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69" autoAdjust="0"/>
  </p:normalViewPr>
  <p:slideViewPr>
    <p:cSldViewPr snapToGrid="0">
      <p:cViewPr varScale="1">
        <p:scale>
          <a:sx n="88" d="100"/>
          <a:sy n="88" d="100"/>
        </p:scale>
        <p:origin x="87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igace.cz/utraty-politickych-stran-na-facebooku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igace.cz/utraty-politickych-stran-na-facebooku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rA0Er0RO_U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rA0Er0RO_U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85cd5351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85cd5351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cs-CZ" dirty="0" smtClean="0"/>
              <a:t>Autor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printscreenu</a:t>
            </a:r>
            <a:r>
              <a:rPr lang="cs-CZ" baseline="0" dirty="0" smtClean="0"/>
              <a:t>: Mgr. Irena </a:t>
            </a:r>
            <a:r>
              <a:rPr lang="cs-CZ" baseline="0" dirty="0" err="1" smtClean="0"/>
              <a:t>Eibenová</a:t>
            </a:r>
            <a:endParaRPr lang="cs-CZ" dirty="0" smtClean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Reklamy</a:t>
            </a:r>
            <a:r>
              <a:rPr lang="c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které pro Andreje Babiše platí Hnutí ANO, tradičně cílí na ženy středního věku (alfa samec?), na Prahu (vyšší koncentrace uživatelů FB) a Moravskoslezský region (ANO v regionu přebralo vedoucí roli na úkor ČSSD a KSČM). Pravděpodobně kvůli důrazu na tradice reklama ANO netradičně targetovala (cílila na) Jihomoravský kraj. Na </a:t>
            </a:r>
            <a:r>
              <a:rPr lang="c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facebookovou </a:t>
            </a:r>
            <a:r>
              <a:rPr lang="c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reklamu jsou vynaložené prostředky vysoké! I počet zhlédnutí reklamy je tedy vysoký (reklama běžela jen dva dny</a:t>
            </a:r>
            <a:r>
              <a:rPr lang="c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85cd5351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85cd5351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dirty="0" smtClean="0"/>
              <a:t>Autor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printscreenu</a:t>
            </a:r>
            <a:r>
              <a:rPr lang="cs-CZ" baseline="0" dirty="0" smtClean="0"/>
              <a:t>: Mgr. Irena </a:t>
            </a:r>
            <a:r>
              <a:rPr lang="cs-CZ" baseline="0" dirty="0" err="1" smtClean="0"/>
              <a:t>Eibenová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85cd5351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85cd5351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dirty="0" smtClean="0"/>
              <a:t>Autor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printscreenu</a:t>
            </a:r>
            <a:r>
              <a:rPr lang="cs-CZ" baseline="0" dirty="0" smtClean="0"/>
              <a:t>: Mgr. Irena </a:t>
            </a:r>
            <a:r>
              <a:rPr lang="cs-CZ" baseline="0" dirty="0" err="1" smtClean="0"/>
              <a:t>Eibenová</a:t>
            </a:r>
            <a:endParaRPr lang="cs-CZ" dirty="0" smtClean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Tato </a:t>
            </a:r>
            <a:r>
              <a:rPr lang="c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verze reklamy je obsahově zcela stejná reklama jako ta druhá. Je však specifická v tom, že netradičně cílí na mladší věkovou kategorii. Proč? Pobouření/pobavení mladí muži ve věku </a:t>
            </a:r>
            <a:r>
              <a:rPr lang="c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18–24 </a:t>
            </a:r>
            <a:r>
              <a:rPr lang="c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se postarali sdílením videa o téměř virální rozměr a proměnili práci marketérů ve  veleúspěšnou reklamní akci. Za málo peněz hodně muziky</a:t>
            </a:r>
            <a:r>
              <a:rPr lang="c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85cd5351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85cd5351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85cd5351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85cd5351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dirty="0" smtClean="0"/>
              <a:t>Autor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printscreenu</a:t>
            </a:r>
            <a:r>
              <a:rPr lang="cs-CZ" baseline="0" dirty="0" smtClean="0"/>
              <a:t>: Mgr. Irena </a:t>
            </a:r>
            <a:r>
              <a:rPr lang="cs-CZ" baseline="0" dirty="0" err="1" smtClean="0"/>
              <a:t>Eibenová</a:t>
            </a:r>
            <a:endParaRPr lang="cs-CZ" dirty="0" smtClean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Marek </a:t>
            </a:r>
            <a:r>
              <a:rPr lang="c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Prchal, jméno je v kostře </a:t>
            </a:r>
            <a:r>
              <a:rPr lang="c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e-mailové adresy </a:t>
            </a:r>
            <a:r>
              <a:rPr lang="c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sekci Informace od inzerenta.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85cd5351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85cd5351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85cd5351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85cd5351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Rozdejte/nasdílejte pracovní list Politika na sociálních sítích.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S ohledem na vaše časové možnosti je možno tuto část vynechat.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85cd5351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85cd5351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 na WWW: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https://www.investigace.cz/utraty-politickych-stran-na-facebooku/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85cd5351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85cd5351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 na WWW: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https://www.investigace.cz/utraty-politickych-stran-na-facebooku/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83cace8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83cace8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85cd535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85cd535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20 sekund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Dostupné na WWW: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https://youtu.be/IrA0Er0RO_U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ffd5da2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ffd5da2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ffd5da2f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ffd5da2f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85cd535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85cd5351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Dostupné na WWW: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https://youtu.be/IrA0Er0RO_U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85cd5351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85cd5351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85cd5351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85cd5351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Autor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printscreenu</a:t>
            </a:r>
            <a:r>
              <a:rPr lang="cs-CZ" baseline="0" dirty="0" smtClean="0"/>
              <a:t>: Mgr. Irena </a:t>
            </a:r>
            <a:r>
              <a:rPr lang="cs-CZ" baseline="0" dirty="0" err="1" smtClean="0"/>
              <a:t>Eibenová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85cd5351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85cd5351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dirty="0" smtClean="0"/>
              <a:t>Autor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printscreenu</a:t>
            </a:r>
            <a:r>
              <a:rPr lang="cs-CZ" baseline="0" dirty="0" smtClean="0"/>
              <a:t>: Mgr. Irena </a:t>
            </a:r>
            <a:r>
              <a:rPr lang="cs-CZ" baseline="0" dirty="0" err="1" smtClean="0"/>
              <a:t>Eibenová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85cd5351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85cd5351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dirty="0" smtClean="0"/>
              <a:t>Autor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printscreenu</a:t>
            </a:r>
            <a:r>
              <a:rPr lang="cs-CZ" baseline="0" dirty="0" smtClean="0"/>
              <a:t>: Mgr. Irena </a:t>
            </a:r>
            <a:r>
              <a:rPr lang="cs-CZ" baseline="0" dirty="0" err="1" smtClean="0"/>
              <a:t>Eibenová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85cd5351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85cd5351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dirty="0" smtClean="0"/>
              <a:t>Autor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printscreenu</a:t>
            </a:r>
            <a:r>
              <a:rPr lang="cs-CZ" baseline="0" dirty="0" smtClean="0"/>
              <a:t>: Mgr. Irena </a:t>
            </a:r>
            <a:r>
              <a:rPr lang="cs-CZ" baseline="0" dirty="0" err="1" smtClean="0"/>
              <a:t>Eibenová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85cd5351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85cd5351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cs-CZ" dirty="0" smtClean="0"/>
              <a:t>Autor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printscreenu</a:t>
            </a:r>
            <a:r>
              <a:rPr lang="cs-CZ" baseline="0" dirty="0" smtClean="0"/>
              <a:t>: Mgr. Irena </a:t>
            </a:r>
            <a:r>
              <a:rPr lang="cs-CZ" baseline="0" dirty="0" err="1" smtClean="0"/>
              <a:t>Eibenová</a:t>
            </a:r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rQAZHSmER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rA0Er0RO_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RrQAZHSmER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se získávají naše preference?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Strategie politického marketingu na sociálních sítích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Knihovna reklam na Facebooku: Ad Library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koho byla reklama cílena (targetovaná) z hlediska věku a gendru? Kde se reklama zobrazovala nejvíc</a:t>
            </a:r>
            <a:r>
              <a:rPr lang="c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t="5016" b="14454"/>
          <a:stretch/>
        </p:blipFill>
        <p:spPr>
          <a:xfrm>
            <a:off x="1552300" y="1835450"/>
            <a:ext cx="573405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Knihovna reklam na Facebooku: Ad Library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Reklama Veselé Velikonoce! má dvě verze. Otevřete si souhrnné podrobnosti k reklamě vpravo.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t="4721" b="13864"/>
          <a:stretch/>
        </p:blipFill>
        <p:spPr>
          <a:xfrm>
            <a:off x="1536575" y="1939975"/>
            <a:ext cx="573405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Knihovna reklam na Facebooku: Ad Library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 dirty="0"/>
              <a:t>Proč podle vás marketéři cílili reklamu na mladé muže </a:t>
            </a:r>
            <a:r>
              <a:rPr lang="cs" dirty="0" smtClean="0"/>
              <a:t>18–24 </a:t>
            </a:r>
            <a:r>
              <a:rPr lang="cs" dirty="0"/>
              <a:t>let?</a:t>
            </a:r>
            <a:endParaRPr dirty="0"/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 t="4126" b="14160"/>
          <a:stretch/>
        </p:blipFill>
        <p:spPr>
          <a:xfrm>
            <a:off x="1426475" y="1866900"/>
            <a:ext cx="57340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Knihovna reklam na Facebooku: Ad Library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 b="1"/>
              <a:t>SOUTEŽ!</a:t>
            </a:r>
            <a:endParaRPr sz="2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Kdo jako první na stránce Facebook Ad Library najde, kdo ji pro Andreje Babiše spravuje?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Knihovna reklam na Facebooku: Ad Library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 t="13788" r="17081" b="16183"/>
          <a:stretch/>
        </p:blipFill>
        <p:spPr>
          <a:xfrm>
            <a:off x="780988" y="1541500"/>
            <a:ext cx="7582027" cy="36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Dotaz</a:t>
            </a: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Chcete analýzou z knihovny reklam zjistit, jaké strategie používají političtí marketéři dalších politických uskupení, aby získali podporu a hlasy voličů?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4 minuty teorie a 1 pracovní list</a:t>
            </a:r>
            <a:endParaRPr/>
          </a:p>
        </p:txBody>
      </p:sp>
      <p:pic>
        <p:nvPicPr>
          <p:cNvPr id="158" name="Google Shape;158;p28" descr="Králem sociálních sítí je určitě Andrej Babiš, v těsném závěsu Tomio Okamura. Marketingový tým Babiše se nebojí experimentovat, jeho tým cílí posty do skupin, kde budou vyvolávat kontroverzi. Je to ten alfa samec, který se bije v prsa a říká Bartošovi “pojď, kde seš”, říká datový analytik ze serveru investigace.cz Josef Šlerka, který zpracovával a interpretoval data z předvolební kampaně politiků na sociálních sítích. Tyto volby jsou volbami lídrů, dodává.&#10;&#10;Celý rozhovor sledujte na www.DVTV.cz&#10;&#10;ODEBÍREJTE NEJLEPŠÍ ROZHOVORY NA YOUTUBE: http://bit.ly/DVTVYT&#10;Sledujte nás na sítích: FACEBOOK: http://www.facebook.com/DVTV.cz/&#10;INSTAGRAM: http://www.instagram.com/DVTV&#10;TWITTER: http://www.twitter.com/DVTVcz" title="Šlerka: Babiš je jako alfa samec, provokuje a funguje to, je králem Facebooku. V závěsu je Okamur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Analýza politických reklam roku </a:t>
            </a:r>
            <a:r>
              <a:rPr lang="cs" dirty="0" smtClean="0"/>
              <a:t>2021 – </a:t>
            </a:r>
            <a:r>
              <a:rPr lang="cs" dirty="0"/>
              <a:t>největší útraty v Kč před volbami do Poslanecké sněmovny</a:t>
            </a:r>
            <a:endParaRPr dirty="0"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311700" y="1684125"/>
            <a:ext cx="8520600" cy="2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Koalice SPOLU		4 770 894</a:t>
            </a: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Koalice PirSTAN		3 565 866</a:t>
            </a: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ČSSD			</a:t>
            </a:r>
            <a:r>
              <a:rPr lang="cs" sz="175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416 295</a:t>
            </a: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Hnutí ANO		</a:t>
            </a:r>
            <a:r>
              <a:rPr lang="cs" sz="175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	1 </a:t>
            </a: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756 986</a:t>
            </a: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SPD			</a:t>
            </a:r>
            <a:r>
              <a:rPr lang="cs" sz="175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165 043</a:t>
            </a: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Celkem 8 politických subjektů: ODS, TOP 09, KDU-ČSL, Piráti, Starostové, ČSSD, ANO, SPD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Analýza politických reklam roku 2021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311700" y="1684125"/>
            <a:ext cx="8520600" cy="2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72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cs" sz="175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Zjistěte, </a:t>
            </a: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kterého lídra politického uskupení budete na Facebook Ad Library analyzovat.</a:t>
            </a: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Zapište své jméno do </a:t>
            </a:r>
            <a:r>
              <a:rPr lang="cs" sz="1750" b="1" u="sng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sdílené tabulky</a:t>
            </a: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 spolužáky, kteří pracují na stejném lídrovi, si rozdělte časová období (příklad: Jana </a:t>
            </a:r>
            <a:r>
              <a:rPr lang="cs" sz="175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leden–březen</a:t>
            </a: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Petr </a:t>
            </a:r>
            <a:r>
              <a:rPr lang="cs" sz="175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duben–červen atd.).</a:t>
            </a: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Shrnutí zjištěných poznatků představte třídě v prezentaci (více informací </a:t>
            </a:r>
            <a:r>
              <a:rPr lang="cs" sz="1750" b="1" u="sng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 pracovním listu</a:t>
            </a:r>
            <a:r>
              <a:rPr lang="cs" sz="175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Analýza reklam</a:t>
            </a:r>
            <a:r>
              <a:rPr lang="cs" sz="175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Ať se vám práce líbí!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Na samostatnou práci máte ………………… minut.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Kdo zná toto video? Kdo v něm vystupuje?</a:t>
            </a:r>
            <a:endParaRPr/>
          </a:p>
        </p:txBody>
      </p:sp>
      <p:pic>
        <p:nvPicPr>
          <p:cNvPr id="62" name="Google Shape;62;p14" descr="Čau lidi, je velikonoční neděle, krásný den a tady máte hlášení. S dvoumetrovou pomlázkou. Jo, a zůstaňte doma!" title="Veselé Velikonoce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190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Závěrečné shrnutí</a:t>
            </a:r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jste se dozvěděli o komunikaci politiků na sociálních sítích?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Jakými prostředky se snaží získat vaše preference?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Může vaše znalost prostředků politického marketingu ovlivnit, jak sdělení politiků na sociálních sítích vnímáte?</a:t>
            </a:r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25" y="3243750"/>
            <a:ext cx="3404897" cy="16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 descr="Králem sociálních sítí je určitě Andrej Babiš, v těsném závěsu Tomio Okamura. Marketingový tým Babiše se nebojí experimentovat, jeho tým cílí posty do skupin, kde budou vyvolávat kontroverzi. Je to ten alfa samec, který se bije v prsa a říká Bartošovi “pojď, kde seš”, říká datový analytik ze serveru investigace.cz Josef Šlerka, který zpracovával a interpretoval data z předvolební kampaně politiků na sociálních sítích. Tyto volby jsou volbami lídrů, dodává.&#10;&#10;Celý rozhovor sledujte na www.DVTV.cz&#10;&#10;ODEBÍREJTE NEJLEPŠÍ ROZHOVORY NA YOUTUBE: http://bit.ly/DVTVYT&#10;Sledujte nás na sítích: FACEBOOK: http://www.facebook.com/DVTV.cz/&#10;INSTAGRAM: http://www.instagram.com/DVTV&#10;TWITTER: http://www.twitter.com/DVTVcz" title="Šlerka: Babiš je jako alfa samec, provokuje a funguje to, je králem Facebooku. V závěsu je Okamur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4000" y="3243750"/>
            <a:ext cx="2398250" cy="17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 rotWithShape="1">
          <a:blip r:embed="rId6">
            <a:alphaModFix/>
          </a:blip>
          <a:srcRect t="5016" b="14454"/>
          <a:stretch/>
        </p:blipFill>
        <p:spPr>
          <a:xfrm>
            <a:off x="5122241" y="3176425"/>
            <a:ext cx="3966309" cy="17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311700" y="1329550"/>
            <a:ext cx="8520600" cy="1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Děkuji za pozornost!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Jaký dojem na vás ukázka videa udělala?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7650" y="1152463"/>
            <a:ext cx="29146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800" y="2615271"/>
            <a:ext cx="4021700" cy="19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Odkud podle vás pramení popularita Andreje Babiše?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ji udržuje?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Odkud podle vás pramení popularita Andreje Babiše?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Natočil si video sám? Upravoval ho sám? Je autorem návrhu jeho obsahu?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Kolik peněz bylo vydáno, aby se lidé na video podívali?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t="4604" b="49214"/>
          <a:stretch/>
        </p:blipFill>
        <p:spPr>
          <a:xfrm>
            <a:off x="1292400" y="2798825"/>
            <a:ext cx="6305376" cy="16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Odpovědi naleznete v knihovně reklam Facebooku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t="4604" b="49214"/>
          <a:stretch/>
        </p:blipFill>
        <p:spPr>
          <a:xfrm>
            <a:off x="1339600" y="2311225"/>
            <a:ext cx="6305376" cy="16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Knihovna reklam na Facebooku: Ad Library</a:t>
            </a:r>
            <a:endParaRPr dirty="0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c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stránce vybereme kategorii reklam </a:t>
            </a:r>
            <a:r>
              <a:rPr lang="c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c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Problematika</a:t>
            </a:r>
            <a:r>
              <a:rPr lang="c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volby nebo </a:t>
            </a:r>
            <a:r>
              <a:rPr lang="c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politika“</a:t>
            </a:r>
            <a:endParaRPr sz="2400" dirty="0"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t="5013" b="13863"/>
          <a:stretch/>
        </p:blipFill>
        <p:spPr>
          <a:xfrm>
            <a:off x="1489400" y="1803975"/>
            <a:ext cx="573405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Knihovna reklam na Facebooku: Ad Library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buNone/>
            </a:pPr>
            <a:r>
              <a:rPr lang="c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vyhledávacího okna napište </a:t>
            </a:r>
            <a:r>
              <a:rPr lang="c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„Veselé </a:t>
            </a:r>
            <a:r>
              <a:rPr lang="cs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Velikonoce</a:t>
            </a:r>
            <a:r>
              <a:rPr lang="cs" sz="1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!“</a:t>
            </a:r>
            <a:endParaRPr sz="2400" dirty="0"/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t="3541" b="10915"/>
          <a:stretch/>
        </p:blipFill>
        <p:spPr>
          <a:xfrm>
            <a:off x="1473675" y="1945550"/>
            <a:ext cx="573405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Knihovna reklam na Facebooku: Ad Library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cs" sz="1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Posuňte se v nabídce dolů na reklamu Hnutí ANO a rozklikněte si </a:t>
            </a:r>
            <a:r>
              <a:rPr lang="cs" sz="1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„Zobrazit </a:t>
            </a:r>
            <a:r>
              <a:rPr lang="c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souhrnné podrobnosti</a:t>
            </a:r>
            <a:r>
              <a:rPr lang="cs" sz="1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5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t="4416" b="14090"/>
          <a:stretch/>
        </p:blipFill>
        <p:spPr>
          <a:xfrm>
            <a:off x="1630975" y="1945550"/>
            <a:ext cx="57340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734</Words>
  <Application>Microsoft Office PowerPoint</Application>
  <PresentationFormat>Předvádění na obrazovce (16:9)</PresentationFormat>
  <Paragraphs>78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Simple Light</vt:lpstr>
      <vt:lpstr>Jak se získávají naše preference?</vt:lpstr>
      <vt:lpstr>Kdo zná toto video? Kdo v něm vystupuje?</vt:lpstr>
      <vt:lpstr>Jaký dojem na vás ukázka videa udělala?</vt:lpstr>
      <vt:lpstr>Odkud podle vás pramení popularita Andreje Babiše?</vt:lpstr>
      <vt:lpstr>Odkud podle vás pramení popularita Andreje Babiše?</vt:lpstr>
      <vt:lpstr>Odpovědi naleznete v knihovně reklam Facebooku</vt:lpstr>
      <vt:lpstr>Knihovna reklam na Facebooku: Ad Library</vt:lpstr>
      <vt:lpstr>Knihovna reklam na Facebooku: Ad Library</vt:lpstr>
      <vt:lpstr>Knihovna reklam na Facebooku: Ad Library</vt:lpstr>
      <vt:lpstr>Knihovna reklam na Facebooku: Ad Library</vt:lpstr>
      <vt:lpstr>Knihovna reklam na Facebooku: Ad Library</vt:lpstr>
      <vt:lpstr>Knihovna reklam na Facebooku: Ad Library</vt:lpstr>
      <vt:lpstr>Knihovna reklam na Facebooku: Ad Library</vt:lpstr>
      <vt:lpstr>Knihovna reklam na Facebooku: Ad Library</vt:lpstr>
      <vt:lpstr>Dotaz</vt:lpstr>
      <vt:lpstr>4 minuty teorie a 1 pracovní list</vt:lpstr>
      <vt:lpstr>Analýza politických reklam roku 2021 – největší útraty v Kč před volbami do Poslanecké sněmovny</vt:lpstr>
      <vt:lpstr>Analýza politických reklam roku 2021</vt:lpstr>
      <vt:lpstr>Ať se vám práce líbí!</vt:lpstr>
      <vt:lpstr>Závěrečné shrnutí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se získávají naše preference?</dc:title>
  <dc:creator>Alena Nosková</dc:creator>
  <cp:lastModifiedBy>Krobot Ivo</cp:lastModifiedBy>
  <cp:revision>3</cp:revision>
  <dcterms:modified xsi:type="dcterms:W3CDTF">2022-02-07T09:53:21Z</dcterms:modified>
</cp:coreProperties>
</file>