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577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22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05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11222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1147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0650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951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904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7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809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74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532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858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4971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68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04228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197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58C0522-BF68-4F7D-BD1A-FB384E39DC7F}" type="datetimeFigureOut">
              <a:rPr lang="cs-CZ" smtClean="0"/>
              <a:t>9.12.2014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CF0A925-449D-4966-A8EE-124F886E8F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45968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Goodenough_Horse_Shoe.jpg?uselang=cs" TargetMode="External"/><Relationship Id="rId2" Type="http://schemas.openxmlformats.org/officeDocument/2006/relationships/hyperlink" Target="http://commons.wikimedia.org/wiki/File:School.JPG?uselang=cs#file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commons.wikimedia.org/wiki/File:Power_line_sky.jpg?uselang=cs" TargetMode="External"/><Relationship Id="rId5" Type="http://schemas.openxmlformats.org/officeDocument/2006/relationships/hyperlink" Target="http://commons.wikimedia.org/wiki/File:Frowny-man.jpg?uselang=cs" TargetMode="External"/><Relationship Id="rId4" Type="http://schemas.openxmlformats.org/officeDocument/2006/relationships/hyperlink" Target="http://commons.wikimedia.org/wiki/File:Cucurbita_pepo_small_edible_orange_mini_pumpkin_-_A_basket_of_pumpkins.jpg?uselang=cs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Wedding_Banquet_setting.jpeg?uselang=cs" TargetMode="External"/><Relationship Id="rId2" Type="http://schemas.openxmlformats.org/officeDocument/2006/relationships/hyperlink" Target="http://commons.wikimedia.org/wiki/File:Chaise_DSC08796.jpg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commons.wikimedia.org/wiki/File:Lead_Photo_For_Wideband_audio0-06309054861776531.jpg" TargetMode="External"/><Relationship Id="rId4" Type="http://schemas.openxmlformats.org/officeDocument/2006/relationships/hyperlink" Target="http://commons.wikimedia.org/wiki/File:Torre_de_Babel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Povolání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002060"/>
                </a:solidFill>
              </a:rPr>
              <a:t>Jaká by to tak mohla být?</a:t>
            </a: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82633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http://upload.wikimedia.org/wikipedia/commons/thumb/7/7d/Ionian_Star_Ship.JPG/800px-Ionian_Star_Ship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843" y="808384"/>
            <a:ext cx="7200569" cy="542738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7329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http://upload.wikimedia.org/wikipedia/commons/thumb/4/43/Lead_Photo_For_Wideband_audio0-06309054861776531.jpg/640px-Lead_Photo_For_Wideband_audio0-0630905486177653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450" y="533814"/>
            <a:ext cx="4229100" cy="565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9114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318052"/>
            <a:ext cx="8534399" cy="834887"/>
          </a:xfrm>
        </p:spPr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2" y="1152939"/>
            <a:ext cx="10619891" cy="5208104"/>
          </a:xfrm>
        </p:spPr>
        <p:txBody>
          <a:bodyPr>
            <a:normAutofit/>
          </a:bodyPr>
          <a:lstStyle/>
          <a:p>
            <a:r>
              <a:rPr lang="cs-CZ" sz="1200" dirty="0" smtClean="0"/>
              <a:t>Snímek č. 1:</a:t>
            </a:r>
          </a:p>
          <a:p>
            <a:r>
              <a:rPr lang="cs-CZ" sz="1200" dirty="0" smtClean="0"/>
              <a:t>Hyena</a:t>
            </a:r>
            <a:r>
              <a:rPr lang="cs-CZ" sz="1200" dirty="0"/>
              <a:t>. [cit. 2014-12-01]. Dostupný pod licencí </a:t>
            </a:r>
            <a:r>
              <a:rPr lang="cs-CZ" sz="1200" dirty="0" err="1"/>
              <a:t>Creative</a:t>
            </a:r>
            <a:r>
              <a:rPr lang="cs-CZ" sz="1200" dirty="0"/>
              <a:t> </a:t>
            </a:r>
            <a:r>
              <a:rPr lang="cs-CZ" sz="1200" dirty="0" err="1"/>
              <a:t>Commons</a:t>
            </a:r>
            <a:r>
              <a:rPr lang="cs-CZ" sz="1200" dirty="0"/>
              <a:t> na WWW</a:t>
            </a:r>
            <a:r>
              <a:rPr lang="cs-CZ" sz="1200" dirty="0" smtClean="0"/>
              <a:t>:</a:t>
            </a:r>
          </a:p>
          <a:p>
            <a:r>
              <a:rPr lang="cs-CZ" sz="1200" dirty="0" smtClean="0"/>
              <a:t>&lt; </a:t>
            </a:r>
            <a:r>
              <a:rPr lang="cs-CZ" sz="1200" u="sng" dirty="0">
                <a:hlinkClick r:id="rId2"/>
              </a:rPr>
              <a:t>http://commons.wikimedia.org/wiki/</a:t>
            </a:r>
            <a:r>
              <a:rPr lang="cs-CZ" sz="1200" u="sng" dirty="0" err="1">
                <a:hlinkClick r:id="rId2"/>
              </a:rPr>
              <a:t>File:School.JPG?uselang</a:t>
            </a:r>
            <a:r>
              <a:rPr lang="cs-CZ" sz="1200" u="sng" dirty="0">
                <a:hlinkClick r:id="rId2"/>
              </a:rPr>
              <a:t>=</a:t>
            </a:r>
            <a:r>
              <a:rPr lang="cs-CZ" sz="1200" u="sng" dirty="0" err="1">
                <a:hlinkClick r:id="rId2"/>
              </a:rPr>
              <a:t>cs#file</a:t>
            </a:r>
            <a:r>
              <a:rPr lang="cs-CZ" sz="1200" dirty="0" smtClean="0"/>
              <a:t>&gt;</a:t>
            </a:r>
          </a:p>
          <a:p>
            <a:r>
              <a:rPr lang="cs-CZ" sz="1200" dirty="0" smtClean="0"/>
              <a:t>Snímek č. 2:</a:t>
            </a:r>
          </a:p>
          <a:p>
            <a:r>
              <a:rPr lang="cs-CZ" sz="1200" dirty="0"/>
              <a:t>[cit. 2014-12-01]. Dostupný pod licencí Public </a:t>
            </a:r>
            <a:r>
              <a:rPr lang="cs-CZ" sz="1200" dirty="0" err="1"/>
              <a:t>domain</a:t>
            </a:r>
            <a:r>
              <a:rPr lang="cs-CZ" sz="1200" dirty="0"/>
              <a:t> na WWW:</a:t>
            </a:r>
          </a:p>
          <a:p>
            <a:r>
              <a:rPr lang="cs-CZ" sz="1200" dirty="0"/>
              <a:t>&lt; </a:t>
            </a:r>
            <a:r>
              <a:rPr lang="cs-CZ" sz="1200" u="sng" dirty="0">
                <a:hlinkClick r:id="rId3"/>
              </a:rPr>
              <a:t>http://commons.wikimedia.org/wiki/</a:t>
            </a:r>
            <a:r>
              <a:rPr lang="cs-CZ" sz="1200" u="sng" dirty="0" err="1">
                <a:hlinkClick r:id="rId3"/>
              </a:rPr>
              <a:t>File:Goodenough_Horse_Shoe.jpg?uselang</a:t>
            </a:r>
            <a:r>
              <a:rPr lang="cs-CZ" sz="1200" u="sng" dirty="0">
                <a:hlinkClick r:id="rId3"/>
              </a:rPr>
              <a:t>=</a:t>
            </a:r>
            <a:r>
              <a:rPr lang="cs-CZ" sz="1200" u="sng" dirty="0" err="1">
                <a:hlinkClick r:id="rId3"/>
              </a:rPr>
              <a:t>cs</a:t>
            </a:r>
            <a:r>
              <a:rPr lang="cs-CZ" sz="1200" dirty="0" smtClean="0"/>
              <a:t>&gt;</a:t>
            </a:r>
          </a:p>
          <a:p>
            <a:r>
              <a:rPr lang="cs-CZ" sz="1200" dirty="0" smtClean="0"/>
              <a:t>Snímek č. 3:</a:t>
            </a:r>
          </a:p>
          <a:p>
            <a:r>
              <a:rPr lang="cs-CZ" sz="1200" dirty="0"/>
              <a:t>MARKHAM, </a:t>
            </a:r>
            <a:r>
              <a:rPr lang="cs-CZ" sz="1200" dirty="0" err="1"/>
              <a:t>Pete</a:t>
            </a:r>
            <a:r>
              <a:rPr lang="cs-CZ" sz="1200" dirty="0"/>
              <a:t>. [cit. 2014-12-01]. Dostupný pod licencí </a:t>
            </a:r>
            <a:r>
              <a:rPr lang="cs-CZ" sz="1200" dirty="0" err="1"/>
              <a:t>Creative</a:t>
            </a:r>
            <a:r>
              <a:rPr lang="cs-CZ" sz="1200" dirty="0"/>
              <a:t> </a:t>
            </a:r>
            <a:r>
              <a:rPr lang="cs-CZ" sz="1200" dirty="0" err="1"/>
              <a:t>Commons</a:t>
            </a:r>
            <a:r>
              <a:rPr lang="cs-CZ" sz="1200" dirty="0"/>
              <a:t> na WWW:</a:t>
            </a:r>
          </a:p>
          <a:p>
            <a:r>
              <a:rPr lang="cs-CZ" sz="1200" dirty="0"/>
              <a:t>&lt; </a:t>
            </a:r>
            <a:r>
              <a:rPr lang="cs-CZ" sz="1200" u="sng" dirty="0">
                <a:hlinkClick r:id="rId4"/>
              </a:rPr>
              <a:t>http://commons.wikimedia.org/wiki/File:Cucurbita_pepo_small_edible_orange_mini_pumpkin_-_A_basket_of_pumpkins.jpg?uselang=</a:t>
            </a:r>
            <a:r>
              <a:rPr lang="cs-CZ" sz="1200" u="sng" dirty="0" err="1">
                <a:hlinkClick r:id="rId4"/>
              </a:rPr>
              <a:t>cs</a:t>
            </a:r>
            <a:r>
              <a:rPr lang="cs-CZ" sz="1200" dirty="0" smtClean="0"/>
              <a:t>&gt;</a:t>
            </a:r>
          </a:p>
          <a:p>
            <a:r>
              <a:rPr lang="cs-CZ" sz="1200" dirty="0" smtClean="0"/>
              <a:t>Snímek č. 4:</a:t>
            </a:r>
          </a:p>
          <a:p>
            <a:r>
              <a:rPr lang="cs-CZ" sz="1200" dirty="0"/>
              <a:t>BRANDI, </a:t>
            </a:r>
            <a:r>
              <a:rPr lang="cs-CZ" sz="1200" dirty="0" err="1"/>
              <a:t>Carolyn</a:t>
            </a:r>
            <a:r>
              <a:rPr lang="cs-CZ" sz="1200" dirty="0"/>
              <a:t>. [cit. 2014-12-01]. Dostupný pod licencí </a:t>
            </a:r>
            <a:r>
              <a:rPr lang="cs-CZ" sz="1200" dirty="0" err="1"/>
              <a:t>Creative</a:t>
            </a:r>
            <a:r>
              <a:rPr lang="cs-CZ" sz="1200" dirty="0"/>
              <a:t> </a:t>
            </a:r>
            <a:r>
              <a:rPr lang="cs-CZ" sz="1200" dirty="0" err="1"/>
              <a:t>Commons</a:t>
            </a:r>
            <a:r>
              <a:rPr lang="cs-CZ" sz="1200" dirty="0"/>
              <a:t> na WWW:</a:t>
            </a:r>
          </a:p>
          <a:p>
            <a:r>
              <a:rPr lang="cs-CZ" sz="1200" dirty="0"/>
              <a:t>&lt; </a:t>
            </a:r>
            <a:r>
              <a:rPr lang="cs-CZ" sz="1200" u="sng" dirty="0">
                <a:hlinkClick r:id="rId5"/>
              </a:rPr>
              <a:t>http://commons.wikimedia.org/wiki/</a:t>
            </a:r>
            <a:r>
              <a:rPr lang="cs-CZ" sz="1200" u="sng" dirty="0" err="1">
                <a:hlinkClick r:id="rId5"/>
              </a:rPr>
              <a:t>File:Frowny-man.jpg?uselang</a:t>
            </a:r>
            <a:r>
              <a:rPr lang="cs-CZ" sz="1200" u="sng" dirty="0">
                <a:hlinkClick r:id="rId5"/>
              </a:rPr>
              <a:t>=</a:t>
            </a:r>
            <a:r>
              <a:rPr lang="cs-CZ" sz="1200" u="sng" dirty="0" err="1">
                <a:hlinkClick r:id="rId5"/>
              </a:rPr>
              <a:t>cs</a:t>
            </a:r>
            <a:r>
              <a:rPr lang="cs-CZ" sz="1200" dirty="0" smtClean="0"/>
              <a:t>&gt;</a:t>
            </a:r>
          </a:p>
          <a:p>
            <a:r>
              <a:rPr lang="cs-CZ" sz="1200" dirty="0"/>
              <a:t>Snímek č. 5:</a:t>
            </a:r>
          </a:p>
          <a:p>
            <a:r>
              <a:rPr lang="cs-CZ" sz="1200" dirty="0"/>
              <a:t>ALLENS, Martin. [cit. 2014-12-01]. Dostupný pod licencí </a:t>
            </a:r>
            <a:r>
              <a:rPr lang="cs-CZ" sz="1200" dirty="0" err="1"/>
              <a:t>Creative</a:t>
            </a:r>
            <a:r>
              <a:rPr lang="cs-CZ" sz="1200" dirty="0"/>
              <a:t> </a:t>
            </a:r>
            <a:r>
              <a:rPr lang="cs-CZ" sz="1200" dirty="0" err="1"/>
              <a:t>Commons</a:t>
            </a:r>
            <a:r>
              <a:rPr lang="cs-CZ" sz="1200" dirty="0"/>
              <a:t> na WWW:</a:t>
            </a:r>
          </a:p>
          <a:p>
            <a:r>
              <a:rPr lang="cs-CZ" sz="1200" dirty="0"/>
              <a:t>&lt; </a:t>
            </a:r>
            <a:r>
              <a:rPr lang="cs-CZ" sz="1200" dirty="0">
                <a:hlinkClick r:id="rId6"/>
              </a:rPr>
              <a:t>http://commons.wikimedia.org/wiki/</a:t>
            </a:r>
            <a:r>
              <a:rPr lang="cs-CZ" sz="1200" dirty="0" err="1">
                <a:hlinkClick r:id="rId6"/>
              </a:rPr>
              <a:t>File:Power_line_sky.jpg?uselang</a:t>
            </a:r>
            <a:r>
              <a:rPr lang="cs-CZ" sz="1200" dirty="0">
                <a:hlinkClick r:id="rId6"/>
              </a:rPr>
              <a:t>=</a:t>
            </a:r>
            <a:r>
              <a:rPr lang="cs-CZ" sz="1200" dirty="0" err="1">
                <a:hlinkClick r:id="rId6"/>
              </a:rPr>
              <a:t>cs</a:t>
            </a:r>
            <a:r>
              <a:rPr lang="cs-CZ" sz="1200" dirty="0"/>
              <a:t>&gt;</a:t>
            </a:r>
          </a:p>
          <a:p>
            <a:endParaRPr lang="cs-CZ" sz="1200" dirty="0"/>
          </a:p>
          <a:p>
            <a:endParaRPr lang="cs-CZ" sz="1700" dirty="0" smtClean="0"/>
          </a:p>
        </p:txBody>
      </p:sp>
    </p:spTree>
    <p:extLst>
      <p:ext uri="{BB962C8B-B14F-4D97-AF65-F5344CB8AC3E}">
        <p14:creationId xmlns:p14="http://schemas.microsoft.com/office/powerpoint/2010/main" val="525041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318052"/>
            <a:ext cx="8534399" cy="834887"/>
          </a:xfrm>
        </p:spPr>
        <p:txBody>
          <a:bodyPr/>
          <a:lstStyle/>
          <a:p>
            <a:r>
              <a:rPr lang="cs-CZ" dirty="0" smtClean="0"/>
              <a:t>Zdroje: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1298713"/>
            <a:ext cx="10195822" cy="4695687"/>
          </a:xfrm>
        </p:spPr>
        <p:txBody>
          <a:bodyPr>
            <a:noAutofit/>
          </a:bodyPr>
          <a:lstStyle/>
          <a:p>
            <a:r>
              <a:rPr lang="cs-CZ" sz="1200" dirty="0" smtClean="0"/>
              <a:t>Snímek č. 6:</a:t>
            </a:r>
          </a:p>
          <a:p>
            <a:r>
              <a:rPr lang="cs-CZ" sz="1200" dirty="0"/>
              <a:t>MONNIAUX, David. [cit. 2014-12-02]. Dostupný pod licencí </a:t>
            </a:r>
            <a:r>
              <a:rPr lang="cs-CZ" sz="1200" dirty="0" err="1"/>
              <a:t>Creative</a:t>
            </a:r>
            <a:r>
              <a:rPr lang="cs-CZ" sz="1200" dirty="0"/>
              <a:t> </a:t>
            </a:r>
            <a:r>
              <a:rPr lang="cs-CZ" sz="1200" dirty="0" err="1"/>
              <a:t>Commons</a:t>
            </a:r>
            <a:r>
              <a:rPr lang="cs-CZ" sz="1200" dirty="0"/>
              <a:t> na WWW:</a:t>
            </a:r>
          </a:p>
          <a:p>
            <a:r>
              <a:rPr lang="cs-CZ" sz="1200" dirty="0"/>
              <a:t>&lt; </a:t>
            </a:r>
            <a:r>
              <a:rPr lang="cs-CZ" sz="1200" u="sng" dirty="0">
                <a:hlinkClick r:id="rId2"/>
              </a:rPr>
              <a:t>http://commons.wikimedia.org/wiki/File:Chaise_DSC08796.jpg</a:t>
            </a:r>
            <a:r>
              <a:rPr lang="cs-CZ" sz="1200" dirty="0"/>
              <a:t>&gt;</a:t>
            </a:r>
          </a:p>
          <a:p>
            <a:r>
              <a:rPr lang="cs-CZ" sz="1200" dirty="0" smtClean="0"/>
              <a:t>Snímek č. 7:</a:t>
            </a:r>
          </a:p>
          <a:p>
            <a:r>
              <a:rPr lang="cs-CZ" sz="1200" dirty="0"/>
              <a:t>HUNTER, </a:t>
            </a:r>
            <a:r>
              <a:rPr lang="cs-CZ" sz="1200" dirty="0" err="1"/>
              <a:t>Tracy</a:t>
            </a:r>
            <a:r>
              <a:rPr lang="cs-CZ" sz="1200" dirty="0"/>
              <a:t>. [cit. 2014-12-02]. Dostupný pod licencí </a:t>
            </a:r>
            <a:r>
              <a:rPr lang="cs-CZ" sz="1200" dirty="0" err="1"/>
              <a:t>Creative</a:t>
            </a:r>
            <a:r>
              <a:rPr lang="cs-CZ" sz="1200" dirty="0"/>
              <a:t> </a:t>
            </a:r>
            <a:r>
              <a:rPr lang="cs-CZ" sz="1200" dirty="0" err="1"/>
              <a:t>Commons</a:t>
            </a:r>
            <a:r>
              <a:rPr lang="cs-CZ" sz="1200" dirty="0"/>
              <a:t> na WWW:</a:t>
            </a:r>
          </a:p>
          <a:p>
            <a:r>
              <a:rPr lang="cs-CZ" sz="1200" dirty="0"/>
              <a:t>&lt; </a:t>
            </a:r>
            <a:r>
              <a:rPr lang="cs-CZ" sz="1200" dirty="0">
                <a:hlinkClick r:id="rId3"/>
              </a:rPr>
              <a:t>http://commons.wikimedia.org/wiki/</a:t>
            </a:r>
            <a:r>
              <a:rPr lang="cs-CZ" sz="1200" dirty="0" err="1">
                <a:hlinkClick r:id="rId3"/>
              </a:rPr>
              <a:t>File:Wedding_Banquet_setting.jpeg?uselang</a:t>
            </a:r>
            <a:r>
              <a:rPr lang="cs-CZ" sz="1200" dirty="0">
                <a:hlinkClick r:id="rId3"/>
              </a:rPr>
              <a:t>=</a:t>
            </a:r>
            <a:r>
              <a:rPr lang="cs-CZ" sz="1200" dirty="0" err="1">
                <a:hlinkClick r:id="rId3"/>
              </a:rPr>
              <a:t>cs</a:t>
            </a:r>
            <a:r>
              <a:rPr lang="cs-CZ" sz="1200" dirty="0" smtClean="0"/>
              <a:t>&gt; </a:t>
            </a:r>
            <a:endParaRPr lang="cs-CZ" sz="1200" dirty="0"/>
          </a:p>
          <a:p>
            <a:r>
              <a:rPr lang="cs-CZ" sz="1200" dirty="0" smtClean="0"/>
              <a:t>Snímek č. 8:</a:t>
            </a:r>
          </a:p>
          <a:p>
            <a:r>
              <a:rPr lang="cs-CZ" sz="1200" dirty="0"/>
              <a:t>DZLINKER. [cit. 2014-12-02]. Dostupný pod licencí </a:t>
            </a:r>
            <a:r>
              <a:rPr lang="cs-CZ" sz="1200" dirty="0" err="1"/>
              <a:t>Creative</a:t>
            </a:r>
            <a:r>
              <a:rPr lang="cs-CZ" sz="1200" dirty="0"/>
              <a:t> </a:t>
            </a:r>
            <a:r>
              <a:rPr lang="cs-CZ" sz="1200" dirty="0" err="1"/>
              <a:t>Commons</a:t>
            </a:r>
            <a:r>
              <a:rPr lang="cs-CZ" sz="1200" dirty="0"/>
              <a:t> na WWW:</a:t>
            </a:r>
          </a:p>
          <a:p>
            <a:r>
              <a:rPr lang="cs-CZ" sz="1200" dirty="0"/>
              <a:t>&lt; </a:t>
            </a:r>
            <a:r>
              <a:rPr lang="cs-CZ" sz="1200" dirty="0">
                <a:hlinkClick r:id="rId4"/>
              </a:rPr>
              <a:t>http://commons.wikimedia.org/wiki/</a:t>
            </a:r>
            <a:r>
              <a:rPr lang="cs-CZ" sz="1200" dirty="0" err="1">
                <a:hlinkClick r:id="rId4"/>
              </a:rPr>
              <a:t>File:Torre_de_Babel.jpg</a:t>
            </a:r>
            <a:r>
              <a:rPr lang="cs-CZ" sz="1200" dirty="0" smtClean="0"/>
              <a:t>&gt;</a:t>
            </a:r>
          </a:p>
          <a:p>
            <a:r>
              <a:rPr lang="cs-CZ" sz="1200" dirty="0"/>
              <a:t>Snímek č. 9: </a:t>
            </a:r>
          </a:p>
          <a:p>
            <a:r>
              <a:rPr lang="cs-CZ" sz="1200" dirty="0"/>
              <a:t>FERRA, Sergio. [cit. 2014-12-02]. Dostupný pod licencí </a:t>
            </a:r>
            <a:r>
              <a:rPr lang="cs-CZ" sz="1200" dirty="0" err="1"/>
              <a:t>Creative</a:t>
            </a:r>
            <a:r>
              <a:rPr lang="cs-CZ" sz="1200" dirty="0"/>
              <a:t> </a:t>
            </a:r>
            <a:r>
              <a:rPr lang="cs-CZ" sz="1200" dirty="0" err="1"/>
              <a:t>Commons</a:t>
            </a:r>
            <a:r>
              <a:rPr lang="cs-CZ" sz="1200" dirty="0"/>
              <a:t> na WWW:</a:t>
            </a:r>
          </a:p>
          <a:p>
            <a:r>
              <a:rPr lang="cs-CZ" sz="1200" dirty="0"/>
              <a:t>&lt; http://commons.wikimedia.org/wiki/File:Ionian_Star_Ship.JPG </a:t>
            </a:r>
            <a:r>
              <a:rPr lang="cs-CZ" sz="1200" dirty="0" smtClean="0"/>
              <a:t>&gt;  </a:t>
            </a:r>
          </a:p>
          <a:p>
            <a:r>
              <a:rPr lang="cs-CZ" sz="1200" dirty="0" smtClean="0"/>
              <a:t>Snímek č. 10:</a:t>
            </a:r>
          </a:p>
          <a:p>
            <a:r>
              <a:rPr lang="cs-CZ" sz="1200" dirty="0"/>
              <a:t> [cit. 2014-12-02]. Dostupný pod licencí </a:t>
            </a:r>
            <a:r>
              <a:rPr lang="cs-CZ" sz="1200" dirty="0" err="1"/>
              <a:t>Creative</a:t>
            </a:r>
            <a:r>
              <a:rPr lang="cs-CZ" sz="1200" dirty="0"/>
              <a:t> </a:t>
            </a:r>
            <a:r>
              <a:rPr lang="cs-CZ" sz="1200" dirty="0" err="1"/>
              <a:t>Commons</a:t>
            </a:r>
            <a:r>
              <a:rPr lang="cs-CZ" sz="1200" dirty="0"/>
              <a:t> na WWW:</a:t>
            </a:r>
          </a:p>
          <a:p>
            <a:r>
              <a:rPr lang="cs-CZ" sz="1200" dirty="0"/>
              <a:t>&lt; </a:t>
            </a:r>
            <a:r>
              <a:rPr lang="cs-CZ" sz="1200" dirty="0">
                <a:hlinkClick r:id="rId5"/>
              </a:rPr>
              <a:t>http://commons.wikimedia.org/wiki/File:Lead_Photo_For_Wideband_audio0-06309054861776531.jpg</a:t>
            </a:r>
            <a:r>
              <a:rPr lang="cs-CZ" sz="1200" dirty="0" smtClean="0"/>
              <a:t>&gt;</a:t>
            </a:r>
          </a:p>
          <a:p>
            <a:endParaRPr lang="cs-CZ" sz="1200" dirty="0"/>
          </a:p>
          <a:p>
            <a:endParaRPr lang="cs-CZ" sz="1200" dirty="0" smtClean="0"/>
          </a:p>
          <a:p>
            <a:endParaRPr lang="cs-CZ" sz="1200" dirty="0"/>
          </a:p>
          <a:p>
            <a:endParaRPr lang="cs-CZ" sz="1200" dirty="0" smtClean="0"/>
          </a:p>
          <a:p>
            <a:endParaRPr lang="cs-CZ" sz="1200" dirty="0"/>
          </a:p>
          <a:p>
            <a:endParaRPr lang="cs-CZ" sz="1200" dirty="0"/>
          </a:p>
          <a:p>
            <a:r>
              <a:rPr lang="cs-CZ" sz="1200" dirty="0" smtClean="0"/>
              <a:t>   </a:t>
            </a:r>
            <a:endParaRPr lang="cs-CZ" sz="1200" dirty="0"/>
          </a:p>
          <a:p>
            <a:endParaRPr lang="cs-CZ" sz="1200" dirty="0"/>
          </a:p>
          <a:p>
            <a:endParaRPr lang="cs-CZ" sz="1700" dirty="0" smtClean="0"/>
          </a:p>
          <a:p>
            <a:endParaRPr lang="cs-CZ" sz="1700" dirty="0" smtClean="0"/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041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 descr="File:Schoo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8643" y="1046922"/>
            <a:ext cx="6842760" cy="51386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80876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 descr="http://upload.wikimedia.org/wikipedia/commons/f/ff/Goodenough_Horse_Shoe.jpg?uselang=c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2243" y="848139"/>
            <a:ext cx="4625009" cy="530086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36185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 descr="File:Cucurbita pepo small edible orange mini pumpkin - A basket of pumpkins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78" y="821634"/>
            <a:ext cx="7328452" cy="462500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5072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 descr="http://upload.wikimedia.org/wikipedia/commons/e/e9/Frowny-man.jpg?uselang=c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7912" y="1020417"/>
            <a:ext cx="7280082" cy="45666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9667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3" descr="File:Power line sky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7031" y="544995"/>
            <a:ext cx="4286250" cy="571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7190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2" descr="http://upload.wikimedia.org/wikipedia/commons/4/47/Chaise_DSC0879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097" y="662608"/>
            <a:ext cx="3609353" cy="5564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7741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File:Wedding Banquet setting.jpe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1" y="728870"/>
            <a:ext cx="7333090" cy="5165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39940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File:Torre de Babel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7435" y="558247"/>
            <a:ext cx="3810000" cy="571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8249965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Řez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Řez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Řez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50</TotalTime>
  <Words>275</Words>
  <Application>Microsoft Office PowerPoint</Application>
  <PresentationFormat>Širokoúhlá obrazovka</PresentationFormat>
  <Paragraphs>50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Century Gothic</vt:lpstr>
      <vt:lpstr>Wingdings 3</vt:lpstr>
      <vt:lpstr>Řez</vt:lpstr>
      <vt:lpstr>Povolání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Zdroje:</vt:lpstr>
      <vt:lpstr>Zdroje:</vt:lpstr>
    </vt:vector>
  </TitlesOfParts>
  <Company>NUV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Povolání</dc:title>
  <dc:creator>Šedá Simona</dc:creator>
  <cp:lastModifiedBy>Šedá Simona</cp:lastModifiedBy>
  <cp:revision>7</cp:revision>
  <dcterms:created xsi:type="dcterms:W3CDTF">2014-12-02T13:15:34Z</dcterms:created>
  <dcterms:modified xsi:type="dcterms:W3CDTF">2014-12-09T08:54:29Z</dcterms:modified>
</cp:coreProperties>
</file>