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1" r:id="rId6"/>
    <p:sldId id="268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5" autoAdjust="0"/>
    <p:restoredTop sz="94660"/>
  </p:normalViewPr>
  <p:slideViewPr>
    <p:cSldViewPr>
      <p:cViewPr varScale="1">
        <p:scale>
          <a:sx n="75" d="100"/>
          <a:sy n="75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428C8-1F60-43CF-9CE7-B9847FA5E14E}" type="datetimeFigureOut">
              <a:rPr lang="cs-CZ"/>
              <a:pPr>
                <a:defRPr/>
              </a:pPr>
              <a:t>7.2.2012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59174-7E4A-4153-83AD-E7253B49F8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0ABCF-A60F-4B3D-AA0E-DB1E5A575C0B}" type="datetimeFigureOut">
              <a:rPr lang="cs-CZ"/>
              <a:pPr>
                <a:defRPr/>
              </a:pPr>
              <a:t>7.2.2012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312FA-B886-42CC-BA14-E1D51F672F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A6F56-5113-4CDB-B372-A097A2CDA441}" type="datetimeFigureOut">
              <a:rPr lang="cs-CZ"/>
              <a:pPr>
                <a:defRPr/>
              </a:pPr>
              <a:t>7.2.2012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32E7-6BFD-484C-A97F-4445AAA7A8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C3DA-B415-497D-87C3-B69D4A9B9128}" type="datetimeFigureOut">
              <a:rPr lang="cs-CZ"/>
              <a:pPr>
                <a:defRPr/>
              </a:pPr>
              <a:t>7.2.2012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A817E-F584-44A3-9842-0BAAE2435F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59DE4-A0AF-4F9D-BB22-EE9F746D4B94}" type="datetimeFigureOut">
              <a:rPr lang="cs-CZ"/>
              <a:pPr>
                <a:defRPr/>
              </a:pPr>
              <a:t>7.2.2012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AC283-4AB1-4706-9680-74EF51F3A5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CB449-CB86-4CC7-AD84-AD52DDB35735}" type="datetimeFigureOut">
              <a:rPr lang="cs-CZ"/>
              <a:pPr>
                <a:defRPr/>
              </a:pPr>
              <a:t>7.2.2012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66740-BBD4-4D4B-927D-0D8CA8749A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B67C7-DA7C-48DF-ACED-1A386A416A7B}" type="datetimeFigureOut">
              <a:rPr lang="cs-CZ"/>
              <a:pPr>
                <a:defRPr/>
              </a:pPr>
              <a:t>7.2.2012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84B80-FC5A-45A3-B827-4EE8DC3C5E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CD8CF-F72C-46BF-BDAD-BD9CA71F35D6}" type="datetimeFigureOut">
              <a:rPr lang="cs-CZ"/>
              <a:pPr>
                <a:defRPr/>
              </a:pPr>
              <a:t>7.2.2012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8A71F-ACFA-425E-A9BE-885A566FD9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96A01-41B6-4B12-96C9-02C62F9C9B12}" type="datetimeFigureOut">
              <a:rPr lang="cs-CZ"/>
              <a:pPr>
                <a:defRPr/>
              </a:pPr>
              <a:t>7.2.2012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C6F99-FF98-4C1E-99B7-5822301AE0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3179F-DB30-40EC-944F-D24DE8842DAE}" type="datetimeFigureOut">
              <a:rPr lang="cs-CZ"/>
              <a:pPr>
                <a:defRPr/>
              </a:pPr>
              <a:t>7.2.2012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D7BCA-7FDD-47B6-8938-078A1F0C47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17AF-198E-4E83-9484-6C369EE699FF}" type="datetimeFigureOut">
              <a:rPr lang="cs-CZ"/>
              <a:pPr>
                <a:defRPr/>
              </a:pPr>
              <a:t>7.2.2012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3BA84-BE2D-4BDE-A18E-21EB68751F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288A49-04E1-4A3F-A9ED-D6FED407CBFE}" type="datetimeFigureOut">
              <a:rPr lang="cs-CZ"/>
              <a:pPr>
                <a:defRPr/>
              </a:pPr>
              <a:t>7.2.2012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3A4CD2-F5FF-414C-8E88-9BEA35494C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1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3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7663" y="4877223"/>
            <a:ext cx="8458200" cy="1222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Microsoft Sans Serif" pitchFamily="34" charset="0"/>
                <a:cs typeface="Microsoft Sans Serif" pitchFamily="34" charset="0"/>
              </a:rPr>
              <a:t>Ve školce spím dnes, táta s mámou mají ples</a:t>
            </a:r>
            <a:br>
              <a:rPr lang="cs-CZ" dirty="0" smtClean="0">
                <a:latin typeface="Microsoft Sans Serif" pitchFamily="34" charset="0"/>
                <a:cs typeface="Microsoft Sans Serif" pitchFamily="34" charset="0"/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cs-CZ" sz="1900" smtClean="0">
              <a:solidFill>
                <a:srgbClr val="4C535F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900" smtClean="0">
                <a:solidFill>
                  <a:srgbClr val="4C535F"/>
                </a:solidFill>
                <a:latin typeface="Microsoft Sans Serif" pitchFamily="34" charset="0"/>
                <a:cs typeface="Microsoft Sans Serif" pitchFamily="34" charset="0"/>
              </a:rPr>
              <a:t>9.</a:t>
            </a:r>
            <a:r>
              <a:rPr lang="cs-CZ" sz="1900" smtClean="0">
                <a:solidFill>
                  <a:srgbClr val="4C535F"/>
                </a:solidFill>
                <a:latin typeface="Arial" charset="0"/>
                <a:cs typeface="Arial" charset="0"/>
              </a:rPr>
              <a:t>‒</a:t>
            </a:r>
            <a:r>
              <a:rPr lang="cs-CZ" sz="1900" smtClean="0">
                <a:solidFill>
                  <a:srgbClr val="4C535F"/>
                </a:solidFill>
                <a:latin typeface="Microsoft Sans Serif" pitchFamily="34" charset="0"/>
                <a:cs typeface="Microsoft Sans Serif" pitchFamily="34" charset="0"/>
              </a:rPr>
              <a:t>10. 4. 2011</a:t>
            </a:r>
          </a:p>
          <a:p>
            <a:pPr eaLnBrk="1" hangingPunct="1">
              <a:lnSpc>
                <a:spcPct val="80000"/>
              </a:lnSpc>
            </a:pPr>
            <a:r>
              <a:rPr lang="cs-CZ" sz="1900" smtClean="0">
                <a:solidFill>
                  <a:srgbClr val="4C535F"/>
                </a:solidFill>
                <a:latin typeface="Microsoft Sans Serif" pitchFamily="34" charset="0"/>
                <a:cs typeface="Microsoft Sans Serif" pitchFamily="34" charset="0"/>
              </a:rPr>
              <a:t>Koťata</a:t>
            </a:r>
          </a:p>
          <a:p>
            <a:pPr eaLnBrk="1" hangingPunct="1">
              <a:lnSpc>
                <a:spcPct val="80000"/>
              </a:lnSpc>
            </a:pPr>
            <a:endParaRPr lang="cs-CZ" sz="1900" smtClean="0">
              <a:solidFill>
                <a:srgbClr val="4C535F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/>
        </p:nvSpPr>
        <p:spPr>
          <a:xfrm>
            <a:off x="342900" y="3302000"/>
            <a:ext cx="8458200" cy="122237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cs-CZ" sz="40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3316" name="Podnadpis 2"/>
          <p:cNvSpPr>
            <a:spLocks noGrp="1"/>
          </p:cNvSpPr>
          <p:nvPr/>
        </p:nvSpPr>
        <p:spPr bwMode="auto">
          <a:xfrm>
            <a:off x="342900" y="2333625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cs-CZ" sz="2800">
              <a:solidFill>
                <a:srgbClr val="4C535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Ložnice č.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cs-CZ" sz="2700" smtClean="0"/>
              <a:t>Tady to tak idylicky nevypadá. Nějak se nám ještě nechce spát. Pouštíme ještě pohádku na CD a snažíme se tu bandu trochu zkrotit. Někdo pomalu usíná, někomu se ještě nechce, ale ve 22.30 je i tady klid. Matyáše několikrát vracíme na matraci, ale je to marné… Stejně se hned zase skutálí na zem. Kubíček ze spaní křičí a naříká – ráno, když se ho ptáme, o čem se mu zdálo, víme, na čem jsme. Kubík celou noc honil tygra. Uff, to byla dřina… Taky bychom křičeli! V jednu hodinu se budí Matyáš a pláče, není to ale steskem, jen se mu ztratil Gromitek a nemůže ho najít. Šátráme ve tmě a naštěstí se nám povede ho najít dřív, než jsou všichni vzhůru. Zbytek noci je klid…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No nejsou to zlatíčka?</a:t>
            </a:r>
            <a:endParaRPr lang="cs-CZ" dirty="0"/>
          </a:p>
        </p:txBody>
      </p:sp>
      <p:pic>
        <p:nvPicPr>
          <p:cNvPr id="4" name="Zástupný symbol pro obsah 3" descr="DSC03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196" y="3573016"/>
            <a:ext cx="4457081" cy="2507108"/>
          </a:xfr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Obrázek 4" descr="DSC038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00808"/>
            <a:ext cx="4536504" cy="2551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ázek 5" descr="DSC038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700808"/>
            <a:ext cx="4059943" cy="2283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Obrázek 6" descr="DSC038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509120"/>
            <a:ext cx="3635896" cy="2045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612" y="482600"/>
            <a:ext cx="8686801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Neděle 10.4. 2011</a:t>
            </a:r>
            <a:endParaRPr lang="cs-CZ" dirty="0"/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smtClean="0"/>
              <a:t>Ráno úderem šesté se začíná ložnice č. 2 probouzet. Chvilku se snažíme kluky ještě tišit, ale je to marné, u Nováků se vstává časně. Ještě do půl sedmé zkoušíme ležet… Marně, vstáváme a začínáme chystat snídani. Teplý čaj, cereální kuličky do mléka… Ani ráno nikdo s pláčem nečeká na maminku. Hrajeme si</a:t>
            </a:r>
            <a:br>
              <a:rPr lang="cs-CZ" smtClean="0"/>
            </a:br>
            <a:r>
              <a:rPr lang="cs-CZ" smtClean="0"/>
              <a:t>a čekáme na rodiče, kteří se pomalu probouzí po plese…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Neděle 9 hodin</a:t>
            </a:r>
            <a:endParaRPr lang="cs-CZ" dirty="0"/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smtClean="0"/>
              <a:t>Ještě společná fotka, vyznamenání za statečnost a domů. Spinkání ve školce se nám moc líbilo a možná si ho ještě letos jednou zopakujeme. To když se nám podaří postavit tee pee….</a:t>
            </a:r>
          </a:p>
          <a:p>
            <a:pPr algn="just" eaLnBrk="1" hangingPunct="1"/>
            <a:endParaRPr lang="cs-CZ" smtClean="0"/>
          </a:p>
          <a:p>
            <a:pPr algn="just" eaLnBrk="1" hangingPunct="1"/>
            <a:r>
              <a:rPr lang="cs-CZ" smtClean="0"/>
              <a:t>Ahóóóóójjjjjj</a:t>
            </a:r>
          </a:p>
        </p:txBody>
      </p:sp>
      <p:pic>
        <p:nvPicPr>
          <p:cNvPr id="4" name="Obrázek 3" descr="DSC03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840700"/>
            <a:ext cx="5364088" cy="3017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764704"/>
            <a:ext cx="8686800" cy="15121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Franklin Gothic Book" pitchFamily="34" charset="0"/>
              </a:rPr>
              <a:t>Použité fotografie jsou zveřejněny se souhlasem zákonných zástupců</a:t>
            </a:r>
            <a:endParaRPr lang="cs-CZ" dirty="0">
              <a:latin typeface="Franklin Gothic Book" pitchFamily="34" charset="0"/>
            </a:endParaRPr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304800" y="3357563"/>
            <a:ext cx="8686800" cy="2722562"/>
          </a:xfrm>
        </p:spPr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algn="r" eaLnBrk="1" hangingPunct="1">
              <a:buFont typeface="Wingdings 2" pitchFamily="18" charset="2"/>
              <a:buNone/>
            </a:pPr>
            <a:r>
              <a:rPr lang="cs-CZ" smtClean="0"/>
              <a:t>Autorkou fotografií je E. Janáková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cs-CZ" smtClean="0"/>
              <a:t>Prezentaci připravila M. Záhumenská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Sobota – 18 Hodin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7338"/>
            <a:ext cx="8686800" cy="452596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cs-CZ" sz="2700" smtClean="0"/>
              <a:t>V šest hodin se u školky setkáváme s prvními nocležníky. Kubík a Tomáš Doubkovi se již nemohou dočkat a jsou u školky první. Chvilku po nich přichází</a:t>
            </a:r>
            <a:br>
              <a:rPr lang="cs-CZ" sz="2700" smtClean="0"/>
            </a:br>
            <a:r>
              <a:rPr lang="cs-CZ" sz="2700" smtClean="0"/>
              <a:t>i první holčičky </a:t>
            </a:r>
            <a:r>
              <a:rPr lang="cs-CZ" sz="2700" smtClean="0">
                <a:latin typeface="Arial" charset="0"/>
                <a:cs typeface="Arial" charset="0"/>
              </a:rPr>
              <a:t>‒ </a:t>
            </a:r>
            <a:r>
              <a:rPr lang="cs-CZ" sz="2700" smtClean="0"/>
              <a:t>Barunka, Agátka, Maruška se setrou Kristýnou, Kuba Lehár s Aničkou, Zuzanka, Simonka</a:t>
            </a:r>
            <a:br>
              <a:rPr lang="cs-CZ" sz="2700" smtClean="0"/>
            </a:br>
            <a:r>
              <a:rPr lang="cs-CZ" sz="2700" smtClean="0"/>
              <a:t>s Petruškou, Davídek s sebou vzal Honzíka, Matyáš Vojtu, Daneček Adama. Školka se nám pěkně plní, žádné slzičky při loučení s rodiči se nekoulí. Vypadá to, že si to všichni moc pěkně užijeme. Ještě chvilku čekáme na Bětušku a Terezku. Kolem sedmé hodiny počítáme stav a spolu s poslední Kájou je nás dohromady 23. 20 statečných nocležníků a tři učitelky, které netuší, co je čeká…</a:t>
            </a:r>
          </a:p>
        </p:txBody>
      </p:sp>
      <p:sp>
        <p:nvSpPr>
          <p:cNvPr id="4" name="Nadpis 1"/>
          <p:cNvSpPr>
            <a:spLocks noGrp="1"/>
          </p:cNvSpPr>
          <p:nvPr/>
        </p:nvSpPr>
        <p:spPr>
          <a:xfrm>
            <a:off x="228600" y="617538"/>
            <a:ext cx="8686800" cy="4899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4340" name="Zástupný symbol pro obsah 2"/>
          <p:cNvSpPr>
            <a:spLocks noGrp="1"/>
          </p:cNvSpPr>
          <p:nvPr/>
        </p:nvSpPr>
        <p:spPr bwMode="auto">
          <a:xfrm>
            <a:off x="228600" y="1714500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cs-CZ" sz="3200">
              <a:solidFill>
                <a:schemeClr val="tx2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Sobota 19.30</a:t>
            </a:r>
            <a:endParaRPr lang="cs-CZ" dirty="0"/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/>
          <a:lstStyle/>
          <a:p>
            <a:pPr algn="just" eaLnBrk="1" hangingPunct="1"/>
            <a:r>
              <a:rPr lang="cs-CZ" smtClean="0"/>
              <a:t>S hračkami jsme si už vyhráli dost a je pomalu čas vyzkoušet něco dalšího. Čeká nás pyžamová párty. Tak honem do připravených nočních modelů a jdeme na to…</a:t>
            </a:r>
          </a:p>
          <a:p>
            <a:pPr algn="just" eaLnBrk="1" hangingPunct="1"/>
            <a:endParaRPr lang="cs-CZ" smtClean="0"/>
          </a:p>
        </p:txBody>
      </p:sp>
      <p:pic>
        <p:nvPicPr>
          <p:cNvPr id="15363" name="Obrázek 3" descr="P101058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500438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Obrázek 4" descr="P101058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3500438"/>
            <a:ext cx="396875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Sobota 19.30</a:t>
            </a:r>
            <a:endParaRPr lang="cs-CZ" dirty="0"/>
          </a:p>
        </p:txBody>
      </p:sp>
      <p:sp>
        <p:nvSpPr>
          <p:cNvPr id="16386" name="Zástupný symbol pro text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z="2800" smtClean="0"/>
              <a:t>Pyžamová párty začíná, tančíme skoro jako naši rodiče na plese…</a:t>
            </a:r>
          </a:p>
          <a:p>
            <a:pPr eaLnBrk="1" hangingPunct="1"/>
            <a:r>
              <a:rPr lang="cs-CZ" sz="2800" smtClean="0"/>
              <a:t>A moc nás to baví.</a:t>
            </a:r>
          </a:p>
        </p:txBody>
      </p:sp>
      <p:pic>
        <p:nvPicPr>
          <p:cNvPr id="16387" name="Zástupný symbol pro obsah 6" descr="P101059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1008063"/>
            <a:ext cx="5340350" cy="40036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 tancování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cs-CZ" sz="3000" smtClean="0"/>
              <a:t>Po tancování ještě trocha šampaňského, otvírali „velcí kluci“ Tomášek a Adam… pravda, trochu se vylilo, špunty létaly vzduchem…</a:t>
            </a:r>
          </a:p>
          <a:p>
            <a:pPr eaLnBrk="1" hangingPunct="1">
              <a:lnSpc>
                <a:spcPct val="90000"/>
              </a:lnSpc>
            </a:pPr>
            <a:endParaRPr lang="cs-CZ" sz="3000" smtClean="0"/>
          </a:p>
          <a:p>
            <a:pPr algn="just" eaLnBrk="1" hangingPunct="1">
              <a:lnSpc>
                <a:spcPct val="90000"/>
              </a:lnSpc>
            </a:pPr>
            <a:r>
              <a:rPr lang="cs-CZ" sz="3000" smtClean="0"/>
              <a:t>Na uklidnění slíbené stínové divadlo. Barunka se trochu bojí, ale když vidí, že se nic hrozného neděje, přidává se k nám. Divadlo hraje Adam</a:t>
            </a:r>
            <a:br>
              <a:rPr lang="cs-CZ" sz="3000" smtClean="0"/>
            </a:br>
            <a:r>
              <a:rPr lang="cs-CZ" sz="3000" smtClean="0"/>
              <a:t>a jde mu to moc dobře. Vypráví pohádku</a:t>
            </a:r>
            <a:br>
              <a:rPr lang="cs-CZ" sz="3000" smtClean="0"/>
            </a:br>
            <a:r>
              <a:rPr lang="cs-CZ" sz="3000" smtClean="0"/>
              <a:t>o motýlkovi. Nakonec to zkouší skoro všichni</a:t>
            </a:r>
            <a:br>
              <a:rPr lang="cs-CZ" sz="3000" smtClean="0"/>
            </a:br>
            <a:r>
              <a:rPr lang="cs-CZ" sz="3000" smtClean="0"/>
              <a:t>a malá Bětuška je také moc šikovná…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Sobota 21.30</a:t>
            </a:r>
            <a:endParaRPr lang="cs-CZ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Ještě pohádku před spaním, vyčistit zoubky</a:t>
            </a:r>
            <a:br>
              <a:rPr lang="cs-CZ" smtClean="0"/>
            </a:br>
            <a:r>
              <a:rPr lang="cs-CZ" smtClean="0"/>
              <a:t>a honem na kutě…</a:t>
            </a:r>
          </a:p>
        </p:txBody>
      </p:sp>
      <p:pic>
        <p:nvPicPr>
          <p:cNvPr id="4" name="Obrázek 3" descr="DSC03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06574"/>
            <a:ext cx="7380312" cy="4151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Sobota 22 hodin – A spali, a spali….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Ložnice č. 1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Ložnice č. 2</a:t>
            </a:r>
            <a:endParaRPr lang="cs-CZ" dirty="0"/>
          </a:p>
        </p:txBody>
      </p:sp>
      <p:pic>
        <p:nvPicPr>
          <p:cNvPr id="7" name="Zástupný symbol pro obsah 6" descr="P101059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4548352" cy="3411264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8" name="Zástupný symbol pro obsah 7" descr="DSC0383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89663" y="1844824"/>
            <a:ext cx="4654337" cy="3292698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Sobota 22 hodin</a:t>
            </a:r>
            <a:endParaRPr lang="cs-CZ" dirty="0"/>
          </a:p>
        </p:txBody>
      </p:sp>
      <p:sp>
        <p:nvSpPr>
          <p:cNvPr id="20482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 první ložnici, kde spinkají naše holčičky, je již klid. Všichni sladce spí, bez slziček a stýskání, to Eva je krásně uspala… Klid je tu celou noc. Jen malá nehoda, ale to nic. Spíme klidně až do rána…</a:t>
            </a:r>
          </a:p>
        </p:txBody>
      </p:sp>
      <p:pic>
        <p:nvPicPr>
          <p:cNvPr id="9" name="Obrázek 8" descr="P1010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4149080"/>
            <a:ext cx="3103893" cy="2327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 descr="P10106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293096"/>
            <a:ext cx="2911872" cy="2183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 descr="P10106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429000"/>
            <a:ext cx="2911872" cy="2183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 descr="P10106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5229200"/>
            <a:ext cx="2911872" cy="2183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03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5" y="548680"/>
            <a:ext cx="4096455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ek 2" descr="P1010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37012"/>
            <a:ext cx="3919984" cy="2939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P10106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400436"/>
            <a:ext cx="4176464" cy="3132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P10106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000" y="3356992"/>
            <a:ext cx="4160011" cy="3120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P10106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63613" y="0"/>
            <a:ext cx="3480387" cy="2610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</TotalTime>
  <Words>501</Words>
  <Application>Microsoft Office PowerPoint</Application>
  <PresentationFormat>Předvádění na obrazovce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Šablona návrhu</vt:lpstr>
      </vt:variant>
      <vt:variant>
        <vt:i4>9</vt:i4>
      </vt:variant>
      <vt:variant>
        <vt:lpstr>Nadpisy snímků</vt:lpstr>
      </vt:variant>
      <vt:variant>
        <vt:i4>14</vt:i4>
      </vt:variant>
    </vt:vector>
  </HeadingPairs>
  <TitlesOfParts>
    <vt:vector size="29" baseType="lpstr">
      <vt:lpstr>Arial</vt:lpstr>
      <vt:lpstr>Franklin Gothic Medium</vt:lpstr>
      <vt:lpstr>Franklin Gothic Book</vt:lpstr>
      <vt:lpstr>Wingdings 2</vt:lpstr>
      <vt:lpstr>Calibri</vt:lpstr>
      <vt:lpstr>Microsoft Sans Serif</vt:lpstr>
      <vt:lpstr>Cesta</vt:lpstr>
      <vt:lpstr>Cesta</vt:lpstr>
      <vt:lpstr>Cesta</vt:lpstr>
      <vt:lpstr>Cesta</vt:lpstr>
      <vt:lpstr>Cesta</vt:lpstr>
      <vt:lpstr>Cesta</vt:lpstr>
      <vt:lpstr>Cesta</vt:lpstr>
      <vt:lpstr>Cesta</vt:lpstr>
      <vt:lpstr>Cesta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 školce spím dnes, táta s mámou mají ples </dc:title>
  <dc:creator>Michaela Záhumenská</dc:creator>
  <cp:lastModifiedBy>Hlavata</cp:lastModifiedBy>
  <cp:revision>11</cp:revision>
  <dcterms:created xsi:type="dcterms:W3CDTF">2011-04-11T20:46:09Z</dcterms:created>
  <dcterms:modified xsi:type="dcterms:W3CDTF">2012-02-07T10:08:28Z</dcterms:modified>
</cp:coreProperties>
</file>