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4123" r:id="rId2"/>
  </p:sldMasterIdLst>
  <p:notesMasterIdLst>
    <p:notesMasterId r:id="rId16"/>
  </p:notesMasterIdLst>
  <p:sldIdLst>
    <p:sldId id="257" r:id="rId3"/>
    <p:sldId id="292" r:id="rId4"/>
    <p:sldId id="287" r:id="rId5"/>
    <p:sldId id="290" r:id="rId6"/>
    <p:sldId id="293" r:id="rId7"/>
    <p:sldId id="294" r:id="rId8"/>
    <p:sldId id="295" r:id="rId9"/>
    <p:sldId id="296" r:id="rId10"/>
    <p:sldId id="297" r:id="rId11"/>
    <p:sldId id="298" r:id="rId12"/>
    <p:sldId id="299" r:id="rId13"/>
    <p:sldId id="30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945" autoAdjust="0"/>
  </p:normalViewPr>
  <p:slideViewPr>
    <p:cSldViewPr snapToGrid="0">
      <p:cViewPr varScale="1">
        <p:scale>
          <a:sx n="115" d="100"/>
          <a:sy n="115" d="100"/>
        </p:scale>
        <p:origin x="1530" y="108"/>
      </p:cViewPr>
      <p:guideLst>
        <p:guide orient="horz" pos="2115"/>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BB61E-4912-4168-80CA-706A03787449}" type="datetimeFigureOut">
              <a:rPr lang="cs-CZ" smtClean="0"/>
              <a:t>03.11.2022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BD72B-91AE-4C34-AF9A-F423DCC9219B}" type="slidenum">
              <a:rPr lang="cs-CZ" smtClean="0"/>
              <a:t>‹#›</a:t>
            </a:fld>
            <a:endParaRPr lang="cs-CZ"/>
          </a:p>
        </p:txBody>
      </p:sp>
    </p:spTree>
    <p:extLst>
      <p:ext uri="{BB962C8B-B14F-4D97-AF65-F5344CB8AC3E}">
        <p14:creationId xmlns:p14="http://schemas.microsoft.com/office/powerpoint/2010/main" val="196851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CA1C3-564B-479E-A4FC-CE29F498EB46}" type="slidenum">
              <a:rPr lang="cs-CZ" altLang="cs-CZ">
                <a:latin typeface="Calibri" panose="020F0502020204030204" pitchFamily="34" charset="0"/>
              </a:rPr>
              <a:pPr/>
              <a:t>1</a:t>
            </a:fld>
            <a:endParaRPr lang="cs-CZ" altLang="cs-CZ">
              <a:latin typeface="Calibri" panose="020F0502020204030204" pitchFamily="34" charset="0"/>
            </a:endParaRPr>
          </a:p>
        </p:txBody>
      </p:sp>
    </p:spTree>
    <p:extLst>
      <p:ext uri="{BB962C8B-B14F-4D97-AF65-F5344CB8AC3E}">
        <p14:creationId xmlns:p14="http://schemas.microsoft.com/office/powerpoint/2010/main" val="227468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271FA07-8858-497B-AB3F-F4A3C1A0629F}"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B49CC79-8D76-438C-B63E-A885F3B78EBB}"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5C2A219-EBE3-4E9A-A0C8-75356817D621}"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58E204-27C8-440E-8E62-0F8A38ECEE28}"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052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7CAD5C2-13A5-4248-8E3F-D179D3FE1252}"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7854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A2B17F4-E237-42DE-80DC-0E74ED2F4256}"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0639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338A9119-F294-47A6-9A96-367472B2555F}"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6486304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E7F5C21-AEF2-4822-9F8B-6339CAC18F43}" type="datetime1">
              <a:rPr lang="en-US" smtClean="0"/>
              <a:t>11/3/2022</a:t>
            </a:fld>
            <a:endParaRPr lang="en-US"/>
          </a:p>
        </p:txBody>
      </p:sp>
      <p:sp>
        <p:nvSpPr>
          <p:cNvPr id="8" name="Footer Placeholder 7"/>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8722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F9603E6-98D6-48C8-BF19-F5D7372C8930}" type="datetime1">
              <a:rPr lang="en-US" smtClean="0"/>
              <a:t>11/3/2022</a:t>
            </a:fld>
            <a:endParaRPr lang="en-US"/>
          </a:p>
        </p:txBody>
      </p:sp>
      <p:sp>
        <p:nvSpPr>
          <p:cNvPr id="4" name="Footer Placeholder 3"/>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54744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DA70A-784D-4A40-BEF0-F76F3DF9AFD3}" type="datetime1">
              <a:rPr lang="en-US" smtClean="0"/>
              <a:t>11/3/2022</a:t>
            </a:fld>
            <a:endParaRPr lang="en-US"/>
          </a:p>
        </p:txBody>
      </p:sp>
      <p:sp>
        <p:nvSpPr>
          <p:cNvPr id="3" name="Footer Placeholder 2"/>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0297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CB385F0-A277-44C8-AB4D-7107648AB882}"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6613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D32E1AC-D975-4243-B290-5C8AF8BD3994}"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38A9119-F294-47A6-9A96-367472B2555F}"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2004459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1D66BD4-3F0E-4F37-9D2C-0735B5D95E93}"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0232037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1D66BD4-3F0E-4F37-9D2C-0735B5D95E93}"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616358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338A9119-F294-47A6-9A96-367472B2555F}"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8322743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338A9119-F294-47A6-9A96-367472B2555F}"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998937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338A9119-F294-47A6-9A96-367472B2555F}"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0903313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FB8F457-8D1D-41F3-82FB-C7DDF720CBCA}"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12625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08DD9DE-3804-4858-B309-FFC8872ADE49}"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1149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23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cs-CZ" smtClean="0"/>
              <a:t>Kliknutím lze upravit styl.</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87E546E-C0C4-4D9D-958D-01D803F87633}" type="datetime1">
              <a:rPr lang="en-US" smtClean="0"/>
              <a:t>11/3/2022</a:t>
            </a:fld>
            <a:endParaRPr lang="en-US"/>
          </a:p>
        </p:txBody>
      </p:sp>
      <p:sp>
        <p:nvSpPr>
          <p:cNvPr id="5" name="Footer Placeholder 4"/>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2843C14-2893-47D0-B871-7D30E9A3FC4B}"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33845" y="2507551"/>
            <a:ext cx="3867150"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7551"/>
            <a:ext cx="3886201"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0028A020-C96F-42C4-8428-E7218B9A112F}" type="datetime1">
              <a:rPr lang="en-US" smtClean="0"/>
              <a:t>11/3/2022</a:t>
            </a:fld>
            <a:endParaRPr lang="en-US"/>
          </a:p>
        </p:txBody>
      </p:sp>
      <p:sp>
        <p:nvSpPr>
          <p:cNvPr id="8" name="Footer Placeholder 7"/>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0D68DE-0AEB-4F52-B551-DEFF330D2974}" type="datetime1">
              <a:rPr lang="en-US" smtClean="0"/>
              <a:t>11/3/2022</a:t>
            </a:fld>
            <a:endParaRPr lang="en-US"/>
          </a:p>
        </p:txBody>
      </p:sp>
      <p:sp>
        <p:nvSpPr>
          <p:cNvPr id="4" name="Footer Placeholder 3"/>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0401F-6CB6-4C1E-90DC-240127BA091E}" type="datetime1">
              <a:rPr lang="en-US" smtClean="0"/>
              <a:t>11/3/2022</a:t>
            </a:fld>
            <a:endParaRPr lang="en-US"/>
          </a:p>
        </p:txBody>
      </p:sp>
      <p:sp>
        <p:nvSpPr>
          <p:cNvPr id="3" name="Footer Placeholder 2"/>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cs-CZ" smtClean="0"/>
              <a:t>Kliknutím lze upravit styl.</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18E34B7-3119-4B3A-8720-3B6784900CE2}"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AFABE560-B8D7-44B8-80CB-E3E7127DC947}" type="datetime1">
              <a:rPr lang="en-US" smtClean="0"/>
              <a:t>11/3/2022</a:t>
            </a:fld>
            <a:endParaRPr lang="en-US"/>
          </a:p>
        </p:txBody>
      </p:sp>
      <p:sp>
        <p:nvSpPr>
          <p:cNvPr id="6" name="Footer Placeholder 5"/>
          <p:cNvSpPr>
            <a:spLocks noGrp="1"/>
          </p:cNvSpPr>
          <p:nvPr>
            <p:ph type="ftr" sz="quarter" idx="11"/>
          </p:nvPr>
        </p:nvSpPr>
        <p:spPr/>
        <p:txBody>
          <a:body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38A9119-F294-47A6-9A96-367472B2555F}" type="datetime1">
              <a:rPr lang="en-US" smtClean="0"/>
              <a:t>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38A9119-F294-47A6-9A96-367472B2555F}" type="datetime1">
              <a:rPr lang="en-US" smtClean="0"/>
              <a:t>11/3/2022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Autorem materiálu a všech jeho částí, není-li uvedeno jinak, je PaedDr. Štěpánka Vondrášková. Dostupné z Metodického portálu www.rvp.cz, ISSN: 1802-4785. Provozuje Národní ústav pro vzdělávání, školské poradenské zařízení a zařízení pro další vzdělávání pedagogických pracovníků (NÚV).</a:t>
            </a: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42295649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2">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3" name="Obdélník 2"/>
          <p:cNvSpPr/>
          <p:nvPr/>
        </p:nvSpPr>
        <p:spPr>
          <a:xfrm>
            <a:off x="493806" y="3325291"/>
            <a:ext cx="8032406" cy="1477328"/>
          </a:xfrm>
          <a:prstGeom prst="rect">
            <a:avLst/>
          </a:prstGeom>
          <a:noFill/>
        </p:spPr>
        <p:txBody>
          <a:bodyPr>
            <a:spAutoFit/>
          </a:bodyPr>
          <a:lstStyle/>
          <a:p>
            <a:pPr algn="ctr">
              <a:defRPr/>
            </a:pPr>
            <a:r>
              <a:rPr lang="cs-CZ" sz="6600" b="1" dirty="0" smtClean="0">
                <a:ln w="10541" cmpd="sng">
                  <a:solidFill>
                    <a:schemeClr val="accent1">
                      <a:shade val="88000"/>
                      <a:satMod val="110000"/>
                    </a:schemeClr>
                  </a:solidFill>
                  <a:prstDash val="solid"/>
                </a:ln>
                <a:solidFill>
                  <a:schemeClr val="accent2">
                    <a:lumMod val="50000"/>
                  </a:schemeClr>
                </a:solidFill>
                <a:effectLst>
                  <a:outerShdw blurRad="50800" dist="50800" dir="5400000" algn="ctr" rotWithShape="0">
                    <a:schemeClr val="accent6">
                      <a:lumMod val="50000"/>
                    </a:schemeClr>
                  </a:outerShdw>
                </a:effectLst>
              </a:rPr>
              <a:t>2. a 3. ročník</a:t>
            </a:r>
          </a:p>
          <a:p>
            <a:pPr algn="ctr">
              <a:defRPr/>
            </a:pP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50800" dir="5400000" algn="ctr" rotWithShape="0">
                  <a:schemeClr val="accent6">
                    <a:lumMod val="50000"/>
                  </a:schemeClr>
                </a:outerShdw>
              </a:effectLst>
            </a:endParaRPr>
          </a:p>
        </p:txBody>
      </p:sp>
      <p:sp>
        <p:nvSpPr>
          <p:cNvPr id="20484" name="Obdélník 5"/>
          <p:cNvSpPr>
            <a:spLocks noChangeArrowheads="1"/>
          </p:cNvSpPr>
          <p:nvPr/>
        </p:nvSpPr>
        <p:spPr bwMode="auto">
          <a:xfrm>
            <a:off x="357190" y="5732465"/>
            <a:ext cx="8429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hangingPunct="0">
              <a:spcAft>
                <a:spcPts val="600"/>
              </a:spcAft>
              <a:buNone/>
            </a:pPr>
            <a:r>
              <a:rPr lang="cs-CZ" sz="1100" i="1" kern="100" dirty="0">
                <a:solidFill>
                  <a:srgbClr val="171717"/>
                </a:solidFill>
                <a:latin typeface="Calibri" panose="020F0502020204030204" pitchFamily="34" charset="0"/>
                <a:ea typeface="Times New Roman" panose="02020603050405020304" pitchFamily="18" charset="0"/>
                <a:cs typeface="Times New Roman" panose="02020603050405020304" pitchFamily="18" charset="0"/>
              </a:rPr>
              <a:t>Autorem materiálu a všech jeho částí, není-li uvedeno jinak, je PaedDr. Štěpánka Vondrášková. </a:t>
            </a:r>
            <a:br>
              <a:rPr lang="cs-CZ" sz="1100" i="1" kern="100" dirty="0">
                <a:solidFill>
                  <a:srgbClr val="171717"/>
                </a:solidFill>
                <a:latin typeface="Calibri" panose="020F0502020204030204" pitchFamily="34" charset="0"/>
                <a:ea typeface="Times New Roman" panose="02020603050405020304" pitchFamily="18" charset="0"/>
                <a:cs typeface="Times New Roman" panose="02020603050405020304" pitchFamily="18" charset="0"/>
              </a:rPr>
            </a:br>
            <a:r>
              <a:rPr lang="cs-CZ" sz="1100" i="1" kern="100" dirty="0">
                <a:solidFill>
                  <a:srgbClr val="171717"/>
                </a:solidFill>
                <a:latin typeface="Calibri" panose="020F0502020204030204" pitchFamily="34" charset="0"/>
                <a:ea typeface="Times New Roman" panose="02020603050405020304" pitchFamily="18" charset="0"/>
                <a:cs typeface="Times New Roman" panose="02020603050405020304" pitchFamily="18" charset="0"/>
              </a:rPr>
              <a:t>Dostupné z Metodického portálu www.rvp.cz, ISSN: 1802-4785. </a:t>
            </a:r>
            <a:br>
              <a:rPr lang="cs-CZ" sz="1100" i="1" kern="100" dirty="0">
                <a:solidFill>
                  <a:srgbClr val="171717"/>
                </a:solidFill>
                <a:latin typeface="Calibri" panose="020F0502020204030204" pitchFamily="34" charset="0"/>
                <a:ea typeface="Times New Roman" panose="02020603050405020304" pitchFamily="18" charset="0"/>
                <a:cs typeface="Times New Roman" panose="02020603050405020304" pitchFamily="18" charset="0"/>
              </a:rPr>
            </a:br>
            <a:r>
              <a:rPr lang="cs-CZ" sz="1100" i="1" kern="100" dirty="0">
                <a:solidFill>
                  <a:srgbClr val="171717"/>
                </a:solidFill>
                <a:latin typeface="Calibri" panose="020F0502020204030204" pitchFamily="34" charset="0"/>
                <a:ea typeface="Times New Roman" panose="02020603050405020304" pitchFamily="18" charset="0"/>
              </a:rPr>
              <a:t>Provozuje Národní pedagogický institut České republiky (NPI ČR).</a:t>
            </a:r>
            <a:endParaRPr lang="cs-CZ" sz="1100" kern="100" dirty="0">
              <a:latin typeface="Times New Roman" panose="02020603050405020304" pitchFamily="18" charset="0"/>
              <a:ea typeface="Times New Roman" panose="02020603050405020304" pitchFamily="18" charset="0"/>
            </a:endParaRPr>
          </a:p>
        </p:txBody>
      </p:sp>
      <p:sp>
        <p:nvSpPr>
          <p:cNvPr id="4" name="Obdélník 3"/>
          <p:cNvSpPr/>
          <p:nvPr/>
        </p:nvSpPr>
        <p:spPr>
          <a:xfrm>
            <a:off x="1662697" y="1112558"/>
            <a:ext cx="5694623" cy="707886"/>
          </a:xfrm>
          <a:prstGeom prst="rect">
            <a:avLst/>
          </a:prstGeom>
        </p:spPr>
        <p:txBody>
          <a:bodyPr wrap="square">
            <a:spAutoFit/>
          </a:bodyPr>
          <a:lstStyle/>
          <a:p>
            <a:pPr algn="ctr">
              <a:defRPr/>
            </a:pPr>
            <a:r>
              <a:rPr lang="cs-CZ" sz="4000" b="1" dirty="0" smtClean="0">
                <a:ln w="10541" cmpd="sng">
                  <a:solidFill>
                    <a:schemeClr val="accent1">
                      <a:shade val="88000"/>
                      <a:satMod val="110000"/>
                    </a:schemeClr>
                  </a:solidFill>
                  <a:prstDash val="solid"/>
                </a:ln>
                <a:solidFill>
                  <a:schemeClr val="accent2">
                    <a:lumMod val="50000"/>
                  </a:schemeClr>
                </a:solidFill>
                <a:effectLst>
                  <a:outerShdw blurRad="50800" dist="50800" dir="5400000" algn="ctr" rotWithShape="0">
                    <a:schemeClr val="accent6">
                      <a:lumMod val="50000"/>
                    </a:schemeClr>
                  </a:outerShdw>
                </a:effectLst>
              </a:rPr>
              <a:t>Násobilka čísel </a:t>
            </a:r>
            <a:r>
              <a:rPr lang="cs-CZ" sz="4000" b="1" dirty="0" smtClean="0">
                <a:ln w="10541" cmpd="sng">
                  <a:solidFill>
                    <a:schemeClr val="accent1">
                      <a:shade val="88000"/>
                      <a:satMod val="110000"/>
                    </a:schemeClr>
                  </a:solidFill>
                  <a:prstDash val="solid"/>
                </a:ln>
                <a:solidFill>
                  <a:schemeClr val="accent2">
                    <a:lumMod val="50000"/>
                  </a:schemeClr>
                </a:solidFill>
                <a:effectLst>
                  <a:outerShdw blurRad="50800" dist="50800" dir="5400000" algn="ctr" rotWithShape="0">
                    <a:schemeClr val="accent6">
                      <a:lumMod val="50000"/>
                    </a:schemeClr>
                  </a:outerShdw>
                </a:effectLst>
              </a:rPr>
              <a:t>2–5</a:t>
            </a:r>
            <a:endParaRPr lang="cs-CZ" sz="4000" b="1" dirty="0" smtClean="0">
              <a:ln w="10541" cmpd="sng">
                <a:solidFill>
                  <a:schemeClr val="accent1">
                    <a:shade val="88000"/>
                    <a:satMod val="110000"/>
                  </a:schemeClr>
                </a:solidFill>
                <a:prstDash val="solid"/>
              </a:ln>
              <a:solidFill>
                <a:schemeClr val="accent2">
                  <a:lumMod val="50000"/>
                </a:schemeClr>
              </a:solidFill>
              <a:effectLst>
                <a:outerShdw blurRad="50800" dist="50800" dir="5400000" algn="ctr" rotWithShape="0">
                  <a:schemeClr val="accent6">
                    <a:lumMod val="50000"/>
                  </a:schemeClr>
                </a:outerShdw>
              </a:effectLst>
            </a:endParaRPr>
          </a:p>
        </p:txBody>
      </p:sp>
    </p:spTree>
    <p:extLst>
      <p:ext uri="{BB962C8B-B14F-4D97-AF65-F5344CB8AC3E}">
        <p14:creationId xmlns:p14="http://schemas.microsoft.com/office/powerpoint/2010/main" val="236803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a:t>5</a:t>
            </a:r>
          </a:p>
        </p:txBody>
      </p:sp>
      <p:sp>
        <p:nvSpPr>
          <p:cNvPr id="5" name="Obdélník se zakulaceným příčným rohem 3"/>
          <p:cNvSpPr/>
          <p:nvPr/>
        </p:nvSpPr>
        <p:spPr>
          <a:xfrm>
            <a:off x="6101584" y="476694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10 : 2</a:t>
            </a:r>
            <a:endParaRPr lang="cs-CZ" sz="3200" dirty="0">
              <a:solidFill>
                <a:srgbClr val="FFFFFF"/>
              </a:solidFill>
              <a:cs typeface="Arial" charset="0"/>
            </a:endParaRPr>
          </a:p>
        </p:txBody>
      </p:sp>
      <p:sp>
        <p:nvSpPr>
          <p:cNvPr id="7" name="Obdélník se zakulaceným příčným rohem 5"/>
          <p:cNvSpPr/>
          <p:nvPr/>
        </p:nvSpPr>
        <p:spPr>
          <a:xfrm>
            <a:off x="3490664" y="4801190"/>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18 : 2</a:t>
            </a:r>
            <a:endParaRPr lang="cs-CZ" sz="3200" dirty="0">
              <a:solidFill>
                <a:srgbClr val="FFFFFF"/>
              </a:solidFill>
              <a:cs typeface="Arial" charset="0"/>
            </a:endParaRPr>
          </a:p>
        </p:txBody>
      </p:sp>
      <p:sp>
        <p:nvSpPr>
          <p:cNvPr id="8" name="Obdélník se zakulaceným příčným rohem 5"/>
          <p:cNvSpPr/>
          <p:nvPr/>
        </p:nvSpPr>
        <p:spPr>
          <a:xfrm>
            <a:off x="879745"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15 : 5</a:t>
            </a:r>
            <a:endParaRPr lang="cs-CZ" sz="3200" dirty="0">
              <a:solidFill>
                <a:srgbClr val="FFFFFF"/>
              </a:solidFill>
              <a:cs typeface="Arial" charset="0"/>
            </a:endParaRPr>
          </a:p>
        </p:txBody>
      </p:sp>
      <p:sp>
        <p:nvSpPr>
          <p:cNvPr id="10" name="Obdélník se zakulaceným příčným rohem 3"/>
          <p:cNvSpPr/>
          <p:nvPr/>
        </p:nvSpPr>
        <p:spPr>
          <a:xfrm>
            <a:off x="6101584" y="368109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20 : 4</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25 : 5</a:t>
            </a:r>
            <a:endParaRPr lang="cs-CZ" sz="3200" dirty="0">
              <a:solidFill>
                <a:srgbClr val="FFFFFF"/>
              </a:solidFill>
              <a:cs typeface="Arial" charset="0"/>
            </a:endParaRPr>
          </a:p>
        </p:txBody>
      </p:sp>
      <p:sp>
        <p:nvSpPr>
          <p:cNvPr id="12" name="Obdélník se zakulaceným příčným rohem 3"/>
          <p:cNvSpPr/>
          <p:nvPr/>
        </p:nvSpPr>
        <p:spPr>
          <a:xfrm>
            <a:off x="3490664" y="3715340"/>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15 : 3</a:t>
            </a:r>
            <a:endParaRPr lang="cs-CZ" sz="3200" dirty="0">
              <a:solidFill>
                <a:srgbClr val="FFFFFF"/>
              </a:solidFill>
              <a:cs typeface="Arial" charset="0"/>
            </a:endParaRPr>
          </a:p>
        </p:txBody>
      </p:sp>
      <p:sp>
        <p:nvSpPr>
          <p:cNvPr id="14" name="Šipka doprava 13">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44865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CC00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00CC0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00CC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rgbClr val="00CC00"/>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smtClean="0"/>
              <a:t>7</a:t>
            </a:r>
            <a:endParaRPr lang="cs-CZ" sz="5400" dirty="0"/>
          </a:p>
        </p:txBody>
      </p:sp>
      <p:sp>
        <p:nvSpPr>
          <p:cNvPr id="5" name="Obdélník se zakulaceným příčným rohem 3"/>
          <p:cNvSpPr/>
          <p:nvPr/>
        </p:nvSpPr>
        <p:spPr>
          <a:xfrm>
            <a:off x="889335" y="372041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28 : 4</a:t>
            </a:r>
            <a:endParaRPr lang="cs-CZ" sz="3200" dirty="0">
              <a:solidFill>
                <a:srgbClr val="FFFFFF"/>
              </a:solidFill>
              <a:cs typeface="Arial" charset="0"/>
            </a:endParaRPr>
          </a:p>
        </p:txBody>
      </p:sp>
      <p:sp>
        <p:nvSpPr>
          <p:cNvPr id="7" name="Obdélník se zakulaceným příčným rohem 5"/>
          <p:cNvSpPr/>
          <p:nvPr/>
        </p:nvSpPr>
        <p:spPr>
          <a:xfrm>
            <a:off x="3459349" y="370565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30 : 3</a:t>
            </a:r>
            <a:endParaRPr lang="cs-CZ" sz="3200" dirty="0">
              <a:solidFill>
                <a:srgbClr val="FFFFFF"/>
              </a:solidFill>
              <a:cs typeface="Arial" charset="0"/>
            </a:endParaRPr>
          </a:p>
        </p:txBody>
      </p:sp>
      <p:sp>
        <p:nvSpPr>
          <p:cNvPr id="8" name="Obdélník se zakulaceným příčným rohem 5"/>
          <p:cNvSpPr/>
          <p:nvPr/>
        </p:nvSpPr>
        <p:spPr>
          <a:xfrm>
            <a:off x="3459349" y="4806266"/>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 : 2</a:t>
            </a:r>
            <a:endParaRPr lang="cs-CZ" sz="3200" dirty="0">
              <a:solidFill>
                <a:srgbClr val="FFFFFF"/>
              </a:solidFill>
              <a:cs typeface="Arial" charset="0"/>
            </a:endParaRPr>
          </a:p>
        </p:txBody>
      </p:sp>
      <p:sp>
        <p:nvSpPr>
          <p:cNvPr id="9" name="Obdélník se zakulaceným příčným rohem 5"/>
          <p:cNvSpPr/>
          <p:nvPr/>
        </p:nvSpPr>
        <p:spPr>
          <a:xfrm>
            <a:off x="6038953" y="4763002"/>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30 : 5</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14 : 2</a:t>
            </a:r>
            <a:endParaRPr lang="cs-CZ" sz="3200" dirty="0">
              <a:solidFill>
                <a:srgbClr val="FFFFFF"/>
              </a:solidFill>
              <a:cs typeface="Arial" charset="0"/>
            </a:endParaRPr>
          </a:p>
        </p:txBody>
      </p:sp>
      <p:sp>
        <p:nvSpPr>
          <p:cNvPr id="12" name="Obdélník se zakulaceným příčným rohem 5"/>
          <p:cNvSpPr/>
          <p:nvPr/>
        </p:nvSpPr>
        <p:spPr>
          <a:xfrm>
            <a:off x="6038953" y="3677152"/>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4 . 3</a:t>
            </a:r>
            <a:endParaRPr lang="cs-CZ" sz="3200" dirty="0">
              <a:solidFill>
                <a:srgbClr val="FFFFFF"/>
              </a:solidFill>
              <a:cs typeface="Arial" charset="0"/>
            </a:endParaRPr>
          </a:p>
        </p:txBody>
      </p:sp>
      <p:sp>
        <p:nvSpPr>
          <p:cNvPr id="14" name="Šipka doprava 13">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9816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CC00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C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00CC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rgbClr val="CC0000"/>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a:xfrm>
            <a:off x="1942415" y="2133600"/>
            <a:ext cx="6591985" cy="1168755"/>
          </a:xfrm>
        </p:spPr>
        <p:txBody>
          <a:bodyPr>
            <a:normAutofit/>
          </a:bodyPr>
          <a:lstStyle/>
          <a:p>
            <a:pPr algn="ctr"/>
            <a:r>
              <a:rPr lang="cs-CZ" sz="5400" dirty="0"/>
              <a:t>9</a:t>
            </a:r>
          </a:p>
        </p:txBody>
      </p:sp>
      <p:sp>
        <p:nvSpPr>
          <p:cNvPr id="5" name="Obdélník se zakulaceným příčným rohem 3"/>
          <p:cNvSpPr/>
          <p:nvPr/>
        </p:nvSpPr>
        <p:spPr>
          <a:xfrm>
            <a:off x="889335" y="368109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3 . 3</a:t>
            </a:r>
            <a:endParaRPr lang="cs-CZ" sz="3200" dirty="0">
              <a:solidFill>
                <a:srgbClr val="FFFFFF"/>
              </a:solidFill>
              <a:cs typeface="Arial" charset="0"/>
            </a:endParaRPr>
          </a:p>
        </p:txBody>
      </p:sp>
      <p:sp>
        <p:nvSpPr>
          <p:cNvPr id="8" name="Obdélník se zakulaceným příčným rohem 5"/>
          <p:cNvSpPr/>
          <p:nvPr/>
        </p:nvSpPr>
        <p:spPr>
          <a:xfrm>
            <a:off x="3490664" y="482647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24 : 3</a:t>
            </a:r>
            <a:endParaRPr lang="cs-CZ" sz="3200" dirty="0">
              <a:solidFill>
                <a:srgbClr val="FFFFFF"/>
              </a:solidFill>
              <a:cs typeface="Arial" charset="0"/>
            </a:endParaRPr>
          </a:p>
        </p:txBody>
      </p:sp>
      <p:sp>
        <p:nvSpPr>
          <p:cNvPr id="9" name="Obdélník se zakulaceným příčným rohem 5"/>
          <p:cNvSpPr/>
          <p:nvPr/>
        </p:nvSpPr>
        <p:spPr>
          <a:xfrm>
            <a:off x="6101583" y="4814416"/>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21 : 3</a:t>
            </a:r>
            <a:endParaRPr lang="cs-CZ" sz="3200" dirty="0">
              <a:solidFill>
                <a:srgbClr val="FFFFFF"/>
              </a:solidFill>
              <a:cs typeface="Arial" charset="0"/>
            </a:endParaRPr>
          </a:p>
        </p:txBody>
      </p:sp>
      <p:sp>
        <p:nvSpPr>
          <p:cNvPr id="10" name="Obdélník se zakulaceným příčným rohem 3"/>
          <p:cNvSpPr/>
          <p:nvPr/>
        </p:nvSpPr>
        <p:spPr>
          <a:xfrm>
            <a:off x="6101584" y="368109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45 : 5</a:t>
            </a:r>
            <a:endParaRPr lang="cs-CZ" sz="3200" dirty="0">
              <a:solidFill>
                <a:srgbClr val="FFFFFF"/>
              </a:solidFill>
              <a:cs typeface="Arial" charset="0"/>
            </a:endParaRPr>
          </a:p>
        </p:txBody>
      </p:sp>
      <p:sp>
        <p:nvSpPr>
          <p:cNvPr id="11" name="Obdélník se zakulaceným příčným rohem 3"/>
          <p:cNvSpPr/>
          <p:nvPr/>
        </p:nvSpPr>
        <p:spPr>
          <a:xfrm>
            <a:off x="889335" y="4826478"/>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36 : 4</a:t>
            </a:r>
            <a:endParaRPr lang="cs-CZ" sz="3200" dirty="0">
              <a:solidFill>
                <a:srgbClr val="FFFFFF"/>
              </a:solidFill>
              <a:cs typeface="Arial" charset="0"/>
            </a:endParaRPr>
          </a:p>
        </p:txBody>
      </p:sp>
      <p:sp>
        <p:nvSpPr>
          <p:cNvPr id="12" name="Obdélník se zakulaceným příčným rohem 5"/>
          <p:cNvSpPr/>
          <p:nvPr/>
        </p:nvSpPr>
        <p:spPr>
          <a:xfrm>
            <a:off x="3490664" y="369316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a:solidFill>
                  <a:srgbClr val="FFFFFF"/>
                </a:solidFill>
                <a:cs typeface="Arial" charset="0"/>
              </a:rPr>
              <a:t>3</a:t>
            </a:r>
            <a:r>
              <a:rPr lang="cs-CZ" sz="3200" dirty="0" smtClean="0">
                <a:solidFill>
                  <a:srgbClr val="FFFFFF"/>
                </a:solidFill>
                <a:cs typeface="Arial" charset="0"/>
              </a:rPr>
              <a:t> . 4</a:t>
            </a:r>
            <a:endParaRPr lang="cs-CZ" sz="3200" dirty="0">
              <a:solidFill>
                <a:srgbClr val="FFFFFF"/>
              </a:solidFill>
              <a:cs typeface="Arial" charset="0"/>
            </a:endParaRPr>
          </a:p>
        </p:txBody>
      </p:sp>
      <p:sp>
        <p:nvSpPr>
          <p:cNvPr id="14" name="Šipka doprava 13">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72473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CC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CC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00CC0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00CC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rgbClr val="CC0000"/>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400" dirty="0" smtClean="0">
                <a:solidFill>
                  <a:schemeClr val="tx1"/>
                </a:solidFill>
              </a:rPr>
              <a:t>Zdroj: </a:t>
            </a:r>
            <a:br>
              <a:rPr lang="cs-CZ" sz="2400" dirty="0" smtClean="0">
                <a:solidFill>
                  <a:schemeClr val="tx1"/>
                </a:solidFill>
              </a:rPr>
            </a:br>
            <a:endParaRPr lang="cs-CZ" sz="2400" dirty="0">
              <a:solidFill>
                <a:schemeClr val="tx1"/>
              </a:solidFill>
            </a:endParaRPr>
          </a:p>
        </p:txBody>
      </p:sp>
      <p:sp>
        <p:nvSpPr>
          <p:cNvPr id="4" name="TextovéPole 3"/>
          <p:cNvSpPr txBox="1"/>
          <p:nvPr/>
        </p:nvSpPr>
        <p:spPr>
          <a:xfrm>
            <a:off x="658368" y="2368296"/>
            <a:ext cx="8147304" cy="1077218"/>
          </a:xfrm>
          <a:prstGeom prst="rect">
            <a:avLst/>
          </a:prstGeom>
          <a:noFill/>
        </p:spPr>
        <p:txBody>
          <a:bodyPr wrap="square" rtlCol="0">
            <a:spAutoFit/>
          </a:bodyPr>
          <a:lstStyle/>
          <a:p>
            <a:r>
              <a:rPr lang="cs-CZ" i="1" dirty="0" smtClean="0"/>
              <a:t>Obrázky: puštík vousatý, strom </a:t>
            </a:r>
            <a:r>
              <a:rPr lang="cs-CZ" i="1" dirty="0" smtClean="0"/>
              <a:t>– </a:t>
            </a:r>
            <a:r>
              <a:rPr lang="cs-CZ" i="1" dirty="0" smtClean="0"/>
              <a:t>vlastní foto </a:t>
            </a:r>
            <a:endParaRPr lang="cs-CZ" dirty="0" smtClean="0"/>
          </a:p>
          <a:p>
            <a:endParaRPr lang="cs-CZ" sz="1400" dirty="0"/>
          </a:p>
          <a:p>
            <a:endParaRPr lang="cs-CZ" sz="1400" dirty="0" smtClean="0"/>
          </a:p>
          <a:p>
            <a:endParaRPr lang="cs-CZ" dirty="0"/>
          </a:p>
        </p:txBody>
      </p:sp>
      <p:sp>
        <p:nvSpPr>
          <p:cNvPr id="5" name="Šipka doprava 4">
            <a:hlinkClick r:id="rId2" action="ppaction://hlinksldjump"/>
          </p:cNvPr>
          <p:cNvSpPr/>
          <p:nvPr/>
        </p:nvSpPr>
        <p:spPr>
          <a:xfrm rot="10800000">
            <a:off x="1223532" y="481272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56488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6606" y="1130854"/>
            <a:ext cx="6591985" cy="568992"/>
          </a:xfrm>
          <a:effectLst>
            <a:softEdge rad="63500"/>
          </a:effectLst>
        </p:spPr>
        <p:txBody>
          <a:bodyPr>
            <a:normAutofit fontScale="90000"/>
          </a:bodyPr>
          <a:lstStyle/>
          <a:p>
            <a:r>
              <a:rPr lang="cs-CZ" b="1" dirty="0" smtClean="0">
                <a:ln w="22225">
                  <a:solidFill>
                    <a:schemeClr val="accent2"/>
                  </a:solidFill>
                  <a:prstDash val="solid"/>
                </a:ln>
                <a:solidFill>
                  <a:schemeClr val="accent2">
                    <a:lumMod val="40000"/>
                    <a:lumOff val="60000"/>
                  </a:schemeClr>
                </a:solidFill>
              </a:rPr>
              <a:t>Metodické </a:t>
            </a:r>
            <a:r>
              <a:rPr lang="cs-CZ" b="1" dirty="0" smtClean="0">
                <a:ln w="22225">
                  <a:solidFill>
                    <a:schemeClr val="accent2"/>
                  </a:solidFill>
                  <a:prstDash val="solid"/>
                </a:ln>
                <a:solidFill>
                  <a:schemeClr val="accent2">
                    <a:lumMod val="40000"/>
                    <a:lumOff val="60000"/>
                  </a:schemeClr>
                </a:solidFill>
              </a:rPr>
              <a:t>pokyny</a:t>
            </a:r>
            <a:endParaRPr lang="cs-CZ" b="1" dirty="0">
              <a:ln w="22225">
                <a:solidFill>
                  <a:schemeClr val="accent2"/>
                </a:solidFill>
                <a:prstDash val="solid"/>
              </a:ln>
              <a:solidFill>
                <a:schemeClr val="accent2">
                  <a:lumMod val="40000"/>
                  <a:lumOff val="60000"/>
                </a:schemeClr>
              </a:solidFill>
            </a:endParaRPr>
          </a:p>
        </p:txBody>
      </p:sp>
      <p:sp>
        <p:nvSpPr>
          <p:cNvPr id="3" name="Zástupný symbol pro text 2"/>
          <p:cNvSpPr>
            <a:spLocks noGrp="1"/>
          </p:cNvSpPr>
          <p:nvPr>
            <p:ph type="body" idx="1"/>
          </p:nvPr>
        </p:nvSpPr>
        <p:spPr>
          <a:xfrm>
            <a:off x="1301262" y="1699846"/>
            <a:ext cx="6998677" cy="4232031"/>
          </a:xfrm>
        </p:spPr>
        <p:txBody>
          <a:bodyPr>
            <a:normAutofit fontScale="55000" lnSpcReduction="20000"/>
          </a:bodyPr>
          <a:lstStyle/>
          <a:p>
            <a:r>
              <a:rPr lang="cs-CZ" sz="2200" b="1" dirty="0" err="1"/>
              <a:t>Slide</a:t>
            </a:r>
            <a:r>
              <a:rPr lang="cs-CZ" sz="2200" b="1" dirty="0"/>
              <a:t> </a:t>
            </a:r>
            <a:r>
              <a:rPr lang="cs-CZ" sz="2200" b="1" dirty="0" smtClean="0"/>
              <a:t>3</a:t>
            </a:r>
            <a:endParaRPr lang="cs-CZ" sz="2200" dirty="0"/>
          </a:p>
          <a:p>
            <a:r>
              <a:rPr lang="cs-CZ" sz="2200" dirty="0"/>
              <a:t>Úkolem žáků je vyřešit příklady, které jsou na trase od startu do cíle. Cesta je vydlážděna příkladem a jeho součinem. Žáci se v řešení příkladů střídají. Na výběr mají několik možných výsledků. Příklad se zbarví vždy zeleně, zeleně se zbarví také správný součin tohoto příkladu. Chybný výsledek se po kliknutí zbarví červeně. Žák se musí také správně </a:t>
            </a:r>
            <a:r>
              <a:rPr lang="cs-CZ" sz="2200" dirty="0" smtClean="0"/>
              <a:t>rozhodnout </a:t>
            </a:r>
            <a:r>
              <a:rPr lang="cs-CZ" sz="2200" dirty="0"/>
              <a:t>ve volbě příkladu. Ke konci hry se naleznou na trase i takové příklady, které nemají kolem sebe žádný správný výsledek. Musí tedy zvolit jiný příklad, který kolem sebe správný součin má. Pokud žák provede chybu, opraví se, příklad vypočítá a vydá se správným směrem.</a:t>
            </a:r>
          </a:p>
          <a:p>
            <a:r>
              <a:rPr lang="cs-CZ" sz="2200" b="1" dirty="0" err="1"/>
              <a:t>Slide</a:t>
            </a:r>
            <a:r>
              <a:rPr lang="cs-CZ" sz="2200" b="1" dirty="0"/>
              <a:t> </a:t>
            </a:r>
            <a:r>
              <a:rPr lang="cs-CZ" sz="2200" b="1" dirty="0" smtClean="0"/>
              <a:t>4</a:t>
            </a:r>
            <a:endParaRPr lang="cs-CZ" sz="2200" dirty="0"/>
          </a:p>
          <a:p>
            <a:r>
              <a:rPr lang="cs-CZ" sz="2200" dirty="0"/>
              <a:t>Uprostřed hracího pole jsou příklady, lemování tvoří výsledky. V řešení příkladů se žáci střídají. Žák příklad vyřeší a klikem na něj si ověří jeho správnost. Příklad se zařadí pod správný výsledek. Smyslem tohoto </a:t>
            </a:r>
            <a:r>
              <a:rPr lang="cs-CZ" sz="2200" dirty="0" err="1"/>
              <a:t>slidu</a:t>
            </a:r>
            <a:r>
              <a:rPr lang="cs-CZ" sz="2200" dirty="0"/>
              <a:t> je, aby si žák uvědomil, že některé příklady mají stejný výsledek.</a:t>
            </a:r>
          </a:p>
          <a:p>
            <a:r>
              <a:rPr lang="cs-CZ" sz="2200" b="1" dirty="0" err="1"/>
              <a:t>Slide</a:t>
            </a:r>
            <a:r>
              <a:rPr lang="cs-CZ" sz="2200" b="1" dirty="0"/>
              <a:t> </a:t>
            </a:r>
            <a:r>
              <a:rPr lang="cs-CZ" sz="2200" b="1" dirty="0" smtClean="0"/>
              <a:t>5–12</a:t>
            </a:r>
            <a:endParaRPr lang="cs-CZ" sz="2200" dirty="0"/>
          </a:p>
          <a:p>
            <a:r>
              <a:rPr lang="cs-CZ" sz="2200" dirty="0" smtClean="0"/>
              <a:t>Žáci </a:t>
            </a:r>
            <a:r>
              <a:rPr lang="cs-CZ" sz="2200" dirty="0"/>
              <a:t>se rozhodují, které příklady se rovnají právě tomu jednomu výsledku. Správná řešení se zbarví zeleně, chybná červeně. Úloha může mít více správných řešení. Je třeba nalézt všechny příklady, které se rovnají uvedenému výsledku. Při neúspěšném </a:t>
            </a:r>
            <a:r>
              <a:rPr lang="cs-CZ" sz="2200" dirty="0" smtClean="0"/>
              <a:t>vyhledání žák daný </a:t>
            </a:r>
            <a:r>
              <a:rPr lang="cs-CZ" sz="2200" dirty="0"/>
              <a:t>příklad vypočítá a pokračuje ve hře.</a:t>
            </a:r>
          </a:p>
          <a:p>
            <a:r>
              <a:rPr lang="cs-CZ" sz="2200" dirty="0"/>
              <a:t>Po vyhledání všech zeleně zbarvujících se </a:t>
            </a:r>
            <a:r>
              <a:rPr lang="cs-CZ" sz="2200" dirty="0" smtClean="0"/>
              <a:t>příkladů </a:t>
            </a:r>
            <a:r>
              <a:rPr lang="cs-CZ" sz="2200" dirty="0"/>
              <a:t>žák zbylé příklady vypočítá. Ostatní žáci pracují souběžně a zaznamenají svá rozhodnutí a výpočty na papír. Po vyřešení každého ze </a:t>
            </a:r>
            <a:r>
              <a:rPr lang="cs-CZ" sz="2200" dirty="0" err="1"/>
              <a:t>slidu</a:t>
            </a:r>
            <a:r>
              <a:rPr lang="cs-CZ" sz="2200" dirty="0"/>
              <a:t> </a:t>
            </a:r>
            <a:r>
              <a:rPr lang="cs-CZ" sz="2200" dirty="0" smtClean="0"/>
              <a:t>5–12 </a:t>
            </a:r>
            <a:r>
              <a:rPr lang="cs-CZ" sz="2200" dirty="0"/>
              <a:t>se může vyučující zeptat na úspěšnost ostatních žáků</a:t>
            </a:r>
            <a:r>
              <a:rPr lang="cs-CZ" sz="2200" dirty="0" smtClean="0"/>
              <a:t>.</a:t>
            </a:r>
            <a:endParaRPr lang="cs-CZ" dirty="0"/>
          </a:p>
          <a:p>
            <a:endParaRPr lang="cs-CZ" dirty="0"/>
          </a:p>
        </p:txBody>
      </p:sp>
    </p:spTree>
    <p:extLst>
      <p:ext uri="{BB962C8B-B14F-4D97-AF65-F5344CB8AC3E}">
        <p14:creationId xmlns:p14="http://schemas.microsoft.com/office/powerpoint/2010/main" val="58302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0018" y="0"/>
            <a:ext cx="7665720" cy="1905000"/>
          </a:xfrm>
        </p:spPr>
        <p:txBody>
          <a:bodyPr>
            <a:noAutofit/>
          </a:bodyPr>
          <a:lstStyle/>
          <a:p>
            <a:r>
              <a:rPr lang="cs-CZ" sz="2400" dirty="0"/>
              <a:t>Puštík vousatý má donést svým dětem do hnízda </a:t>
            </a:r>
            <a:r>
              <a:rPr lang="cs-CZ" sz="2400" dirty="0" smtClean="0"/>
              <a:t>potravu, kterou pro ně ulovil. </a:t>
            </a:r>
            <a:r>
              <a:rPr lang="cs-CZ" sz="2400" dirty="0"/>
              <a:t>Pomůžeš mu nalézt cestu k dutině </a:t>
            </a:r>
            <a:r>
              <a:rPr lang="cs-CZ" sz="2400" dirty="0" smtClean="0"/>
              <a:t>stromu, kde na něj mláďata čekají? </a:t>
            </a:r>
            <a:endParaRPr lang="cs-CZ" sz="2400" dirty="0"/>
          </a:p>
        </p:txBody>
      </p:sp>
      <p:sp>
        <p:nvSpPr>
          <p:cNvPr id="4" name="Obdélník 3"/>
          <p:cNvSpPr/>
          <p:nvPr/>
        </p:nvSpPr>
        <p:spPr>
          <a:xfrm>
            <a:off x="1234440" y="5148072"/>
            <a:ext cx="710760" cy="74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Start</a:t>
            </a:r>
          </a:p>
          <a:p>
            <a:pPr algn="ctr"/>
            <a:r>
              <a:rPr lang="cs-CZ" dirty="0" smtClean="0"/>
              <a:t>2.4</a:t>
            </a:r>
            <a:endParaRPr lang="cs-CZ" dirty="0"/>
          </a:p>
        </p:txBody>
      </p:sp>
      <p:sp>
        <p:nvSpPr>
          <p:cNvPr id="6" name="Obdélník 5"/>
          <p:cNvSpPr/>
          <p:nvPr/>
        </p:nvSpPr>
        <p:spPr>
          <a:xfrm>
            <a:off x="1945200" y="514807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7" name="Obdélník 6"/>
          <p:cNvSpPr/>
          <p:nvPr/>
        </p:nvSpPr>
        <p:spPr>
          <a:xfrm>
            <a:off x="1234440" y="467258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8</a:t>
            </a:r>
          </a:p>
        </p:txBody>
      </p:sp>
      <p:sp>
        <p:nvSpPr>
          <p:cNvPr id="10" name="Obdélník 9"/>
          <p:cNvSpPr/>
          <p:nvPr/>
        </p:nvSpPr>
        <p:spPr>
          <a:xfrm>
            <a:off x="1945200" y="4197096"/>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11" name="Obdélník 10"/>
          <p:cNvSpPr/>
          <p:nvPr/>
        </p:nvSpPr>
        <p:spPr>
          <a:xfrm>
            <a:off x="1231104" y="372160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20</a:t>
            </a:r>
            <a:endParaRPr lang="cs-CZ" dirty="0"/>
          </a:p>
        </p:txBody>
      </p:sp>
      <p:sp>
        <p:nvSpPr>
          <p:cNvPr id="13" name="Obdélník 12"/>
          <p:cNvSpPr/>
          <p:nvPr/>
        </p:nvSpPr>
        <p:spPr>
          <a:xfrm>
            <a:off x="2655960" y="372033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18</a:t>
            </a:r>
            <a:endParaRPr lang="cs-CZ" dirty="0"/>
          </a:p>
        </p:txBody>
      </p:sp>
      <p:sp>
        <p:nvSpPr>
          <p:cNvPr id="15" name="Obdélník 14"/>
          <p:cNvSpPr/>
          <p:nvPr/>
        </p:nvSpPr>
        <p:spPr>
          <a:xfrm>
            <a:off x="3382909" y="419197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21</a:t>
            </a:r>
            <a:endParaRPr lang="cs-CZ" dirty="0"/>
          </a:p>
        </p:txBody>
      </p:sp>
      <p:sp>
        <p:nvSpPr>
          <p:cNvPr id="16" name="Obdélník 15"/>
          <p:cNvSpPr/>
          <p:nvPr/>
        </p:nvSpPr>
        <p:spPr>
          <a:xfrm>
            <a:off x="1231104" y="420623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6.4</a:t>
            </a:r>
            <a:endParaRPr lang="cs-CZ" dirty="0"/>
          </a:p>
        </p:txBody>
      </p:sp>
      <p:sp>
        <p:nvSpPr>
          <p:cNvPr id="17" name="Obdélník 16"/>
          <p:cNvSpPr/>
          <p:nvPr/>
        </p:nvSpPr>
        <p:spPr>
          <a:xfrm>
            <a:off x="2666610" y="515196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6.4</a:t>
            </a:r>
            <a:endParaRPr lang="cs-CZ" dirty="0"/>
          </a:p>
        </p:txBody>
      </p:sp>
      <p:sp>
        <p:nvSpPr>
          <p:cNvPr id="18" name="Obdélník 17"/>
          <p:cNvSpPr/>
          <p:nvPr/>
        </p:nvSpPr>
        <p:spPr>
          <a:xfrm>
            <a:off x="2660328" y="418955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7.3</a:t>
            </a:r>
            <a:endParaRPr lang="cs-CZ" dirty="0"/>
          </a:p>
        </p:txBody>
      </p:sp>
      <p:sp>
        <p:nvSpPr>
          <p:cNvPr id="19" name="Obdélník 18"/>
          <p:cNvSpPr/>
          <p:nvPr/>
        </p:nvSpPr>
        <p:spPr>
          <a:xfrm>
            <a:off x="1231104" y="323697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9</a:t>
            </a:r>
            <a:r>
              <a:rPr lang="cs-CZ" dirty="0" smtClean="0"/>
              <a:t>.4</a:t>
            </a:r>
            <a:endParaRPr lang="cs-CZ" dirty="0"/>
          </a:p>
        </p:txBody>
      </p:sp>
      <p:sp>
        <p:nvSpPr>
          <p:cNvPr id="20" name="Obdélník 19"/>
          <p:cNvSpPr/>
          <p:nvPr/>
        </p:nvSpPr>
        <p:spPr>
          <a:xfrm>
            <a:off x="4113674" y="420521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9.2</a:t>
            </a:r>
            <a:endParaRPr lang="cs-CZ" dirty="0"/>
          </a:p>
        </p:txBody>
      </p:sp>
      <p:sp>
        <p:nvSpPr>
          <p:cNvPr id="21" name="Obdélník 20"/>
          <p:cNvSpPr/>
          <p:nvPr/>
        </p:nvSpPr>
        <p:spPr>
          <a:xfrm>
            <a:off x="4107630" y="373781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18</a:t>
            </a:r>
            <a:endParaRPr lang="cs-CZ" dirty="0"/>
          </a:p>
        </p:txBody>
      </p:sp>
      <p:sp>
        <p:nvSpPr>
          <p:cNvPr id="22" name="Obdélník 21"/>
          <p:cNvSpPr/>
          <p:nvPr/>
        </p:nvSpPr>
        <p:spPr>
          <a:xfrm>
            <a:off x="4109829" y="326087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8.3</a:t>
            </a:r>
            <a:endParaRPr lang="cs-CZ" dirty="0"/>
          </a:p>
        </p:txBody>
      </p:sp>
      <p:sp>
        <p:nvSpPr>
          <p:cNvPr id="23" name="Obdélník 22"/>
          <p:cNvSpPr/>
          <p:nvPr/>
        </p:nvSpPr>
        <p:spPr>
          <a:xfrm>
            <a:off x="3389726" y="325592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24" name="Obdélník 23"/>
          <p:cNvSpPr/>
          <p:nvPr/>
        </p:nvSpPr>
        <p:spPr>
          <a:xfrm>
            <a:off x="4818390" y="419745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15</a:t>
            </a:r>
            <a:endParaRPr lang="cs-CZ" dirty="0"/>
          </a:p>
        </p:txBody>
      </p:sp>
      <p:sp>
        <p:nvSpPr>
          <p:cNvPr id="25" name="Obdélník 24"/>
          <p:cNvSpPr/>
          <p:nvPr/>
        </p:nvSpPr>
        <p:spPr>
          <a:xfrm>
            <a:off x="4828272" y="325456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21</a:t>
            </a:r>
            <a:endParaRPr lang="cs-CZ" dirty="0"/>
          </a:p>
        </p:txBody>
      </p:sp>
      <p:sp>
        <p:nvSpPr>
          <p:cNvPr id="26" name="Obdélník 25"/>
          <p:cNvSpPr/>
          <p:nvPr/>
        </p:nvSpPr>
        <p:spPr>
          <a:xfrm>
            <a:off x="4093080" y="2769616"/>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36</a:t>
            </a:r>
            <a:endParaRPr lang="cs-CZ" dirty="0"/>
          </a:p>
        </p:txBody>
      </p:sp>
      <p:sp>
        <p:nvSpPr>
          <p:cNvPr id="27" name="Obdélník 26"/>
          <p:cNvSpPr/>
          <p:nvPr/>
        </p:nvSpPr>
        <p:spPr>
          <a:xfrm>
            <a:off x="6933564" y="229316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4.4</a:t>
            </a:r>
            <a:endParaRPr lang="cs-CZ" dirty="0"/>
          </a:p>
        </p:txBody>
      </p:sp>
      <p:sp>
        <p:nvSpPr>
          <p:cNvPr id="28" name="Obdélník 27"/>
          <p:cNvSpPr/>
          <p:nvPr/>
        </p:nvSpPr>
        <p:spPr>
          <a:xfrm>
            <a:off x="1955850" y="325725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12</a:t>
            </a:r>
            <a:endParaRPr lang="cs-CZ" dirty="0"/>
          </a:p>
        </p:txBody>
      </p:sp>
      <p:sp>
        <p:nvSpPr>
          <p:cNvPr id="29" name="Obdélník 28"/>
          <p:cNvSpPr/>
          <p:nvPr/>
        </p:nvSpPr>
        <p:spPr>
          <a:xfrm>
            <a:off x="1224432" y="276216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3</a:t>
            </a:r>
            <a:r>
              <a:rPr lang="cs-CZ" dirty="0" smtClean="0"/>
              <a:t>6</a:t>
            </a:r>
            <a:endParaRPr lang="cs-CZ" dirty="0"/>
          </a:p>
        </p:txBody>
      </p:sp>
      <p:sp>
        <p:nvSpPr>
          <p:cNvPr id="30" name="Obdélník 29"/>
          <p:cNvSpPr/>
          <p:nvPr/>
        </p:nvSpPr>
        <p:spPr>
          <a:xfrm>
            <a:off x="1231104" y="230895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5.4</a:t>
            </a:r>
            <a:endParaRPr lang="cs-CZ" dirty="0"/>
          </a:p>
        </p:txBody>
      </p:sp>
      <p:sp>
        <p:nvSpPr>
          <p:cNvPr id="31" name="Obdélník 30"/>
          <p:cNvSpPr/>
          <p:nvPr/>
        </p:nvSpPr>
        <p:spPr>
          <a:xfrm>
            <a:off x="1224432" y="183563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20</a:t>
            </a:r>
            <a:endParaRPr lang="cs-CZ" dirty="0"/>
          </a:p>
        </p:txBody>
      </p:sp>
      <p:sp>
        <p:nvSpPr>
          <p:cNvPr id="32" name="Obdélník 31"/>
          <p:cNvSpPr/>
          <p:nvPr/>
        </p:nvSpPr>
        <p:spPr>
          <a:xfrm>
            <a:off x="1231104" y="1364036"/>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9.3</a:t>
            </a:r>
            <a:endParaRPr lang="cs-CZ" dirty="0"/>
          </a:p>
        </p:txBody>
      </p:sp>
      <p:sp>
        <p:nvSpPr>
          <p:cNvPr id="33" name="Obdélník 32"/>
          <p:cNvSpPr/>
          <p:nvPr/>
        </p:nvSpPr>
        <p:spPr>
          <a:xfrm>
            <a:off x="1925184" y="136727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27</a:t>
            </a:r>
            <a:endParaRPr lang="cs-CZ" dirty="0"/>
          </a:p>
        </p:txBody>
      </p:sp>
      <p:sp>
        <p:nvSpPr>
          <p:cNvPr id="34" name="Obdélník 33"/>
          <p:cNvSpPr/>
          <p:nvPr/>
        </p:nvSpPr>
        <p:spPr>
          <a:xfrm>
            <a:off x="2637378" y="136785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5</a:t>
            </a:r>
            <a:r>
              <a:rPr lang="cs-CZ" dirty="0" smtClean="0"/>
              <a:t>.3</a:t>
            </a:r>
            <a:endParaRPr lang="cs-CZ" dirty="0"/>
          </a:p>
        </p:txBody>
      </p:sp>
      <p:sp>
        <p:nvSpPr>
          <p:cNvPr id="35" name="Obdélník 34"/>
          <p:cNvSpPr/>
          <p:nvPr/>
        </p:nvSpPr>
        <p:spPr>
          <a:xfrm>
            <a:off x="2631888" y="184529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15</a:t>
            </a:r>
            <a:endParaRPr lang="cs-CZ" dirty="0"/>
          </a:p>
        </p:txBody>
      </p:sp>
      <p:sp>
        <p:nvSpPr>
          <p:cNvPr id="36" name="Obdélník 35"/>
          <p:cNvSpPr/>
          <p:nvPr/>
        </p:nvSpPr>
        <p:spPr>
          <a:xfrm>
            <a:off x="2625126" y="230398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7.4</a:t>
            </a:r>
            <a:endParaRPr lang="cs-CZ" dirty="0"/>
          </a:p>
        </p:txBody>
      </p:sp>
      <p:sp>
        <p:nvSpPr>
          <p:cNvPr id="37" name="Obdélník 36"/>
          <p:cNvSpPr/>
          <p:nvPr/>
        </p:nvSpPr>
        <p:spPr>
          <a:xfrm>
            <a:off x="3363069" y="229191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28</a:t>
            </a:r>
            <a:endParaRPr lang="cs-CZ" dirty="0"/>
          </a:p>
        </p:txBody>
      </p:sp>
      <p:sp>
        <p:nvSpPr>
          <p:cNvPr id="38" name="Obdélník 37"/>
          <p:cNvSpPr/>
          <p:nvPr/>
        </p:nvSpPr>
        <p:spPr>
          <a:xfrm>
            <a:off x="4087488" y="227229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6.3</a:t>
            </a:r>
            <a:endParaRPr lang="cs-CZ" dirty="0"/>
          </a:p>
        </p:txBody>
      </p:sp>
      <p:sp>
        <p:nvSpPr>
          <p:cNvPr id="39" name="Obdélník 38"/>
          <p:cNvSpPr/>
          <p:nvPr/>
        </p:nvSpPr>
        <p:spPr>
          <a:xfrm>
            <a:off x="4811772" y="2269210"/>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1</a:t>
            </a:r>
            <a:r>
              <a:rPr lang="cs-CZ" dirty="0" smtClean="0"/>
              <a:t>8</a:t>
            </a:r>
            <a:endParaRPr lang="cs-CZ" dirty="0"/>
          </a:p>
        </p:txBody>
      </p:sp>
      <p:sp>
        <p:nvSpPr>
          <p:cNvPr id="40" name="Obdélník 39"/>
          <p:cNvSpPr/>
          <p:nvPr/>
        </p:nvSpPr>
        <p:spPr>
          <a:xfrm>
            <a:off x="5519541" y="229485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8</a:t>
            </a:r>
            <a:r>
              <a:rPr lang="cs-CZ" dirty="0" smtClean="0"/>
              <a:t>.4</a:t>
            </a:r>
            <a:endParaRPr lang="cs-CZ" dirty="0"/>
          </a:p>
        </p:txBody>
      </p:sp>
      <p:sp>
        <p:nvSpPr>
          <p:cNvPr id="41" name="Obdélník 40"/>
          <p:cNvSpPr/>
          <p:nvPr/>
        </p:nvSpPr>
        <p:spPr>
          <a:xfrm>
            <a:off x="6224916" y="229208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32</a:t>
            </a:r>
            <a:endParaRPr lang="cs-CZ" dirty="0"/>
          </a:p>
        </p:txBody>
      </p:sp>
      <p:sp>
        <p:nvSpPr>
          <p:cNvPr id="42" name="Obdélník 41"/>
          <p:cNvSpPr/>
          <p:nvPr/>
        </p:nvSpPr>
        <p:spPr>
          <a:xfrm>
            <a:off x="6925608" y="1822116"/>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16</a:t>
            </a:r>
            <a:endParaRPr lang="cs-CZ" dirty="0"/>
          </a:p>
        </p:txBody>
      </p:sp>
      <p:sp>
        <p:nvSpPr>
          <p:cNvPr id="43" name="Obdélník 42"/>
          <p:cNvSpPr/>
          <p:nvPr/>
        </p:nvSpPr>
        <p:spPr>
          <a:xfrm>
            <a:off x="6942426" y="1378660"/>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7.3</a:t>
            </a:r>
            <a:endParaRPr lang="cs-CZ" dirty="0"/>
          </a:p>
        </p:txBody>
      </p:sp>
      <p:sp>
        <p:nvSpPr>
          <p:cNvPr id="44" name="Obdélník 43"/>
          <p:cNvSpPr/>
          <p:nvPr/>
        </p:nvSpPr>
        <p:spPr>
          <a:xfrm>
            <a:off x="7655100" y="138294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21</a:t>
            </a:r>
            <a:endParaRPr lang="cs-CZ" dirty="0"/>
          </a:p>
        </p:txBody>
      </p:sp>
      <p:sp>
        <p:nvSpPr>
          <p:cNvPr id="45" name="Obdélník 44"/>
          <p:cNvSpPr/>
          <p:nvPr/>
        </p:nvSpPr>
        <p:spPr>
          <a:xfrm>
            <a:off x="8357472" y="137648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5.2</a:t>
            </a:r>
            <a:endParaRPr lang="cs-CZ" dirty="0"/>
          </a:p>
        </p:txBody>
      </p:sp>
      <p:sp>
        <p:nvSpPr>
          <p:cNvPr id="46" name="Obdélník 45"/>
          <p:cNvSpPr/>
          <p:nvPr/>
        </p:nvSpPr>
        <p:spPr>
          <a:xfrm>
            <a:off x="8355084" y="185597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10</a:t>
            </a:r>
            <a:endParaRPr lang="cs-CZ" dirty="0"/>
          </a:p>
        </p:txBody>
      </p:sp>
      <p:sp>
        <p:nvSpPr>
          <p:cNvPr id="47" name="Obdélník 46"/>
          <p:cNvSpPr/>
          <p:nvPr/>
        </p:nvSpPr>
        <p:spPr>
          <a:xfrm>
            <a:off x="8342940" y="229995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8.3</a:t>
            </a:r>
            <a:endParaRPr lang="cs-CZ" dirty="0"/>
          </a:p>
        </p:txBody>
      </p:sp>
      <p:sp>
        <p:nvSpPr>
          <p:cNvPr id="48" name="Obdélník 47"/>
          <p:cNvSpPr/>
          <p:nvPr/>
        </p:nvSpPr>
        <p:spPr>
          <a:xfrm>
            <a:off x="8356656" y="276740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49" name="Obdélník 48"/>
          <p:cNvSpPr/>
          <p:nvPr/>
        </p:nvSpPr>
        <p:spPr>
          <a:xfrm>
            <a:off x="8356656" y="325592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7.2</a:t>
            </a:r>
            <a:endParaRPr lang="cs-CZ" dirty="0"/>
          </a:p>
        </p:txBody>
      </p:sp>
      <p:sp>
        <p:nvSpPr>
          <p:cNvPr id="50" name="Obdélník 49"/>
          <p:cNvSpPr/>
          <p:nvPr/>
        </p:nvSpPr>
        <p:spPr>
          <a:xfrm>
            <a:off x="7632180" y="324816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1</a:t>
            </a:r>
            <a:r>
              <a:rPr lang="cs-CZ" dirty="0" smtClean="0"/>
              <a:t>4</a:t>
            </a:r>
            <a:endParaRPr lang="cs-CZ" dirty="0"/>
          </a:p>
        </p:txBody>
      </p:sp>
      <p:sp>
        <p:nvSpPr>
          <p:cNvPr id="51" name="Obdélník 50"/>
          <p:cNvSpPr/>
          <p:nvPr/>
        </p:nvSpPr>
        <p:spPr>
          <a:xfrm>
            <a:off x="6950844" y="324687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4.3</a:t>
            </a:r>
            <a:endParaRPr lang="cs-CZ" dirty="0"/>
          </a:p>
        </p:txBody>
      </p:sp>
      <p:sp>
        <p:nvSpPr>
          <p:cNvPr id="52" name="Obdélník 51"/>
          <p:cNvSpPr/>
          <p:nvPr/>
        </p:nvSpPr>
        <p:spPr>
          <a:xfrm>
            <a:off x="6249069" y="325456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a:t>
            </a:r>
            <a:r>
              <a:rPr lang="cs-CZ" dirty="0"/>
              <a:t>2</a:t>
            </a:r>
          </a:p>
        </p:txBody>
      </p:sp>
      <p:sp>
        <p:nvSpPr>
          <p:cNvPr id="53" name="Obdélník 52"/>
          <p:cNvSpPr/>
          <p:nvPr/>
        </p:nvSpPr>
        <p:spPr>
          <a:xfrm>
            <a:off x="6254198" y="374370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8.2</a:t>
            </a:r>
            <a:endParaRPr lang="cs-CZ" dirty="0"/>
          </a:p>
        </p:txBody>
      </p:sp>
      <p:sp>
        <p:nvSpPr>
          <p:cNvPr id="54" name="Obdélník 53"/>
          <p:cNvSpPr/>
          <p:nvPr/>
        </p:nvSpPr>
        <p:spPr>
          <a:xfrm>
            <a:off x="6249069" y="420814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16</a:t>
            </a:r>
            <a:endParaRPr lang="cs-CZ" dirty="0"/>
          </a:p>
        </p:txBody>
      </p:sp>
      <p:sp>
        <p:nvSpPr>
          <p:cNvPr id="55" name="Obdélník 54"/>
          <p:cNvSpPr/>
          <p:nvPr/>
        </p:nvSpPr>
        <p:spPr>
          <a:xfrm>
            <a:off x="6264660" y="467849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9</a:t>
            </a:r>
            <a:r>
              <a:rPr lang="cs-CZ" dirty="0" smtClean="0"/>
              <a:t>.2</a:t>
            </a:r>
            <a:endParaRPr lang="cs-CZ" dirty="0"/>
          </a:p>
        </p:txBody>
      </p:sp>
      <p:sp>
        <p:nvSpPr>
          <p:cNvPr id="56" name="Obdélník 55"/>
          <p:cNvSpPr/>
          <p:nvPr/>
        </p:nvSpPr>
        <p:spPr>
          <a:xfrm>
            <a:off x="6256974" y="514807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18</a:t>
            </a:r>
            <a:endParaRPr lang="cs-CZ" dirty="0"/>
          </a:p>
        </p:txBody>
      </p:sp>
      <p:sp>
        <p:nvSpPr>
          <p:cNvPr id="57" name="Obdélník 56"/>
          <p:cNvSpPr/>
          <p:nvPr/>
        </p:nvSpPr>
        <p:spPr>
          <a:xfrm>
            <a:off x="6974262" y="5155524"/>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3.4</a:t>
            </a:r>
            <a:endParaRPr lang="cs-CZ" dirty="0"/>
          </a:p>
        </p:txBody>
      </p:sp>
      <p:sp>
        <p:nvSpPr>
          <p:cNvPr id="58" name="Obdélník 57"/>
          <p:cNvSpPr/>
          <p:nvPr/>
        </p:nvSpPr>
        <p:spPr>
          <a:xfrm>
            <a:off x="7682676" y="516107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12</a:t>
            </a:r>
            <a:endParaRPr lang="cs-CZ" dirty="0"/>
          </a:p>
        </p:txBody>
      </p:sp>
      <p:sp>
        <p:nvSpPr>
          <p:cNvPr id="59" name="Obdélník 58"/>
          <p:cNvSpPr/>
          <p:nvPr/>
        </p:nvSpPr>
        <p:spPr>
          <a:xfrm>
            <a:off x="8391090" y="5155869"/>
            <a:ext cx="710760" cy="47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Cíl </a:t>
            </a:r>
          </a:p>
        </p:txBody>
      </p:sp>
      <p:sp>
        <p:nvSpPr>
          <p:cNvPr id="60" name="Obdélník 59"/>
          <p:cNvSpPr/>
          <p:nvPr/>
        </p:nvSpPr>
        <p:spPr>
          <a:xfrm>
            <a:off x="3383490" y="514807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28</a:t>
            </a:r>
            <a:endParaRPr lang="cs-CZ" dirty="0"/>
          </a:p>
        </p:txBody>
      </p:sp>
      <p:sp>
        <p:nvSpPr>
          <p:cNvPr id="61" name="Obdélník 60"/>
          <p:cNvSpPr/>
          <p:nvPr/>
        </p:nvSpPr>
        <p:spPr>
          <a:xfrm>
            <a:off x="2655960" y="466017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27</a:t>
            </a:r>
            <a:endParaRPr lang="cs-CZ" dirty="0"/>
          </a:p>
        </p:txBody>
      </p:sp>
      <p:sp>
        <p:nvSpPr>
          <p:cNvPr id="62" name="Obdélník 61"/>
          <p:cNvSpPr/>
          <p:nvPr/>
        </p:nvSpPr>
        <p:spPr>
          <a:xfrm>
            <a:off x="2660328" y="325361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6.2</a:t>
            </a:r>
            <a:endParaRPr lang="cs-CZ" dirty="0"/>
          </a:p>
        </p:txBody>
      </p:sp>
      <p:sp>
        <p:nvSpPr>
          <p:cNvPr id="63" name="Obdélník 62"/>
          <p:cNvSpPr/>
          <p:nvPr/>
        </p:nvSpPr>
        <p:spPr>
          <a:xfrm>
            <a:off x="2650893" y="2784390"/>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15</a:t>
            </a:r>
            <a:endParaRPr lang="cs-CZ" dirty="0"/>
          </a:p>
        </p:txBody>
      </p:sp>
      <p:sp>
        <p:nvSpPr>
          <p:cNvPr id="64" name="Obdélník 63"/>
          <p:cNvSpPr/>
          <p:nvPr/>
        </p:nvSpPr>
        <p:spPr>
          <a:xfrm>
            <a:off x="1927608" y="2310420"/>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2</a:t>
            </a:r>
            <a:r>
              <a:rPr lang="cs-CZ" dirty="0" smtClean="0"/>
              <a:t>5</a:t>
            </a:r>
            <a:endParaRPr lang="cs-CZ" dirty="0"/>
          </a:p>
        </p:txBody>
      </p:sp>
      <p:sp>
        <p:nvSpPr>
          <p:cNvPr id="65" name="Obdélník 64"/>
          <p:cNvSpPr/>
          <p:nvPr/>
        </p:nvSpPr>
        <p:spPr>
          <a:xfrm>
            <a:off x="5524188" y="278210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28</a:t>
            </a:r>
            <a:endParaRPr lang="cs-CZ" dirty="0"/>
          </a:p>
        </p:txBody>
      </p:sp>
      <p:sp>
        <p:nvSpPr>
          <p:cNvPr id="66" name="Obdélník 65"/>
          <p:cNvSpPr/>
          <p:nvPr/>
        </p:nvSpPr>
        <p:spPr>
          <a:xfrm>
            <a:off x="7632180" y="2322645"/>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15</a:t>
            </a:r>
            <a:endParaRPr lang="cs-CZ" dirty="0"/>
          </a:p>
        </p:txBody>
      </p:sp>
      <p:sp>
        <p:nvSpPr>
          <p:cNvPr id="67" name="Obdélník 66"/>
          <p:cNvSpPr/>
          <p:nvPr/>
        </p:nvSpPr>
        <p:spPr>
          <a:xfrm>
            <a:off x="6942108" y="277996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20</a:t>
            </a:r>
            <a:endParaRPr lang="cs-CZ" dirty="0"/>
          </a:p>
        </p:txBody>
      </p:sp>
      <p:sp>
        <p:nvSpPr>
          <p:cNvPr id="68" name="Obdélník 67"/>
          <p:cNvSpPr/>
          <p:nvPr/>
        </p:nvSpPr>
        <p:spPr>
          <a:xfrm>
            <a:off x="5529150" y="181187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36</a:t>
            </a:r>
            <a:endParaRPr lang="cs-CZ" dirty="0"/>
          </a:p>
        </p:txBody>
      </p:sp>
      <p:sp>
        <p:nvSpPr>
          <p:cNvPr id="69" name="Obdélník 68"/>
          <p:cNvSpPr/>
          <p:nvPr/>
        </p:nvSpPr>
        <p:spPr>
          <a:xfrm>
            <a:off x="4094250" y="1793741"/>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21</a:t>
            </a:r>
            <a:endParaRPr lang="cs-CZ" dirty="0"/>
          </a:p>
        </p:txBody>
      </p:sp>
      <p:sp>
        <p:nvSpPr>
          <p:cNvPr id="70" name="Obdélník 69"/>
          <p:cNvSpPr/>
          <p:nvPr/>
        </p:nvSpPr>
        <p:spPr>
          <a:xfrm>
            <a:off x="3363069" y="138287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20</a:t>
            </a:r>
            <a:endParaRPr lang="cs-CZ" dirty="0"/>
          </a:p>
        </p:txBody>
      </p:sp>
      <p:sp>
        <p:nvSpPr>
          <p:cNvPr id="71" name="Obdélník 70"/>
          <p:cNvSpPr/>
          <p:nvPr/>
        </p:nvSpPr>
        <p:spPr>
          <a:xfrm>
            <a:off x="4087239" y="138287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2.3</a:t>
            </a:r>
            <a:endParaRPr lang="cs-CZ" dirty="0"/>
          </a:p>
        </p:txBody>
      </p:sp>
      <p:sp>
        <p:nvSpPr>
          <p:cNvPr id="72" name="Obdélník 71"/>
          <p:cNvSpPr/>
          <p:nvPr/>
        </p:nvSpPr>
        <p:spPr>
          <a:xfrm>
            <a:off x="5522034" y="138435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5.4</a:t>
            </a:r>
            <a:endParaRPr lang="cs-CZ" dirty="0"/>
          </a:p>
        </p:txBody>
      </p:sp>
      <p:sp>
        <p:nvSpPr>
          <p:cNvPr id="73" name="Obdélník 72"/>
          <p:cNvSpPr/>
          <p:nvPr/>
        </p:nvSpPr>
        <p:spPr>
          <a:xfrm>
            <a:off x="4797498" y="138287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27</a:t>
            </a:r>
            <a:endParaRPr lang="cs-CZ" dirty="0"/>
          </a:p>
        </p:txBody>
      </p:sp>
      <p:sp>
        <p:nvSpPr>
          <p:cNvPr id="74" name="Obdélník 73"/>
          <p:cNvSpPr/>
          <p:nvPr/>
        </p:nvSpPr>
        <p:spPr>
          <a:xfrm>
            <a:off x="6229152" y="1379740"/>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28</a:t>
            </a:r>
            <a:endParaRPr lang="cs-CZ" dirty="0"/>
          </a:p>
        </p:txBody>
      </p:sp>
      <p:sp>
        <p:nvSpPr>
          <p:cNvPr id="75" name="Obdélník 74"/>
          <p:cNvSpPr/>
          <p:nvPr/>
        </p:nvSpPr>
        <p:spPr>
          <a:xfrm>
            <a:off x="5533548" y="3258076"/>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9.4</a:t>
            </a:r>
            <a:endParaRPr lang="cs-CZ" dirty="0"/>
          </a:p>
        </p:txBody>
      </p:sp>
      <p:sp>
        <p:nvSpPr>
          <p:cNvPr id="76" name="Obdélník 75"/>
          <p:cNvSpPr/>
          <p:nvPr/>
        </p:nvSpPr>
        <p:spPr>
          <a:xfrm>
            <a:off x="5513190" y="420316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9.3</a:t>
            </a:r>
            <a:endParaRPr lang="cs-CZ" dirty="0"/>
          </a:p>
        </p:txBody>
      </p:sp>
      <p:sp>
        <p:nvSpPr>
          <p:cNvPr id="77" name="Obdélník 76"/>
          <p:cNvSpPr/>
          <p:nvPr/>
        </p:nvSpPr>
        <p:spPr>
          <a:xfrm>
            <a:off x="4094250" y="5154168"/>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78" name="Obdélník 77"/>
          <p:cNvSpPr/>
          <p:nvPr/>
        </p:nvSpPr>
        <p:spPr>
          <a:xfrm>
            <a:off x="5534844" y="5148072"/>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4.4</a:t>
            </a:r>
            <a:endParaRPr lang="cs-CZ" dirty="0"/>
          </a:p>
        </p:txBody>
      </p:sp>
      <p:sp>
        <p:nvSpPr>
          <p:cNvPr id="79" name="Obdélník 78"/>
          <p:cNvSpPr/>
          <p:nvPr/>
        </p:nvSpPr>
        <p:spPr>
          <a:xfrm>
            <a:off x="4820028" y="467849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7.4</a:t>
            </a:r>
            <a:endParaRPr lang="cs-CZ" dirty="0"/>
          </a:p>
        </p:txBody>
      </p:sp>
      <p:sp>
        <p:nvSpPr>
          <p:cNvPr id="80" name="Obdélník 79"/>
          <p:cNvSpPr/>
          <p:nvPr/>
        </p:nvSpPr>
        <p:spPr>
          <a:xfrm>
            <a:off x="4811130" y="515027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81" name="Obdélník 80"/>
          <p:cNvSpPr/>
          <p:nvPr/>
        </p:nvSpPr>
        <p:spPr>
          <a:xfrm>
            <a:off x="6960552" y="4196497"/>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7.2</a:t>
            </a:r>
            <a:endParaRPr lang="cs-CZ" dirty="0"/>
          </a:p>
        </p:txBody>
      </p:sp>
      <p:sp>
        <p:nvSpPr>
          <p:cNvPr id="82" name="Obdélník 81"/>
          <p:cNvSpPr/>
          <p:nvPr/>
        </p:nvSpPr>
        <p:spPr>
          <a:xfrm>
            <a:off x="7682676" y="468281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6.2</a:t>
            </a:r>
            <a:endParaRPr lang="cs-CZ" dirty="0"/>
          </a:p>
        </p:txBody>
      </p:sp>
      <p:sp>
        <p:nvSpPr>
          <p:cNvPr id="83" name="Obdélník 82"/>
          <p:cNvSpPr/>
          <p:nvPr/>
        </p:nvSpPr>
        <p:spPr>
          <a:xfrm>
            <a:off x="7675362" y="4203163"/>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24</a:t>
            </a:r>
            <a:endParaRPr lang="cs-CZ" dirty="0"/>
          </a:p>
        </p:txBody>
      </p:sp>
      <p:sp>
        <p:nvSpPr>
          <p:cNvPr id="84" name="Obdélník 83"/>
          <p:cNvSpPr/>
          <p:nvPr/>
        </p:nvSpPr>
        <p:spPr>
          <a:xfrm>
            <a:off x="7661604" y="3739179"/>
            <a:ext cx="710760" cy="475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8</a:t>
            </a:r>
            <a:r>
              <a:rPr lang="cs-CZ" dirty="0" smtClean="0"/>
              <a:t>.2</a:t>
            </a:r>
            <a:endParaRPr lang="cs-CZ" dirty="0"/>
          </a:p>
        </p:txBody>
      </p:sp>
      <p:sp>
        <p:nvSpPr>
          <p:cNvPr id="87" name="Šipka doprava 86">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flipH="1">
            <a:off x="88881" y="4434840"/>
            <a:ext cx="1148895" cy="2450976"/>
          </a:xfrm>
          <a:prstGeom prst="rect">
            <a:avLst/>
          </a:prstGeom>
          <a:ln>
            <a:noFill/>
          </a:ln>
        </p:spPr>
      </p:pic>
      <p:pic>
        <p:nvPicPr>
          <p:cNvPr id="9" name="Obrázek 8"/>
          <p:cNvPicPr>
            <a:picLocks noChangeAspect="1"/>
          </p:cNvPicPr>
          <p:nvPr/>
        </p:nvPicPr>
        <p:blipFill>
          <a:blip r:embed="rId5"/>
          <a:stretch>
            <a:fillRect/>
          </a:stretch>
        </p:blipFill>
        <p:spPr>
          <a:xfrm flipH="1">
            <a:off x="8411971" y="3752284"/>
            <a:ext cx="752188" cy="1403240"/>
          </a:xfrm>
          <a:prstGeom prst="rect">
            <a:avLst/>
          </a:prstGeom>
        </p:spPr>
      </p:pic>
      <p:sp>
        <p:nvSpPr>
          <p:cNvPr id="85" name="Šipka doprava 84">
            <a:hlinkClick r:id="rId6" action="ppaction://hlinksldjump"/>
          </p:cNvPr>
          <p:cNvSpPr/>
          <p:nvPr/>
        </p:nvSpPr>
        <p:spPr>
          <a:xfrm rot="10800000">
            <a:off x="1237776" y="6045082"/>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4886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EAF4D7"/>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6"/>
                                        </p:tgtEl>
                                        <p:attrNameLst>
                                          <p:attrName>fillcolor</p:attrName>
                                        </p:attrNameLst>
                                      </p:cBhvr>
                                      <p:to>
                                        <a:srgbClr val="BFE2A7"/>
                                      </p:to>
                                    </p:animClr>
                                    <p:set>
                                      <p:cBhvr>
                                        <p:cTn id="13" dur="2000" fill="hold"/>
                                        <p:tgtEl>
                                          <p:spTgt spid="16"/>
                                        </p:tgtEl>
                                        <p:attrNameLst>
                                          <p:attrName>fill.type</p:attrName>
                                        </p:attrNameLst>
                                      </p:cBhvr>
                                      <p:to>
                                        <p:strVal val="solid"/>
                                      </p:to>
                                    </p:set>
                                    <p:set>
                                      <p:cBhvr>
                                        <p:cTn id="14" dur="2000" fill="hold"/>
                                        <p:tgtEl>
                                          <p:spTgt spid="1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7"/>
                                        </p:tgtEl>
                                        <p:attrNameLst>
                                          <p:attrName>fillcolor</p:attrName>
                                        </p:attrNameLst>
                                      </p:cBhvr>
                                      <p:to>
                                        <a:srgbClr val="EAF4D7"/>
                                      </p:to>
                                    </p:animClr>
                                    <p:set>
                                      <p:cBhvr>
                                        <p:cTn id="19" dur="2000" fill="hold"/>
                                        <p:tgtEl>
                                          <p:spTgt spid="17"/>
                                        </p:tgtEl>
                                        <p:attrNameLst>
                                          <p:attrName>fill.type</p:attrName>
                                        </p:attrNameLst>
                                      </p:cBhvr>
                                      <p:to>
                                        <p:strVal val="solid"/>
                                      </p:to>
                                    </p:set>
                                    <p:set>
                                      <p:cBhvr>
                                        <p:cTn id="20" dur="2000" fill="hold"/>
                                        <p:tgtEl>
                                          <p:spTgt spid="1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7"/>
                                        </p:tgtEl>
                                        <p:attrNameLst>
                                          <p:attrName>fillcolor</p:attrName>
                                        </p:attrNameLst>
                                      </p:cBhvr>
                                      <p:to>
                                        <a:srgbClr val="BFE2A7"/>
                                      </p:to>
                                    </p:animClr>
                                    <p:set>
                                      <p:cBhvr>
                                        <p:cTn id="25" dur="2000" fill="hold"/>
                                        <p:tgtEl>
                                          <p:spTgt spid="17"/>
                                        </p:tgtEl>
                                        <p:attrNameLst>
                                          <p:attrName>fill.type</p:attrName>
                                        </p:attrNameLst>
                                      </p:cBhvr>
                                      <p:to>
                                        <p:strVal val="solid"/>
                                      </p:to>
                                    </p:set>
                                    <p:set>
                                      <p:cBhvr>
                                        <p:cTn id="26" dur="2000" fill="hold"/>
                                        <p:tgtEl>
                                          <p:spTgt spid="1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8"/>
                                        </p:tgtEl>
                                        <p:attrNameLst>
                                          <p:attrName>fillcolor</p:attrName>
                                        </p:attrNameLst>
                                      </p:cBhvr>
                                      <p:to>
                                        <a:srgbClr val="EAF4D7"/>
                                      </p:to>
                                    </p:animClr>
                                    <p:set>
                                      <p:cBhvr>
                                        <p:cTn id="31" dur="2000" fill="hold"/>
                                        <p:tgtEl>
                                          <p:spTgt spid="18"/>
                                        </p:tgtEl>
                                        <p:attrNameLst>
                                          <p:attrName>fill.type</p:attrName>
                                        </p:attrNameLst>
                                      </p:cBhvr>
                                      <p:to>
                                        <p:strVal val="solid"/>
                                      </p:to>
                                    </p:set>
                                    <p:set>
                                      <p:cBhvr>
                                        <p:cTn id="32" dur="2000" fill="hold"/>
                                        <p:tgtEl>
                                          <p:spTgt spid="1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8"/>
                                        </p:tgtEl>
                                        <p:attrNameLst>
                                          <p:attrName>fillcolor</p:attrName>
                                        </p:attrNameLst>
                                      </p:cBhvr>
                                      <p:to>
                                        <a:srgbClr val="BFE2A7"/>
                                      </p:to>
                                    </p:animClr>
                                    <p:set>
                                      <p:cBhvr>
                                        <p:cTn id="37" dur="2000" fill="hold"/>
                                        <p:tgtEl>
                                          <p:spTgt spid="18"/>
                                        </p:tgtEl>
                                        <p:attrNameLst>
                                          <p:attrName>fill.type</p:attrName>
                                        </p:attrNameLst>
                                      </p:cBhvr>
                                      <p:to>
                                        <p:strVal val="solid"/>
                                      </p:to>
                                    </p:set>
                                    <p:set>
                                      <p:cBhvr>
                                        <p:cTn id="38" dur="2000" fill="hold"/>
                                        <p:tgtEl>
                                          <p:spTgt spid="18"/>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9"/>
                                        </p:tgtEl>
                                        <p:attrNameLst>
                                          <p:attrName>fillcolor</p:attrName>
                                        </p:attrNameLst>
                                      </p:cBhvr>
                                      <p:to>
                                        <a:srgbClr val="EAF4D7"/>
                                      </p:to>
                                    </p:animClr>
                                    <p:set>
                                      <p:cBhvr>
                                        <p:cTn id="43" dur="2000" fill="hold"/>
                                        <p:tgtEl>
                                          <p:spTgt spid="19"/>
                                        </p:tgtEl>
                                        <p:attrNameLst>
                                          <p:attrName>fill.type</p:attrName>
                                        </p:attrNameLst>
                                      </p:cBhvr>
                                      <p:to>
                                        <p:strVal val="solid"/>
                                      </p:to>
                                    </p:set>
                                    <p:set>
                                      <p:cBhvr>
                                        <p:cTn id="44" dur="2000" fill="hold"/>
                                        <p:tgtEl>
                                          <p:spTgt spid="19"/>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9"/>
                                        </p:tgtEl>
                                        <p:attrNameLst>
                                          <p:attrName>fillcolor</p:attrName>
                                        </p:attrNameLst>
                                      </p:cBhvr>
                                      <p:to>
                                        <a:srgbClr val="BFE2A7"/>
                                      </p:to>
                                    </p:animClr>
                                    <p:set>
                                      <p:cBhvr>
                                        <p:cTn id="49" dur="2000" fill="hold"/>
                                        <p:tgtEl>
                                          <p:spTgt spid="19"/>
                                        </p:tgtEl>
                                        <p:attrNameLst>
                                          <p:attrName>fill.type</p:attrName>
                                        </p:attrNameLst>
                                      </p:cBhvr>
                                      <p:to>
                                        <p:strVal val="solid"/>
                                      </p:to>
                                    </p:set>
                                    <p:set>
                                      <p:cBhvr>
                                        <p:cTn id="50" dur="2000" fill="hold"/>
                                        <p:tgtEl>
                                          <p:spTgt spid="19"/>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20"/>
                                        </p:tgtEl>
                                        <p:attrNameLst>
                                          <p:attrName>fillcolor</p:attrName>
                                        </p:attrNameLst>
                                      </p:cBhvr>
                                      <p:to>
                                        <a:srgbClr val="EAF4D7"/>
                                      </p:to>
                                    </p:animClr>
                                    <p:set>
                                      <p:cBhvr>
                                        <p:cTn id="55" dur="2000" fill="hold"/>
                                        <p:tgtEl>
                                          <p:spTgt spid="20"/>
                                        </p:tgtEl>
                                        <p:attrNameLst>
                                          <p:attrName>fill.type</p:attrName>
                                        </p:attrNameLst>
                                      </p:cBhvr>
                                      <p:to>
                                        <p:strVal val="solid"/>
                                      </p:to>
                                    </p:set>
                                    <p:set>
                                      <p:cBhvr>
                                        <p:cTn id="56" dur="2000" fill="hold"/>
                                        <p:tgtEl>
                                          <p:spTgt spid="20"/>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0"/>
                                        </p:tgtEl>
                                        <p:attrNameLst>
                                          <p:attrName>fillcolor</p:attrName>
                                        </p:attrNameLst>
                                      </p:cBhvr>
                                      <p:to>
                                        <a:srgbClr val="BFE2A7"/>
                                      </p:to>
                                    </p:animClr>
                                    <p:set>
                                      <p:cBhvr>
                                        <p:cTn id="61" dur="2000" fill="hold"/>
                                        <p:tgtEl>
                                          <p:spTgt spid="20"/>
                                        </p:tgtEl>
                                        <p:attrNameLst>
                                          <p:attrName>fill.type</p:attrName>
                                        </p:attrNameLst>
                                      </p:cBhvr>
                                      <p:to>
                                        <p:strVal val="solid"/>
                                      </p:to>
                                    </p:set>
                                    <p:set>
                                      <p:cBhvr>
                                        <p:cTn id="62" dur="2000" fill="hold"/>
                                        <p:tgtEl>
                                          <p:spTgt spid="20"/>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2"/>
                                        </p:tgtEl>
                                        <p:attrNameLst>
                                          <p:attrName>fillcolor</p:attrName>
                                        </p:attrNameLst>
                                      </p:cBhvr>
                                      <p:to>
                                        <a:srgbClr val="EAF4D7"/>
                                      </p:to>
                                    </p:animClr>
                                    <p:set>
                                      <p:cBhvr>
                                        <p:cTn id="67" dur="2000" fill="hold"/>
                                        <p:tgtEl>
                                          <p:spTgt spid="22"/>
                                        </p:tgtEl>
                                        <p:attrNameLst>
                                          <p:attrName>fill.type</p:attrName>
                                        </p:attrNameLst>
                                      </p:cBhvr>
                                      <p:to>
                                        <p:strVal val="solid"/>
                                      </p:to>
                                    </p:set>
                                    <p:set>
                                      <p:cBhvr>
                                        <p:cTn id="68" dur="2000" fill="hold"/>
                                        <p:tgtEl>
                                          <p:spTgt spid="22"/>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2000" fill="hold"/>
                                        <p:tgtEl>
                                          <p:spTgt spid="22"/>
                                        </p:tgtEl>
                                        <p:attrNameLst>
                                          <p:attrName>fillcolor</p:attrName>
                                        </p:attrNameLst>
                                      </p:cBhvr>
                                      <p:to>
                                        <a:srgbClr val="BFE2A7"/>
                                      </p:to>
                                    </p:animClr>
                                    <p:set>
                                      <p:cBhvr>
                                        <p:cTn id="73" dur="2000" fill="hold"/>
                                        <p:tgtEl>
                                          <p:spTgt spid="22"/>
                                        </p:tgtEl>
                                        <p:attrNameLst>
                                          <p:attrName>fill.type</p:attrName>
                                        </p:attrNameLst>
                                      </p:cBhvr>
                                      <p:to>
                                        <p:strVal val="solid"/>
                                      </p:to>
                                    </p:set>
                                    <p:set>
                                      <p:cBhvr>
                                        <p:cTn id="74" dur="2000" fill="hold"/>
                                        <p:tgtEl>
                                          <p:spTgt spid="22"/>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27"/>
                                        </p:tgtEl>
                                        <p:attrNameLst>
                                          <p:attrName>fillcolor</p:attrName>
                                        </p:attrNameLst>
                                      </p:cBhvr>
                                      <p:to>
                                        <a:srgbClr val="EAF4D7"/>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27"/>
                                        </p:tgtEl>
                                        <p:attrNameLst>
                                          <p:attrName>fillcolor</p:attrName>
                                        </p:attrNameLst>
                                      </p:cBhvr>
                                      <p:to>
                                        <a:srgbClr val="BFE2A7"/>
                                      </p:to>
                                    </p:animClr>
                                    <p:set>
                                      <p:cBhvr>
                                        <p:cTn id="85" dur="2000" fill="hold"/>
                                        <p:tgtEl>
                                          <p:spTgt spid="27"/>
                                        </p:tgtEl>
                                        <p:attrNameLst>
                                          <p:attrName>fill.type</p:attrName>
                                        </p:attrNameLst>
                                      </p:cBhvr>
                                      <p:to>
                                        <p:strVal val="solid"/>
                                      </p:to>
                                    </p:set>
                                    <p:set>
                                      <p:cBhvr>
                                        <p:cTn id="86" dur="2000" fill="hold"/>
                                        <p:tgtEl>
                                          <p:spTgt spid="27"/>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30"/>
                                        </p:tgtEl>
                                        <p:attrNameLst>
                                          <p:attrName>fillcolor</p:attrName>
                                        </p:attrNameLst>
                                      </p:cBhvr>
                                      <p:to>
                                        <a:srgbClr val="EAF4D7"/>
                                      </p:to>
                                    </p:animClr>
                                    <p:set>
                                      <p:cBhvr>
                                        <p:cTn id="91" dur="2000" fill="hold"/>
                                        <p:tgtEl>
                                          <p:spTgt spid="30"/>
                                        </p:tgtEl>
                                        <p:attrNameLst>
                                          <p:attrName>fill.type</p:attrName>
                                        </p:attrNameLst>
                                      </p:cBhvr>
                                      <p:to>
                                        <p:strVal val="solid"/>
                                      </p:to>
                                    </p:set>
                                    <p:set>
                                      <p:cBhvr>
                                        <p:cTn id="92" dur="2000" fill="hold"/>
                                        <p:tgtEl>
                                          <p:spTgt spid="30"/>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mph" presetSubtype="2" fill="hold" nodeType="clickEffect">
                                  <p:stCondLst>
                                    <p:cond delay="0"/>
                                  </p:stCondLst>
                                  <p:childTnLst>
                                    <p:animClr clrSpc="rgb" dir="cw">
                                      <p:cBhvr>
                                        <p:cTn id="96" dur="2000" fill="hold"/>
                                        <p:tgtEl>
                                          <p:spTgt spid="30"/>
                                        </p:tgtEl>
                                        <p:attrNameLst>
                                          <p:attrName>fillcolor</p:attrName>
                                        </p:attrNameLst>
                                      </p:cBhvr>
                                      <p:to>
                                        <a:srgbClr val="BFE2A7"/>
                                      </p:to>
                                    </p:animClr>
                                    <p:set>
                                      <p:cBhvr>
                                        <p:cTn id="97" dur="2000" fill="hold"/>
                                        <p:tgtEl>
                                          <p:spTgt spid="30"/>
                                        </p:tgtEl>
                                        <p:attrNameLst>
                                          <p:attrName>fill.type</p:attrName>
                                        </p:attrNameLst>
                                      </p:cBhvr>
                                      <p:to>
                                        <p:strVal val="solid"/>
                                      </p:to>
                                    </p:set>
                                    <p:set>
                                      <p:cBhvr>
                                        <p:cTn id="98" dur="2000" fill="hold"/>
                                        <p:tgtEl>
                                          <p:spTgt spid="30"/>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32"/>
                                        </p:tgtEl>
                                        <p:attrNameLst>
                                          <p:attrName>fillcolor</p:attrName>
                                        </p:attrNameLst>
                                      </p:cBhvr>
                                      <p:to>
                                        <a:srgbClr val="EAF4D7"/>
                                      </p:to>
                                    </p:animClr>
                                    <p:set>
                                      <p:cBhvr>
                                        <p:cTn id="103" dur="2000" fill="hold"/>
                                        <p:tgtEl>
                                          <p:spTgt spid="32"/>
                                        </p:tgtEl>
                                        <p:attrNameLst>
                                          <p:attrName>fill.type</p:attrName>
                                        </p:attrNameLst>
                                      </p:cBhvr>
                                      <p:to>
                                        <p:strVal val="solid"/>
                                      </p:to>
                                    </p:set>
                                    <p:set>
                                      <p:cBhvr>
                                        <p:cTn id="104" dur="2000" fill="hold"/>
                                        <p:tgtEl>
                                          <p:spTgt spid="32"/>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 presetClass="emph" presetSubtype="2" fill="hold" nodeType="clickEffect">
                                  <p:stCondLst>
                                    <p:cond delay="0"/>
                                  </p:stCondLst>
                                  <p:childTnLst>
                                    <p:animClr clrSpc="rgb" dir="cw">
                                      <p:cBhvr>
                                        <p:cTn id="108" dur="2000" fill="hold"/>
                                        <p:tgtEl>
                                          <p:spTgt spid="32"/>
                                        </p:tgtEl>
                                        <p:attrNameLst>
                                          <p:attrName>fillcolor</p:attrName>
                                        </p:attrNameLst>
                                      </p:cBhvr>
                                      <p:to>
                                        <a:srgbClr val="BFE2A7"/>
                                      </p:to>
                                    </p:animClr>
                                    <p:set>
                                      <p:cBhvr>
                                        <p:cTn id="109" dur="2000" fill="hold"/>
                                        <p:tgtEl>
                                          <p:spTgt spid="32"/>
                                        </p:tgtEl>
                                        <p:attrNameLst>
                                          <p:attrName>fill.type</p:attrName>
                                        </p:attrNameLst>
                                      </p:cBhvr>
                                      <p:to>
                                        <p:strVal val="solid"/>
                                      </p:to>
                                    </p:set>
                                    <p:set>
                                      <p:cBhvr>
                                        <p:cTn id="110" dur="2000" fill="hold"/>
                                        <p:tgtEl>
                                          <p:spTgt spid="32"/>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 presetClass="emph" presetSubtype="2" fill="hold" nodeType="clickEffect">
                                  <p:stCondLst>
                                    <p:cond delay="0"/>
                                  </p:stCondLst>
                                  <p:childTnLst>
                                    <p:animClr clrSpc="rgb" dir="cw">
                                      <p:cBhvr>
                                        <p:cTn id="114" dur="2000" fill="hold"/>
                                        <p:tgtEl>
                                          <p:spTgt spid="34"/>
                                        </p:tgtEl>
                                        <p:attrNameLst>
                                          <p:attrName>fillcolor</p:attrName>
                                        </p:attrNameLst>
                                      </p:cBhvr>
                                      <p:to>
                                        <a:srgbClr val="EAF4D7"/>
                                      </p:to>
                                    </p:animClr>
                                    <p:set>
                                      <p:cBhvr>
                                        <p:cTn id="115" dur="2000" fill="hold"/>
                                        <p:tgtEl>
                                          <p:spTgt spid="34"/>
                                        </p:tgtEl>
                                        <p:attrNameLst>
                                          <p:attrName>fill.type</p:attrName>
                                        </p:attrNameLst>
                                      </p:cBhvr>
                                      <p:to>
                                        <p:strVal val="solid"/>
                                      </p:to>
                                    </p:set>
                                    <p:set>
                                      <p:cBhvr>
                                        <p:cTn id="116" dur="2000" fill="hold"/>
                                        <p:tgtEl>
                                          <p:spTgt spid="34"/>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1" presetClass="emph" presetSubtype="2" fill="hold" nodeType="clickEffect">
                                  <p:stCondLst>
                                    <p:cond delay="0"/>
                                  </p:stCondLst>
                                  <p:childTnLst>
                                    <p:animClr clrSpc="rgb" dir="cw">
                                      <p:cBhvr>
                                        <p:cTn id="120" dur="2000" fill="hold"/>
                                        <p:tgtEl>
                                          <p:spTgt spid="34"/>
                                        </p:tgtEl>
                                        <p:attrNameLst>
                                          <p:attrName>fillcolor</p:attrName>
                                        </p:attrNameLst>
                                      </p:cBhvr>
                                      <p:to>
                                        <a:srgbClr val="BFE2A7"/>
                                      </p:to>
                                    </p:animClr>
                                    <p:set>
                                      <p:cBhvr>
                                        <p:cTn id="121" dur="2000" fill="hold"/>
                                        <p:tgtEl>
                                          <p:spTgt spid="34"/>
                                        </p:tgtEl>
                                        <p:attrNameLst>
                                          <p:attrName>fill.type</p:attrName>
                                        </p:attrNameLst>
                                      </p:cBhvr>
                                      <p:to>
                                        <p:strVal val="solid"/>
                                      </p:to>
                                    </p:set>
                                    <p:set>
                                      <p:cBhvr>
                                        <p:cTn id="122" dur="2000" fill="hold"/>
                                        <p:tgtEl>
                                          <p:spTgt spid="34"/>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36"/>
                                        </p:tgtEl>
                                        <p:attrNameLst>
                                          <p:attrName>fillcolor</p:attrName>
                                        </p:attrNameLst>
                                      </p:cBhvr>
                                      <p:to>
                                        <a:srgbClr val="EAF4D7"/>
                                      </p:to>
                                    </p:animClr>
                                    <p:set>
                                      <p:cBhvr>
                                        <p:cTn id="127" dur="2000" fill="hold"/>
                                        <p:tgtEl>
                                          <p:spTgt spid="36"/>
                                        </p:tgtEl>
                                        <p:attrNameLst>
                                          <p:attrName>fill.type</p:attrName>
                                        </p:attrNameLst>
                                      </p:cBhvr>
                                      <p:to>
                                        <p:strVal val="solid"/>
                                      </p:to>
                                    </p:set>
                                    <p:set>
                                      <p:cBhvr>
                                        <p:cTn id="128" dur="2000" fill="hold"/>
                                        <p:tgtEl>
                                          <p:spTgt spid="36"/>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2000" fill="hold"/>
                                        <p:tgtEl>
                                          <p:spTgt spid="36"/>
                                        </p:tgtEl>
                                        <p:attrNameLst>
                                          <p:attrName>fillcolor</p:attrName>
                                        </p:attrNameLst>
                                      </p:cBhvr>
                                      <p:to>
                                        <a:srgbClr val="BFE2A7"/>
                                      </p:to>
                                    </p:animClr>
                                    <p:set>
                                      <p:cBhvr>
                                        <p:cTn id="133" dur="2000" fill="hold"/>
                                        <p:tgtEl>
                                          <p:spTgt spid="36"/>
                                        </p:tgtEl>
                                        <p:attrNameLst>
                                          <p:attrName>fill.type</p:attrName>
                                        </p:attrNameLst>
                                      </p:cBhvr>
                                      <p:to>
                                        <p:strVal val="solid"/>
                                      </p:to>
                                    </p:set>
                                    <p:set>
                                      <p:cBhvr>
                                        <p:cTn id="134" dur="2000" fill="hold"/>
                                        <p:tgtEl>
                                          <p:spTgt spid="36"/>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 presetClass="emph" presetSubtype="2" fill="hold" nodeType="clickEffect">
                                  <p:stCondLst>
                                    <p:cond delay="0"/>
                                  </p:stCondLst>
                                  <p:childTnLst>
                                    <p:animClr clrSpc="rgb" dir="cw">
                                      <p:cBhvr>
                                        <p:cTn id="138" dur="2000" fill="hold"/>
                                        <p:tgtEl>
                                          <p:spTgt spid="38"/>
                                        </p:tgtEl>
                                        <p:attrNameLst>
                                          <p:attrName>fillcolor</p:attrName>
                                        </p:attrNameLst>
                                      </p:cBhvr>
                                      <p:to>
                                        <a:srgbClr val="EAF4D7"/>
                                      </p:to>
                                    </p:animClr>
                                    <p:set>
                                      <p:cBhvr>
                                        <p:cTn id="139" dur="2000" fill="hold"/>
                                        <p:tgtEl>
                                          <p:spTgt spid="38"/>
                                        </p:tgtEl>
                                        <p:attrNameLst>
                                          <p:attrName>fill.type</p:attrName>
                                        </p:attrNameLst>
                                      </p:cBhvr>
                                      <p:to>
                                        <p:strVal val="solid"/>
                                      </p:to>
                                    </p:set>
                                    <p:set>
                                      <p:cBhvr>
                                        <p:cTn id="140" dur="2000" fill="hold"/>
                                        <p:tgtEl>
                                          <p:spTgt spid="38"/>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 presetClass="emph" presetSubtype="2" fill="hold" nodeType="clickEffect">
                                  <p:stCondLst>
                                    <p:cond delay="0"/>
                                  </p:stCondLst>
                                  <p:childTnLst>
                                    <p:animClr clrSpc="rgb" dir="cw">
                                      <p:cBhvr>
                                        <p:cTn id="144" dur="2000" fill="hold"/>
                                        <p:tgtEl>
                                          <p:spTgt spid="38"/>
                                        </p:tgtEl>
                                        <p:attrNameLst>
                                          <p:attrName>fillcolor</p:attrName>
                                        </p:attrNameLst>
                                      </p:cBhvr>
                                      <p:to>
                                        <a:srgbClr val="BFE2A7"/>
                                      </p:to>
                                    </p:animClr>
                                    <p:set>
                                      <p:cBhvr>
                                        <p:cTn id="145" dur="2000" fill="hold"/>
                                        <p:tgtEl>
                                          <p:spTgt spid="38"/>
                                        </p:tgtEl>
                                        <p:attrNameLst>
                                          <p:attrName>fill.type</p:attrName>
                                        </p:attrNameLst>
                                      </p:cBhvr>
                                      <p:to>
                                        <p:strVal val="solid"/>
                                      </p:to>
                                    </p:set>
                                    <p:set>
                                      <p:cBhvr>
                                        <p:cTn id="146" dur="2000" fill="hold"/>
                                        <p:tgtEl>
                                          <p:spTgt spid="38"/>
                                        </p:tgtEl>
                                        <p:attrNameLst>
                                          <p:attrName>fill.on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2000" fill="hold"/>
                                        <p:tgtEl>
                                          <p:spTgt spid="40"/>
                                        </p:tgtEl>
                                        <p:attrNameLst>
                                          <p:attrName>fillcolor</p:attrName>
                                        </p:attrNameLst>
                                      </p:cBhvr>
                                      <p:to>
                                        <a:srgbClr val="EAF4D7"/>
                                      </p:to>
                                    </p:animClr>
                                    <p:set>
                                      <p:cBhvr>
                                        <p:cTn id="151" dur="2000" fill="hold"/>
                                        <p:tgtEl>
                                          <p:spTgt spid="40"/>
                                        </p:tgtEl>
                                        <p:attrNameLst>
                                          <p:attrName>fill.type</p:attrName>
                                        </p:attrNameLst>
                                      </p:cBhvr>
                                      <p:to>
                                        <p:strVal val="solid"/>
                                      </p:to>
                                    </p:set>
                                    <p:set>
                                      <p:cBhvr>
                                        <p:cTn id="152" dur="2000" fill="hold"/>
                                        <p:tgtEl>
                                          <p:spTgt spid="40"/>
                                        </p:tgtEl>
                                        <p:attrNameLst>
                                          <p:attrName>fill.on</p:attrName>
                                        </p:attrNameLst>
                                      </p:cBhvr>
                                      <p:to>
                                        <p:strVal val="true"/>
                                      </p:to>
                                    </p:set>
                                  </p:childTnLst>
                                </p:cTn>
                              </p:par>
                            </p:childTnLst>
                          </p:cTn>
                        </p:par>
                      </p:childTnLst>
                    </p:cTn>
                  </p:par>
                  <p:par>
                    <p:cTn id="153" fill="hold">
                      <p:stCondLst>
                        <p:cond delay="indefinite"/>
                      </p:stCondLst>
                      <p:childTnLst>
                        <p:par>
                          <p:cTn id="154" fill="hold">
                            <p:stCondLst>
                              <p:cond delay="0"/>
                            </p:stCondLst>
                            <p:childTnLst>
                              <p:par>
                                <p:cTn id="155" presetID="1" presetClass="emph" presetSubtype="2" fill="hold" nodeType="clickEffect">
                                  <p:stCondLst>
                                    <p:cond delay="0"/>
                                  </p:stCondLst>
                                  <p:childTnLst>
                                    <p:animClr clrSpc="rgb" dir="cw">
                                      <p:cBhvr>
                                        <p:cTn id="156" dur="2000" fill="hold"/>
                                        <p:tgtEl>
                                          <p:spTgt spid="40"/>
                                        </p:tgtEl>
                                        <p:attrNameLst>
                                          <p:attrName>fillcolor</p:attrName>
                                        </p:attrNameLst>
                                      </p:cBhvr>
                                      <p:to>
                                        <a:srgbClr val="BFE2A7"/>
                                      </p:to>
                                    </p:animClr>
                                    <p:set>
                                      <p:cBhvr>
                                        <p:cTn id="157" dur="2000" fill="hold"/>
                                        <p:tgtEl>
                                          <p:spTgt spid="40"/>
                                        </p:tgtEl>
                                        <p:attrNameLst>
                                          <p:attrName>fill.type</p:attrName>
                                        </p:attrNameLst>
                                      </p:cBhvr>
                                      <p:to>
                                        <p:strVal val="solid"/>
                                      </p:to>
                                    </p:set>
                                    <p:set>
                                      <p:cBhvr>
                                        <p:cTn id="158" dur="2000" fill="hold"/>
                                        <p:tgtEl>
                                          <p:spTgt spid="40"/>
                                        </p:tgtEl>
                                        <p:attrNameLst>
                                          <p:attrName>fill.on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1" presetClass="emph" presetSubtype="2" fill="hold" nodeType="clickEffect">
                                  <p:stCondLst>
                                    <p:cond delay="0"/>
                                  </p:stCondLst>
                                  <p:childTnLst>
                                    <p:animClr clrSpc="rgb" dir="cw">
                                      <p:cBhvr>
                                        <p:cTn id="162" dur="2000" fill="hold"/>
                                        <p:tgtEl>
                                          <p:spTgt spid="43"/>
                                        </p:tgtEl>
                                        <p:attrNameLst>
                                          <p:attrName>fillcolor</p:attrName>
                                        </p:attrNameLst>
                                      </p:cBhvr>
                                      <p:to>
                                        <a:srgbClr val="EAF4D7"/>
                                      </p:to>
                                    </p:animClr>
                                    <p:set>
                                      <p:cBhvr>
                                        <p:cTn id="163" dur="2000" fill="hold"/>
                                        <p:tgtEl>
                                          <p:spTgt spid="43"/>
                                        </p:tgtEl>
                                        <p:attrNameLst>
                                          <p:attrName>fill.type</p:attrName>
                                        </p:attrNameLst>
                                      </p:cBhvr>
                                      <p:to>
                                        <p:strVal val="solid"/>
                                      </p:to>
                                    </p:set>
                                    <p:set>
                                      <p:cBhvr>
                                        <p:cTn id="164" dur="2000" fill="hold"/>
                                        <p:tgtEl>
                                          <p:spTgt spid="43"/>
                                        </p:tgtEl>
                                        <p:attrNameLst>
                                          <p:attrName>fill.on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2000" fill="hold"/>
                                        <p:tgtEl>
                                          <p:spTgt spid="43"/>
                                        </p:tgtEl>
                                        <p:attrNameLst>
                                          <p:attrName>fillcolor</p:attrName>
                                        </p:attrNameLst>
                                      </p:cBhvr>
                                      <p:to>
                                        <a:srgbClr val="BFE2A7"/>
                                      </p:to>
                                    </p:animClr>
                                    <p:set>
                                      <p:cBhvr>
                                        <p:cTn id="169" dur="2000" fill="hold"/>
                                        <p:tgtEl>
                                          <p:spTgt spid="43"/>
                                        </p:tgtEl>
                                        <p:attrNameLst>
                                          <p:attrName>fill.type</p:attrName>
                                        </p:attrNameLst>
                                      </p:cBhvr>
                                      <p:to>
                                        <p:strVal val="solid"/>
                                      </p:to>
                                    </p:set>
                                    <p:set>
                                      <p:cBhvr>
                                        <p:cTn id="170" dur="2000" fill="hold"/>
                                        <p:tgtEl>
                                          <p:spTgt spid="43"/>
                                        </p:tgtEl>
                                        <p:attrNameLst>
                                          <p:attrName>fill.on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1" presetClass="emph" presetSubtype="2" fill="hold" nodeType="clickEffect">
                                  <p:stCondLst>
                                    <p:cond delay="0"/>
                                  </p:stCondLst>
                                  <p:childTnLst>
                                    <p:animClr clrSpc="rgb" dir="cw">
                                      <p:cBhvr>
                                        <p:cTn id="174" dur="2000" fill="hold"/>
                                        <p:tgtEl>
                                          <p:spTgt spid="45"/>
                                        </p:tgtEl>
                                        <p:attrNameLst>
                                          <p:attrName>fillcolor</p:attrName>
                                        </p:attrNameLst>
                                      </p:cBhvr>
                                      <p:to>
                                        <a:srgbClr val="EAF4D7"/>
                                      </p:to>
                                    </p:animClr>
                                    <p:set>
                                      <p:cBhvr>
                                        <p:cTn id="175" dur="2000" fill="hold"/>
                                        <p:tgtEl>
                                          <p:spTgt spid="45"/>
                                        </p:tgtEl>
                                        <p:attrNameLst>
                                          <p:attrName>fill.type</p:attrName>
                                        </p:attrNameLst>
                                      </p:cBhvr>
                                      <p:to>
                                        <p:strVal val="solid"/>
                                      </p:to>
                                    </p:set>
                                    <p:set>
                                      <p:cBhvr>
                                        <p:cTn id="176" dur="2000" fill="hold"/>
                                        <p:tgtEl>
                                          <p:spTgt spid="45"/>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1" presetClass="emph" presetSubtype="2" fill="hold" nodeType="clickEffect">
                                  <p:stCondLst>
                                    <p:cond delay="0"/>
                                  </p:stCondLst>
                                  <p:childTnLst>
                                    <p:animClr clrSpc="rgb" dir="cw">
                                      <p:cBhvr>
                                        <p:cTn id="180" dur="2000" fill="hold"/>
                                        <p:tgtEl>
                                          <p:spTgt spid="45"/>
                                        </p:tgtEl>
                                        <p:attrNameLst>
                                          <p:attrName>fillcolor</p:attrName>
                                        </p:attrNameLst>
                                      </p:cBhvr>
                                      <p:to>
                                        <a:srgbClr val="BFE2A7"/>
                                      </p:to>
                                    </p:animClr>
                                    <p:set>
                                      <p:cBhvr>
                                        <p:cTn id="181" dur="2000" fill="hold"/>
                                        <p:tgtEl>
                                          <p:spTgt spid="45"/>
                                        </p:tgtEl>
                                        <p:attrNameLst>
                                          <p:attrName>fill.type</p:attrName>
                                        </p:attrNameLst>
                                      </p:cBhvr>
                                      <p:to>
                                        <p:strVal val="solid"/>
                                      </p:to>
                                    </p:set>
                                    <p:set>
                                      <p:cBhvr>
                                        <p:cTn id="182" dur="2000" fill="hold"/>
                                        <p:tgtEl>
                                          <p:spTgt spid="45"/>
                                        </p:tgtEl>
                                        <p:attrNameLst>
                                          <p:attrName>fill.on</p:attrName>
                                        </p:attrNameLst>
                                      </p:cBhvr>
                                      <p:to>
                                        <p:strVal val="true"/>
                                      </p:to>
                                    </p:set>
                                  </p:childTnLst>
                                </p:cTn>
                              </p:par>
                            </p:childTnLst>
                          </p:cTn>
                        </p:par>
                      </p:childTnLst>
                    </p:cTn>
                  </p:par>
                  <p:par>
                    <p:cTn id="183" fill="hold">
                      <p:stCondLst>
                        <p:cond delay="indefinite"/>
                      </p:stCondLst>
                      <p:childTnLst>
                        <p:par>
                          <p:cTn id="184" fill="hold">
                            <p:stCondLst>
                              <p:cond delay="0"/>
                            </p:stCondLst>
                            <p:childTnLst>
                              <p:par>
                                <p:cTn id="185" presetID="1" presetClass="emph" presetSubtype="2" fill="hold" nodeType="clickEffect">
                                  <p:stCondLst>
                                    <p:cond delay="0"/>
                                  </p:stCondLst>
                                  <p:childTnLst>
                                    <p:animClr clrSpc="rgb" dir="cw">
                                      <p:cBhvr>
                                        <p:cTn id="186" dur="2000" fill="hold"/>
                                        <p:tgtEl>
                                          <p:spTgt spid="47"/>
                                        </p:tgtEl>
                                        <p:attrNameLst>
                                          <p:attrName>fillcolor</p:attrName>
                                        </p:attrNameLst>
                                      </p:cBhvr>
                                      <p:to>
                                        <a:srgbClr val="EAF4D7"/>
                                      </p:to>
                                    </p:animClr>
                                    <p:set>
                                      <p:cBhvr>
                                        <p:cTn id="187" dur="2000" fill="hold"/>
                                        <p:tgtEl>
                                          <p:spTgt spid="47"/>
                                        </p:tgtEl>
                                        <p:attrNameLst>
                                          <p:attrName>fill.type</p:attrName>
                                        </p:attrNameLst>
                                      </p:cBhvr>
                                      <p:to>
                                        <p:strVal val="solid"/>
                                      </p:to>
                                    </p:set>
                                    <p:set>
                                      <p:cBhvr>
                                        <p:cTn id="188" dur="2000" fill="hold"/>
                                        <p:tgtEl>
                                          <p:spTgt spid="47"/>
                                        </p:tgtEl>
                                        <p:attrNameLst>
                                          <p:attrName>fill.on</p:attrName>
                                        </p:attrNameLst>
                                      </p:cBhvr>
                                      <p:to>
                                        <p:strVal val="true"/>
                                      </p:to>
                                    </p:set>
                                  </p:childTnLst>
                                </p:cTn>
                              </p:par>
                            </p:childTnLst>
                          </p:cTn>
                        </p:par>
                      </p:childTnLst>
                    </p:cTn>
                  </p:par>
                  <p:par>
                    <p:cTn id="189" fill="hold">
                      <p:stCondLst>
                        <p:cond delay="indefinite"/>
                      </p:stCondLst>
                      <p:childTnLst>
                        <p:par>
                          <p:cTn id="190" fill="hold">
                            <p:stCondLst>
                              <p:cond delay="0"/>
                            </p:stCondLst>
                            <p:childTnLst>
                              <p:par>
                                <p:cTn id="191" presetID="1" presetClass="emph" presetSubtype="2" fill="hold" nodeType="clickEffect">
                                  <p:stCondLst>
                                    <p:cond delay="0"/>
                                  </p:stCondLst>
                                  <p:childTnLst>
                                    <p:animClr clrSpc="rgb" dir="cw">
                                      <p:cBhvr>
                                        <p:cTn id="192" dur="2000" fill="hold"/>
                                        <p:tgtEl>
                                          <p:spTgt spid="47"/>
                                        </p:tgtEl>
                                        <p:attrNameLst>
                                          <p:attrName>fillcolor</p:attrName>
                                        </p:attrNameLst>
                                      </p:cBhvr>
                                      <p:to>
                                        <a:srgbClr val="BFE2A7"/>
                                      </p:to>
                                    </p:animClr>
                                    <p:set>
                                      <p:cBhvr>
                                        <p:cTn id="193" dur="2000" fill="hold"/>
                                        <p:tgtEl>
                                          <p:spTgt spid="47"/>
                                        </p:tgtEl>
                                        <p:attrNameLst>
                                          <p:attrName>fill.type</p:attrName>
                                        </p:attrNameLst>
                                      </p:cBhvr>
                                      <p:to>
                                        <p:strVal val="solid"/>
                                      </p:to>
                                    </p:set>
                                    <p:set>
                                      <p:cBhvr>
                                        <p:cTn id="194" dur="2000" fill="hold"/>
                                        <p:tgtEl>
                                          <p:spTgt spid="47"/>
                                        </p:tgtEl>
                                        <p:attrNameLst>
                                          <p:attrName>fill.on</p:attrName>
                                        </p:attrNameLst>
                                      </p:cBhvr>
                                      <p:to>
                                        <p:strVal val="true"/>
                                      </p:to>
                                    </p:set>
                                  </p:childTnLst>
                                </p:cTn>
                              </p:par>
                            </p:childTnLst>
                          </p:cTn>
                        </p:par>
                      </p:childTnLst>
                    </p:cTn>
                  </p:par>
                  <p:par>
                    <p:cTn id="195" fill="hold">
                      <p:stCondLst>
                        <p:cond delay="indefinite"/>
                      </p:stCondLst>
                      <p:childTnLst>
                        <p:par>
                          <p:cTn id="196" fill="hold">
                            <p:stCondLst>
                              <p:cond delay="0"/>
                            </p:stCondLst>
                            <p:childTnLst>
                              <p:par>
                                <p:cTn id="197" presetID="1" presetClass="emph" presetSubtype="2" fill="hold" nodeType="clickEffect">
                                  <p:stCondLst>
                                    <p:cond delay="0"/>
                                  </p:stCondLst>
                                  <p:childTnLst>
                                    <p:animClr clrSpc="rgb" dir="cw">
                                      <p:cBhvr>
                                        <p:cTn id="198" dur="2000" fill="hold"/>
                                        <p:tgtEl>
                                          <p:spTgt spid="49"/>
                                        </p:tgtEl>
                                        <p:attrNameLst>
                                          <p:attrName>fillcolor</p:attrName>
                                        </p:attrNameLst>
                                      </p:cBhvr>
                                      <p:to>
                                        <a:srgbClr val="EAF4D7"/>
                                      </p:to>
                                    </p:animClr>
                                    <p:set>
                                      <p:cBhvr>
                                        <p:cTn id="199" dur="2000" fill="hold"/>
                                        <p:tgtEl>
                                          <p:spTgt spid="49"/>
                                        </p:tgtEl>
                                        <p:attrNameLst>
                                          <p:attrName>fill.type</p:attrName>
                                        </p:attrNameLst>
                                      </p:cBhvr>
                                      <p:to>
                                        <p:strVal val="solid"/>
                                      </p:to>
                                    </p:set>
                                    <p:set>
                                      <p:cBhvr>
                                        <p:cTn id="200" dur="2000" fill="hold"/>
                                        <p:tgtEl>
                                          <p:spTgt spid="49"/>
                                        </p:tgtEl>
                                        <p:attrNameLst>
                                          <p:attrName>fill.on</p:attrName>
                                        </p:attrNameLst>
                                      </p:cBhvr>
                                      <p:to>
                                        <p:strVal val="true"/>
                                      </p:to>
                                    </p:set>
                                  </p:childTnLst>
                                </p:cTn>
                              </p:par>
                            </p:childTnLst>
                          </p:cTn>
                        </p:par>
                      </p:childTnLst>
                    </p:cTn>
                  </p:par>
                  <p:par>
                    <p:cTn id="201" fill="hold">
                      <p:stCondLst>
                        <p:cond delay="indefinite"/>
                      </p:stCondLst>
                      <p:childTnLst>
                        <p:par>
                          <p:cTn id="202" fill="hold">
                            <p:stCondLst>
                              <p:cond delay="0"/>
                            </p:stCondLst>
                            <p:childTnLst>
                              <p:par>
                                <p:cTn id="203" presetID="1" presetClass="emph" presetSubtype="2" fill="hold" nodeType="clickEffect">
                                  <p:stCondLst>
                                    <p:cond delay="0"/>
                                  </p:stCondLst>
                                  <p:childTnLst>
                                    <p:animClr clrSpc="rgb" dir="cw">
                                      <p:cBhvr>
                                        <p:cTn id="204" dur="2000" fill="hold"/>
                                        <p:tgtEl>
                                          <p:spTgt spid="49"/>
                                        </p:tgtEl>
                                        <p:attrNameLst>
                                          <p:attrName>fillcolor</p:attrName>
                                        </p:attrNameLst>
                                      </p:cBhvr>
                                      <p:to>
                                        <a:srgbClr val="BFE2A7"/>
                                      </p:to>
                                    </p:animClr>
                                    <p:set>
                                      <p:cBhvr>
                                        <p:cTn id="205" dur="2000" fill="hold"/>
                                        <p:tgtEl>
                                          <p:spTgt spid="49"/>
                                        </p:tgtEl>
                                        <p:attrNameLst>
                                          <p:attrName>fill.type</p:attrName>
                                        </p:attrNameLst>
                                      </p:cBhvr>
                                      <p:to>
                                        <p:strVal val="solid"/>
                                      </p:to>
                                    </p:set>
                                    <p:set>
                                      <p:cBhvr>
                                        <p:cTn id="206" dur="2000" fill="hold"/>
                                        <p:tgtEl>
                                          <p:spTgt spid="49"/>
                                        </p:tgtEl>
                                        <p:attrNameLst>
                                          <p:attrName>fill.on</p:attrName>
                                        </p:attrNameLst>
                                      </p:cBhvr>
                                      <p:to>
                                        <p:strVal val="true"/>
                                      </p:to>
                                    </p:set>
                                  </p:childTnLst>
                                </p:cTn>
                              </p:par>
                            </p:childTnLst>
                          </p:cTn>
                        </p:par>
                      </p:childTnLst>
                    </p:cTn>
                  </p:par>
                  <p:par>
                    <p:cTn id="207" fill="hold">
                      <p:stCondLst>
                        <p:cond delay="indefinite"/>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51"/>
                                        </p:tgtEl>
                                        <p:attrNameLst>
                                          <p:attrName>fillcolor</p:attrName>
                                        </p:attrNameLst>
                                      </p:cBhvr>
                                      <p:to>
                                        <a:srgbClr val="EAF4D7"/>
                                      </p:to>
                                    </p:animClr>
                                    <p:set>
                                      <p:cBhvr>
                                        <p:cTn id="211" dur="2000" fill="hold"/>
                                        <p:tgtEl>
                                          <p:spTgt spid="51"/>
                                        </p:tgtEl>
                                        <p:attrNameLst>
                                          <p:attrName>fill.type</p:attrName>
                                        </p:attrNameLst>
                                      </p:cBhvr>
                                      <p:to>
                                        <p:strVal val="solid"/>
                                      </p:to>
                                    </p:set>
                                    <p:set>
                                      <p:cBhvr>
                                        <p:cTn id="212" dur="2000" fill="hold"/>
                                        <p:tgtEl>
                                          <p:spTgt spid="51"/>
                                        </p:tgtEl>
                                        <p:attrNameLst>
                                          <p:attrName>fill.on</p:attrName>
                                        </p:attrNameLst>
                                      </p:cBhvr>
                                      <p:to>
                                        <p:strVal val="true"/>
                                      </p:to>
                                    </p:set>
                                  </p:childTnLst>
                                </p:cTn>
                              </p:par>
                            </p:childTnLst>
                          </p:cTn>
                        </p:par>
                      </p:childTnLst>
                    </p:cTn>
                  </p:par>
                  <p:par>
                    <p:cTn id="213" fill="hold">
                      <p:stCondLst>
                        <p:cond delay="indefinite"/>
                      </p:stCondLst>
                      <p:childTnLst>
                        <p:par>
                          <p:cTn id="214" fill="hold">
                            <p:stCondLst>
                              <p:cond delay="0"/>
                            </p:stCondLst>
                            <p:childTnLst>
                              <p:par>
                                <p:cTn id="215" presetID="1" presetClass="emph" presetSubtype="2" fill="hold" nodeType="clickEffect">
                                  <p:stCondLst>
                                    <p:cond delay="0"/>
                                  </p:stCondLst>
                                  <p:childTnLst>
                                    <p:animClr clrSpc="rgb" dir="cw">
                                      <p:cBhvr>
                                        <p:cTn id="216" dur="2000" fill="hold"/>
                                        <p:tgtEl>
                                          <p:spTgt spid="51"/>
                                        </p:tgtEl>
                                        <p:attrNameLst>
                                          <p:attrName>fillcolor</p:attrName>
                                        </p:attrNameLst>
                                      </p:cBhvr>
                                      <p:to>
                                        <a:srgbClr val="BFE2A7"/>
                                      </p:to>
                                    </p:animClr>
                                    <p:set>
                                      <p:cBhvr>
                                        <p:cTn id="217" dur="2000" fill="hold"/>
                                        <p:tgtEl>
                                          <p:spTgt spid="51"/>
                                        </p:tgtEl>
                                        <p:attrNameLst>
                                          <p:attrName>fill.type</p:attrName>
                                        </p:attrNameLst>
                                      </p:cBhvr>
                                      <p:to>
                                        <p:strVal val="solid"/>
                                      </p:to>
                                    </p:set>
                                    <p:set>
                                      <p:cBhvr>
                                        <p:cTn id="218" dur="2000" fill="hold"/>
                                        <p:tgtEl>
                                          <p:spTgt spid="51"/>
                                        </p:tgtEl>
                                        <p:attrNameLst>
                                          <p:attrName>fill.on</p:attrName>
                                        </p:attrNameLst>
                                      </p:cBhvr>
                                      <p:to>
                                        <p:strVal val="true"/>
                                      </p:to>
                                    </p:set>
                                  </p:childTnLst>
                                </p:cTn>
                              </p:par>
                            </p:childTnLst>
                          </p:cTn>
                        </p:par>
                      </p:childTnLst>
                    </p:cTn>
                  </p:par>
                  <p:par>
                    <p:cTn id="219" fill="hold">
                      <p:stCondLst>
                        <p:cond delay="indefinite"/>
                      </p:stCondLst>
                      <p:childTnLst>
                        <p:par>
                          <p:cTn id="220" fill="hold">
                            <p:stCondLst>
                              <p:cond delay="0"/>
                            </p:stCondLst>
                            <p:childTnLst>
                              <p:par>
                                <p:cTn id="221" presetID="1" presetClass="emph" presetSubtype="2" fill="hold" nodeType="clickEffect">
                                  <p:stCondLst>
                                    <p:cond delay="0"/>
                                  </p:stCondLst>
                                  <p:childTnLst>
                                    <p:animClr clrSpc="rgb" dir="cw">
                                      <p:cBhvr>
                                        <p:cTn id="222" dur="2000" fill="hold"/>
                                        <p:tgtEl>
                                          <p:spTgt spid="53"/>
                                        </p:tgtEl>
                                        <p:attrNameLst>
                                          <p:attrName>fillcolor</p:attrName>
                                        </p:attrNameLst>
                                      </p:cBhvr>
                                      <p:to>
                                        <a:srgbClr val="EAF4D7"/>
                                      </p:to>
                                    </p:animClr>
                                    <p:set>
                                      <p:cBhvr>
                                        <p:cTn id="223" dur="2000" fill="hold"/>
                                        <p:tgtEl>
                                          <p:spTgt spid="53"/>
                                        </p:tgtEl>
                                        <p:attrNameLst>
                                          <p:attrName>fill.type</p:attrName>
                                        </p:attrNameLst>
                                      </p:cBhvr>
                                      <p:to>
                                        <p:strVal val="solid"/>
                                      </p:to>
                                    </p:set>
                                    <p:set>
                                      <p:cBhvr>
                                        <p:cTn id="224" dur="2000" fill="hold"/>
                                        <p:tgtEl>
                                          <p:spTgt spid="53"/>
                                        </p:tgtEl>
                                        <p:attrNameLst>
                                          <p:attrName>fill.on</p:attrName>
                                        </p:attrNameLst>
                                      </p:cBhvr>
                                      <p:to>
                                        <p:strVal val="true"/>
                                      </p:to>
                                    </p:set>
                                  </p:childTnLst>
                                </p:cTn>
                              </p:par>
                            </p:childTnLst>
                          </p:cTn>
                        </p:par>
                      </p:childTnLst>
                    </p:cTn>
                  </p:par>
                  <p:par>
                    <p:cTn id="225" fill="hold">
                      <p:stCondLst>
                        <p:cond delay="indefinite"/>
                      </p:stCondLst>
                      <p:childTnLst>
                        <p:par>
                          <p:cTn id="226" fill="hold">
                            <p:stCondLst>
                              <p:cond delay="0"/>
                            </p:stCondLst>
                            <p:childTnLst>
                              <p:par>
                                <p:cTn id="227" presetID="1" presetClass="emph" presetSubtype="2" fill="hold" nodeType="clickEffect">
                                  <p:stCondLst>
                                    <p:cond delay="0"/>
                                  </p:stCondLst>
                                  <p:childTnLst>
                                    <p:animClr clrSpc="rgb" dir="cw">
                                      <p:cBhvr>
                                        <p:cTn id="228" dur="2000" fill="hold"/>
                                        <p:tgtEl>
                                          <p:spTgt spid="53"/>
                                        </p:tgtEl>
                                        <p:attrNameLst>
                                          <p:attrName>fillcolor</p:attrName>
                                        </p:attrNameLst>
                                      </p:cBhvr>
                                      <p:to>
                                        <a:srgbClr val="BFE2A7"/>
                                      </p:to>
                                    </p:animClr>
                                    <p:set>
                                      <p:cBhvr>
                                        <p:cTn id="229" dur="2000" fill="hold"/>
                                        <p:tgtEl>
                                          <p:spTgt spid="53"/>
                                        </p:tgtEl>
                                        <p:attrNameLst>
                                          <p:attrName>fill.type</p:attrName>
                                        </p:attrNameLst>
                                      </p:cBhvr>
                                      <p:to>
                                        <p:strVal val="solid"/>
                                      </p:to>
                                    </p:set>
                                    <p:set>
                                      <p:cBhvr>
                                        <p:cTn id="230" dur="2000" fill="hold"/>
                                        <p:tgtEl>
                                          <p:spTgt spid="53"/>
                                        </p:tgtEl>
                                        <p:attrNameLst>
                                          <p:attrName>fill.on</p:attrName>
                                        </p:attrNameLst>
                                      </p:cBhvr>
                                      <p:to>
                                        <p:strVal val="true"/>
                                      </p:to>
                                    </p:set>
                                  </p:childTnLst>
                                </p:cTn>
                              </p:par>
                            </p:childTnLst>
                          </p:cTn>
                        </p:par>
                      </p:childTnLst>
                    </p:cTn>
                  </p:par>
                  <p:par>
                    <p:cTn id="231" fill="hold">
                      <p:stCondLst>
                        <p:cond delay="indefinite"/>
                      </p:stCondLst>
                      <p:childTnLst>
                        <p:par>
                          <p:cTn id="232" fill="hold">
                            <p:stCondLst>
                              <p:cond delay="0"/>
                            </p:stCondLst>
                            <p:childTnLst>
                              <p:par>
                                <p:cTn id="233" presetID="1" presetClass="emph" presetSubtype="2" fill="hold" nodeType="clickEffect">
                                  <p:stCondLst>
                                    <p:cond delay="0"/>
                                  </p:stCondLst>
                                  <p:childTnLst>
                                    <p:animClr clrSpc="rgb" dir="cw">
                                      <p:cBhvr>
                                        <p:cTn id="234" dur="2000" fill="hold"/>
                                        <p:tgtEl>
                                          <p:spTgt spid="55"/>
                                        </p:tgtEl>
                                        <p:attrNameLst>
                                          <p:attrName>fillcolor</p:attrName>
                                        </p:attrNameLst>
                                      </p:cBhvr>
                                      <p:to>
                                        <a:srgbClr val="EAF4D7"/>
                                      </p:to>
                                    </p:animClr>
                                    <p:set>
                                      <p:cBhvr>
                                        <p:cTn id="235" dur="2000" fill="hold"/>
                                        <p:tgtEl>
                                          <p:spTgt spid="55"/>
                                        </p:tgtEl>
                                        <p:attrNameLst>
                                          <p:attrName>fill.type</p:attrName>
                                        </p:attrNameLst>
                                      </p:cBhvr>
                                      <p:to>
                                        <p:strVal val="solid"/>
                                      </p:to>
                                    </p:set>
                                    <p:set>
                                      <p:cBhvr>
                                        <p:cTn id="236" dur="2000" fill="hold"/>
                                        <p:tgtEl>
                                          <p:spTgt spid="55"/>
                                        </p:tgtEl>
                                        <p:attrNameLst>
                                          <p:attrName>fill.on</p:attrName>
                                        </p:attrNameLst>
                                      </p:cBhvr>
                                      <p:to>
                                        <p:strVal val="true"/>
                                      </p:to>
                                    </p:set>
                                  </p:childTnLst>
                                </p:cTn>
                              </p:par>
                            </p:childTnLst>
                          </p:cTn>
                        </p:par>
                      </p:childTnLst>
                    </p:cTn>
                  </p:par>
                  <p:par>
                    <p:cTn id="237" fill="hold">
                      <p:stCondLst>
                        <p:cond delay="indefinite"/>
                      </p:stCondLst>
                      <p:childTnLst>
                        <p:par>
                          <p:cTn id="238" fill="hold">
                            <p:stCondLst>
                              <p:cond delay="0"/>
                            </p:stCondLst>
                            <p:childTnLst>
                              <p:par>
                                <p:cTn id="239" presetID="1" presetClass="emph" presetSubtype="2" fill="hold" nodeType="clickEffect">
                                  <p:stCondLst>
                                    <p:cond delay="0"/>
                                  </p:stCondLst>
                                  <p:childTnLst>
                                    <p:animClr clrSpc="rgb" dir="cw">
                                      <p:cBhvr>
                                        <p:cTn id="240" dur="2000" fill="hold"/>
                                        <p:tgtEl>
                                          <p:spTgt spid="55"/>
                                        </p:tgtEl>
                                        <p:attrNameLst>
                                          <p:attrName>fillcolor</p:attrName>
                                        </p:attrNameLst>
                                      </p:cBhvr>
                                      <p:to>
                                        <a:srgbClr val="BFE2A7"/>
                                      </p:to>
                                    </p:animClr>
                                    <p:set>
                                      <p:cBhvr>
                                        <p:cTn id="241" dur="2000" fill="hold"/>
                                        <p:tgtEl>
                                          <p:spTgt spid="55"/>
                                        </p:tgtEl>
                                        <p:attrNameLst>
                                          <p:attrName>fill.type</p:attrName>
                                        </p:attrNameLst>
                                      </p:cBhvr>
                                      <p:to>
                                        <p:strVal val="solid"/>
                                      </p:to>
                                    </p:set>
                                    <p:set>
                                      <p:cBhvr>
                                        <p:cTn id="242" dur="2000" fill="hold"/>
                                        <p:tgtEl>
                                          <p:spTgt spid="55"/>
                                        </p:tgtEl>
                                        <p:attrNameLst>
                                          <p:attrName>fill.on</p:attrName>
                                        </p:attrNameLst>
                                      </p:cBhvr>
                                      <p:to>
                                        <p:strVal val="true"/>
                                      </p:to>
                                    </p:set>
                                  </p:childTnLst>
                                </p:cTn>
                              </p:par>
                            </p:childTnLst>
                          </p:cTn>
                        </p:par>
                      </p:childTnLst>
                    </p:cTn>
                  </p:par>
                  <p:par>
                    <p:cTn id="243" fill="hold">
                      <p:stCondLst>
                        <p:cond delay="indefinite"/>
                      </p:stCondLst>
                      <p:childTnLst>
                        <p:par>
                          <p:cTn id="244" fill="hold">
                            <p:stCondLst>
                              <p:cond delay="0"/>
                            </p:stCondLst>
                            <p:childTnLst>
                              <p:par>
                                <p:cTn id="245" presetID="1" presetClass="emph" presetSubtype="2" fill="hold" nodeType="clickEffect">
                                  <p:stCondLst>
                                    <p:cond delay="0"/>
                                  </p:stCondLst>
                                  <p:childTnLst>
                                    <p:animClr clrSpc="rgb" dir="cw">
                                      <p:cBhvr>
                                        <p:cTn id="246" dur="2000" fill="hold"/>
                                        <p:tgtEl>
                                          <p:spTgt spid="57"/>
                                        </p:tgtEl>
                                        <p:attrNameLst>
                                          <p:attrName>fillcolor</p:attrName>
                                        </p:attrNameLst>
                                      </p:cBhvr>
                                      <p:to>
                                        <a:srgbClr val="EAF4D7"/>
                                      </p:to>
                                    </p:animClr>
                                    <p:set>
                                      <p:cBhvr>
                                        <p:cTn id="247" dur="2000" fill="hold"/>
                                        <p:tgtEl>
                                          <p:spTgt spid="57"/>
                                        </p:tgtEl>
                                        <p:attrNameLst>
                                          <p:attrName>fill.type</p:attrName>
                                        </p:attrNameLst>
                                      </p:cBhvr>
                                      <p:to>
                                        <p:strVal val="solid"/>
                                      </p:to>
                                    </p:set>
                                    <p:set>
                                      <p:cBhvr>
                                        <p:cTn id="248" dur="2000" fill="hold"/>
                                        <p:tgtEl>
                                          <p:spTgt spid="57"/>
                                        </p:tgtEl>
                                        <p:attrNameLst>
                                          <p:attrName>fill.on</p:attrName>
                                        </p:attrNameLst>
                                      </p:cBhvr>
                                      <p:to>
                                        <p:strVal val="true"/>
                                      </p:to>
                                    </p:set>
                                  </p:childTnLst>
                                </p:cTn>
                              </p:par>
                            </p:childTnLst>
                          </p:cTn>
                        </p:par>
                      </p:childTnLst>
                    </p:cTn>
                  </p:par>
                  <p:par>
                    <p:cTn id="249" fill="hold">
                      <p:stCondLst>
                        <p:cond delay="indefinite"/>
                      </p:stCondLst>
                      <p:childTnLst>
                        <p:par>
                          <p:cTn id="250" fill="hold">
                            <p:stCondLst>
                              <p:cond delay="0"/>
                            </p:stCondLst>
                            <p:childTnLst>
                              <p:par>
                                <p:cTn id="251" presetID="1" presetClass="emph" presetSubtype="2" fill="hold" nodeType="clickEffect">
                                  <p:stCondLst>
                                    <p:cond delay="0"/>
                                  </p:stCondLst>
                                  <p:childTnLst>
                                    <p:animClr clrSpc="rgb" dir="cw">
                                      <p:cBhvr>
                                        <p:cTn id="252" dur="2000" fill="hold"/>
                                        <p:tgtEl>
                                          <p:spTgt spid="57"/>
                                        </p:tgtEl>
                                        <p:attrNameLst>
                                          <p:attrName>fillcolor</p:attrName>
                                        </p:attrNameLst>
                                      </p:cBhvr>
                                      <p:to>
                                        <a:srgbClr val="BFE2A7"/>
                                      </p:to>
                                    </p:animClr>
                                    <p:set>
                                      <p:cBhvr>
                                        <p:cTn id="253" dur="2000" fill="hold"/>
                                        <p:tgtEl>
                                          <p:spTgt spid="57"/>
                                        </p:tgtEl>
                                        <p:attrNameLst>
                                          <p:attrName>fill.type</p:attrName>
                                        </p:attrNameLst>
                                      </p:cBhvr>
                                      <p:to>
                                        <p:strVal val="solid"/>
                                      </p:to>
                                    </p:set>
                                    <p:set>
                                      <p:cBhvr>
                                        <p:cTn id="254" dur="2000" fill="hold"/>
                                        <p:tgtEl>
                                          <p:spTgt spid="57"/>
                                        </p:tgtEl>
                                        <p:attrNameLst>
                                          <p:attrName>fill.on</p:attrName>
                                        </p:attrNameLst>
                                      </p:cBhvr>
                                      <p:to>
                                        <p:strVal val="true"/>
                                      </p:to>
                                    </p:set>
                                  </p:childTnLst>
                                </p:cTn>
                              </p:par>
                            </p:childTnLst>
                          </p:cTn>
                        </p:par>
                      </p:childTnLst>
                    </p:cTn>
                  </p:par>
                  <p:par>
                    <p:cTn id="255" fill="hold">
                      <p:stCondLst>
                        <p:cond delay="indefinite"/>
                      </p:stCondLst>
                      <p:childTnLst>
                        <p:par>
                          <p:cTn id="256" fill="hold">
                            <p:stCondLst>
                              <p:cond delay="0"/>
                            </p:stCondLst>
                            <p:childTnLst>
                              <p:par>
                                <p:cTn id="257" presetID="1" presetClass="emph" presetSubtype="2" fill="hold" nodeType="clickEffect">
                                  <p:stCondLst>
                                    <p:cond delay="0"/>
                                  </p:stCondLst>
                                  <p:childTnLst>
                                    <p:animClr clrSpc="rgb" dir="cw">
                                      <p:cBhvr>
                                        <p:cTn id="258" dur="2000" fill="hold"/>
                                        <p:tgtEl>
                                          <p:spTgt spid="62"/>
                                        </p:tgtEl>
                                        <p:attrNameLst>
                                          <p:attrName>fillcolor</p:attrName>
                                        </p:attrNameLst>
                                      </p:cBhvr>
                                      <p:to>
                                        <a:srgbClr val="EAF4D7"/>
                                      </p:to>
                                    </p:animClr>
                                    <p:set>
                                      <p:cBhvr>
                                        <p:cTn id="259" dur="2000" fill="hold"/>
                                        <p:tgtEl>
                                          <p:spTgt spid="62"/>
                                        </p:tgtEl>
                                        <p:attrNameLst>
                                          <p:attrName>fill.type</p:attrName>
                                        </p:attrNameLst>
                                      </p:cBhvr>
                                      <p:to>
                                        <p:strVal val="solid"/>
                                      </p:to>
                                    </p:set>
                                    <p:set>
                                      <p:cBhvr>
                                        <p:cTn id="260" dur="2000" fill="hold"/>
                                        <p:tgtEl>
                                          <p:spTgt spid="62"/>
                                        </p:tgtEl>
                                        <p:attrNameLst>
                                          <p:attrName>fill.on</p:attrName>
                                        </p:attrNameLst>
                                      </p:cBhvr>
                                      <p:to>
                                        <p:strVal val="true"/>
                                      </p:to>
                                    </p:set>
                                  </p:childTnLst>
                                </p:cTn>
                              </p:par>
                            </p:childTnLst>
                          </p:cTn>
                        </p:par>
                      </p:childTnLst>
                    </p:cTn>
                  </p:par>
                  <p:par>
                    <p:cTn id="261" fill="hold">
                      <p:stCondLst>
                        <p:cond delay="indefinite"/>
                      </p:stCondLst>
                      <p:childTnLst>
                        <p:par>
                          <p:cTn id="262" fill="hold">
                            <p:stCondLst>
                              <p:cond delay="0"/>
                            </p:stCondLst>
                            <p:childTnLst>
                              <p:par>
                                <p:cTn id="263" presetID="1" presetClass="emph" presetSubtype="2" fill="hold" nodeType="clickEffect">
                                  <p:stCondLst>
                                    <p:cond delay="0"/>
                                  </p:stCondLst>
                                  <p:childTnLst>
                                    <p:animClr clrSpc="rgb" dir="cw">
                                      <p:cBhvr>
                                        <p:cTn id="264" dur="2000" fill="hold"/>
                                        <p:tgtEl>
                                          <p:spTgt spid="62"/>
                                        </p:tgtEl>
                                        <p:attrNameLst>
                                          <p:attrName>fillcolor</p:attrName>
                                        </p:attrNameLst>
                                      </p:cBhvr>
                                      <p:to>
                                        <a:srgbClr val="BFE2A7"/>
                                      </p:to>
                                    </p:animClr>
                                    <p:set>
                                      <p:cBhvr>
                                        <p:cTn id="265" dur="2000" fill="hold"/>
                                        <p:tgtEl>
                                          <p:spTgt spid="62"/>
                                        </p:tgtEl>
                                        <p:attrNameLst>
                                          <p:attrName>fill.type</p:attrName>
                                        </p:attrNameLst>
                                      </p:cBhvr>
                                      <p:to>
                                        <p:strVal val="solid"/>
                                      </p:to>
                                    </p:set>
                                    <p:set>
                                      <p:cBhvr>
                                        <p:cTn id="266" dur="2000" fill="hold"/>
                                        <p:tgtEl>
                                          <p:spTgt spid="62"/>
                                        </p:tgtEl>
                                        <p:attrNameLst>
                                          <p:attrName>fill.on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1" presetClass="emph" presetSubtype="2" fill="hold" nodeType="clickEffect">
                                  <p:stCondLst>
                                    <p:cond delay="0"/>
                                  </p:stCondLst>
                                  <p:childTnLst>
                                    <p:animClr clrSpc="rgb" dir="cw">
                                      <p:cBhvr>
                                        <p:cTn id="270" dur="2000" fill="hold"/>
                                        <p:tgtEl>
                                          <p:spTgt spid="71"/>
                                        </p:tgtEl>
                                        <p:attrNameLst>
                                          <p:attrName>fillcolor</p:attrName>
                                        </p:attrNameLst>
                                      </p:cBhvr>
                                      <p:to>
                                        <a:srgbClr val="EAF4D7"/>
                                      </p:to>
                                    </p:animClr>
                                    <p:set>
                                      <p:cBhvr>
                                        <p:cTn id="271" dur="2000" fill="hold"/>
                                        <p:tgtEl>
                                          <p:spTgt spid="71"/>
                                        </p:tgtEl>
                                        <p:attrNameLst>
                                          <p:attrName>fill.type</p:attrName>
                                        </p:attrNameLst>
                                      </p:cBhvr>
                                      <p:to>
                                        <p:strVal val="solid"/>
                                      </p:to>
                                    </p:set>
                                    <p:set>
                                      <p:cBhvr>
                                        <p:cTn id="272" dur="2000" fill="hold"/>
                                        <p:tgtEl>
                                          <p:spTgt spid="71"/>
                                        </p:tgtEl>
                                        <p:attrNameLst>
                                          <p:attrName>fill.on</p:attrName>
                                        </p:attrNameLst>
                                      </p:cBhvr>
                                      <p:to>
                                        <p:strVal val="true"/>
                                      </p:to>
                                    </p:set>
                                  </p:childTnLst>
                                </p:cTn>
                              </p:par>
                            </p:childTnLst>
                          </p:cTn>
                        </p:par>
                      </p:childTnLst>
                    </p:cTn>
                  </p:par>
                  <p:par>
                    <p:cTn id="273" fill="hold">
                      <p:stCondLst>
                        <p:cond delay="indefinite"/>
                      </p:stCondLst>
                      <p:childTnLst>
                        <p:par>
                          <p:cTn id="274" fill="hold">
                            <p:stCondLst>
                              <p:cond delay="0"/>
                            </p:stCondLst>
                            <p:childTnLst>
                              <p:par>
                                <p:cTn id="275" presetID="1" presetClass="emph" presetSubtype="2" fill="hold" nodeType="clickEffect">
                                  <p:stCondLst>
                                    <p:cond delay="0"/>
                                  </p:stCondLst>
                                  <p:childTnLst>
                                    <p:animClr clrSpc="rgb" dir="cw">
                                      <p:cBhvr>
                                        <p:cTn id="276" dur="2000" fill="hold"/>
                                        <p:tgtEl>
                                          <p:spTgt spid="71"/>
                                        </p:tgtEl>
                                        <p:attrNameLst>
                                          <p:attrName>fillcolor</p:attrName>
                                        </p:attrNameLst>
                                      </p:cBhvr>
                                      <p:to>
                                        <a:srgbClr val="BFE2A7"/>
                                      </p:to>
                                    </p:animClr>
                                    <p:set>
                                      <p:cBhvr>
                                        <p:cTn id="277" dur="2000" fill="hold"/>
                                        <p:tgtEl>
                                          <p:spTgt spid="71"/>
                                        </p:tgtEl>
                                        <p:attrNameLst>
                                          <p:attrName>fill.type</p:attrName>
                                        </p:attrNameLst>
                                      </p:cBhvr>
                                      <p:to>
                                        <p:strVal val="solid"/>
                                      </p:to>
                                    </p:set>
                                    <p:set>
                                      <p:cBhvr>
                                        <p:cTn id="278" dur="2000" fill="hold"/>
                                        <p:tgtEl>
                                          <p:spTgt spid="71"/>
                                        </p:tgtEl>
                                        <p:attrNameLst>
                                          <p:attrName>fill.on</p:attrName>
                                        </p:attrNameLst>
                                      </p:cBhvr>
                                      <p:to>
                                        <p:strVal val="true"/>
                                      </p:to>
                                    </p:set>
                                  </p:childTnLst>
                                </p:cTn>
                              </p:par>
                            </p:childTnLst>
                          </p:cTn>
                        </p:par>
                      </p:childTnLst>
                    </p:cTn>
                  </p:par>
                  <p:par>
                    <p:cTn id="279" fill="hold">
                      <p:stCondLst>
                        <p:cond delay="indefinite"/>
                      </p:stCondLst>
                      <p:childTnLst>
                        <p:par>
                          <p:cTn id="280" fill="hold">
                            <p:stCondLst>
                              <p:cond delay="0"/>
                            </p:stCondLst>
                            <p:childTnLst>
                              <p:par>
                                <p:cTn id="281" presetID="1" presetClass="emph" presetSubtype="2" fill="hold" nodeType="clickEffect">
                                  <p:stCondLst>
                                    <p:cond delay="0"/>
                                  </p:stCondLst>
                                  <p:childTnLst>
                                    <p:animClr clrSpc="rgb" dir="cw">
                                      <p:cBhvr>
                                        <p:cTn id="282" dur="2000" fill="hold"/>
                                        <p:tgtEl>
                                          <p:spTgt spid="72"/>
                                        </p:tgtEl>
                                        <p:attrNameLst>
                                          <p:attrName>fillcolor</p:attrName>
                                        </p:attrNameLst>
                                      </p:cBhvr>
                                      <p:to>
                                        <a:srgbClr val="EAF4D7"/>
                                      </p:to>
                                    </p:animClr>
                                    <p:set>
                                      <p:cBhvr>
                                        <p:cTn id="283" dur="2000" fill="hold"/>
                                        <p:tgtEl>
                                          <p:spTgt spid="72"/>
                                        </p:tgtEl>
                                        <p:attrNameLst>
                                          <p:attrName>fill.type</p:attrName>
                                        </p:attrNameLst>
                                      </p:cBhvr>
                                      <p:to>
                                        <p:strVal val="solid"/>
                                      </p:to>
                                    </p:set>
                                    <p:set>
                                      <p:cBhvr>
                                        <p:cTn id="284" dur="2000" fill="hold"/>
                                        <p:tgtEl>
                                          <p:spTgt spid="72"/>
                                        </p:tgtEl>
                                        <p:attrNameLst>
                                          <p:attrName>fill.on</p:attrName>
                                        </p:attrNameLst>
                                      </p:cBhvr>
                                      <p:to>
                                        <p:strVal val="true"/>
                                      </p:to>
                                    </p:set>
                                  </p:childTnLst>
                                </p:cTn>
                              </p:par>
                            </p:childTnLst>
                          </p:cTn>
                        </p:par>
                      </p:childTnLst>
                    </p:cTn>
                  </p:par>
                  <p:par>
                    <p:cTn id="285" fill="hold">
                      <p:stCondLst>
                        <p:cond delay="indefinite"/>
                      </p:stCondLst>
                      <p:childTnLst>
                        <p:par>
                          <p:cTn id="286" fill="hold">
                            <p:stCondLst>
                              <p:cond delay="0"/>
                            </p:stCondLst>
                            <p:childTnLst>
                              <p:par>
                                <p:cTn id="287" presetID="1" presetClass="emph" presetSubtype="2" fill="hold" nodeType="clickEffect">
                                  <p:stCondLst>
                                    <p:cond delay="0"/>
                                  </p:stCondLst>
                                  <p:childTnLst>
                                    <p:animClr clrSpc="rgb" dir="cw">
                                      <p:cBhvr>
                                        <p:cTn id="288" dur="2000" fill="hold"/>
                                        <p:tgtEl>
                                          <p:spTgt spid="72"/>
                                        </p:tgtEl>
                                        <p:attrNameLst>
                                          <p:attrName>fillcolor</p:attrName>
                                        </p:attrNameLst>
                                      </p:cBhvr>
                                      <p:to>
                                        <a:srgbClr val="BFE2A7"/>
                                      </p:to>
                                    </p:animClr>
                                    <p:set>
                                      <p:cBhvr>
                                        <p:cTn id="289" dur="2000" fill="hold"/>
                                        <p:tgtEl>
                                          <p:spTgt spid="72"/>
                                        </p:tgtEl>
                                        <p:attrNameLst>
                                          <p:attrName>fill.type</p:attrName>
                                        </p:attrNameLst>
                                      </p:cBhvr>
                                      <p:to>
                                        <p:strVal val="solid"/>
                                      </p:to>
                                    </p:set>
                                    <p:set>
                                      <p:cBhvr>
                                        <p:cTn id="290" dur="2000" fill="hold"/>
                                        <p:tgtEl>
                                          <p:spTgt spid="72"/>
                                        </p:tgtEl>
                                        <p:attrNameLst>
                                          <p:attrName>fill.on</p:attrName>
                                        </p:attrNameLst>
                                      </p:cBhvr>
                                      <p:to>
                                        <p:strVal val="true"/>
                                      </p:to>
                                    </p:set>
                                  </p:childTnLst>
                                </p:cTn>
                              </p:par>
                            </p:childTnLst>
                          </p:cTn>
                        </p:par>
                      </p:childTnLst>
                    </p:cTn>
                  </p:par>
                  <p:par>
                    <p:cTn id="291" fill="hold">
                      <p:stCondLst>
                        <p:cond delay="indefinite"/>
                      </p:stCondLst>
                      <p:childTnLst>
                        <p:par>
                          <p:cTn id="292" fill="hold">
                            <p:stCondLst>
                              <p:cond delay="0"/>
                            </p:stCondLst>
                            <p:childTnLst>
                              <p:par>
                                <p:cTn id="293" presetID="1" presetClass="emph" presetSubtype="2" fill="hold" nodeType="clickEffect">
                                  <p:stCondLst>
                                    <p:cond delay="0"/>
                                  </p:stCondLst>
                                  <p:childTnLst>
                                    <p:animClr clrSpc="rgb" dir="cw">
                                      <p:cBhvr>
                                        <p:cTn id="294" dur="2000" fill="hold"/>
                                        <p:tgtEl>
                                          <p:spTgt spid="75"/>
                                        </p:tgtEl>
                                        <p:attrNameLst>
                                          <p:attrName>fillcolor</p:attrName>
                                        </p:attrNameLst>
                                      </p:cBhvr>
                                      <p:to>
                                        <a:srgbClr val="EAF4D7"/>
                                      </p:to>
                                    </p:animClr>
                                    <p:set>
                                      <p:cBhvr>
                                        <p:cTn id="295" dur="2000" fill="hold"/>
                                        <p:tgtEl>
                                          <p:spTgt spid="75"/>
                                        </p:tgtEl>
                                        <p:attrNameLst>
                                          <p:attrName>fill.type</p:attrName>
                                        </p:attrNameLst>
                                      </p:cBhvr>
                                      <p:to>
                                        <p:strVal val="solid"/>
                                      </p:to>
                                    </p:set>
                                    <p:set>
                                      <p:cBhvr>
                                        <p:cTn id="296" dur="2000" fill="hold"/>
                                        <p:tgtEl>
                                          <p:spTgt spid="75"/>
                                        </p:tgtEl>
                                        <p:attrNameLst>
                                          <p:attrName>fill.on</p:attrName>
                                        </p:attrNameLst>
                                      </p:cBhvr>
                                      <p:to>
                                        <p:strVal val="true"/>
                                      </p:to>
                                    </p:set>
                                  </p:childTnLst>
                                </p:cTn>
                              </p:par>
                            </p:childTnLst>
                          </p:cTn>
                        </p:par>
                      </p:childTnLst>
                    </p:cTn>
                  </p:par>
                  <p:par>
                    <p:cTn id="297" fill="hold">
                      <p:stCondLst>
                        <p:cond delay="indefinite"/>
                      </p:stCondLst>
                      <p:childTnLst>
                        <p:par>
                          <p:cTn id="298" fill="hold">
                            <p:stCondLst>
                              <p:cond delay="0"/>
                            </p:stCondLst>
                            <p:childTnLst>
                              <p:par>
                                <p:cTn id="299" presetID="1" presetClass="emph" presetSubtype="2" fill="hold" nodeType="clickEffect">
                                  <p:stCondLst>
                                    <p:cond delay="0"/>
                                  </p:stCondLst>
                                  <p:childTnLst>
                                    <p:animClr clrSpc="rgb" dir="cw">
                                      <p:cBhvr>
                                        <p:cTn id="300" dur="2000" fill="hold"/>
                                        <p:tgtEl>
                                          <p:spTgt spid="75"/>
                                        </p:tgtEl>
                                        <p:attrNameLst>
                                          <p:attrName>fillcolor</p:attrName>
                                        </p:attrNameLst>
                                      </p:cBhvr>
                                      <p:to>
                                        <a:srgbClr val="BFE2A7"/>
                                      </p:to>
                                    </p:animClr>
                                    <p:set>
                                      <p:cBhvr>
                                        <p:cTn id="301" dur="2000" fill="hold"/>
                                        <p:tgtEl>
                                          <p:spTgt spid="75"/>
                                        </p:tgtEl>
                                        <p:attrNameLst>
                                          <p:attrName>fill.type</p:attrName>
                                        </p:attrNameLst>
                                      </p:cBhvr>
                                      <p:to>
                                        <p:strVal val="solid"/>
                                      </p:to>
                                    </p:set>
                                    <p:set>
                                      <p:cBhvr>
                                        <p:cTn id="302" dur="2000" fill="hold"/>
                                        <p:tgtEl>
                                          <p:spTgt spid="75"/>
                                        </p:tgtEl>
                                        <p:attrNameLst>
                                          <p:attrName>fill.on</p:attrName>
                                        </p:attrNameLst>
                                      </p:cBhvr>
                                      <p:to>
                                        <p:strVal val="true"/>
                                      </p:to>
                                    </p:set>
                                  </p:childTnLst>
                                </p:cTn>
                              </p:par>
                            </p:childTnLst>
                          </p:cTn>
                        </p:par>
                      </p:childTnLst>
                    </p:cTn>
                  </p:par>
                  <p:par>
                    <p:cTn id="303" fill="hold">
                      <p:stCondLst>
                        <p:cond delay="indefinite"/>
                      </p:stCondLst>
                      <p:childTnLst>
                        <p:par>
                          <p:cTn id="304" fill="hold">
                            <p:stCondLst>
                              <p:cond delay="0"/>
                            </p:stCondLst>
                            <p:childTnLst>
                              <p:par>
                                <p:cTn id="305" presetID="1" presetClass="emph" presetSubtype="2" fill="hold" nodeType="clickEffect">
                                  <p:stCondLst>
                                    <p:cond delay="0"/>
                                  </p:stCondLst>
                                  <p:childTnLst>
                                    <p:animClr clrSpc="rgb" dir="cw">
                                      <p:cBhvr>
                                        <p:cTn id="306" dur="2000" fill="hold"/>
                                        <p:tgtEl>
                                          <p:spTgt spid="76"/>
                                        </p:tgtEl>
                                        <p:attrNameLst>
                                          <p:attrName>fillcolor</p:attrName>
                                        </p:attrNameLst>
                                      </p:cBhvr>
                                      <p:to>
                                        <a:srgbClr val="EAF4D7"/>
                                      </p:to>
                                    </p:animClr>
                                    <p:set>
                                      <p:cBhvr>
                                        <p:cTn id="307" dur="2000" fill="hold"/>
                                        <p:tgtEl>
                                          <p:spTgt spid="76"/>
                                        </p:tgtEl>
                                        <p:attrNameLst>
                                          <p:attrName>fill.type</p:attrName>
                                        </p:attrNameLst>
                                      </p:cBhvr>
                                      <p:to>
                                        <p:strVal val="solid"/>
                                      </p:to>
                                    </p:set>
                                    <p:set>
                                      <p:cBhvr>
                                        <p:cTn id="308" dur="2000" fill="hold"/>
                                        <p:tgtEl>
                                          <p:spTgt spid="76"/>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1" presetClass="emph" presetSubtype="2" fill="hold" nodeType="clickEffect">
                                  <p:stCondLst>
                                    <p:cond delay="0"/>
                                  </p:stCondLst>
                                  <p:childTnLst>
                                    <p:animClr clrSpc="rgb" dir="cw">
                                      <p:cBhvr>
                                        <p:cTn id="312" dur="2000" fill="hold"/>
                                        <p:tgtEl>
                                          <p:spTgt spid="76"/>
                                        </p:tgtEl>
                                        <p:attrNameLst>
                                          <p:attrName>fillcolor</p:attrName>
                                        </p:attrNameLst>
                                      </p:cBhvr>
                                      <p:to>
                                        <a:srgbClr val="BFE2A7"/>
                                      </p:to>
                                    </p:animClr>
                                    <p:set>
                                      <p:cBhvr>
                                        <p:cTn id="313" dur="2000" fill="hold"/>
                                        <p:tgtEl>
                                          <p:spTgt spid="76"/>
                                        </p:tgtEl>
                                        <p:attrNameLst>
                                          <p:attrName>fill.type</p:attrName>
                                        </p:attrNameLst>
                                      </p:cBhvr>
                                      <p:to>
                                        <p:strVal val="solid"/>
                                      </p:to>
                                    </p:set>
                                    <p:set>
                                      <p:cBhvr>
                                        <p:cTn id="314" dur="2000" fill="hold"/>
                                        <p:tgtEl>
                                          <p:spTgt spid="76"/>
                                        </p:tgtEl>
                                        <p:attrNameLst>
                                          <p:attrName>fill.on</p:attrName>
                                        </p:attrNameLst>
                                      </p:cBhvr>
                                      <p:to>
                                        <p:strVal val="true"/>
                                      </p:to>
                                    </p:set>
                                  </p:childTnLst>
                                </p:cTn>
                              </p:par>
                            </p:childTnLst>
                          </p:cTn>
                        </p:par>
                      </p:childTnLst>
                    </p:cTn>
                  </p:par>
                  <p:par>
                    <p:cTn id="315" fill="hold">
                      <p:stCondLst>
                        <p:cond delay="indefinite"/>
                      </p:stCondLst>
                      <p:childTnLst>
                        <p:par>
                          <p:cTn id="316" fill="hold">
                            <p:stCondLst>
                              <p:cond delay="0"/>
                            </p:stCondLst>
                            <p:childTnLst>
                              <p:par>
                                <p:cTn id="317" presetID="1" presetClass="emph" presetSubtype="2" fill="hold" nodeType="clickEffect">
                                  <p:stCondLst>
                                    <p:cond delay="0"/>
                                  </p:stCondLst>
                                  <p:childTnLst>
                                    <p:animClr clrSpc="rgb" dir="cw">
                                      <p:cBhvr>
                                        <p:cTn id="318" dur="2000" fill="hold"/>
                                        <p:tgtEl>
                                          <p:spTgt spid="77"/>
                                        </p:tgtEl>
                                        <p:attrNameLst>
                                          <p:attrName>fillcolor</p:attrName>
                                        </p:attrNameLst>
                                      </p:cBhvr>
                                      <p:to>
                                        <a:srgbClr val="EAF4D7"/>
                                      </p:to>
                                    </p:animClr>
                                    <p:set>
                                      <p:cBhvr>
                                        <p:cTn id="319" dur="2000" fill="hold"/>
                                        <p:tgtEl>
                                          <p:spTgt spid="77"/>
                                        </p:tgtEl>
                                        <p:attrNameLst>
                                          <p:attrName>fill.type</p:attrName>
                                        </p:attrNameLst>
                                      </p:cBhvr>
                                      <p:to>
                                        <p:strVal val="solid"/>
                                      </p:to>
                                    </p:set>
                                    <p:set>
                                      <p:cBhvr>
                                        <p:cTn id="320" dur="2000" fill="hold"/>
                                        <p:tgtEl>
                                          <p:spTgt spid="77"/>
                                        </p:tgtEl>
                                        <p:attrNameLst>
                                          <p:attrName>fill.on</p:attrName>
                                        </p:attrNameLst>
                                      </p:cBhvr>
                                      <p:to>
                                        <p:strVal val="true"/>
                                      </p:to>
                                    </p:set>
                                  </p:childTnLst>
                                </p:cTn>
                              </p:par>
                            </p:childTnLst>
                          </p:cTn>
                        </p:par>
                      </p:childTnLst>
                    </p:cTn>
                  </p:par>
                  <p:par>
                    <p:cTn id="321" fill="hold">
                      <p:stCondLst>
                        <p:cond delay="indefinite"/>
                      </p:stCondLst>
                      <p:childTnLst>
                        <p:par>
                          <p:cTn id="322" fill="hold">
                            <p:stCondLst>
                              <p:cond delay="0"/>
                            </p:stCondLst>
                            <p:childTnLst>
                              <p:par>
                                <p:cTn id="323" presetID="1" presetClass="emph" presetSubtype="2" fill="hold" nodeType="clickEffect">
                                  <p:stCondLst>
                                    <p:cond delay="0"/>
                                  </p:stCondLst>
                                  <p:childTnLst>
                                    <p:animClr clrSpc="rgb" dir="cw">
                                      <p:cBhvr>
                                        <p:cTn id="324" dur="2000" fill="hold"/>
                                        <p:tgtEl>
                                          <p:spTgt spid="77"/>
                                        </p:tgtEl>
                                        <p:attrNameLst>
                                          <p:attrName>fillcolor</p:attrName>
                                        </p:attrNameLst>
                                      </p:cBhvr>
                                      <p:to>
                                        <a:srgbClr val="BFE2A7"/>
                                      </p:to>
                                    </p:animClr>
                                    <p:set>
                                      <p:cBhvr>
                                        <p:cTn id="325" dur="2000" fill="hold"/>
                                        <p:tgtEl>
                                          <p:spTgt spid="77"/>
                                        </p:tgtEl>
                                        <p:attrNameLst>
                                          <p:attrName>fill.type</p:attrName>
                                        </p:attrNameLst>
                                      </p:cBhvr>
                                      <p:to>
                                        <p:strVal val="solid"/>
                                      </p:to>
                                    </p:set>
                                    <p:set>
                                      <p:cBhvr>
                                        <p:cTn id="326" dur="2000" fill="hold"/>
                                        <p:tgtEl>
                                          <p:spTgt spid="77"/>
                                        </p:tgtEl>
                                        <p:attrNameLst>
                                          <p:attrName>fill.on</p:attrName>
                                        </p:attrNameLst>
                                      </p:cBhvr>
                                      <p:to>
                                        <p:strVal val="true"/>
                                      </p:to>
                                    </p:set>
                                  </p:childTnLst>
                                </p:cTn>
                              </p:par>
                            </p:childTnLst>
                          </p:cTn>
                        </p:par>
                      </p:childTnLst>
                    </p:cTn>
                  </p:par>
                  <p:par>
                    <p:cTn id="327" fill="hold">
                      <p:stCondLst>
                        <p:cond delay="indefinite"/>
                      </p:stCondLst>
                      <p:childTnLst>
                        <p:par>
                          <p:cTn id="328" fill="hold">
                            <p:stCondLst>
                              <p:cond delay="0"/>
                            </p:stCondLst>
                            <p:childTnLst>
                              <p:par>
                                <p:cTn id="329" presetID="1" presetClass="emph" presetSubtype="2" fill="hold" nodeType="clickEffect">
                                  <p:stCondLst>
                                    <p:cond delay="0"/>
                                  </p:stCondLst>
                                  <p:childTnLst>
                                    <p:animClr clrSpc="rgb" dir="cw">
                                      <p:cBhvr>
                                        <p:cTn id="330" dur="2000" fill="hold"/>
                                        <p:tgtEl>
                                          <p:spTgt spid="78"/>
                                        </p:tgtEl>
                                        <p:attrNameLst>
                                          <p:attrName>fillcolor</p:attrName>
                                        </p:attrNameLst>
                                      </p:cBhvr>
                                      <p:to>
                                        <a:srgbClr val="EAF4D7"/>
                                      </p:to>
                                    </p:animClr>
                                    <p:set>
                                      <p:cBhvr>
                                        <p:cTn id="331" dur="2000" fill="hold"/>
                                        <p:tgtEl>
                                          <p:spTgt spid="78"/>
                                        </p:tgtEl>
                                        <p:attrNameLst>
                                          <p:attrName>fill.type</p:attrName>
                                        </p:attrNameLst>
                                      </p:cBhvr>
                                      <p:to>
                                        <p:strVal val="solid"/>
                                      </p:to>
                                    </p:set>
                                    <p:set>
                                      <p:cBhvr>
                                        <p:cTn id="332" dur="2000" fill="hold"/>
                                        <p:tgtEl>
                                          <p:spTgt spid="78"/>
                                        </p:tgtEl>
                                        <p:attrNameLst>
                                          <p:attrName>fill.on</p:attrName>
                                        </p:attrNameLst>
                                      </p:cBhvr>
                                      <p:to>
                                        <p:strVal val="true"/>
                                      </p:to>
                                    </p:set>
                                  </p:childTnLst>
                                </p:cTn>
                              </p:par>
                            </p:childTnLst>
                          </p:cTn>
                        </p:par>
                      </p:childTnLst>
                    </p:cTn>
                  </p:par>
                  <p:par>
                    <p:cTn id="333" fill="hold">
                      <p:stCondLst>
                        <p:cond delay="indefinite"/>
                      </p:stCondLst>
                      <p:childTnLst>
                        <p:par>
                          <p:cTn id="334" fill="hold">
                            <p:stCondLst>
                              <p:cond delay="0"/>
                            </p:stCondLst>
                            <p:childTnLst>
                              <p:par>
                                <p:cTn id="335" presetID="1" presetClass="emph" presetSubtype="2" fill="hold" nodeType="clickEffect">
                                  <p:stCondLst>
                                    <p:cond delay="0"/>
                                  </p:stCondLst>
                                  <p:childTnLst>
                                    <p:animClr clrSpc="rgb" dir="cw">
                                      <p:cBhvr>
                                        <p:cTn id="336" dur="2000" fill="hold"/>
                                        <p:tgtEl>
                                          <p:spTgt spid="78"/>
                                        </p:tgtEl>
                                        <p:attrNameLst>
                                          <p:attrName>fillcolor</p:attrName>
                                        </p:attrNameLst>
                                      </p:cBhvr>
                                      <p:to>
                                        <a:srgbClr val="BFE2A7"/>
                                      </p:to>
                                    </p:animClr>
                                    <p:set>
                                      <p:cBhvr>
                                        <p:cTn id="337" dur="2000" fill="hold"/>
                                        <p:tgtEl>
                                          <p:spTgt spid="78"/>
                                        </p:tgtEl>
                                        <p:attrNameLst>
                                          <p:attrName>fill.type</p:attrName>
                                        </p:attrNameLst>
                                      </p:cBhvr>
                                      <p:to>
                                        <p:strVal val="solid"/>
                                      </p:to>
                                    </p:set>
                                    <p:set>
                                      <p:cBhvr>
                                        <p:cTn id="338" dur="2000" fill="hold"/>
                                        <p:tgtEl>
                                          <p:spTgt spid="78"/>
                                        </p:tgtEl>
                                        <p:attrNameLst>
                                          <p:attrName>fill.on</p:attrName>
                                        </p:attrNameLst>
                                      </p:cBhvr>
                                      <p:to>
                                        <p:strVal val="true"/>
                                      </p:to>
                                    </p:set>
                                  </p:childTnLst>
                                </p:cTn>
                              </p:par>
                            </p:childTnLst>
                          </p:cTn>
                        </p:par>
                      </p:childTnLst>
                    </p:cTn>
                  </p:par>
                  <p:par>
                    <p:cTn id="339" fill="hold">
                      <p:stCondLst>
                        <p:cond delay="indefinite"/>
                      </p:stCondLst>
                      <p:childTnLst>
                        <p:par>
                          <p:cTn id="340" fill="hold">
                            <p:stCondLst>
                              <p:cond delay="0"/>
                            </p:stCondLst>
                            <p:childTnLst>
                              <p:par>
                                <p:cTn id="341" presetID="1" presetClass="emph" presetSubtype="2" fill="hold" nodeType="clickEffect">
                                  <p:stCondLst>
                                    <p:cond delay="0"/>
                                  </p:stCondLst>
                                  <p:childTnLst>
                                    <p:animClr clrSpc="rgb" dir="cw">
                                      <p:cBhvr>
                                        <p:cTn id="342" dur="2000" fill="hold"/>
                                        <p:tgtEl>
                                          <p:spTgt spid="79"/>
                                        </p:tgtEl>
                                        <p:attrNameLst>
                                          <p:attrName>fillcolor</p:attrName>
                                        </p:attrNameLst>
                                      </p:cBhvr>
                                      <p:to>
                                        <a:srgbClr val="EAF4D7"/>
                                      </p:to>
                                    </p:animClr>
                                    <p:set>
                                      <p:cBhvr>
                                        <p:cTn id="343" dur="2000" fill="hold"/>
                                        <p:tgtEl>
                                          <p:spTgt spid="79"/>
                                        </p:tgtEl>
                                        <p:attrNameLst>
                                          <p:attrName>fill.type</p:attrName>
                                        </p:attrNameLst>
                                      </p:cBhvr>
                                      <p:to>
                                        <p:strVal val="solid"/>
                                      </p:to>
                                    </p:set>
                                    <p:set>
                                      <p:cBhvr>
                                        <p:cTn id="344" dur="2000" fill="hold"/>
                                        <p:tgtEl>
                                          <p:spTgt spid="79"/>
                                        </p:tgtEl>
                                        <p:attrNameLst>
                                          <p:attrName>fill.on</p:attrName>
                                        </p:attrNameLst>
                                      </p:cBhvr>
                                      <p:to>
                                        <p:strVal val="true"/>
                                      </p:to>
                                    </p:set>
                                  </p:childTnLst>
                                </p:cTn>
                              </p:par>
                            </p:childTnLst>
                          </p:cTn>
                        </p:par>
                      </p:childTnLst>
                    </p:cTn>
                  </p:par>
                  <p:par>
                    <p:cTn id="345" fill="hold">
                      <p:stCondLst>
                        <p:cond delay="indefinite"/>
                      </p:stCondLst>
                      <p:childTnLst>
                        <p:par>
                          <p:cTn id="346" fill="hold">
                            <p:stCondLst>
                              <p:cond delay="0"/>
                            </p:stCondLst>
                            <p:childTnLst>
                              <p:par>
                                <p:cTn id="347" presetID="1" presetClass="emph" presetSubtype="2" fill="hold" nodeType="clickEffect">
                                  <p:stCondLst>
                                    <p:cond delay="0"/>
                                  </p:stCondLst>
                                  <p:childTnLst>
                                    <p:animClr clrSpc="rgb" dir="cw">
                                      <p:cBhvr>
                                        <p:cTn id="348" dur="2000" fill="hold"/>
                                        <p:tgtEl>
                                          <p:spTgt spid="79"/>
                                        </p:tgtEl>
                                        <p:attrNameLst>
                                          <p:attrName>fillcolor</p:attrName>
                                        </p:attrNameLst>
                                      </p:cBhvr>
                                      <p:to>
                                        <a:srgbClr val="BFE2A7"/>
                                      </p:to>
                                    </p:animClr>
                                    <p:set>
                                      <p:cBhvr>
                                        <p:cTn id="349" dur="2000" fill="hold"/>
                                        <p:tgtEl>
                                          <p:spTgt spid="79"/>
                                        </p:tgtEl>
                                        <p:attrNameLst>
                                          <p:attrName>fill.type</p:attrName>
                                        </p:attrNameLst>
                                      </p:cBhvr>
                                      <p:to>
                                        <p:strVal val="solid"/>
                                      </p:to>
                                    </p:set>
                                    <p:set>
                                      <p:cBhvr>
                                        <p:cTn id="350" dur="2000" fill="hold"/>
                                        <p:tgtEl>
                                          <p:spTgt spid="79"/>
                                        </p:tgtEl>
                                        <p:attrNameLst>
                                          <p:attrName>fill.on</p:attrName>
                                        </p:attrNameLst>
                                      </p:cBhvr>
                                      <p:to>
                                        <p:strVal val="true"/>
                                      </p:to>
                                    </p:set>
                                  </p:childTnLst>
                                </p:cTn>
                              </p:par>
                            </p:childTnLst>
                          </p:cTn>
                        </p:par>
                      </p:childTnLst>
                    </p:cTn>
                  </p:par>
                  <p:par>
                    <p:cTn id="351" fill="hold">
                      <p:stCondLst>
                        <p:cond delay="indefinite"/>
                      </p:stCondLst>
                      <p:childTnLst>
                        <p:par>
                          <p:cTn id="352" fill="hold">
                            <p:stCondLst>
                              <p:cond delay="0"/>
                            </p:stCondLst>
                            <p:childTnLst>
                              <p:par>
                                <p:cTn id="353" presetID="1" presetClass="emph" presetSubtype="2" fill="hold" nodeType="clickEffect">
                                  <p:stCondLst>
                                    <p:cond delay="0"/>
                                  </p:stCondLst>
                                  <p:childTnLst>
                                    <p:animClr clrSpc="rgb" dir="cw">
                                      <p:cBhvr>
                                        <p:cTn id="354" dur="2000" fill="hold"/>
                                        <p:tgtEl>
                                          <p:spTgt spid="81"/>
                                        </p:tgtEl>
                                        <p:attrNameLst>
                                          <p:attrName>fillcolor</p:attrName>
                                        </p:attrNameLst>
                                      </p:cBhvr>
                                      <p:to>
                                        <a:srgbClr val="EAF4D7"/>
                                      </p:to>
                                    </p:animClr>
                                    <p:set>
                                      <p:cBhvr>
                                        <p:cTn id="355" dur="2000" fill="hold"/>
                                        <p:tgtEl>
                                          <p:spTgt spid="81"/>
                                        </p:tgtEl>
                                        <p:attrNameLst>
                                          <p:attrName>fill.type</p:attrName>
                                        </p:attrNameLst>
                                      </p:cBhvr>
                                      <p:to>
                                        <p:strVal val="solid"/>
                                      </p:to>
                                    </p:set>
                                    <p:set>
                                      <p:cBhvr>
                                        <p:cTn id="356" dur="2000" fill="hold"/>
                                        <p:tgtEl>
                                          <p:spTgt spid="81"/>
                                        </p:tgtEl>
                                        <p:attrNameLst>
                                          <p:attrName>fill.on</p:attrName>
                                        </p:attrNameLst>
                                      </p:cBhvr>
                                      <p:to>
                                        <p:strVal val="true"/>
                                      </p:to>
                                    </p:set>
                                  </p:childTnLst>
                                </p:cTn>
                              </p:par>
                            </p:childTnLst>
                          </p:cTn>
                        </p:par>
                      </p:childTnLst>
                    </p:cTn>
                  </p:par>
                  <p:par>
                    <p:cTn id="357" fill="hold">
                      <p:stCondLst>
                        <p:cond delay="indefinite"/>
                      </p:stCondLst>
                      <p:childTnLst>
                        <p:par>
                          <p:cTn id="358" fill="hold">
                            <p:stCondLst>
                              <p:cond delay="0"/>
                            </p:stCondLst>
                            <p:childTnLst>
                              <p:par>
                                <p:cTn id="359" presetID="1" presetClass="emph" presetSubtype="2" fill="hold" nodeType="clickEffect">
                                  <p:stCondLst>
                                    <p:cond delay="0"/>
                                  </p:stCondLst>
                                  <p:childTnLst>
                                    <p:animClr clrSpc="rgb" dir="cw">
                                      <p:cBhvr>
                                        <p:cTn id="360" dur="2000" fill="hold"/>
                                        <p:tgtEl>
                                          <p:spTgt spid="81"/>
                                        </p:tgtEl>
                                        <p:attrNameLst>
                                          <p:attrName>fillcolor</p:attrName>
                                        </p:attrNameLst>
                                      </p:cBhvr>
                                      <p:to>
                                        <a:srgbClr val="BFE2A7"/>
                                      </p:to>
                                    </p:animClr>
                                    <p:set>
                                      <p:cBhvr>
                                        <p:cTn id="361" dur="2000" fill="hold"/>
                                        <p:tgtEl>
                                          <p:spTgt spid="81"/>
                                        </p:tgtEl>
                                        <p:attrNameLst>
                                          <p:attrName>fill.type</p:attrName>
                                        </p:attrNameLst>
                                      </p:cBhvr>
                                      <p:to>
                                        <p:strVal val="solid"/>
                                      </p:to>
                                    </p:set>
                                    <p:set>
                                      <p:cBhvr>
                                        <p:cTn id="362" dur="2000" fill="hold"/>
                                        <p:tgtEl>
                                          <p:spTgt spid="81"/>
                                        </p:tgtEl>
                                        <p:attrNameLst>
                                          <p:attrName>fill.on</p:attrName>
                                        </p:attrNameLst>
                                      </p:cBhvr>
                                      <p:to>
                                        <p:strVal val="true"/>
                                      </p:to>
                                    </p:set>
                                  </p:childTnLst>
                                </p:cTn>
                              </p:par>
                            </p:childTnLst>
                          </p:cTn>
                        </p:par>
                      </p:childTnLst>
                    </p:cTn>
                  </p:par>
                  <p:par>
                    <p:cTn id="363" fill="hold">
                      <p:stCondLst>
                        <p:cond delay="indefinite"/>
                      </p:stCondLst>
                      <p:childTnLst>
                        <p:par>
                          <p:cTn id="364" fill="hold">
                            <p:stCondLst>
                              <p:cond delay="0"/>
                            </p:stCondLst>
                            <p:childTnLst>
                              <p:par>
                                <p:cTn id="365" presetID="1" presetClass="emph" presetSubtype="2" fill="hold" nodeType="clickEffect">
                                  <p:stCondLst>
                                    <p:cond delay="0"/>
                                  </p:stCondLst>
                                  <p:childTnLst>
                                    <p:animClr clrSpc="rgb" dir="cw">
                                      <p:cBhvr>
                                        <p:cTn id="366" dur="2000" fill="hold"/>
                                        <p:tgtEl>
                                          <p:spTgt spid="82"/>
                                        </p:tgtEl>
                                        <p:attrNameLst>
                                          <p:attrName>fillcolor</p:attrName>
                                        </p:attrNameLst>
                                      </p:cBhvr>
                                      <p:to>
                                        <a:srgbClr val="EAF4D7"/>
                                      </p:to>
                                    </p:animClr>
                                    <p:set>
                                      <p:cBhvr>
                                        <p:cTn id="367" dur="2000" fill="hold"/>
                                        <p:tgtEl>
                                          <p:spTgt spid="82"/>
                                        </p:tgtEl>
                                        <p:attrNameLst>
                                          <p:attrName>fill.type</p:attrName>
                                        </p:attrNameLst>
                                      </p:cBhvr>
                                      <p:to>
                                        <p:strVal val="solid"/>
                                      </p:to>
                                    </p:set>
                                    <p:set>
                                      <p:cBhvr>
                                        <p:cTn id="368" dur="2000" fill="hold"/>
                                        <p:tgtEl>
                                          <p:spTgt spid="82"/>
                                        </p:tgtEl>
                                        <p:attrNameLst>
                                          <p:attrName>fill.on</p:attrName>
                                        </p:attrNameLst>
                                      </p:cBhvr>
                                      <p:to>
                                        <p:strVal val="true"/>
                                      </p:to>
                                    </p:set>
                                  </p:childTnLst>
                                </p:cTn>
                              </p:par>
                            </p:childTnLst>
                          </p:cTn>
                        </p:par>
                      </p:childTnLst>
                    </p:cTn>
                  </p:par>
                  <p:par>
                    <p:cTn id="369" fill="hold">
                      <p:stCondLst>
                        <p:cond delay="indefinite"/>
                      </p:stCondLst>
                      <p:childTnLst>
                        <p:par>
                          <p:cTn id="370" fill="hold">
                            <p:stCondLst>
                              <p:cond delay="0"/>
                            </p:stCondLst>
                            <p:childTnLst>
                              <p:par>
                                <p:cTn id="371" presetID="1" presetClass="emph" presetSubtype="2" fill="hold" nodeType="clickEffect">
                                  <p:stCondLst>
                                    <p:cond delay="0"/>
                                  </p:stCondLst>
                                  <p:childTnLst>
                                    <p:animClr clrSpc="rgb" dir="cw">
                                      <p:cBhvr>
                                        <p:cTn id="372" dur="2000" fill="hold"/>
                                        <p:tgtEl>
                                          <p:spTgt spid="82"/>
                                        </p:tgtEl>
                                        <p:attrNameLst>
                                          <p:attrName>fillcolor</p:attrName>
                                        </p:attrNameLst>
                                      </p:cBhvr>
                                      <p:to>
                                        <a:srgbClr val="BFE2A7"/>
                                      </p:to>
                                    </p:animClr>
                                    <p:set>
                                      <p:cBhvr>
                                        <p:cTn id="373" dur="2000" fill="hold"/>
                                        <p:tgtEl>
                                          <p:spTgt spid="82"/>
                                        </p:tgtEl>
                                        <p:attrNameLst>
                                          <p:attrName>fill.type</p:attrName>
                                        </p:attrNameLst>
                                      </p:cBhvr>
                                      <p:to>
                                        <p:strVal val="solid"/>
                                      </p:to>
                                    </p:set>
                                    <p:set>
                                      <p:cBhvr>
                                        <p:cTn id="374" dur="2000" fill="hold"/>
                                        <p:tgtEl>
                                          <p:spTgt spid="82"/>
                                        </p:tgtEl>
                                        <p:attrNameLst>
                                          <p:attrName>fill.on</p:attrName>
                                        </p:attrNameLst>
                                      </p:cBhvr>
                                      <p:to>
                                        <p:strVal val="true"/>
                                      </p:to>
                                    </p:set>
                                  </p:childTnLst>
                                </p:cTn>
                              </p:par>
                            </p:childTnLst>
                          </p:cTn>
                        </p:par>
                      </p:childTnLst>
                    </p:cTn>
                  </p:par>
                  <p:par>
                    <p:cTn id="375" fill="hold">
                      <p:stCondLst>
                        <p:cond delay="indefinite"/>
                      </p:stCondLst>
                      <p:childTnLst>
                        <p:par>
                          <p:cTn id="376" fill="hold">
                            <p:stCondLst>
                              <p:cond delay="0"/>
                            </p:stCondLst>
                            <p:childTnLst>
                              <p:par>
                                <p:cTn id="377" presetID="1" presetClass="emph" presetSubtype="2" fill="hold" nodeType="clickEffect">
                                  <p:stCondLst>
                                    <p:cond delay="0"/>
                                  </p:stCondLst>
                                  <p:childTnLst>
                                    <p:animClr clrSpc="rgb" dir="cw">
                                      <p:cBhvr>
                                        <p:cTn id="378" dur="2000" fill="hold"/>
                                        <p:tgtEl>
                                          <p:spTgt spid="84"/>
                                        </p:tgtEl>
                                        <p:attrNameLst>
                                          <p:attrName>fillcolor</p:attrName>
                                        </p:attrNameLst>
                                      </p:cBhvr>
                                      <p:to>
                                        <a:srgbClr val="EAF4D7"/>
                                      </p:to>
                                    </p:animClr>
                                    <p:set>
                                      <p:cBhvr>
                                        <p:cTn id="379" dur="2000" fill="hold"/>
                                        <p:tgtEl>
                                          <p:spTgt spid="84"/>
                                        </p:tgtEl>
                                        <p:attrNameLst>
                                          <p:attrName>fill.type</p:attrName>
                                        </p:attrNameLst>
                                      </p:cBhvr>
                                      <p:to>
                                        <p:strVal val="solid"/>
                                      </p:to>
                                    </p:set>
                                    <p:set>
                                      <p:cBhvr>
                                        <p:cTn id="380" dur="2000" fill="hold"/>
                                        <p:tgtEl>
                                          <p:spTgt spid="84"/>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1" presetClass="emph" presetSubtype="2" fill="hold" nodeType="clickEffect">
                                  <p:stCondLst>
                                    <p:cond delay="0"/>
                                  </p:stCondLst>
                                  <p:childTnLst>
                                    <p:animClr clrSpc="rgb" dir="cw">
                                      <p:cBhvr>
                                        <p:cTn id="384" dur="2000" fill="hold"/>
                                        <p:tgtEl>
                                          <p:spTgt spid="84"/>
                                        </p:tgtEl>
                                        <p:attrNameLst>
                                          <p:attrName>fillcolor</p:attrName>
                                        </p:attrNameLst>
                                      </p:cBhvr>
                                      <p:to>
                                        <a:srgbClr val="BFE2A7"/>
                                      </p:to>
                                    </p:animClr>
                                    <p:set>
                                      <p:cBhvr>
                                        <p:cTn id="385" dur="2000" fill="hold"/>
                                        <p:tgtEl>
                                          <p:spTgt spid="84"/>
                                        </p:tgtEl>
                                        <p:attrNameLst>
                                          <p:attrName>fill.type</p:attrName>
                                        </p:attrNameLst>
                                      </p:cBhvr>
                                      <p:to>
                                        <p:strVal val="solid"/>
                                      </p:to>
                                    </p:set>
                                    <p:set>
                                      <p:cBhvr>
                                        <p:cTn id="386" dur="2000" fill="hold"/>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7" restart="whenNotActive" fill="hold" evtFilter="cancelBubble" nodeType="interactiveSeq">
                <p:stCondLst>
                  <p:cond evt="onClick" delay="0">
                    <p:tgtEl>
                      <p:spTgt spid="6"/>
                    </p:tgtEl>
                  </p:cond>
                </p:stCondLst>
                <p:endSync evt="end" delay="0">
                  <p:rtn val="all"/>
                </p:endSync>
                <p:childTnLst>
                  <p:par>
                    <p:cTn id="388" fill="hold">
                      <p:stCondLst>
                        <p:cond delay="0"/>
                      </p:stCondLst>
                      <p:childTnLst>
                        <p:par>
                          <p:cTn id="389" fill="hold">
                            <p:stCondLst>
                              <p:cond delay="0"/>
                            </p:stCondLst>
                            <p:childTnLst>
                              <p:par>
                                <p:cTn id="390" presetID="1" presetClass="emph" presetSubtype="2" fill="hold" nodeType="clickEffect">
                                  <p:stCondLst>
                                    <p:cond delay="0"/>
                                  </p:stCondLst>
                                  <p:childTnLst>
                                    <p:animClr clrSpc="rgb" dir="cw">
                                      <p:cBhvr>
                                        <p:cTn id="391" dur="2000" fill="hold"/>
                                        <p:tgtEl>
                                          <p:spTgt spid="6"/>
                                        </p:tgtEl>
                                        <p:attrNameLst>
                                          <p:attrName>fillcolor</p:attrName>
                                        </p:attrNameLst>
                                      </p:cBhvr>
                                      <p:to>
                                        <a:srgbClr val="FF0000"/>
                                      </p:to>
                                    </p:animClr>
                                    <p:set>
                                      <p:cBhvr>
                                        <p:cTn id="392" dur="2000" fill="hold"/>
                                        <p:tgtEl>
                                          <p:spTgt spid="6"/>
                                        </p:tgtEl>
                                        <p:attrNameLst>
                                          <p:attrName>fill.type</p:attrName>
                                        </p:attrNameLst>
                                      </p:cBhvr>
                                      <p:to>
                                        <p:strVal val="solid"/>
                                      </p:to>
                                    </p:set>
                                    <p:set>
                                      <p:cBhvr>
                                        <p:cTn id="393"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94" restart="whenNotActive" fill="hold" evtFilter="cancelBubble" nodeType="interactiveSeq">
                <p:stCondLst>
                  <p:cond evt="onClick" delay="0">
                    <p:tgtEl>
                      <p:spTgt spid="7"/>
                    </p:tgtEl>
                  </p:cond>
                </p:stCondLst>
                <p:endSync evt="end" delay="0">
                  <p:rtn val="all"/>
                </p:endSync>
                <p:childTnLst>
                  <p:par>
                    <p:cTn id="395" fill="hold">
                      <p:stCondLst>
                        <p:cond delay="0"/>
                      </p:stCondLst>
                      <p:childTnLst>
                        <p:par>
                          <p:cTn id="396" fill="hold">
                            <p:stCondLst>
                              <p:cond delay="0"/>
                            </p:stCondLst>
                            <p:childTnLst>
                              <p:par>
                                <p:cTn id="397" presetID="1" presetClass="emph" presetSubtype="2" fill="hold" nodeType="clickEffect">
                                  <p:stCondLst>
                                    <p:cond delay="0"/>
                                  </p:stCondLst>
                                  <p:childTnLst>
                                    <p:animClr clrSpc="rgb" dir="cw">
                                      <p:cBhvr>
                                        <p:cTn id="398" dur="2000" fill="hold"/>
                                        <p:tgtEl>
                                          <p:spTgt spid="7"/>
                                        </p:tgtEl>
                                        <p:attrNameLst>
                                          <p:attrName>fillcolor</p:attrName>
                                        </p:attrNameLst>
                                      </p:cBhvr>
                                      <p:to>
                                        <a:schemeClr val="accent2"/>
                                      </p:to>
                                    </p:animClr>
                                    <p:set>
                                      <p:cBhvr>
                                        <p:cTn id="399" dur="2000" fill="hold"/>
                                        <p:tgtEl>
                                          <p:spTgt spid="7"/>
                                        </p:tgtEl>
                                        <p:attrNameLst>
                                          <p:attrName>fill.type</p:attrName>
                                        </p:attrNameLst>
                                      </p:cBhvr>
                                      <p:to>
                                        <p:strVal val="solid"/>
                                      </p:to>
                                    </p:set>
                                    <p:set>
                                      <p:cBhvr>
                                        <p:cTn id="400"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01" restart="whenNotActive" fill="hold" evtFilter="cancelBubble" nodeType="interactiveSeq">
                <p:stCondLst>
                  <p:cond evt="onClick" delay="0">
                    <p:tgtEl>
                      <p:spTgt spid="10"/>
                    </p:tgtEl>
                  </p:cond>
                </p:stCondLst>
                <p:endSync evt="end" delay="0">
                  <p:rtn val="all"/>
                </p:endSync>
                <p:childTnLst>
                  <p:par>
                    <p:cTn id="402" fill="hold">
                      <p:stCondLst>
                        <p:cond delay="0"/>
                      </p:stCondLst>
                      <p:childTnLst>
                        <p:par>
                          <p:cTn id="403" fill="hold">
                            <p:stCondLst>
                              <p:cond delay="0"/>
                            </p:stCondLst>
                            <p:childTnLst>
                              <p:par>
                                <p:cTn id="404" presetID="1" presetClass="emph" presetSubtype="2" fill="hold" nodeType="clickEffect">
                                  <p:stCondLst>
                                    <p:cond delay="0"/>
                                  </p:stCondLst>
                                  <p:childTnLst>
                                    <p:animClr clrSpc="rgb" dir="cw">
                                      <p:cBhvr>
                                        <p:cTn id="405" dur="2000" fill="hold"/>
                                        <p:tgtEl>
                                          <p:spTgt spid="10"/>
                                        </p:tgtEl>
                                        <p:attrNameLst>
                                          <p:attrName>fillcolor</p:attrName>
                                        </p:attrNameLst>
                                      </p:cBhvr>
                                      <p:to>
                                        <a:schemeClr val="accent2"/>
                                      </p:to>
                                    </p:animClr>
                                    <p:set>
                                      <p:cBhvr>
                                        <p:cTn id="406" dur="2000" fill="hold"/>
                                        <p:tgtEl>
                                          <p:spTgt spid="10"/>
                                        </p:tgtEl>
                                        <p:attrNameLst>
                                          <p:attrName>fill.type</p:attrName>
                                        </p:attrNameLst>
                                      </p:cBhvr>
                                      <p:to>
                                        <p:strVal val="solid"/>
                                      </p:to>
                                    </p:set>
                                    <p:set>
                                      <p:cBhvr>
                                        <p:cTn id="407"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8" restart="whenNotActive" fill="hold" evtFilter="cancelBubble" nodeType="interactiveSeq">
                <p:stCondLst>
                  <p:cond evt="onClick" delay="0">
                    <p:tgtEl>
                      <p:spTgt spid="11"/>
                    </p:tgtEl>
                  </p:cond>
                </p:stCondLst>
                <p:endSync evt="end" delay="0">
                  <p:rtn val="all"/>
                </p:endSync>
                <p:childTnLst>
                  <p:par>
                    <p:cTn id="409" fill="hold">
                      <p:stCondLst>
                        <p:cond delay="0"/>
                      </p:stCondLst>
                      <p:childTnLst>
                        <p:par>
                          <p:cTn id="410" fill="hold">
                            <p:stCondLst>
                              <p:cond delay="0"/>
                            </p:stCondLst>
                            <p:childTnLst>
                              <p:par>
                                <p:cTn id="411" presetID="1" presetClass="emph" presetSubtype="2" fill="hold" nodeType="clickEffect">
                                  <p:stCondLst>
                                    <p:cond delay="0"/>
                                  </p:stCondLst>
                                  <p:childTnLst>
                                    <p:animClr clrSpc="rgb" dir="cw">
                                      <p:cBhvr>
                                        <p:cTn id="412" dur="2000" fill="hold"/>
                                        <p:tgtEl>
                                          <p:spTgt spid="11"/>
                                        </p:tgtEl>
                                        <p:attrNameLst>
                                          <p:attrName>fillcolor</p:attrName>
                                        </p:attrNameLst>
                                      </p:cBhvr>
                                      <p:to>
                                        <a:srgbClr val="FF0000"/>
                                      </p:to>
                                    </p:animClr>
                                    <p:set>
                                      <p:cBhvr>
                                        <p:cTn id="413" dur="2000" fill="hold"/>
                                        <p:tgtEl>
                                          <p:spTgt spid="11"/>
                                        </p:tgtEl>
                                        <p:attrNameLst>
                                          <p:attrName>fill.type</p:attrName>
                                        </p:attrNameLst>
                                      </p:cBhvr>
                                      <p:to>
                                        <p:strVal val="solid"/>
                                      </p:to>
                                    </p:set>
                                    <p:set>
                                      <p:cBhvr>
                                        <p:cTn id="414"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15" restart="whenNotActive" fill="hold" evtFilter="cancelBubble" nodeType="interactiveSeq">
                <p:stCondLst>
                  <p:cond evt="onClick" delay="0">
                    <p:tgtEl>
                      <p:spTgt spid="13"/>
                    </p:tgtEl>
                  </p:cond>
                </p:stCondLst>
                <p:endSync evt="end" delay="0">
                  <p:rtn val="all"/>
                </p:endSync>
                <p:childTnLst>
                  <p:par>
                    <p:cTn id="416" fill="hold">
                      <p:stCondLst>
                        <p:cond delay="0"/>
                      </p:stCondLst>
                      <p:childTnLst>
                        <p:par>
                          <p:cTn id="417" fill="hold">
                            <p:stCondLst>
                              <p:cond delay="0"/>
                            </p:stCondLst>
                            <p:childTnLst>
                              <p:par>
                                <p:cTn id="418" presetID="1" presetClass="emph" presetSubtype="2" fill="hold" nodeType="clickEffect">
                                  <p:stCondLst>
                                    <p:cond delay="0"/>
                                  </p:stCondLst>
                                  <p:childTnLst>
                                    <p:animClr clrSpc="rgb" dir="cw">
                                      <p:cBhvr>
                                        <p:cTn id="419" dur="2000" fill="hold"/>
                                        <p:tgtEl>
                                          <p:spTgt spid="13"/>
                                        </p:tgtEl>
                                        <p:attrNameLst>
                                          <p:attrName>fillcolor</p:attrName>
                                        </p:attrNameLst>
                                      </p:cBhvr>
                                      <p:to>
                                        <a:srgbClr val="FF0000"/>
                                      </p:to>
                                    </p:animClr>
                                    <p:set>
                                      <p:cBhvr>
                                        <p:cTn id="420" dur="2000" fill="hold"/>
                                        <p:tgtEl>
                                          <p:spTgt spid="13"/>
                                        </p:tgtEl>
                                        <p:attrNameLst>
                                          <p:attrName>fill.type</p:attrName>
                                        </p:attrNameLst>
                                      </p:cBhvr>
                                      <p:to>
                                        <p:strVal val="solid"/>
                                      </p:to>
                                    </p:set>
                                    <p:set>
                                      <p:cBhvr>
                                        <p:cTn id="421"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422" restart="whenNotActive" fill="hold" evtFilter="cancelBubble" nodeType="interactiveSeq">
                <p:stCondLst>
                  <p:cond evt="onClick" delay="0">
                    <p:tgtEl>
                      <p:spTgt spid="15"/>
                    </p:tgtEl>
                  </p:cond>
                </p:stCondLst>
                <p:endSync evt="end" delay="0">
                  <p:rtn val="all"/>
                </p:endSync>
                <p:childTnLst>
                  <p:par>
                    <p:cTn id="423" fill="hold">
                      <p:stCondLst>
                        <p:cond delay="0"/>
                      </p:stCondLst>
                      <p:childTnLst>
                        <p:par>
                          <p:cTn id="424" fill="hold">
                            <p:stCondLst>
                              <p:cond delay="0"/>
                            </p:stCondLst>
                            <p:childTnLst>
                              <p:par>
                                <p:cTn id="425" presetID="1" presetClass="emph" presetSubtype="2" fill="hold" nodeType="clickEffect">
                                  <p:stCondLst>
                                    <p:cond delay="0"/>
                                  </p:stCondLst>
                                  <p:childTnLst>
                                    <p:animClr clrSpc="rgb" dir="cw">
                                      <p:cBhvr>
                                        <p:cTn id="426" dur="2000" fill="hold"/>
                                        <p:tgtEl>
                                          <p:spTgt spid="15"/>
                                        </p:tgtEl>
                                        <p:attrNameLst>
                                          <p:attrName>fillcolor</p:attrName>
                                        </p:attrNameLst>
                                      </p:cBhvr>
                                      <p:to>
                                        <a:schemeClr val="accent2"/>
                                      </p:to>
                                    </p:animClr>
                                    <p:set>
                                      <p:cBhvr>
                                        <p:cTn id="427" dur="2000" fill="hold"/>
                                        <p:tgtEl>
                                          <p:spTgt spid="15"/>
                                        </p:tgtEl>
                                        <p:attrNameLst>
                                          <p:attrName>fill.type</p:attrName>
                                        </p:attrNameLst>
                                      </p:cBhvr>
                                      <p:to>
                                        <p:strVal val="solid"/>
                                      </p:to>
                                    </p:set>
                                    <p:set>
                                      <p:cBhvr>
                                        <p:cTn id="42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29" restart="whenNotActive" fill="hold" evtFilter="cancelBubble" nodeType="interactiveSeq">
                <p:stCondLst>
                  <p:cond evt="onClick" delay="0">
                    <p:tgtEl>
                      <p:spTgt spid="16"/>
                    </p:tgtEl>
                  </p:cond>
                </p:stCondLst>
                <p:endSync evt="end" delay="0">
                  <p:rtn val="all"/>
                </p:endSync>
                <p:childTnLst>
                  <p:par>
                    <p:cTn id="430" fill="hold">
                      <p:stCondLst>
                        <p:cond delay="0"/>
                      </p:stCondLst>
                      <p:childTnLst>
                        <p:par>
                          <p:cTn id="431" fill="hold">
                            <p:stCondLst>
                              <p:cond delay="0"/>
                            </p:stCondLst>
                            <p:childTnLst>
                              <p:par>
                                <p:cTn id="432" presetID="1" presetClass="emph" presetSubtype="2" fill="hold" nodeType="clickEffect">
                                  <p:stCondLst>
                                    <p:cond delay="0"/>
                                  </p:stCondLst>
                                  <p:childTnLst>
                                    <p:animClr clrSpc="rgb" dir="cw">
                                      <p:cBhvr>
                                        <p:cTn id="433" dur="2000" fill="hold"/>
                                        <p:tgtEl>
                                          <p:spTgt spid="16"/>
                                        </p:tgtEl>
                                        <p:attrNameLst>
                                          <p:attrName>fillcolor</p:attrName>
                                        </p:attrNameLst>
                                      </p:cBhvr>
                                      <p:to>
                                        <a:srgbClr val="92D050"/>
                                      </p:to>
                                    </p:animClr>
                                    <p:set>
                                      <p:cBhvr>
                                        <p:cTn id="434" dur="2000" fill="hold"/>
                                        <p:tgtEl>
                                          <p:spTgt spid="16"/>
                                        </p:tgtEl>
                                        <p:attrNameLst>
                                          <p:attrName>fill.type</p:attrName>
                                        </p:attrNameLst>
                                      </p:cBhvr>
                                      <p:to>
                                        <p:strVal val="solid"/>
                                      </p:to>
                                    </p:set>
                                    <p:set>
                                      <p:cBhvr>
                                        <p:cTn id="43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6" restart="whenNotActive" fill="hold" evtFilter="cancelBubble" nodeType="interactiveSeq">
                <p:stCondLst>
                  <p:cond evt="onClick" delay="0">
                    <p:tgtEl>
                      <p:spTgt spid="17"/>
                    </p:tgtEl>
                  </p:cond>
                </p:stCondLst>
                <p:endSync evt="end" delay="0">
                  <p:rtn val="all"/>
                </p:endSync>
                <p:childTnLst>
                  <p:par>
                    <p:cTn id="437" fill="hold">
                      <p:stCondLst>
                        <p:cond delay="0"/>
                      </p:stCondLst>
                      <p:childTnLst>
                        <p:par>
                          <p:cTn id="438" fill="hold">
                            <p:stCondLst>
                              <p:cond delay="0"/>
                            </p:stCondLst>
                            <p:childTnLst>
                              <p:par>
                                <p:cTn id="439" presetID="1" presetClass="emph" presetSubtype="2" fill="hold" nodeType="clickEffect">
                                  <p:stCondLst>
                                    <p:cond delay="0"/>
                                  </p:stCondLst>
                                  <p:childTnLst>
                                    <p:animClr clrSpc="rgb" dir="cw">
                                      <p:cBhvr>
                                        <p:cTn id="440" dur="2000" fill="hold"/>
                                        <p:tgtEl>
                                          <p:spTgt spid="17"/>
                                        </p:tgtEl>
                                        <p:attrNameLst>
                                          <p:attrName>fillcolor</p:attrName>
                                        </p:attrNameLst>
                                      </p:cBhvr>
                                      <p:to>
                                        <a:srgbClr val="92D050"/>
                                      </p:to>
                                    </p:animClr>
                                    <p:set>
                                      <p:cBhvr>
                                        <p:cTn id="441" dur="2000" fill="hold"/>
                                        <p:tgtEl>
                                          <p:spTgt spid="17"/>
                                        </p:tgtEl>
                                        <p:attrNameLst>
                                          <p:attrName>fill.type</p:attrName>
                                        </p:attrNameLst>
                                      </p:cBhvr>
                                      <p:to>
                                        <p:strVal val="solid"/>
                                      </p:to>
                                    </p:set>
                                    <p:set>
                                      <p:cBhvr>
                                        <p:cTn id="44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43" restart="whenNotActive" fill="hold" evtFilter="cancelBubble" nodeType="interactiveSeq">
                <p:stCondLst>
                  <p:cond evt="onClick" delay="0">
                    <p:tgtEl>
                      <p:spTgt spid="18"/>
                    </p:tgtEl>
                  </p:cond>
                </p:stCondLst>
                <p:endSync evt="end" delay="0">
                  <p:rtn val="all"/>
                </p:endSync>
                <p:childTnLst>
                  <p:par>
                    <p:cTn id="444" fill="hold">
                      <p:stCondLst>
                        <p:cond delay="0"/>
                      </p:stCondLst>
                      <p:childTnLst>
                        <p:par>
                          <p:cTn id="445" fill="hold">
                            <p:stCondLst>
                              <p:cond delay="0"/>
                            </p:stCondLst>
                            <p:childTnLst>
                              <p:par>
                                <p:cTn id="446" presetID="1" presetClass="emph" presetSubtype="2" fill="hold" nodeType="clickEffect">
                                  <p:stCondLst>
                                    <p:cond delay="0"/>
                                  </p:stCondLst>
                                  <p:childTnLst>
                                    <p:animClr clrSpc="rgb" dir="cw">
                                      <p:cBhvr>
                                        <p:cTn id="447" dur="2000" fill="hold"/>
                                        <p:tgtEl>
                                          <p:spTgt spid="18"/>
                                        </p:tgtEl>
                                        <p:attrNameLst>
                                          <p:attrName>fillcolor</p:attrName>
                                        </p:attrNameLst>
                                      </p:cBhvr>
                                      <p:to>
                                        <a:srgbClr val="92D050"/>
                                      </p:to>
                                    </p:animClr>
                                    <p:set>
                                      <p:cBhvr>
                                        <p:cTn id="448" dur="2000" fill="hold"/>
                                        <p:tgtEl>
                                          <p:spTgt spid="18"/>
                                        </p:tgtEl>
                                        <p:attrNameLst>
                                          <p:attrName>fill.type</p:attrName>
                                        </p:attrNameLst>
                                      </p:cBhvr>
                                      <p:to>
                                        <p:strVal val="solid"/>
                                      </p:to>
                                    </p:set>
                                    <p:set>
                                      <p:cBhvr>
                                        <p:cTn id="44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450" restart="whenNotActive" fill="hold" evtFilter="cancelBubble" nodeType="interactiveSeq">
                <p:stCondLst>
                  <p:cond evt="onClick" delay="0">
                    <p:tgtEl>
                      <p:spTgt spid="19"/>
                    </p:tgtEl>
                  </p:cond>
                </p:stCondLst>
                <p:endSync evt="end" delay="0">
                  <p:rtn val="all"/>
                </p:endSync>
                <p:childTnLst>
                  <p:par>
                    <p:cTn id="451" fill="hold">
                      <p:stCondLst>
                        <p:cond delay="0"/>
                      </p:stCondLst>
                      <p:childTnLst>
                        <p:par>
                          <p:cTn id="452" fill="hold">
                            <p:stCondLst>
                              <p:cond delay="0"/>
                            </p:stCondLst>
                            <p:childTnLst>
                              <p:par>
                                <p:cTn id="453" presetID="1" presetClass="emph" presetSubtype="2" fill="hold" nodeType="clickEffect">
                                  <p:stCondLst>
                                    <p:cond delay="0"/>
                                  </p:stCondLst>
                                  <p:childTnLst>
                                    <p:animClr clrSpc="rgb" dir="cw">
                                      <p:cBhvr>
                                        <p:cTn id="454" dur="2000" fill="hold"/>
                                        <p:tgtEl>
                                          <p:spTgt spid="19"/>
                                        </p:tgtEl>
                                        <p:attrNameLst>
                                          <p:attrName>fillcolor</p:attrName>
                                        </p:attrNameLst>
                                      </p:cBhvr>
                                      <p:to>
                                        <a:srgbClr val="92D050"/>
                                      </p:to>
                                    </p:animClr>
                                    <p:set>
                                      <p:cBhvr>
                                        <p:cTn id="455" dur="2000" fill="hold"/>
                                        <p:tgtEl>
                                          <p:spTgt spid="19"/>
                                        </p:tgtEl>
                                        <p:attrNameLst>
                                          <p:attrName>fill.type</p:attrName>
                                        </p:attrNameLst>
                                      </p:cBhvr>
                                      <p:to>
                                        <p:strVal val="solid"/>
                                      </p:to>
                                    </p:set>
                                    <p:set>
                                      <p:cBhvr>
                                        <p:cTn id="45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57" restart="whenNotActive" fill="hold" evtFilter="cancelBubble" nodeType="interactiveSeq">
                <p:stCondLst>
                  <p:cond evt="onClick" delay="0">
                    <p:tgtEl>
                      <p:spTgt spid="20"/>
                    </p:tgtEl>
                  </p:cond>
                </p:stCondLst>
                <p:endSync evt="end" delay="0">
                  <p:rtn val="all"/>
                </p:endSync>
                <p:childTnLst>
                  <p:par>
                    <p:cTn id="458" fill="hold">
                      <p:stCondLst>
                        <p:cond delay="0"/>
                      </p:stCondLst>
                      <p:childTnLst>
                        <p:par>
                          <p:cTn id="459" fill="hold">
                            <p:stCondLst>
                              <p:cond delay="0"/>
                            </p:stCondLst>
                            <p:childTnLst>
                              <p:par>
                                <p:cTn id="460" presetID="1" presetClass="emph" presetSubtype="2" fill="hold" nodeType="clickEffect">
                                  <p:stCondLst>
                                    <p:cond delay="0"/>
                                  </p:stCondLst>
                                  <p:childTnLst>
                                    <p:animClr clrSpc="rgb" dir="cw">
                                      <p:cBhvr>
                                        <p:cTn id="461" dur="2000" fill="hold"/>
                                        <p:tgtEl>
                                          <p:spTgt spid="20"/>
                                        </p:tgtEl>
                                        <p:attrNameLst>
                                          <p:attrName>fillcolor</p:attrName>
                                        </p:attrNameLst>
                                      </p:cBhvr>
                                      <p:to>
                                        <a:srgbClr val="92D050"/>
                                      </p:to>
                                    </p:animClr>
                                    <p:set>
                                      <p:cBhvr>
                                        <p:cTn id="462" dur="2000" fill="hold"/>
                                        <p:tgtEl>
                                          <p:spTgt spid="20"/>
                                        </p:tgtEl>
                                        <p:attrNameLst>
                                          <p:attrName>fill.type</p:attrName>
                                        </p:attrNameLst>
                                      </p:cBhvr>
                                      <p:to>
                                        <p:strVal val="solid"/>
                                      </p:to>
                                    </p:set>
                                    <p:set>
                                      <p:cBhvr>
                                        <p:cTn id="46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64" restart="whenNotActive" fill="hold" evtFilter="cancelBubble" nodeType="interactiveSeq">
                <p:stCondLst>
                  <p:cond evt="onClick" delay="0">
                    <p:tgtEl>
                      <p:spTgt spid="21"/>
                    </p:tgtEl>
                  </p:cond>
                </p:stCondLst>
                <p:endSync evt="end" delay="0">
                  <p:rtn val="all"/>
                </p:endSync>
                <p:childTnLst>
                  <p:par>
                    <p:cTn id="465" fill="hold">
                      <p:stCondLst>
                        <p:cond delay="0"/>
                      </p:stCondLst>
                      <p:childTnLst>
                        <p:par>
                          <p:cTn id="466" fill="hold">
                            <p:stCondLst>
                              <p:cond delay="0"/>
                            </p:stCondLst>
                            <p:childTnLst>
                              <p:par>
                                <p:cTn id="467" presetID="1" presetClass="emph" presetSubtype="2" fill="hold" nodeType="clickEffect">
                                  <p:stCondLst>
                                    <p:cond delay="0"/>
                                  </p:stCondLst>
                                  <p:childTnLst>
                                    <p:animClr clrSpc="rgb" dir="cw">
                                      <p:cBhvr>
                                        <p:cTn id="468" dur="2000" fill="hold"/>
                                        <p:tgtEl>
                                          <p:spTgt spid="21"/>
                                        </p:tgtEl>
                                        <p:attrNameLst>
                                          <p:attrName>fillcolor</p:attrName>
                                        </p:attrNameLst>
                                      </p:cBhvr>
                                      <p:to>
                                        <a:schemeClr val="accent2"/>
                                      </p:to>
                                    </p:animClr>
                                    <p:set>
                                      <p:cBhvr>
                                        <p:cTn id="469" dur="2000" fill="hold"/>
                                        <p:tgtEl>
                                          <p:spTgt spid="21"/>
                                        </p:tgtEl>
                                        <p:attrNameLst>
                                          <p:attrName>fill.type</p:attrName>
                                        </p:attrNameLst>
                                      </p:cBhvr>
                                      <p:to>
                                        <p:strVal val="solid"/>
                                      </p:to>
                                    </p:set>
                                    <p:set>
                                      <p:cBhvr>
                                        <p:cTn id="47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471" restart="whenNotActive" fill="hold" evtFilter="cancelBubble" nodeType="interactiveSeq">
                <p:stCondLst>
                  <p:cond evt="onClick" delay="0">
                    <p:tgtEl>
                      <p:spTgt spid="22"/>
                    </p:tgtEl>
                  </p:cond>
                </p:stCondLst>
                <p:endSync evt="end" delay="0">
                  <p:rtn val="all"/>
                </p:endSync>
                <p:childTnLst>
                  <p:par>
                    <p:cTn id="472" fill="hold">
                      <p:stCondLst>
                        <p:cond delay="0"/>
                      </p:stCondLst>
                      <p:childTnLst>
                        <p:par>
                          <p:cTn id="473" fill="hold">
                            <p:stCondLst>
                              <p:cond delay="0"/>
                            </p:stCondLst>
                            <p:childTnLst>
                              <p:par>
                                <p:cTn id="474" presetID="1" presetClass="emph" presetSubtype="2" fill="hold" nodeType="clickEffect">
                                  <p:stCondLst>
                                    <p:cond delay="0"/>
                                  </p:stCondLst>
                                  <p:childTnLst>
                                    <p:animClr clrSpc="rgb" dir="cw">
                                      <p:cBhvr>
                                        <p:cTn id="475" dur="2000" fill="hold"/>
                                        <p:tgtEl>
                                          <p:spTgt spid="22"/>
                                        </p:tgtEl>
                                        <p:attrNameLst>
                                          <p:attrName>fillcolor</p:attrName>
                                        </p:attrNameLst>
                                      </p:cBhvr>
                                      <p:to>
                                        <a:srgbClr val="92D050"/>
                                      </p:to>
                                    </p:animClr>
                                    <p:set>
                                      <p:cBhvr>
                                        <p:cTn id="476" dur="2000" fill="hold"/>
                                        <p:tgtEl>
                                          <p:spTgt spid="22"/>
                                        </p:tgtEl>
                                        <p:attrNameLst>
                                          <p:attrName>fill.type</p:attrName>
                                        </p:attrNameLst>
                                      </p:cBhvr>
                                      <p:to>
                                        <p:strVal val="solid"/>
                                      </p:to>
                                    </p:set>
                                    <p:set>
                                      <p:cBhvr>
                                        <p:cTn id="47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78" restart="whenNotActive" fill="hold" evtFilter="cancelBubble" nodeType="interactiveSeq">
                <p:stCondLst>
                  <p:cond evt="onClick" delay="0">
                    <p:tgtEl>
                      <p:spTgt spid="23"/>
                    </p:tgtEl>
                  </p:cond>
                </p:stCondLst>
                <p:endSync evt="end" delay="0">
                  <p:rtn val="all"/>
                </p:endSync>
                <p:childTnLst>
                  <p:par>
                    <p:cTn id="479" fill="hold">
                      <p:stCondLst>
                        <p:cond delay="0"/>
                      </p:stCondLst>
                      <p:childTnLst>
                        <p:par>
                          <p:cTn id="480" fill="hold">
                            <p:stCondLst>
                              <p:cond delay="0"/>
                            </p:stCondLst>
                            <p:childTnLst>
                              <p:par>
                                <p:cTn id="481" presetID="1" presetClass="emph" presetSubtype="2" fill="hold" nodeType="clickEffect">
                                  <p:stCondLst>
                                    <p:cond delay="0"/>
                                  </p:stCondLst>
                                  <p:childTnLst>
                                    <p:animClr clrSpc="rgb" dir="cw">
                                      <p:cBhvr>
                                        <p:cTn id="482" dur="2000" fill="hold"/>
                                        <p:tgtEl>
                                          <p:spTgt spid="23"/>
                                        </p:tgtEl>
                                        <p:attrNameLst>
                                          <p:attrName>fillcolor</p:attrName>
                                        </p:attrNameLst>
                                      </p:cBhvr>
                                      <p:to>
                                        <a:schemeClr val="accent2"/>
                                      </p:to>
                                    </p:animClr>
                                    <p:set>
                                      <p:cBhvr>
                                        <p:cTn id="483" dur="2000" fill="hold"/>
                                        <p:tgtEl>
                                          <p:spTgt spid="23"/>
                                        </p:tgtEl>
                                        <p:attrNameLst>
                                          <p:attrName>fill.type</p:attrName>
                                        </p:attrNameLst>
                                      </p:cBhvr>
                                      <p:to>
                                        <p:strVal val="solid"/>
                                      </p:to>
                                    </p:set>
                                    <p:set>
                                      <p:cBhvr>
                                        <p:cTn id="484"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85" restart="whenNotActive" fill="hold" evtFilter="cancelBubble" nodeType="interactiveSeq">
                <p:stCondLst>
                  <p:cond evt="onClick" delay="0">
                    <p:tgtEl>
                      <p:spTgt spid="24"/>
                    </p:tgtEl>
                  </p:cond>
                </p:stCondLst>
                <p:endSync evt="end" delay="0">
                  <p:rtn val="all"/>
                </p:endSync>
                <p:childTnLst>
                  <p:par>
                    <p:cTn id="486" fill="hold">
                      <p:stCondLst>
                        <p:cond delay="0"/>
                      </p:stCondLst>
                      <p:childTnLst>
                        <p:par>
                          <p:cTn id="487" fill="hold">
                            <p:stCondLst>
                              <p:cond delay="0"/>
                            </p:stCondLst>
                            <p:childTnLst>
                              <p:par>
                                <p:cTn id="488" presetID="1" presetClass="emph" presetSubtype="2" fill="hold" nodeType="clickEffect">
                                  <p:stCondLst>
                                    <p:cond delay="0"/>
                                  </p:stCondLst>
                                  <p:childTnLst>
                                    <p:animClr clrSpc="rgb" dir="cw">
                                      <p:cBhvr>
                                        <p:cTn id="489" dur="2000" fill="hold"/>
                                        <p:tgtEl>
                                          <p:spTgt spid="24"/>
                                        </p:tgtEl>
                                        <p:attrNameLst>
                                          <p:attrName>fillcolor</p:attrName>
                                        </p:attrNameLst>
                                      </p:cBhvr>
                                      <p:to>
                                        <a:srgbClr val="FF0000"/>
                                      </p:to>
                                    </p:animClr>
                                    <p:set>
                                      <p:cBhvr>
                                        <p:cTn id="490" dur="2000" fill="hold"/>
                                        <p:tgtEl>
                                          <p:spTgt spid="24"/>
                                        </p:tgtEl>
                                        <p:attrNameLst>
                                          <p:attrName>fill.type</p:attrName>
                                        </p:attrNameLst>
                                      </p:cBhvr>
                                      <p:to>
                                        <p:strVal val="solid"/>
                                      </p:to>
                                    </p:set>
                                    <p:set>
                                      <p:cBhvr>
                                        <p:cTn id="49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492" restart="whenNotActive" fill="hold" evtFilter="cancelBubble" nodeType="interactiveSeq">
                <p:stCondLst>
                  <p:cond evt="onClick" delay="0">
                    <p:tgtEl>
                      <p:spTgt spid="25"/>
                    </p:tgtEl>
                  </p:cond>
                </p:stCondLst>
                <p:endSync evt="end" delay="0">
                  <p:rtn val="all"/>
                </p:endSync>
                <p:childTnLst>
                  <p:par>
                    <p:cTn id="493" fill="hold">
                      <p:stCondLst>
                        <p:cond delay="0"/>
                      </p:stCondLst>
                      <p:childTnLst>
                        <p:par>
                          <p:cTn id="494" fill="hold">
                            <p:stCondLst>
                              <p:cond delay="0"/>
                            </p:stCondLst>
                            <p:childTnLst>
                              <p:par>
                                <p:cTn id="495" presetID="1" presetClass="emph" presetSubtype="2" fill="hold" nodeType="clickEffect">
                                  <p:stCondLst>
                                    <p:cond delay="0"/>
                                  </p:stCondLst>
                                  <p:childTnLst>
                                    <p:animClr clrSpc="rgb" dir="cw">
                                      <p:cBhvr>
                                        <p:cTn id="496" dur="2000" fill="hold"/>
                                        <p:tgtEl>
                                          <p:spTgt spid="25"/>
                                        </p:tgtEl>
                                        <p:attrNameLst>
                                          <p:attrName>fillcolor</p:attrName>
                                        </p:attrNameLst>
                                      </p:cBhvr>
                                      <p:to>
                                        <a:srgbClr val="FF0000"/>
                                      </p:to>
                                    </p:animClr>
                                    <p:set>
                                      <p:cBhvr>
                                        <p:cTn id="497" dur="2000" fill="hold"/>
                                        <p:tgtEl>
                                          <p:spTgt spid="25"/>
                                        </p:tgtEl>
                                        <p:attrNameLst>
                                          <p:attrName>fill.type</p:attrName>
                                        </p:attrNameLst>
                                      </p:cBhvr>
                                      <p:to>
                                        <p:strVal val="solid"/>
                                      </p:to>
                                    </p:set>
                                    <p:set>
                                      <p:cBhvr>
                                        <p:cTn id="498"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499" restart="whenNotActive" fill="hold" evtFilter="cancelBubble" nodeType="interactiveSeq">
                <p:stCondLst>
                  <p:cond evt="onClick" delay="0">
                    <p:tgtEl>
                      <p:spTgt spid="26"/>
                    </p:tgtEl>
                  </p:cond>
                </p:stCondLst>
                <p:endSync evt="end" delay="0">
                  <p:rtn val="all"/>
                </p:endSync>
                <p:childTnLst>
                  <p:par>
                    <p:cTn id="500" fill="hold">
                      <p:stCondLst>
                        <p:cond delay="0"/>
                      </p:stCondLst>
                      <p:childTnLst>
                        <p:par>
                          <p:cTn id="501" fill="hold">
                            <p:stCondLst>
                              <p:cond delay="0"/>
                            </p:stCondLst>
                            <p:childTnLst>
                              <p:par>
                                <p:cTn id="502" presetID="1" presetClass="emph" presetSubtype="2" fill="hold" nodeType="clickEffect">
                                  <p:stCondLst>
                                    <p:cond delay="0"/>
                                  </p:stCondLst>
                                  <p:childTnLst>
                                    <p:animClr clrSpc="rgb" dir="cw">
                                      <p:cBhvr>
                                        <p:cTn id="503" dur="2000" fill="hold"/>
                                        <p:tgtEl>
                                          <p:spTgt spid="26"/>
                                        </p:tgtEl>
                                        <p:attrNameLst>
                                          <p:attrName>fillcolor</p:attrName>
                                        </p:attrNameLst>
                                      </p:cBhvr>
                                      <p:to>
                                        <a:srgbClr val="FF0000"/>
                                      </p:to>
                                    </p:animClr>
                                    <p:set>
                                      <p:cBhvr>
                                        <p:cTn id="504" dur="2000" fill="hold"/>
                                        <p:tgtEl>
                                          <p:spTgt spid="26"/>
                                        </p:tgtEl>
                                        <p:attrNameLst>
                                          <p:attrName>fill.type</p:attrName>
                                        </p:attrNameLst>
                                      </p:cBhvr>
                                      <p:to>
                                        <p:strVal val="solid"/>
                                      </p:to>
                                    </p:set>
                                    <p:set>
                                      <p:cBhvr>
                                        <p:cTn id="505"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06" restart="whenNotActive" fill="hold" evtFilter="cancelBubble" nodeType="interactiveSeq">
                <p:stCondLst>
                  <p:cond evt="onClick" delay="0">
                    <p:tgtEl>
                      <p:spTgt spid="27"/>
                    </p:tgtEl>
                  </p:cond>
                </p:stCondLst>
                <p:endSync evt="end" delay="0">
                  <p:rtn val="all"/>
                </p:endSync>
                <p:childTnLst>
                  <p:par>
                    <p:cTn id="507" fill="hold">
                      <p:stCondLst>
                        <p:cond delay="0"/>
                      </p:stCondLst>
                      <p:childTnLst>
                        <p:par>
                          <p:cTn id="508" fill="hold">
                            <p:stCondLst>
                              <p:cond delay="0"/>
                            </p:stCondLst>
                            <p:childTnLst>
                              <p:par>
                                <p:cTn id="509" presetID="1" presetClass="emph" presetSubtype="2" fill="hold" nodeType="clickEffect">
                                  <p:stCondLst>
                                    <p:cond delay="0"/>
                                  </p:stCondLst>
                                  <p:childTnLst>
                                    <p:animClr clrSpc="rgb" dir="cw">
                                      <p:cBhvr>
                                        <p:cTn id="510" dur="2000" fill="hold"/>
                                        <p:tgtEl>
                                          <p:spTgt spid="27"/>
                                        </p:tgtEl>
                                        <p:attrNameLst>
                                          <p:attrName>fillcolor</p:attrName>
                                        </p:attrNameLst>
                                      </p:cBhvr>
                                      <p:to>
                                        <a:srgbClr val="92D050"/>
                                      </p:to>
                                    </p:animClr>
                                    <p:set>
                                      <p:cBhvr>
                                        <p:cTn id="511" dur="2000" fill="hold"/>
                                        <p:tgtEl>
                                          <p:spTgt spid="27"/>
                                        </p:tgtEl>
                                        <p:attrNameLst>
                                          <p:attrName>fill.type</p:attrName>
                                        </p:attrNameLst>
                                      </p:cBhvr>
                                      <p:to>
                                        <p:strVal val="solid"/>
                                      </p:to>
                                    </p:set>
                                    <p:set>
                                      <p:cBhvr>
                                        <p:cTn id="512"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513" restart="whenNotActive" fill="hold" evtFilter="cancelBubble" nodeType="interactiveSeq">
                <p:stCondLst>
                  <p:cond evt="onClick" delay="0">
                    <p:tgtEl>
                      <p:spTgt spid="28"/>
                    </p:tgtEl>
                  </p:cond>
                </p:stCondLst>
                <p:endSync evt="end" delay="0">
                  <p:rtn val="all"/>
                </p:endSync>
                <p:childTnLst>
                  <p:par>
                    <p:cTn id="514" fill="hold">
                      <p:stCondLst>
                        <p:cond delay="0"/>
                      </p:stCondLst>
                      <p:childTnLst>
                        <p:par>
                          <p:cTn id="515" fill="hold">
                            <p:stCondLst>
                              <p:cond delay="0"/>
                            </p:stCondLst>
                            <p:childTnLst>
                              <p:par>
                                <p:cTn id="516" presetID="1" presetClass="emph" presetSubtype="2" fill="hold" nodeType="clickEffect">
                                  <p:stCondLst>
                                    <p:cond delay="0"/>
                                  </p:stCondLst>
                                  <p:childTnLst>
                                    <p:animClr clrSpc="rgb" dir="cw">
                                      <p:cBhvr>
                                        <p:cTn id="517" dur="2000" fill="hold"/>
                                        <p:tgtEl>
                                          <p:spTgt spid="28"/>
                                        </p:tgtEl>
                                        <p:attrNameLst>
                                          <p:attrName>fillcolor</p:attrName>
                                        </p:attrNameLst>
                                      </p:cBhvr>
                                      <p:to>
                                        <a:schemeClr val="accent2"/>
                                      </p:to>
                                    </p:animClr>
                                    <p:set>
                                      <p:cBhvr>
                                        <p:cTn id="518" dur="2000" fill="hold"/>
                                        <p:tgtEl>
                                          <p:spTgt spid="28"/>
                                        </p:tgtEl>
                                        <p:attrNameLst>
                                          <p:attrName>fill.type</p:attrName>
                                        </p:attrNameLst>
                                      </p:cBhvr>
                                      <p:to>
                                        <p:strVal val="solid"/>
                                      </p:to>
                                    </p:set>
                                    <p:set>
                                      <p:cBhvr>
                                        <p:cTn id="519"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20" restart="whenNotActive" fill="hold" evtFilter="cancelBubble" nodeType="interactiveSeq">
                <p:stCondLst>
                  <p:cond evt="onClick" delay="0">
                    <p:tgtEl>
                      <p:spTgt spid="29"/>
                    </p:tgtEl>
                  </p:cond>
                </p:stCondLst>
                <p:endSync evt="end" delay="0">
                  <p:rtn val="all"/>
                </p:endSync>
                <p:childTnLst>
                  <p:par>
                    <p:cTn id="521" fill="hold">
                      <p:stCondLst>
                        <p:cond delay="0"/>
                      </p:stCondLst>
                      <p:childTnLst>
                        <p:par>
                          <p:cTn id="522" fill="hold">
                            <p:stCondLst>
                              <p:cond delay="0"/>
                            </p:stCondLst>
                            <p:childTnLst>
                              <p:par>
                                <p:cTn id="523" presetID="1" presetClass="emph" presetSubtype="2" fill="hold" nodeType="clickEffect">
                                  <p:stCondLst>
                                    <p:cond delay="0"/>
                                  </p:stCondLst>
                                  <p:childTnLst>
                                    <p:animClr clrSpc="rgb" dir="cw">
                                      <p:cBhvr>
                                        <p:cTn id="524" dur="2000" fill="hold"/>
                                        <p:tgtEl>
                                          <p:spTgt spid="29"/>
                                        </p:tgtEl>
                                        <p:attrNameLst>
                                          <p:attrName>fillcolor</p:attrName>
                                        </p:attrNameLst>
                                      </p:cBhvr>
                                      <p:to>
                                        <a:schemeClr val="accent2"/>
                                      </p:to>
                                    </p:animClr>
                                    <p:set>
                                      <p:cBhvr>
                                        <p:cTn id="525" dur="2000" fill="hold"/>
                                        <p:tgtEl>
                                          <p:spTgt spid="29"/>
                                        </p:tgtEl>
                                        <p:attrNameLst>
                                          <p:attrName>fill.type</p:attrName>
                                        </p:attrNameLst>
                                      </p:cBhvr>
                                      <p:to>
                                        <p:strVal val="solid"/>
                                      </p:to>
                                    </p:set>
                                    <p:set>
                                      <p:cBhvr>
                                        <p:cTn id="526"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527" restart="whenNotActive" fill="hold" evtFilter="cancelBubble" nodeType="interactiveSeq">
                <p:stCondLst>
                  <p:cond evt="onClick" delay="0">
                    <p:tgtEl>
                      <p:spTgt spid="30"/>
                    </p:tgtEl>
                  </p:cond>
                </p:stCondLst>
                <p:endSync evt="end" delay="0">
                  <p:rtn val="all"/>
                </p:endSync>
                <p:childTnLst>
                  <p:par>
                    <p:cTn id="528" fill="hold">
                      <p:stCondLst>
                        <p:cond delay="0"/>
                      </p:stCondLst>
                      <p:childTnLst>
                        <p:par>
                          <p:cTn id="529" fill="hold">
                            <p:stCondLst>
                              <p:cond delay="0"/>
                            </p:stCondLst>
                            <p:childTnLst>
                              <p:par>
                                <p:cTn id="530" presetID="1" presetClass="emph" presetSubtype="2" fill="hold" nodeType="clickEffect">
                                  <p:stCondLst>
                                    <p:cond delay="0"/>
                                  </p:stCondLst>
                                  <p:childTnLst>
                                    <p:animClr clrSpc="rgb" dir="cw">
                                      <p:cBhvr>
                                        <p:cTn id="531" dur="2000" fill="hold"/>
                                        <p:tgtEl>
                                          <p:spTgt spid="30"/>
                                        </p:tgtEl>
                                        <p:attrNameLst>
                                          <p:attrName>fillcolor</p:attrName>
                                        </p:attrNameLst>
                                      </p:cBhvr>
                                      <p:to>
                                        <a:srgbClr val="92D050"/>
                                      </p:to>
                                    </p:animClr>
                                    <p:set>
                                      <p:cBhvr>
                                        <p:cTn id="532" dur="2000" fill="hold"/>
                                        <p:tgtEl>
                                          <p:spTgt spid="30"/>
                                        </p:tgtEl>
                                        <p:attrNameLst>
                                          <p:attrName>fill.type</p:attrName>
                                        </p:attrNameLst>
                                      </p:cBhvr>
                                      <p:to>
                                        <p:strVal val="solid"/>
                                      </p:to>
                                    </p:set>
                                    <p:set>
                                      <p:cBhvr>
                                        <p:cTn id="533"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534" restart="whenNotActive" fill="hold" evtFilter="cancelBubble" nodeType="interactiveSeq">
                <p:stCondLst>
                  <p:cond evt="onClick" delay="0">
                    <p:tgtEl>
                      <p:spTgt spid="31"/>
                    </p:tgtEl>
                  </p:cond>
                </p:stCondLst>
                <p:endSync evt="end" delay="0">
                  <p:rtn val="all"/>
                </p:endSync>
                <p:childTnLst>
                  <p:par>
                    <p:cTn id="535" fill="hold">
                      <p:stCondLst>
                        <p:cond delay="0"/>
                      </p:stCondLst>
                      <p:childTnLst>
                        <p:par>
                          <p:cTn id="536" fill="hold">
                            <p:stCondLst>
                              <p:cond delay="0"/>
                            </p:stCondLst>
                            <p:childTnLst>
                              <p:par>
                                <p:cTn id="537" presetID="1" presetClass="emph" presetSubtype="2" fill="hold" nodeType="clickEffect">
                                  <p:stCondLst>
                                    <p:cond delay="0"/>
                                  </p:stCondLst>
                                  <p:childTnLst>
                                    <p:animClr clrSpc="rgb" dir="cw">
                                      <p:cBhvr>
                                        <p:cTn id="538" dur="2000" fill="hold"/>
                                        <p:tgtEl>
                                          <p:spTgt spid="31"/>
                                        </p:tgtEl>
                                        <p:attrNameLst>
                                          <p:attrName>fillcolor</p:attrName>
                                        </p:attrNameLst>
                                      </p:cBhvr>
                                      <p:to>
                                        <a:schemeClr val="accent2"/>
                                      </p:to>
                                    </p:animClr>
                                    <p:set>
                                      <p:cBhvr>
                                        <p:cTn id="539" dur="2000" fill="hold"/>
                                        <p:tgtEl>
                                          <p:spTgt spid="31"/>
                                        </p:tgtEl>
                                        <p:attrNameLst>
                                          <p:attrName>fill.type</p:attrName>
                                        </p:attrNameLst>
                                      </p:cBhvr>
                                      <p:to>
                                        <p:strVal val="solid"/>
                                      </p:to>
                                    </p:set>
                                    <p:set>
                                      <p:cBhvr>
                                        <p:cTn id="540"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541" restart="whenNotActive" fill="hold" evtFilter="cancelBubble" nodeType="interactiveSeq">
                <p:stCondLst>
                  <p:cond evt="onClick" delay="0">
                    <p:tgtEl>
                      <p:spTgt spid="32"/>
                    </p:tgtEl>
                  </p:cond>
                </p:stCondLst>
                <p:endSync evt="end" delay="0">
                  <p:rtn val="all"/>
                </p:endSync>
                <p:childTnLst>
                  <p:par>
                    <p:cTn id="542" fill="hold">
                      <p:stCondLst>
                        <p:cond delay="0"/>
                      </p:stCondLst>
                      <p:childTnLst>
                        <p:par>
                          <p:cTn id="543" fill="hold">
                            <p:stCondLst>
                              <p:cond delay="0"/>
                            </p:stCondLst>
                            <p:childTnLst>
                              <p:par>
                                <p:cTn id="544" presetID="1" presetClass="emph" presetSubtype="2" fill="hold" nodeType="clickEffect">
                                  <p:stCondLst>
                                    <p:cond delay="0"/>
                                  </p:stCondLst>
                                  <p:childTnLst>
                                    <p:animClr clrSpc="rgb" dir="cw">
                                      <p:cBhvr>
                                        <p:cTn id="545" dur="2000" fill="hold"/>
                                        <p:tgtEl>
                                          <p:spTgt spid="32"/>
                                        </p:tgtEl>
                                        <p:attrNameLst>
                                          <p:attrName>fillcolor</p:attrName>
                                        </p:attrNameLst>
                                      </p:cBhvr>
                                      <p:to>
                                        <a:srgbClr val="92D050"/>
                                      </p:to>
                                    </p:animClr>
                                    <p:set>
                                      <p:cBhvr>
                                        <p:cTn id="546" dur="2000" fill="hold"/>
                                        <p:tgtEl>
                                          <p:spTgt spid="32"/>
                                        </p:tgtEl>
                                        <p:attrNameLst>
                                          <p:attrName>fill.type</p:attrName>
                                        </p:attrNameLst>
                                      </p:cBhvr>
                                      <p:to>
                                        <p:strVal val="solid"/>
                                      </p:to>
                                    </p:set>
                                    <p:set>
                                      <p:cBhvr>
                                        <p:cTn id="547" dur="2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548" restart="whenNotActive" fill="hold" evtFilter="cancelBubble" nodeType="interactiveSeq">
                <p:stCondLst>
                  <p:cond evt="onClick" delay="0">
                    <p:tgtEl>
                      <p:spTgt spid="33"/>
                    </p:tgtEl>
                  </p:cond>
                </p:stCondLst>
                <p:endSync evt="end" delay="0">
                  <p:rtn val="all"/>
                </p:endSync>
                <p:childTnLst>
                  <p:par>
                    <p:cTn id="549" fill="hold">
                      <p:stCondLst>
                        <p:cond delay="0"/>
                      </p:stCondLst>
                      <p:childTnLst>
                        <p:par>
                          <p:cTn id="550" fill="hold">
                            <p:stCondLst>
                              <p:cond delay="0"/>
                            </p:stCondLst>
                            <p:childTnLst>
                              <p:par>
                                <p:cTn id="551" presetID="1" presetClass="emph" presetSubtype="2" fill="hold" nodeType="clickEffect">
                                  <p:stCondLst>
                                    <p:cond delay="0"/>
                                  </p:stCondLst>
                                  <p:childTnLst>
                                    <p:animClr clrSpc="rgb" dir="cw">
                                      <p:cBhvr>
                                        <p:cTn id="552" dur="2000" fill="hold"/>
                                        <p:tgtEl>
                                          <p:spTgt spid="33"/>
                                        </p:tgtEl>
                                        <p:attrNameLst>
                                          <p:attrName>fillcolor</p:attrName>
                                        </p:attrNameLst>
                                      </p:cBhvr>
                                      <p:to>
                                        <a:schemeClr val="accent2"/>
                                      </p:to>
                                    </p:animClr>
                                    <p:set>
                                      <p:cBhvr>
                                        <p:cTn id="553" dur="2000" fill="hold"/>
                                        <p:tgtEl>
                                          <p:spTgt spid="33"/>
                                        </p:tgtEl>
                                        <p:attrNameLst>
                                          <p:attrName>fill.type</p:attrName>
                                        </p:attrNameLst>
                                      </p:cBhvr>
                                      <p:to>
                                        <p:strVal val="solid"/>
                                      </p:to>
                                    </p:set>
                                    <p:set>
                                      <p:cBhvr>
                                        <p:cTn id="554" dur="20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555" restart="whenNotActive" fill="hold" evtFilter="cancelBubble" nodeType="interactiveSeq">
                <p:stCondLst>
                  <p:cond evt="onClick" delay="0">
                    <p:tgtEl>
                      <p:spTgt spid="34"/>
                    </p:tgtEl>
                  </p:cond>
                </p:stCondLst>
                <p:endSync evt="end" delay="0">
                  <p:rtn val="all"/>
                </p:endSync>
                <p:childTnLst>
                  <p:par>
                    <p:cTn id="556" fill="hold">
                      <p:stCondLst>
                        <p:cond delay="0"/>
                      </p:stCondLst>
                      <p:childTnLst>
                        <p:par>
                          <p:cTn id="557" fill="hold">
                            <p:stCondLst>
                              <p:cond delay="0"/>
                            </p:stCondLst>
                            <p:childTnLst>
                              <p:par>
                                <p:cTn id="558" presetID="1" presetClass="emph" presetSubtype="2" fill="hold" nodeType="clickEffect">
                                  <p:stCondLst>
                                    <p:cond delay="0"/>
                                  </p:stCondLst>
                                  <p:childTnLst>
                                    <p:animClr clrSpc="rgb" dir="cw">
                                      <p:cBhvr>
                                        <p:cTn id="559" dur="2000" fill="hold"/>
                                        <p:tgtEl>
                                          <p:spTgt spid="34"/>
                                        </p:tgtEl>
                                        <p:attrNameLst>
                                          <p:attrName>fillcolor</p:attrName>
                                        </p:attrNameLst>
                                      </p:cBhvr>
                                      <p:to>
                                        <a:srgbClr val="92D050"/>
                                      </p:to>
                                    </p:animClr>
                                    <p:set>
                                      <p:cBhvr>
                                        <p:cTn id="560" dur="2000" fill="hold"/>
                                        <p:tgtEl>
                                          <p:spTgt spid="34"/>
                                        </p:tgtEl>
                                        <p:attrNameLst>
                                          <p:attrName>fill.type</p:attrName>
                                        </p:attrNameLst>
                                      </p:cBhvr>
                                      <p:to>
                                        <p:strVal val="solid"/>
                                      </p:to>
                                    </p:set>
                                    <p:set>
                                      <p:cBhvr>
                                        <p:cTn id="561"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562" restart="whenNotActive" fill="hold" evtFilter="cancelBubble" nodeType="interactiveSeq">
                <p:stCondLst>
                  <p:cond evt="onClick" delay="0">
                    <p:tgtEl>
                      <p:spTgt spid="35"/>
                    </p:tgtEl>
                  </p:cond>
                </p:stCondLst>
                <p:endSync evt="end" delay="0">
                  <p:rtn val="all"/>
                </p:endSync>
                <p:childTnLst>
                  <p:par>
                    <p:cTn id="563" fill="hold">
                      <p:stCondLst>
                        <p:cond delay="0"/>
                      </p:stCondLst>
                      <p:childTnLst>
                        <p:par>
                          <p:cTn id="564" fill="hold">
                            <p:stCondLst>
                              <p:cond delay="0"/>
                            </p:stCondLst>
                            <p:childTnLst>
                              <p:par>
                                <p:cTn id="565" presetID="1" presetClass="emph" presetSubtype="2" fill="hold" nodeType="clickEffect">
                                  <p:stCondLst>
                                    <p:cond delay="0"/>
                                  </p:stCondLst>
                                  <p:childTnLst>
                                    <p:animClr clrSpc="rgb" dir="cw">
                                      <p:cBhvr>
                                        <p:cTn id="566" dur="2000" fill="hold"/>
                                        <p:tgtEl>
                                          <p:spTgt spid="35"/>
                                        </p:tgtEl>
                                        <p:attrNameLst>
                                          <p:attrName>fillcolor</p:attrName>
                                        </p:attrNameLst>
                                      </p:cBhvr>
                                      <p:to>
                                        <a:schemeClr val="accent2"/>
                                      </p:to>
                                    </p:animClr>
                                    <p:set>
                                      <p:cBhvr>
                                        <p:cTn id="567" dur="2000" fill="hold"/>
                                        <p:tgtEl>
                                          <p:spTgt spid="35"/>
                                        </p:tgtEl>
                                        <p:attrNameLst>
                                          <p:attrName>fill.type</p:attrName>
                                        </p:attrNameLst>
                                      </p:cBhvr>
                                      <p:to>
                                        <p:strVal val="solid"/>
                                      </p:to>
                                    </p:set>
                                    <p:set>
                                      <p:cBhvr>
                                        <p:cTn id="568"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69" restart="whenNotActive" fill="hold" evtFilter="cancelBubble" nodeType="interactiveSeq">
                <p:stCondLst>
                  <p:cond evt="onClick" delay="0">
                    <p:tgtEl>
                      <p:spTgt spid="36"/>
                    </p:tgtEl>
                  </p:cond>
                </p:stCondLst>
                <p:endSync evt="end" delay="0">
                  <p:rtn val="all"/>
                </p:endSync>
                <p:childTnLst>
                  <p:par>
                    <p:cTn id="570" fill="hold">
                      <p:stCondLst>
                        <p:cond delay="0"/>
                      </p:stCondLst>
                      <p:childTnLst>
                        <p:par>
                          <p:cTn id="571" fill="hold">
                            <p:stCondLst>
                              <p:cond delay="0"/>
                            </p:stCondLst>
                            <p:childTnLst>
                              <p:par>
                                <p:cTn id="572" presetID="1" presetClass="emph" presetSubtype="2" fill="hold" nodeType="clickEffect">
                                  <p:stCondLst>
                                    <p:cond delay="0"/>
                                  </p:stCondLst>
                                  <p:childTnLst>
                                    <p:animClr clrSpc="rgb" dir="cw">
                                      <p:cBhvr>
                                        <p:cTn id="573" dur="2000" fill="hold"/>
                                        <p:tgtEl>
                                          <p:spTgt spid="36"/>
                                        </p:tgtEl>
                                        <p:attrNameLst>
                                          <p:attrName>fillcolor</p:attrName>
                                        </p:attrNameLst>
                                      </p:cBhvr>
                                      <p:to>
                                        <a:srgbClr val="92D050"/>
                                      </p:to>
                                    </p:animClr>
                                    <p:set>
                                      <p:cBhvr>
                                        <p:cTn id="574" dur="2000" fill="hold"/>
                                        <p:tgtEl>
                                          <p:spTgt spid="36"/>
                                        </p:tgtEl>
                                        <p:attrNameLst>
                                          <p:attrName>fill.type</p:attrName>
                                        </p:attrNameLst>
                                      </p:cBhvr>
                                      <p:to>
                                        <p:strVal val="solid"/>
                                      </p:to>
                                    </p:set>
                                    <p:set>
                                      <p:cBhvr>
                                        <p:cTn id="575"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576" restart="whenNotActive" fill="hold" evtFilter="cancelBubble" nodeType="interactiveSeq">
                <p:stCondLst>
                  <p:cond evt="onClick" delay="0">
                    <p:tgtEl>
                      <p:spTgt spid="37"/>
                    </p:tgtEl>
                  </p:cond>
                </p:stCondLst>
                <p:endSync evt="end" delay="0">
                  <p:rtn val="all"/>
                </p:endSync>
                <p:childTnLst>
                  <p:par>
                    <p:cTn id="577" fill="hold">
                      <p:stCondLst>
                        <p:cond delay="0"/>
                      </p:stCondLst>
                      <p:childTnLst>
                        <p:par>
                          <p:cTn id="578" fill="hold">
                            <p:stCondLst>
                              <p:cond delay="0"/>
                            </p:stCondLst>
                            <p:childTnLst>
                              <p:par>
                                <p:cTn id="579" presetID="1" presetClass="emph" presetSubtype="2" fill="hold" nodeType="clickEffect">
                                  <p:stCondLst>
                                    <p:cond delay="0"/>
                                  </p:stCondLst>
                                  <p:childTnLst>
                                    <p:animClr clrSpc="rgb" dir="cw">
                                      <p:cBhvr>
                                        <p:cTn id="580" dur="2000" fill="hold"/>
                                        <p:tgtEl>
                                          <p:spTgt spid="37"/>
                                        </p:tgtEl>
                                        <p:attrNameLst>
                                          <p:attrName>fillcolor</p:attrName>
                                        </p:attrNameLst>
                                      </p:cBhvr>
                                      <p:to>
                                        <a:schemeClr val="accent2"/>
                                      </p:to>
                                    </p:animClr>
                                    <p:set>
                                      <p:cBhvr>
                                        <p:cTn id="581" dur="2000" fill="hold"/>
                                        <p:tgtEl>
                                          <p:spTgt spid="37"/>
                                        </p:tgtEl>
                                        <p:attrNameLst>
                                          <p:attrName>fill.type</p:attrName>
                                        </p:attrNameLst>
                                      </p:cBhvr>
                                      <p:to>
                                        <p:strVal val="solid"/>
                                      </p:to>
                                    </p:set>
                                    <p:set>
                                      <p:cBhvr>
                                        <p:cTn id="582"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583" restart="whenNotActive" fill="hold" evtFilter="cancelBubble" nodeType="interactiveSeq">
                <p:stCondLst>
                  <p:cond evt="onClick" delay="0">
                    <p:tgtEl>
                      <p:spTgt spid="38"/>
                    </p:tgtEl>
                  </p:cond>
                </p:stCondLst>
                <p:endSync evt="end" delay="0">
                  <p:rtn val="all"/>
                </p:endSync>
                <p:childTnLst>
                  <p:par>
                    <p:cTn id="584" fill="hold">
                      <p:stCondLst>
                        <p:cond delay="0"/>
                      </p:stCondLst>
                      <p:childTnLst>
                        <p:par>
                          <p:cTn id="585" fill="hold">
                            <p:stCondLst>
                              <p:cond delay="0"/>
                            </p:stCondLst>
                            <p:childTnLst>
                              <p:par>
                                <p:cTn id="586" presetID="1" presetClass="emph" presetSubtype="2" fill="hold" nodeType="clickEffect">
                                  <p:stCondLst>
                                    <p:cond delay="0"/>
                                  </p:stCondLst>
                                  <p:childTnLst>
                                    <p:animClr clrSpc="rgb" dir="cw">
                                      <p:cBhvr>
                                        <p:cTn id="587" dur="2000" fill="hold"/>
                                        <p:tgtEl>
                                          <p:spTgt spid="38"/>
                                        </p:tgtEl>
                                        <p:attrNameLst>
                                          <p:attrName>fillcolor</p:attrName>
                                        </p:attrNameLst>
                                      </p:cBhvr>
                                      <p:to>
                                        <a:srgbClr val="92D050"/>
                                      </p:to>
                                    </p:animClr>
                                    <p:set>
                                      <p:cBhvr>
                                        <p:cTn id="588" dur="2000" fill="hold"/>
                                        <p:tgtEl>
                                          <p:spTgt spid="38"/>
                                        </p:tgtEl>
                                        <p:attrNameLst>
                                          <p:attrName>fill.type</p:attrName>
                                        </p:attrNameLst>
                                      </p:cBhvr>
                                      <p:to>
                                        <p:strVal val="solid"/>
                                      </p:to>
                                    </p:set>
                                    <p:set>
                                      <p:cBhvr>
                                        <p:cTn id="589" dur="20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590" restart="whenNotActive" fill="hold" evtFilter="cancelBubble" nodeType="interactiveSeq">
                <p:stCondLst>
                  <p:cond evt="onClick" delay="0">
                    <p:tgtEl>
                      <p:spTgt spid="39"/>
                    </p:tgtEl>
                  </p:cond>
                </p:stCondLst>
                <p:endSync evt="end" delay="0">
                  <p:rtn val="all"/>
                </p:endSync>
                <p:childTnLst>
                  <p:par>
                    <p:cTn id="591" fill="hold">
                      <p:stCondLst>
                        <p:cond delay="0"/>
                      </p:stCondLst>
                      <p:childTnLst>
                        <p:par>
                          <p:cTn id="592" fill="hold">
                            <p:stCondLst>
                              <p:cond delay="0"/>
                            </p:stCondLst>
                            <p:childTnLst>
                              <p:par>
                                <p:cTn id="593" presetID="1" presetClass="emph" presetSubtype="2" fill="hold" nodeType="clickEffect">
                                  <p:stCondLst>
                                    <p:cond delay="0"/>
                                  </p:stCondLst>
                                  <p:childTnLst>
                                    <p:animClr clrSpc="rgb" dir="cw">
                                      <p:cBhvr>
                                        <p:cTn id="594" dur="2000" fill="hold"/>
                                        <p:tgtEl>
                                          <p:spTgt spid="39"/>
                                        </p:tgtEl>
                                        <p:attrNameLst>
                                          <p:attrName>fillcolor</p:attrName>
                                        </p:attrNameLst>
                                      </p:cBhvr>
                                      <p:to>
                                        <a:schemeClr val="accent2"/>
                                      </p:to>
                                    </p:animClr>
                                    <p:set>
                                      <p:cBhvr>
                                        <p:cTn id="595" dur="2000" fill="hold"/>
                                        <p:tgtEl>
                                          <p:spTgt spid="39"/>
                                        </p:tgtEl>
                                        <p:attrNameLst>
                                          <p:attrName>fill.type</p:attrName>
                                        </p:attrNameLst>
                                      </p:cBhvr>
                                      <p:to>
                                        <p:strVal val="solid"/>
                                      </p:to>
                                    </p:set>
                                    <p:set>
                                      <p:cBhvr>
                                        <p:cTn id="596"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597" restart="whenNotActive" fill="hold" evtFilter="cancelBubble" nodeType="interactiveSeq">
                <p:stCondLst>
                  <p:cond evt="onClick" delay="0">
                    <p:tgtEl>
                      <p:spTgt spid="40"/>
                    </p:tgtEl>
                  </p:cond>
                </p:stCondLst>
                <p:endSync evt="end" delay="0">
                  <p:rtn val="all"/>
                </p:endSync>
                <p:childTnLst>
                  <p:par>
                    <p:cTn id="598" fill="hold">
                      <p:stCondLst>
                        <p:cond delay="0"/>
                      </p:stCondLst>
                      <p:childTnLst>
                        <p:par>
                          <p:cTn id="599" fill="hold">
                            <p:stCondLst>
                              <p:cond delay="0"/>
                            </p:stCondLst>
                            <p:childTnLst>
                              <p:par>
                                <p:cTn id="600" presetID="1" presetClass="emph" presetSubtype="2" fill="hold" nodeType="clickEffect">
                                  <p:stCondLst>
                                    <p:cond delay="0"/>
                                  </p:stCondLst>
                                  <p:childTnLst>
                                    <p:animClr clrSpc="rgb" dir="cw">
                                      <p:cBhvr>
                                        <p:cTn id="601" dur="2000" fill="hold"/>
                                        <p:tgtEl>
                                          <p:spTgt spid="40"/>
                                        </p:tgtEl>
                                        <p:attrNameLst>
                                          <p:attrName>fillcolor</p:attrName>
                                        </p:attrNameLst>
                                      </p:cBhvr>
                                      <p:to>
                                        <a:srgbClr val="92D050"/>
                                      </p:to>
                                    </p:animClr>
                                    <p:set>
                                      <p:cBhvr>
                                        <p:cTn id="602" dur="2000" fill="hold"/>
                                        <p:tgtEl>
                                          <p:spTgt spid="40"/>
                                        </p:tgtEl>
                                        <p:attrNameLst>
                                          <p:attrName>fill.type</p:attrName>
                                        </p:attrNameLst>
                                      </p:cBhvr>
                                      <p:to>
                                        <p:strVal val="solid"/>
                                      </p:to>
                                    </p:set>
                                    <p:set>
                                      <p:cBhvr>
                                        <p:cTn id="603" dur="20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604" restart="whenNotActive" fill="hold" evtFilter="cancelBubble" nodeType="interactiveSeq">
                <p:stCondLst>
                  <p:cond evt="onClick" delay="0">
                    <p:tgtEl>
                      <p:spTgt spid="41"/>
                    </p:tgtEl>
                  </p:cond>
                </p:stCondLst>
                <p:endSync evt="end" delay="0">
                  <p:rtn val="all"/>
                </p:endSync>
                <p:childTnLst>
                  <p:par>
                    <p:cTn id="605" fill="hold">
                      <p:stCondLst>
                        <p:cond delay="0"/>
                      </p:stCondLst>
                      <p:childTnLst>
                        <p:par>
                          <p:cTn id="606" fill="hold">
                            <p:stCondLst>
                              <p:cond delay="0"/>
                            </p:stCondLst>
                            <p:childTnLst>
                              <p:par>
                                <p:cTn id="607" presetID="1" presetClass="emph" presetSubtype="2" fill="hold" nodeType="clickEffect">
                                  <p:stCondLst>
                                    <p:cond delay="0"/>
                                  </p:stCondLst>
                                  <p:childTnLst>
                                    <p:animClr clrSpc="rgb" dir="cw">
                                      <p:cBhvr>
                                        <p:cTn id="608" dur="2000" fill="hold"/>
                                        <p:tgtEl>
                                          <p:spTgt spid="41"/>
                                        </p:tgtEl>
                                        <p:attrNameLst>
                                          <p:attrName>fillcolor</p:attrName>
                                        </p:attrNameLst>
                                      </p:cBhvr>
                                      <p:to>
                                        <a:schemeClr val="accent2"/>
                                      </p:to>
                                    </p:animClr>
                                    <p:set>
                                      <p:cBhvr>
                                        <p:cTn id="609" dur="2000" fill="hold"/>
                                        <p:tgtEl>
                                          <p:spTgt spid="41"/>
                                        </p:tgtEl>
                                        <p:attrNameLst>
                                          <p:attrName>fill.type</p:attrName>
                                        </p:attrNameLst>
                                      </p:cBhvr>
                                      <p:to>
                                        <p:strVal val="solid"/>
                                      </p:to>
                                    </p:set>
                                    <p:set>
                                      <p:cBhvr>
                                        <p:cTn id="610"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611" restart="whenNotActive" fill="hold" evtFilter="cancelBubble" nodeType="interactiveSeq">
                <p:stCondLst>
                  <p:cond evt="onClick" delay="0">
                    <p:tgtEl>
                      <p:spTgt spid="42"/>
                    </p:tgtEl>
                  </p:cond>
                </p:stCondLst>
                <p:endSync evt="end" delay="0">
                  <p:rtn val="all"/>
                </p:endSync>
                <p:childTnLst>
                  <p:par>
                    <p:cTn id="612" fill="hold">
                      <p:stCondLst>
                        <p:cond delay="0"/>
                      </p:stCondLst>
                      <p:childTnLst>
                        <p:par>
                          <p:cTn id="613" fill="hold">
                            <p:stCondLst>
                              <p:cond delay="0"/>
                            </p:stCondLst>
                            <p:childTnLst>
                              <p:par>
                                <p:cTn id="614" presetID="1" presetClass="emph" presetSubtype="2" fill="hold" nodeType="clickEffect">
                                  <p:stCondLst>
                                    <p:cond delay="0"/>
                                  </p:stCondLst>
                                  <p:childTnLst>
                                    <p:animClr clrSpc="rgb" dir="cw">
                                      <p:cBhvr>
                                        <p:cTn id="615" dur="2000" fill="hold"/>
                                        <p:tgtEl>
                                          <p:spTgt spid="42"/>
                                        </p:tgtEl>
                                        <p:attrNameLst>
                                          <p:attrName>fillcolor</p:attrName>
                                        </p:attrNameLst>
                                      </p:cBhvr>
                                      <p:to>
                                        <a:schemeClr val="accent2"/>
                                      </p:to>
                                    </p:animClr>
                                    <p:set>
                                      <p:cBhvr>
                                        <p:cTn id="616" dur="2000" fill="hold"/>
                                        <p:tgtEl>
                                          <p:spTgt spid="42"/>
                                        </p:tgtEl>
                                        <p:attrNameLst>
                                          <p:attrName>fill.type</p:attrName>
                                        </p:attrNameLst>
                                      </p:cBhvr>
                                      <p:to>
                                        <p:strVal val="solid"/>
                                      </p:to>
                                    </p:set>
                                    <p:set>
                                      <p:cBhvr>
                                        <p:cTn id="617" dur="20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18" restart="whenNotActive" fill="hold" evtFilter="cancelBubble" nodeType="interactiveSeq">
                <p:stCondLst>
                  <p:cond evt="onClick" delay="0">
                    <p:tgtEl>
                      <p:spTgt spid="43"/>
                    </p:tgtEl>
                  </p:cond>
                </p:stCondLst>
                <p:endSync evt="end" delay="0">
                  <p:rtn val="all"/>
                </p:endSync>
                <p:childTnLst>
                  <p:par>
                    <p:cTn id="619" fill="hold">
                      <p:stCondLst>
                        <p:cond delay="0"/>
                      </p:stCondLst>
                      <p:childTnLst>
                        <p:par>
                          <p:cTn id="620" fill="hold">
                            <p:stCondLst>
                              <p:cond delay="0"/>
                            </p:stCondLst>
                            <p:childTnLst>
                              <p:par>
                                <p:cTn id="621" presetID="1" presetClass="emph" presetSubtype="2" fill="hold" nodeType="clickEffect">
                                  <p:stCondLst>
                                    <p:cond delay="0"/>
                                  </p:stCondLst>
                                  <p:childTnLst>
                                    <p:animClr clrSpc="rgb" dir="cw">
                                      <p:cBhvr>
                                        <p:cTn id="622" dur="2000" fill="hold"/>
                                        <p:tgtEl>
                                          <p:spTgt spid="43"/>
                                        </p:tgtEl>
                                        <p:attrNameLst>
                                          <p:attrName>fillcolor</p:attrName>
                                        </p:attrNameLst>
                                      </p:cBhvr>
                                      <p:to>
                                        <a:srgbClr val="92D050"/>
                                      </p:to>
                                    </p:animClr>
                                    <p:set>
                                      <p:cBhvr>
                                        <p:cTn id="623" dur="2000" fill="hold"/>
                                        <p:tgtEl>
                                          <p:spTgt spid="43"/>
                                        </p:tgtEl>
                                        <p:attrNameLst>
                                          <p:attrName>fill.type</p:attrName>
                                        </p:attrNameLst>
                                      </p:cBhvr>
                                      <p:to>
                                        <p:strVal val="solid"/>
                                      </p:to>
                                    </p:set>
                                    <p:set>
                                      <p:cBhvr>
                                        <p:cTn id="624"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25" restart="whenNotActive" fill="hold" evtFilter="cancelBubble" nodeType="interactiveSeq">
                <p:stCondLst>
                  <p:cond evt="onClick" delay="0">
                    <p:tgtEl>
                      <p:spTgt spid="44"/>
                    </p:tgtEl>
                  </p:cond>
                </p:stCondLst>
                <p:endSync evt="end" delay="0">
                  <p:rtn val="all"/>
                </p:endSync>
                <p:childTnLst>
                  <p:par>
                    <p:cTn id="626" fill="hold">
                      <p:stCondLst>
                        <p:cond delay="0"/>
                      </p:stCondLst>
                      <p:childTnLst>
                        <p:par>
                          <p:cTn id="627" fill="hold">
                            <p:stCondLst>
                              <p:cond delay="0"/>
                            </p:stCondLst>
                            <p:childTnLst>
                              <p:par>
                                <p:cTn id="628" presetID="1" presetClass="emph" presetSubtype="2" fill="hold" nodeType="clickEffect">
                                  <p:stCondLst>
                                    <p:cond delay="0"/>
                                  </p:stCondLst>
                                  <p:childTnLst>
                                    <p:animClr clrSpc="rgb" dir="cw">
                                      <p:cBhvr>
                                        <p:cTn id="629" dur="2000" fill="hold"/>
                                        <p:tgtEl>
                                          <p:spTgt spid="44"/>
                                        </p:tgtEl>
                                        <p:attrNameLst>
                                          <p:attrName>fillcolor</p:attrName>
                                        </p:attrNameLst>
                                      </p:cBhvr>
                                      <p:to>
                                        <a:schemeClr val="accent2"/>
                                      </p:to>
                                    </p:animClr>
                                    <p:set>
                                      <p:cBhvr>
                                        <p:cTn id="630" dur="2000" fill="hold"/>
                                        <p:tgtEl>
                                          <p:spTgt spid="44"/>
                                        </p:tgtEl>
                                        <p:attrNameLst>
                                          <p:attrName>fill.type</p:attrName>
                                        </p:attrNameLst>
                                      </p:cBhvr>
                                      <p:to>
                                        <p:strVal val="solid"/>
                                      </p:to>
                                    </p:set>
                                    <p:set>
                                      <p:cBhvr>
                                        <p:cTn id="631" dur="20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632" restart="whenNotActive" fill="hold" evtFilter="cancelBubble" nodeType="interactiveSeq">
                <p:stCondLst>
                  <p:cond evt="onClick" delay="0">
                    <p:tgtEl>
                      <p:spTgt spid="45"/>
                    </p:tgtEl>
                  </p:cond>
                </p:stCondLst>
                <p:endSync evt="end" delay="0">
                  <p:rtn val="all"/>
                </p:endSync>
                <p:childTnLst>
                  <p:par>
                    <p:cTn id="633" fill="hold">
                      <p:stCondLst>
                        <p:cond delay="0"/>
                      </p:stCondLst>
                      <p:childTnLst>
                        <p:par>
                          <p:cTn id="634" fill="hold">
                            <p:stCondLst>
                              <p:cond delay="0"/>
                            </p:stCondLst>
                            <p:childTnLst>
                              <p:par>
                                <p:cTn id="635" presetID="1" presetClass="emph" presetSubtype="2" fill="hold" nodeType="clickEffect">
                                  <p:stCondLst>
                                    <p:cond delay="0"/>
                                  </p:stCondLst>
                                  <p:childTnLst>
                                    <p:animClr clrSpc="rgb" dir="cw">
                                      <p:cBhvr>
                                        <p:cTn id="636" dur="2000" fill="hold"/>
                                        <p:tgtEl>
                                          <p:spTgt spid="45"/>
                                        </p:tgtEl>
                                        <p:attrNameLst>
                                          <p:attrName>fillcolor</p:attrName>
                                        </p:attrNameLst>
                                      </p:cBhvr>
                                      <p:to>
                                        <a:srgbClr val="92D050"/>
                                      </p:to>
                                    </p:animClr>
                                    <p:set>
                                      <p:cBhvr>
                                        <p:cTn id="637" dur="2000" fill="hold"/>
                                        <p:tgtEl>
                                          <p:spTgt spid="45"/>
                                        </p:tgtEl>
                                        <p:attrNameLst>
                                          <p:attrName>fill.type</p:attrName>
                                        </p:attrNameLst>
                                      </p:cBhvr>
                                      <p:to>
                                        <p:strVal val="solid"/>
                                      </p:to>
                                    </p:set>
                                    <p:set>
                                      <p:cBhvr>
                                        <p:cTn id="638" dur="20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639" restart="whenNotActive" fill="hold" evtFilter="cancelBubble" nodeType="interactiveSeq">
                <p:stCondLst>
                  <p:cond evt="onClick" delay="0">
                    <p:tgtEl>
                      <p:spTgt spid="46"/>
                    </p:tgtEl>
                  </p:cond>
                </p:stCondLst>
                <p:endSync evt="end" delay="0">
                  <p:rtn val="all"/>
                </p:endSync>
                <p:childTnLst>
                  <p:par>
                    <p:cTn id="640" fill="hold">
                      <p:stCondLst>
                        <p:cond delay="0"/>
                      </p:stCondLst>
                      <p:childTnLst>
                        <p:par>
                          <p:cTn id="641" fill="hold">
                            <p:stCondLst>
                              <p:cond delay="0"/>
                            </p:stCondLst>
                            <p:childTnLst>
                              <p:par>
                                <p:cTn id="642" presetID="1" presetClass="emph" presetSubtype="2" fill="hold" nodeType="clickEffect">
                                  <p:stCondLst>
                                    <p:cond delay="0"/>
                                  </p:stCondLst>
                                  <p:childTnLst>
                                    <p:animClr clrSpc="rgb" dir="cw">
                                      <p:cBhvr>
                                        <p:cTn id="643" dur="2000" fill="hold"/>
                                        <p:tgtEl>
                                          <p:spTgt spid="46"/>
                                        </p:tgtEl>
                                        <p:attrNameLst>
                                          <p:attrName>fillcolor</p:attrName>
                                        </p:attrNameLst>
                                      </p:cBhvr>
                                      <p:to>
                                        <a:schemeClr val="accent2"/>
                                      </p:to>
                                    </p:animClr>
                                    <p:set>
                                      <p:cBhvr>
                                        <p:cTn id="644" dur="2000" fill="hold"/>
                                        <p:tgtEl>
                                          <p:spTgt spid="46"/>
                                        </p:tgtEl>
                                        <p:attrNameLst>
                                          <p:attrName>fill.type</p:attrName>
                                        </p:attrNameLst>
                                      </p:cBhvr>
                                      <p:to>
                                        <p:strVal val="solid"/>
                                      </p:to>
                                    </p:set>
                                    <p:set>
                                      <p:cBhvr>
                                        <p:cTn id="645" dur="20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646" restart="whenNotActive" fill="hold" evtFilter="cancelBubble" nodeType="interactiveSeq">
                <p:stCondLst>
                  <p:cond evt="onClick" delay="0">
                    <p:tgtEl>
                      <p:spTgt spid="47"/>
                    </p:tgtEl>
                  </p:cond>
                </p:stCondLst>
                <p:endSync evt="end" delay="0">
                  <p:rtn val="all"/>
                </p:endSync>
                <p:childTnLst>
                  <p:par>
                    <p:cTn id="647" fill="hold">
                      <p:stCondLst>
                        <p:cond delay="0"/>
                      </p:stCondLst>
                      <p:childTnLst>
                        <p:par>
                          <p:cTn id="648" fill="hold">
                            <p:stCondLst>
                              <p:cond delay="0"/>
                            </p:stCondLst>
                            <p:childTnLst>
                              <p:par>
                                <p:cTn id="649" presetID="1" presetClass="emph" presetSubtype="2" fill="hold" nodeType="clickEffect">
                                  <p:stCondLst>
                                    <p:cond delay="0"/>
                                  </p:stCondLst>
                                  <p:childTnLst>
                                    <p:animClr clrSpc="rgb" dir="cw">
                                      <p:cBhvr>
                                        <p:cTn id="650" dur="2000" fill="hold"/>
                                        <p:tgtEl>
                                          <p:spTgt spid="47"/>
                                        </p:tgtEl>
                                        <p:attrNameLst>
                                          <p:attrName>fillcolor</p:attrName>
                                        </p:attrNameLst>
                                      </p:cBhvr>
                                      <p:to>
                                        <a:srgbClr val="92D050"/>
                                      </p:to>
                                    </p:animClr>
                                    <p:set>
                                      <p:cBhvr>
                                        <p:cTn id="651" dur="2000" fill="hold"/>
                                        <p:tgtEl>
                                          <p:spTgt spid="47"/>
                                        </p:tgtEl>
                                        <p:attrNameLst>
                                          <p:attrName>fill.type</p:attrName>
                                        </p:attrNameLst>
                                      </p:cBhvr>
                                      <p:to>
                                        <p:strVal val="solid"/>
                                      </p:to>
                                    </p:set>
                                    <p:set>
                                      <p:cBhvr>
                                        <p:cTn id="652" dur="20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653" restart="whenNotActive" fill="hold" evtFilter="cancelBubble" nodeType="interactiveSeq">
                <p:stCondLst>
                  <p:cond evt="onClick" delay="0">
                    <p:tgtEl>
                      <p:spTgt spid="48"/>
                    </p:tgtEl>
                  </p:cond>
                </p:stCondLst>
                <p:endSync evt="end" delay="0">
                  <p:rtn val="all"/>
                </p:endSync>
                <p:childTnLst>
                  <p:par>
                    <p:cTn id="654" fill="hold">
                      <p:stCondLst>
                        <p:cond delay="0"/>
                      </p:stCondLst>
                      <p:childTnLst>
                        <p:par>
                          <p:cTn id="655" fill="hold">
                            <p:stCondLst>
                              <p:cond delay="0"/>
                            </p:stCondLst>
                            <p:childTnLst>
                              <p:par>
                                <p:cTn id="656" presetID="1" presetClass="emph" presetSubtype="2" fill="hold" nodeType="clickEffect">
                                  <p:stCondLst>
                                    <p:cond delay="0"/>
                                  </p:stCondLst>
                                  <p:childTnLst>
                                    <p:animClr clrSpc="rgb" dir="cw">
                                      <p:cBhvr>
                                        <p:cTn id="657" dur="2000" fill="hold"/>
                                        <p:tgtEl>
                                          <p:spTgt spid="48"/>
                                        </p:tgtEl>
                                        <p:attrNameLst>
                                          <p:attrName>fillcolor</p:attrName>
                                        </p:attrNameLst>
                                      </p:cBhvr>
                                      <p:to>
                                        <a:schemeClr val="accent2"/>
                                      </p:to>
                                    </p:animClr>
                                    <p:set>
                                      <p:cBhvr>
                                        <p:cTn id="658" dur="2000" fill="hold"/>
                                        <p:tgtEl>
                                          <p:spTgt spid="48"/>
                                        </p:tgtEl>
                                        <p:attrNameLst>
                                          <p:attrName>fill.type</p:attrName>
                                        </p:attrNameLst>
                                      </p:cBhvr>
                                      <p:to>
                                        <p:strVal val="solid"/>
                                      </p:to>
                                    </p:set>
                                    <p:set>
                                      <p:cBhvr>
                                        <p:cTn id="659" dur="20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660" restart="whenNotActive" fill="hold" evtFilter="cancelBubble" nodeType="interactiveSeq">
                <p:stCondLst>
                  <p:cond evt="onClick" delay="0">
                    <p:tgtEl>
                      <p:spTgt spid="49"/>
                    </p:tgtEl>
                  </p:cond>
                </p:stCondLst>
                <p:endSync evt="end" delay="0">
                  <p:rtn val="all"/>
                </p:endSync>
                <p:childTnLst>
                  <p:par>
                    <p:cTn id="661" fill="hold">
                      <p:stCondLst>
                        <p:cond delay="0"/>
                      </p:stCondLst>
                      <p:childTnLst>
                        <p:par>
                          <p:cTn id="662" fill="hold">
                            <p:stCondLst>
                              <p:cond delay="0"/>
                            </p:stCondLst>
                            <p:childTnLst>
                              <p:par>
                                <p:cTn id="663" presetID="1" presetClass="emph" presetSubtype="2" fill="hold" nodeType="clickEffect">
                                  <p:stCondLst>
                                    <p:cond delay="0"/>
                                  </p:stCondLst>
                                  <p:childTnLst>
                                    <p:animClr clrSpc="rgb" dir="cw">
                                      <p:cBhvr>
                                        <p:cTn id="664" dur="2000" fill="hold"/>
                                        <p:tgtEl>
                                          <p:spTgt spid="49"/>
                                        </p:tgtEl>
                                        <p:attrNameLst>
                                          <p:attrName>fillcolor</p:attrName>
                                        </p:attrNameLst>
                                      </p:cBhvr>
                                      <p:to>
                                        <a:srgbClr val="92D050"/>
                                      </p:to>
                                    </p:animClr>
                                    <p:set>
                                      <p:cBhvr>
                                        <p:cTn id="665" dur="2000" fill="hold"/>
                                        <p:tgtEl>
                                          <p:spTgt spid="49"/>
                                        </p:tgtEl>
                                        <p:attrNameLst>
                                          <p:attrName>fill.type</p:attrName>
                                        </p:attrNameLst>
                                      </p:cBhvr>
                                      <p:to>
                                        <p:strVal val="solid"/>
                                      </p:to>
                                    </p:set>
                                    <p:set>
                                      <p:cBhvr>
                                        <p:cTn id="666" dur="20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667" restart="whenNotActive" fill="hold" evtFilter="cancelBubble" nodeType="interactiveSeq">
                <p:stCondLst>
                  <p:cond evt="onClick" delay="0">
                    <p:tgtEl>
                      <p:spTgt spid="50"/>
                    </p:tgtEl>
                  </p:cond>
                </p:stCondLst>
                <p:endSync evt="end" delay="0">
                  <p:rtn val="all"/>
                </p:endSync>
                <p:childTnLst>
                  <p:par>
                    <p:cTn id="668" fill="hold">
                      <p:stCondLst>
                        <p:cond delay="0"/>
                      </p:stCondLst>
                      <p:childTnLst>
                        <p:par>
                          <p:cTn id="669" fill="hold">
                            <p:stCondLst>
                              <p:cond delay="0"/>
                            </p:stCondLst>
                            <p:childTnLst>
                              <p:par>
                                <p:cTn id="670" presetID="1" presetClass="emph" presetSubtype="2" fill="hold" nodeType="clickEffect">
                                  <p:stCondLst>
                                    <p:cond delay="0"/>
                                  </p:stCondLst>
                                  <p:childTnLst>
                                    <p:animClr clrSpc="rgb" dir="cw">
                                      <p:cBhvr>
                                        <p:cTn id="671" dur="2000" fill="hold"/>
                                        <p:tgtEl>
                                          <p:spTgt spid="50"/>
                                        </p:tgtEl>
                                        <p:attrNameLst>
                                          <p:attrName>fillcolor</p:attrName>
                                        </p:attrNameLst>
                                      </p:cBhvr>
                                      <p:to>
                                        <a:schemeClr val="accent2"/>
                                      </p:to>
                                    </p:animClr>
                                    <p:set>
                                      <p:cBhvr>
                                        <p:cTn id="672" dur="2000" fill="hold"/>
                                        <p:tgtEl>
                                          <p:spTgt spid="50"/>
                                        </p:tgtEl>
                                        <p:attrNameLst>
                                          <p:attrName>fill.type</p:attrName>
                                        </p:attrNameLst>
                                      </p:cBhvr>
                                      <p:to>
                                        <p:strVal val="solid"/>
                                      </p:to>
                                    </p:set>
                                    <p:set>
                                      <p:cBhvr>
                                        <p:cTn id="673" dur="20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674" restart="whenNotActive" fill="hold" evtFilter="cancelBubble" nodeType="interactiveSeq">
                <p:stCondLst>
                  <p:cond evt="onClick" delay="0">
                    <p:tgtEl>
                      <p:spTgt spid="51"/>
                    </p:tgtEl>
                  </p:cond>
                </p:stCondLst>
                <p:endSync evt="end" delay="0">
                  <p:rtn val="all"/>
                </p:endSync>
                <p:childTnLst>
                  <p:par>
                    <p:cTn id="675" fill="hold">
                      <p:stCondLst>
                        <p:cond delay="0"/>
                      </p:stCondLst>
                      <p:childTnLst>
                        <p:par>
                          <p:cTn id="676" fill="hold">
                            <p:stCondLst>
                              <p:cond delay="0"/>
                            </p:stCondLst>
                            <p:childTnLst>
                              <p:par>
                                <p:cTn id="677" presetID="1" presetClass="emph" presetSubtype="2" fill="hold" nodeType="clickEffect">
                                  <p:stCondLst>
                                    <p:cond delay="0"/>
                                  </p:stCondLst>
                                  <p:childTnLst>
                                    <p:animClr clrSpc="rgb" dir="cw">
                                      <p:cBhvr>
                                        <p:cTn id="678" dur="2000" fill="hold"/>
                                        <p:tgtEl>
                                          <p:spTgt spid="51"/>
                                        </p:tgtEl>
                                        <p:attrNameLst>
                                          <p:attrName>fillcolor</p:attrName>
                                        </p:attrNameLst>
                                      </p:cBhvr>
                                      <p:to>
                                        <a:srgbClr val="92D050"/>
                                      </p:to>
                                    </p:animClr>
                                    <p:set>
                                      <p:cBhvr>
                                        <p:cTn id="679" dur="2000" fill="hold"/>
                                        <p:tgtEl>
                                          <p:spTgt spid="51"/>
                                        </p:tgtEl>
                                        <p:attrNameLst>
                                          <p:attrName>fill.type</p:attrName>
                                        </p:attrNameLst>
                                      </p:cBhvr>
                                      <p:to>
                                        <p:strVal val="solid"/>
                                      </p:to>
                                    </p:set>
                                    <p:set>
                                      <p:cBhvr>
                                        <p:cTn id="680" dur="20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681" restart="whenNotActive" fill="hold" evtFilter="cancelBubble" nodeType="interactiveSeq">
                <p:stCondLst>
                  <p:cond evt="onClick" delay="0">
                    <p:tgtEl>
                      <p:spTgt spid="52"/>
                    </p:tgtEl>
                  </p:cond>
                </p:stCondLst>
                <p:endSync evt="end" delay="0">
                  <p:rtn val="all"/>
                </p:endSync>
                <p:childTnLst>
                  <p:par>
                    <p:cTn id="682" fill="hold">
                      <p:stCondLst>
                        <p:cond delay="0"/>
                      </p:stCondLst>
                      <p:childTnLst>
                        <p:par>
                          <p:cTn id="683" fill="hold">
                            <p:stCondLst>
                              <p:cond delay="0"/>
                            </p:stCondLst>
                            <p:childTnLst>
                              <p:par>
                                <p:cTn id="684" presetID="1" presetClass="emph" presetSubtype="2" fill="hold" nodeType="clickEffect">
                                  <p:stCondLst>
                                    <p:cond delay="0"/>
                                  </p:stCondLst>
                                  <p:childTnLst>
                                    <p:animClr clrSpc="rgb" dir="cw">
                                      <p:cBhvr>
                                        <p:cTn id="685" dur="2000" fill="hold"/>
                                        <p:tgtEl>
                                          <p:spTgt spid="52"/>
                                        </p:tgtEl>
                                        <p:attrNameLst>
                                          <p:attrName>fillcolor</p:attrName>
                                        </p:attrNameLst>
                                      </p:cBhvr>
                                      <p:to>
                                        <a:schemeClr val="accent2"/>
                                      </p:to>
                                    </p:animClr>
                                    <p:set>
                                      <p:cBhvr>
                                        <p:cTn id="686" dur="2000" fill="hold"/>
                                        <p:tgtEl>
                                          <p:spTgt spid="52"/>
                                        </p:tgtEl>
                                        <p:attrNameLst>
                                          <p:attrName>fill.type</p:attrName>
                                        </p:attrNameLst>
                                      </p:cBhvr>
                                      <p:to>
                                        <p:strVal val="solid"/>
                                      </p:to>
                                    </p:set>
                                    <p:set>
                                      <p:cBhvr>
                                        <p:cTn id="687" dur="2000" fill="hold"/>
                                        <p:tgtEl>
                                          <p:spTgt spid="52"/>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688" restart="whenNotActive" fill="hold" evtFilter="cancelBubble" nodeType="interactiveSeq">
                <p:stCondLst>
                  <p:cond evt="onClick" delay="0">
                    <p:tgtEl>
                      <p:spTgt spid="53"/>
                    </p:tgtEl>
                  </p:cond>
                </p:stCondLst>
                <p:endSync evt="end" delay="0">
                  <p:rtn val="all"/>
                </p:endSync>
                <p:childTnLst>
                  <p:par>
                    <p:cTn id="689" fill="hold">
                      <p:stCondLst>
                        <p:cond delay="0"/>
                      </p:stCondLst>
                      <p:childTnLst>
                        <p:par>
                          <p:cTn id="690" fill="hold">
                            <p:stCondLst>
                              <p:cond delay="0"/>
                            </p:stCondLst>
                            <p:childTnLst>
                              <p:par>
                                <p:cTn id="691" presetID="1" presetClass="emph" presetSubtype="2" fill="hold" nodeType="clickEffect">
                                  <p:stCondLst>
                                    <p:cond delay="0"/>
                                  </p:stCondLst>
                                  <p:childTnLst>
                                    <p:animClr clrSpc="rgb" dir="cw">
                                      <p:cBhvr>
                                        <p:cTn id="692" dur="2000" fill="hold"/>
                                        <p:tgtEl>
                                          <p:spTgt spid="53"/>
                                        </p:tgtEl>
                                        <p:attrNameLst>
                                          <p:attrName>fillcolor</p:attrName>
                                        </p:attrNameLst>
                                      </p:cBhvr>
                                      <p:to>
                                        <a:srgbClr val="92D050"/>
                                      </p:to>
                                    </p:animClr>
                                    <p:set>
                                      <p:cBhvr>
                                        <p:cTn id="693" dur="2000" fill="hold"/>
                                        <p:tgtEl>
                                          <p:spTgt spid="53"/>
                                        </p:tgtEl>
                                        <p:attrNameLst>
                                          <p:attrName>fill.type</p:attrName>
                                        </p:attrNameLst>
                                      </p:cBhvr>
                                      <p:to>
                                        <p:strVal val="solid"/>
                                      </p:to>
                                    </p:set>
                                    <p:set>
                                      <p:cBhvr>
                                        <p:cTn id="694" dur="20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695" restart="whenNotActive" fill="hold" evtFilter="cancelBubble" nodeType="interactiveSeq">
                <p:stCondLst>
                  <p:cond evt="onClick" delay="0">
                    <p:tgtEl>
                      <p:spTgt spid="54"/>
                    </p:tgtEl>
                  </p:cond>
                </p:stCondLst>
                <p:endSync evt="end" delay="0">
                  <p:rtn val="all"/>
                </p:endSync>
                <p:childTnLst>
                  <p:par>
                    <p:cTn id="696" fill="hold">
                      <p:stCondLst>
                        <p:cond delay="0"/>
                      </p:stCondLst>
                      <p:childTnLst>
                        <p:par>
                          <p:cTn id="697" fill="hold">
                            <p:stCondLst>
                              <p:cond delay="0"/>
                            </p:stCondLst>
                            <p:childTnLst>
                              <p:par>
                                <p:cTn id="698" presetID="1" presetClass="emph" presetSubtype="2" fill="hold" nodeType="clickEffect">
                                  <p:stCondLst>
                                    <p:cond delay="0"/>
                                  </p:stCondLst>
                                  <p:childTnLst>
                                    <p:animClr clrSpc="rgb" dir="cw">
                                      <p:cBhvr>
                                        <p:cTn id="699" dur="2000" fill="hold"/>
                                        <p:tgtEl>
                                          <p:spTgt spid="54"/>
                                        </p:tgtEl>
                                        <p:attrNameLst>
                                          <p:attrName>fillcolor</p:attrName>
                                        </p:attrNameLst>
                                      </p:cBhvr>
                                      <p:to>
                                        <a:schemeClr val="accent2"/>
                                      </p:to>
                                    </p:animClr>
                                    <p:set>
                                      <p:cBhvr>
                                        <p:cTn id="700" dur="2000" fill="hold"/>
                                        <p:tgtEl>
                                          <p:spTgt spid="54"/>
                                        </p:tgtEl>
                                        <p:attrNameLst>
                                          <p:attrName>fill.type</p:attrName>
                                        </p:attrNameLst>
                                      </p:cBhvr>
                                      <p:to>
                                        <p:strVal val="solid"/>
                                      </p:to>
                                    </p:set>
                                    <p:set>
                                      <p:cBhvr>
                                        <p:cTn id="701"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702" restart="whenNotActive" fill="hold" evtFilter="cancelBubble" nodeType="interactiveSeq">
                <p:stCondLst>
                  <p:cond evt="onClick" delay="0">
                    <p:tgtEl>
                      <p:spTgt spid="55"/>
                    </p:tgtEl>
                  </p:cond>
                </p:stCondLst>
                <p:endSync evt="end" delay="0">
                  <p:rtn val="all"/>
                </p:endSync>
                <p:childTnLst>
                  <p:par>
                    <p:cTn id="703" fill="hold">
                      <p:stCondLst>
                        <p:cond delay="0"/>
                      </p:stCondLst>
                      <p:childTnLst>
                        <p:par>
                          <p:cTn id="704" fill="hold">
                            <p:stCondLst>
                              <p:cond delay="0"/>
                            </p:stCondLst>
                            <p:childTnLst>
                              <p:par>
                                <p:cTn id="705" presetID="1" presetClass="emph" presetSubtype="2" fill="hold" nodeType="clickEffect">
                                  <p:stCondLst>
                                    <p:cond delay="0"/>
                                  </p:stCondLst>
                                  <p:childTnLst>
                                    <p:animClr clrSpc="rgb" dir="cw">
                                      <p:cBhvr>
                                        <p:cTn id="706" dur="2000" fill="hold"/>
                                        <p:tgtEl>
                                          <p:spTgt spid="55"/>
                                        </p:tgtEl>
                                        <p:attrNameLst>
                                          <p:attrName>fillcolor</p:attrName>
                                        </p:attrNameLst>
                                      </p:cBhvr>
                                      <p:to>
                                        <a:srgbClr val="92D050"/>
                                      </p:to>
                                    </p:animClr>
                                    <p:set>
                                      <p:cBhvr>
                                        <p:cTn id="707" dur="2000" fill="hold"/>
                                        <p:tgtEl>
                                          <p:spTgt spid="55"/>
                                        </p:tgtEl>
                                        <p:attrNameLst>
                                          <p:attrName>fill.type</p:attrName>
                                        </p:attrNameLst>
                                      </p:cBhvr>
                                      <p:to>
                                        <p:strVal val="solid"/>
                                      </p:to>
                                    </p:set>
                                    <p:set>
                                      <p:cBhvr>
                                        <p:cTn id="708"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709" restart="whenNotActive" fill="hold" evtFilter="cancelBubble" nodeType="interactiveSeq">
                <p:stCondLst>
                  <p:cond evt="onClick" delay="0">
                    <p:tgtEl>
                      <p:spTgt spid="56"/>
                    </p:tgtEl>
                  </p:cond>
                </p:stCondLst>
                <p:endSync evt="end" delay="0">
                  <p:rtn val="all"/>
                </p:endSync>
                <p:childTnLst>
                  <p:par>
                    <p:cTn id="710" fill="hold">
                      <p:stCondLst>
                        <p:cond delay="0"/>
                      </p:stCondLst>
                      <p:childTnLst>
                        <p:par>
                          <p:cTn id="711" fill="hold">
                            <p:stCondLst>
                              <p:cond delay="0"/>
                            </p:stCondLst>
                            <p:childTnLst>
                              <p:par>
                                <p:cTn id="712" presetID="1" presetClass="emph" presetSubtype="2" fill="hold" nodeType="clickEffect">
                                  <p:stCondLst>
                                    <p:cond delay="0"/>
                                  </p:stCondLst>
                                  <p:childTnLst>
                                    <p:animClr clrSpc="rgb" dir="cw">
                                      <p:cBhvr>
                                        <p:cTn id="713" dur="2000" fill="hold"/>
                                        <p:tgtEl>
                                          <p:spTgt spid="56"/>
                                        </p:tgtEl>
                                        <p:attrNameLst>
                                          <p:attrName>fillcolor</p:attrName>
                                        </p:attrNameLst>
                                      </p:cBhvr>
                                      <p:to>
                                        <a:schemeClr val="accent2"/>
                                      </p:to>
                                    </p:animClr>
                                    <p:set>
                                      <p:cBhvr>
                                        <p:cTn id="714" dur="2000" fill="hold"/>
                                        <p:tgtEl>
                                          <p:spTgt spid="56"/>
                                        </p:tgtEl>
                                        <p:attrNameLst>
                                          <p:attrName>fill.type</p:attrName>
                                        </p:attrNameLst>
                                      </p:cBhvr>
                                      <p:to>
                                        <p:strVal val="solid"/>
                                      </p:to>
                                    </p:set>
                                    <p:set>
                                      <p:cBhvr>
                                        <p:cTn id="715" dur="2000" fill="hold"/>
                                        <p:tgtEl>
                                          <p:spTgt spid="56"/>
                                        </p:tgtEl>
                                        <p:attrNameLst>
                                          <p:attrName>fill.on</p:attrName>
                                        </p:attrNameLst>
                                      </p:cBhvr>
                                      <p:to>
                                        <p:strVal val="true"/>
                                      </p:to>
                                    </p:set>
                                  </p:childTnLst>
                                </p:cTn>
                              </p:par>
                            </p:childTnLst>
                          </p:cTn>
                        </p:par>
                      </p:childTnLst>
                    </p:cTn>
                  </p:par>
                </p:childTnLst>
              </p:cTn>
              <p:nextCondLst>
                <p:cond evt="onClick" delay="0">
                  <p:tgtEl>
                    <p:spTgt spid="56"/>
                  </p:tgtEl>
                </p:cond>
              </p:nextCondLst>
            </p:seq>
            <p:seq concurrent="1" nextAc="seek">
              <p:cTn id="716" restart="whenNotActive" fill="hold" evtFilter="cancelBubble" nodeType="interactiveSeq">
                <p:stCondLst>
                  <p:cond evt="onClick" delay="0">
                    <p:tgtEl>
                      <p:spTgt spid="57"/>
                    </p:tgtEl>
                  </p:cond>
                </p:stCondLst>
                <p:endSync evt="end" delay="0">
                  <p:rtn val="all"/>
                </p:endSync>
                <p:childTnLst>
                  <p:par>
                    <p:cTn id="717" fill="hold">
                      <p:stCondLst>
                        <p:cond delay="0"/>
                      </p:stCondLst>
                      <p:childTnLst>
                        <p:par>
                          <p:cTn id="718" fill="hold">
                            <p:stCondLst>
                              <p:cond delay="0"/>
                            </p:stCondLst>
                            <p:childTnLst>
                              <p:par>
                                <p:cTn id="719" presetID="1" presetClass="emph" presetSubtype="2" fill="hold" nodeType="clickEffect">
                                  <p:stCondLst>
                                    <p:cond delay="0"/>
                                  </p:stCondLst>
                                  <p:childTnLst>
                                    <p:animClr clrSpc="rgb" dir="cw">
                                      <p:cBhvr>
                                        <p:cTn id="720" dur="2000" fill="hold"/>
                                        <p:tgtEl>
                                          <p:spTgt spid="57"/>
                                        </p:tgtEl>
                                        <p:attrNameLst>
                                          <p:attrName>fillcolor</p:attrName>
                                        </p:attrNameLst>
                                      </p:cBhvr>
                                      <p:to>
                                        <a:srgbClr val="92D050"/>
                                      </p:to>
                                    </p:animClr>
                                    <p:set>
                                      <p:cBhvr>
                                        <p:cTn id="721" dur="2000" fill="hold"/>
                                        <p:tgtEl>
                                          <p:spTgt spid="57"/>
                                        </p:tgtEl>
                                        <p:attrNameLst>
                                          <p:attrName>fill.type</p:attrName>
                                        </p:attrNameLst>
                                      </p:cBhvr>
                                      <p:to>
                                        <p:strVal val="solid"/>
                                      </p:to>
                                    </p:set>
                                    <p:set>
                                      <p:cBhvr>
                                        <p:cTn id="722" dur="2000" fill="hold"/>
                                        <p:tgtEl>
                                          <p:spTgt spid="57"/>
                                        </p:tgtEl>
                                        <p:attrNameLst>
                                          <p:attrName>fill.on</p:attrName>
                                        </p:attrNameLst>
                                      </p:cBhvr>
                                      <p:to>
                                        <p:strVal val="true"/>
                                      </p:to>
                                    </p:set>
                                  </p:childTnLst>
                                </p:cTn>
                              </p:par>
                            </p:childTnLst>
                          </p:cTn>
                        </p:par>
                      </p:childTnLst>
                    </p:cTn>
                  </p:par>
                </p:childTnLst>
              </p:cTn>
              <p:nextCondLst>
                <p:cond evt="onClick" delay="0">
                  <p:tgtEl>
                    <p:spTgt spid="57"/>
                  </p:tgtEl>
                </p:cond>
              </p:nextCondLst>
            </p:seq>
            <p:seq concurrent="1" nextAc="seek">
              <p:cTn id="723" restart="whenNotActive" fill="hold" evtFilter="cancelBubble" nodeType="interactiveSeq">
                <p:stCondLst>
                  <p:cond evt="onClick" delay="0">
                    <p:tgtEl>
                      <p:spTgt spid="58"/>
                    </p:tgtEl>
                  </p:cond>
                </p:stCondLst>
                <p:endSync evt="end" delay="0">
                  <p:rtn val="all"/>
                </p:endSync>
                <p:childTnLst>
                  <p:par>
                    <p:cTn id="724" fill="hold">
                      <p:stCondLst>
                        <p:cond delay="0"/>
                      </p:stCondLst>
                      <p:childTnLst>
                        <p:par>
                          <p:cTn id="725" fill="hold">
                            <p:stCondLst>
                              <p:cond delay="0"/>
                            </p:stCondLst>
                            <p:childTnLst>
                              <p:par>
                                <p:cTn id="726" presetID="1" presetClass="emph" presetSubtype="2" fill="hold" nodeType="clickEffect">
                                  <p:stCondLst>
                                    <p:cond delay="0"/>
                                  </p:stCondLst>
                                  <p:childTnLst>
                                    <p:animClr clrSpc="rgb" dir="cw">
                                      <p:cBhvr>
                                        <p:cTn id="727" dur="2000" fill="hold"/>
                                        <p:tgtEl>
                                          <p:spTgt spid="58"/>
                                        </p:tgtEl>
                                        <p:attrNameLst>
                                          <p:attrName>fillcolor</p:attrName>
                                        </p:attrNameLst>
                                      </p:cBhvr>
                                      <p:to>
                                        <a:schemeClr val="accent2"/>
                                      </p:to>
                                    </p:animClr>
                                    <p:set>
                                      <p:cBhvr>
                                        <p:cTn id="728" dur="2000" fill="hold"/>
                                        <p:tgtEl>
                                          <p:spTgt spid="58"/>
                                        </p:tgtEl>
                                        <p:attrNameLst>
                                          <p:attrName>fill.type</p:attrName>
                                        </p:attrNameLst>
                                      </p:cBhvr>
                                      <p:to>
                                        <p:strVal val="solid"/>
                                      </p:to>
                                    </p:set>
                                    <p:set>
                                      <p:cBhvr>
                                        <p:cTn id="729" dur="2000" fill="hold"/>
                                        <p:tgtEl>
                                          <p:spTgt spid="58"/>
                                        </p:tgtEl>
                                        <p:attrNameLst>
                                          <p:attrName>fill.on</p:attrName>
                                        </p:attrNameLst>
                                      </p:cBhvr>
                                      <p:to>
                                        <p:strVal val="true"/>
                                      </p:to>
                                    </p:set>
                                  </p:childTnLst>
                                </p:cTn>
                              </p:par>
                            </p:childTnLst>
                          </p:cTn>
                        </p:par>
                      </p:childTnLst>
                    </p:cTn>
                  </p:par>
                </p:childTnLst>
              </p:cTn>
              <p:nextCondLst>
                <p:cond evt="onClick" delay="0">
                  <p:tgtEl>
                    <p:spTgt spid="58"/>
                  </p:tgtEl>
                </p:cond>
              </p:nextCondLst>
            </p:seq>
            <p:seq concurrent="1" nextAc="seek">
              <p:cTn id="730" restart="whenNotActive" fill="hold" evtFilter="cancelBubble" nodeType="interactiveSeq">
                <p:stCondLst>
                  <p:cond evt="onClick" delay="0">
                    <p:tgtEl>
                      <p:spTgt spid="60"/>
                    </p:tgtEl>
                  </p:cond>
                </p:stCondLst>
                <p:endSync evt="end" delay="0">
                  <p:rtn val="all"/>
                </p:endSync>
                <p:childTnLst>
                  <p:par>
                    <p:cTn id="731" fill="hold">
                      <p:stCondLst>
                        <p:cond delay="0"/>
                      </p:stCondLst>
                      <p:childTnLst>
                        <p:par>
                          <p:cTn id="732" fill="hold">
                            <p:stCondLst>
                              <p:cond delay="0"/>
                            </p:stCondLst>
                            <p:childTnLst>
                              <p:par>
                                <p:cTn id="733" presetID="1" presetClass="emph" presetSubtype="2" fill="hold" nodeType="clickEffect">
                                  <p:stCondLst>
                                    <p:cond delay="0"/>
                                  </p:stCondLst>
                                  <p:childTnLst>
                                    <p:animClr clrSpc="rgb" dir="cw">
                                      <p:cBhvr>
                                        <p:cTn id="734" dur="2000" fill="hold"/>
                                        <p:tgtEl>
                                          <p:spTgt spid="60"/>
                                        </p:tgtEl>
                                        <p:attrNameLst>
                                          <p:attrName>fillcolor</p:attrName>
                                        </p:attrNameLst>
                                      </p:cBhvr>
                                      <p:to>
                                        <a:srgbClr val="FF0000"/>
                                      </p:to>
                                    </p:animClr>
                                    <p:set>
                                      <p:cBhvr>
                                        <p:cTn id="735" dur="2000" fill="hold"/>
                                        <p:tgtEl>
                                          <p:spTgt spid="60"/>
                                        </p:tgtEl>
                                        <p:attrNameLst>
                                          <p:attrName>fill.type</p:attrName>
                                        </p:attrNameLst>
                                      </p:cBhvr>
                                      <p:to>
                                        <p:strVal val="solid"/>
                                      </p:to>
                                    </p:set>
                                    <p:set>
                                      <p:cBhvr>
                                        <p:cTn id="736" dur="2000" fill="hold"/>
                                        <p:tgtEl>
                                          <p:spTgt spid="60"/>
                                        </p:tgtEl>
                                        <p:attrNameLst>
                                          <p:attrName>fill.on</p:attrName>
                                        </p:attrNameLst>
                                      </p:cBhvr>
                                      <p:to>
                                        <p:strVal val="true"/>
                                      </p:to>
                                    </p:set>
                                  </p:childTnLst>
                                </p:cTn>
                              </p:par>
                            </p:childTnLst>
                          </p:cTn>
                        </p:par>
                      </p:childTnLst>
                    </p:cTn>
                  </p:par>
                </p:childTnLst>
              </p:cTn>
              <p:nextCondLst>
                <p:cond evt="onClick" delay="0">
                  <p:tgtEl>
                    <p:spTgt spid="60"/>
                  </p:tgtEl>
                </p:cond>
              </p:nextCondLst>
            </p:seq>
            <p:seq concurrent="1" nextAc="seek">
              <p:cTn id="737" restart="whenNotActive" fill="hold" evtFilter="cancelBubble" nodeType="interactiveSeq">
                <p:stCondLst>
                  <p:cond evt="onClick" delay="0">
                    <p:tgtEl>
                      <p:spTgt spid="61"/>
                    </p:tgtEl>
                  </p:cond>
                </p:stCondLst>
                <p:endSync evt="end" delay="0">
                  <p:rtn val="all"/>
                </p:endSync>
                <p:childTnLst>
                  <p:par>
                    <p:cTn id="738" fill="hold">
                      <p:stCondLst>
                        <p:cond delay="0"/>
                      </p:stCondLst>
                      <p:childTnLst>
                        <p:par>
                          <p:cTn id="739" fill="hold">
                            <p:stCondLst>
                              <p:cond delay="0"/>
                            </p:stCondLst>
                            <p:childTnLst>
                              <p:par>
                                <p:cTn id="740" presetID="1" presetClass="emph" presetSubtype="2" fill="hold" nodeType="clickEffect">
                                  <p:stCondLst>
                                    <p:cond delay="0"/>
                                  </p:stCondLst>
                                  <p:childTnLst>
                                    <p:animClr clrSpc="rgb" dir="cw">
                                      <p:cBhvr>
                                        <p:cTn id="741" dur="2000" fill="hold"/>
                                        <p:tgtEl>
                                          <p:spTgt spid="61"/>
                                        </p:tgtEl>
                                        <p:attrNameLst>
                                          <p:attrName>fillcolor</p:attrName>
                                        </p:attrNameLst>
                                      </p:cBhvr>
                                      <p:to>
                                        <a:srgbClr val="FF0000"/>
                                      </p:to>
                                    </p:animClr>
                                    <p:set>
                                      <p:cBhvr>
                                        <p:cTn id="742" dur="2000" fill="hold"/>
                                        <p:tgtEl>
                                          <p:spTgt spid="61"/>
                                        </p:tgtEl>
                                        <p:attrNameLst>
                                          <p:attrName>fill.type</p:attrName>
                                        </p:attrNameLst>
                                      </p:cBhvr>
                                      <p:to>
                                        <p:strVal val="solid"/>
                                      </p:to>
                                    </p:set>
                                    <p:set>
                                      <p:cBhvr>
                                        <p:cTn id="743"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744" restart="whenNotActive" fill="hold" evtFilter="cancelBubble" nodeType="interactiveSeq">
                <p:stCondLst>
                  <p:cond evt="onClick" delay="0">
                    <p:tgtEl>
                      <p:spTgt spid="62"/>
                    </p:tgtEl>
                  </p:cond>
                </p:stCondLst>
                <p:endSync evt="end" delay="0">
                  <p:rtn val="all"/>
                </p:endSync>
                <p:childTnLst>
                  <p:par>
                    <p:cTn id="745" fill="hold">
                      <p:stCondLst>
                        <p:cond delay="0"/>
                      </p:stCondLst>
                      <p:childTnLst>
                        <p:par>
                          <p:cTn id="746" fill="hold">
                            <p:stCondLst>
                              <p:cond delay="0"/>
                            </p:stCondLst>
                            <p:childTnLst>
                              <p:par>
                                <p:cTn id="747" presetID="1" presetClass="emph" presetSubtype="2" fill="hold" nodeType="clickEffect">
                                  <p:stCondLst>
                                    <p:cond delay="0"/>
                                  </p:stCondLst>
                                  <p:childTnLst>
                                    <p:animClr clrSpc="rgb" dir="cw">
                                      <p:cBhvr>
                                        <p:cTn id="748" dur="2000" fill="hold"/>
                                        <p:tgtEl>
                                          <p:spTgt spid="62"/>
                                        </p:tgtEl>
                                        <p:attrNameLst>
                                          <p:attrName>fillcolor</p:attrName>
                                        </p:attrNameLst>
                                      </p:cBhvr>
                                      <p:to>
                                        <a:srgbClr val="92D050"/>
                                      </p:to>
                                    </p:animClr>
                                    <p:set>
                                      <p:cBhvr>
                                        <p:cTn id="749" dur="2000" fill="hold"/>
                                        <p:tgtEl>
                                          <p:spTgt spid="62"/>
                                        </p:tgtEl>
                                        <p:attrNameLst>
                                          <p:attrName>fill.type</p:attrName>
                                        </p:attrNameLst>
                                      </p:cBhvr>
                                      <p:to>
                                        <p:strVal val="solid"/>
                                      </p:to>
                                    </p:set>
                                    <p:set>
                                      <p:cBhvr>
                                        <p:cTn id="750"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751" restart="whenNotActive" fill="hold" evtFilter="cancelBubble" nodeType="interactiveSeq">
                <p:stCondLst>
                  <p:cond evt="onClick" delay="0">
                    <p:tgtEl>
                      <p:spTgt spid="63"/>
                    </p:tgtEl>
                  </p:cond>
                </p:stCondLst>
                <p:endSync evt="end" delay="0">
                  <p:rtn val="all"/>
                </p:endSync>
                <p:childTnLst>
                  <p:par>
                    <p:cTn id="752" fill="hold">
                      <p:stCondLst>
                        <p:cond delay="0"/>
                      </p:stCondLst>
                      <p:childTnLst>
                        <p:par>
                          <p:cTn id="753" fill="hold">
                            <p:stCondLst>
                              <p:cond delay="0"/>
                            </p:stCondLst>
                            <p:childTnLst>
                              <p:par>
                                <p:cTn id="754" presetID="1" presetClass="emph" presetSubtype="2" fill="hold" nodeType="clickEffect">
                                  <p:stCondLst>
                                    <p:cond delay="0"/>
                                  </p:stCondLst>
                                  <p:childTnLst>
                                    <p:animClr clrSpc="rgb" dir="cw">
                                      <p:cBhvr>
                                        <p:cTn id="755" dur="2000" fill="hold"/>
                                        <p:tgtEl>
                                          <p:spTgt spid="63"/>
                                        </p:tgtEl>
                                        <p:attrNameLst>
                                          <p:attrName>fillcolor</p:attrName>
                                        </p:attrNameLst>
                                      </p:cBhvr>
                                      <p:to>
                                        <a:srgbClr val="FF0000"/>
                                      </p:to>
                                    </p:animClr>
                                    <p:set>
                                      <p:cBhvr>
                                        <p:cTn id="756" dur="2000" fill="hold"/>
                                        <p:tgtEl>
                                          <p:spTgt spid="63"/>
                                        </p:tgtEl>
                                        <p:attrNameLst>
                                          <p:attrName>fill.type</p:attrName>
                                        </p:attrNameLst>
                                      </p:cBhvr>
                                      <p:to>
                                        <p:strVal val="solid"/>
                                      </p:to>
                                    </p:set>
                                    <p:set>
                                      <p:cBhvr>
                                        <p:cTn id="757"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758" restart="whenNotActive" fill="hold" evtFilter="cancelBubble" nodeType="interactiveSeq">
                <p:stCondLst>
                  <p:cond evt="onClick" delay="0">
                    <p:tgtEl>
                      <p:spTgt spid="64"/>
                    </p:tgtEl>
                  </p:cond>
                </p:stCondLst>
                <p:endSync evt="end" delay="0">
                  <p:rtn val="all"/>
                </p:endSync>
                <p:childTnLst>
                  <p:par>
                    <p:cTn id="759" fill="hold">
                      <p:stCondLst>
                        <p:cond delay="0"/>
                      </p:stCondLst>
                      <p:childTnLst>
                        <p:par>
                          <p:cTn id="760" fill="hold">
                            <p:stCondLst>
                              <p:cond delay="0"/>
                            </p:stCondLst>
                            <p:childTnLst>
                              <p:par>
                                <p:cTn id="761" presetID="1" presetClass="emph" presetSubtype="2" fill="hold" nodeType="clickEffect">
                                  <p:stCondLst>
                                    <p:cond delay="0"/>
                                  </p:stCondLst>
                                  <p:childTnLst>
                                    <p:animClr clrSpc="rgb" dir="cw">
                                      <p:cBhvr>
                                        <p:cTn id="762" dur="2000" fill="hold"/>
                                        <p:tgtEl>
                                          <p:spTgt spid="64"/>
                                        </p:tgtEl>
                                        <p:attrNameLst>
                                          <p:attrName>fillcolor</p:attrName>
                                        </p:attrNameLst>
                                      </p:cBhvr>
                                      <p:to>
                                        <a:srgbClr val="FF0000"/>
                                      </p:to>
                                    </p:animClr>
                                    <p:set>
                                      <p:cBhvr>
                                        <p:cTn id="763" dur="2000" fill="hold"/>
                                        <p:tgtEl>
                                          <p:spTgt spid="64"/>
                                        </p:tgtEl>
                                        <p:attrNameLst>
                                          <p:attrName>fill.type</p:attrName>
                                        </p:attrNameLst>
                                      </p:cBhvr>
                                      <p:to>
                                        <p:strVal val="solid"/>
                                      </p:to>
                                    </p:set>
                                    <p:set>
                                      <p:cBhvr>
                                        <p:cTn id="764"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765" restart="whenNotActive" fill="hold" evtFilter="cancelBubble" nodeType="interactiveSeq">
                <p:stCondLst>
                  <p:cond evt="onClick" delay="0">
                    <p:tgtEl>
                      <p:spTgt spid="65"/>
                    </p:tgtEl>
                  </p:cond>
                </p:stCondLst>
                <p:endSync evt="end" delay="0">
                  <p:rtn val="all"/>
                </p:endSync>
                <p:childTnLst>
                  <p:par>
                    <p:cTn id="766" fill="hold">
                      <p:stCondLst>
                        <p:cond delay="0"/>
                      </p:stCondLst>
                      <p:childTnLst>
                        <p:par>
                          <p:cTn id="767" fill="hold">
                            <p:stCondLst>
                              <p:cond delay="0"/>
                            </p:stCondLst>
                            <p:childTnLst>
                              <p:par>
                                <p:cTn id="768" presetID="1" presetClass="emph" presetSubtype="2" fill="hold" nodeType="clickEffect">
                                  <p:stCondLst>
                                    <p:cond delay="0"/>
                                  </p:stCondLst>
                                  <p:childTnLst>
                                    <p:animClr clrSpc="rgb" dir="cw">
                                      <p:cBhvr>
                                        <p:cTn id="769" dur="2000" fill="hold"/>
                                        <p:tgtEl>
                                          <p:spTgt spid="65"/>
                                        </p:tgtEl>
                                        <p:attrNameLst>
                                          <p:attrName>fillcolor</p:attrName>
                                        </p:attrNameLst>
                                      </p:cBhvr>
                                      <p:to>
                                        <a:srgbClr val="FF0000"/>
                                      </p:to>
                                    </p:animClr>
                                    <p:set>
                                      <p:cBhvr>
                                        <p:cTn id="770" dur="2000" fill="hold"/>
                                        <p:tgtEl>
                                          <p:spTgt spid="65"/>
                                        </p:tgtEl>
                                        <p:attrNameLst>
                                          <p:attrName>fill.type</p:attrName>
                                        </p:attrNameLst>
                                      </p:cBhvr>
                                      <p:to>
                                        <p:strVal val="solid"/>
                                      </p:to>
                                    </p:set>
                                    <p:set>
                                      <p:cBhvr>
                                        <p:cTn id="771"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772" restart="whenNotActive" fill="hold" evtFilter="cancelBubble" nodeType="interactiveSeq">
                <p:stCondLst>
                  <p:cond evt="onClick" delay="0">
                    <p:tgtEl>
                      <p:spTgt spid="66"/>
                    </p:tgtEl>
                  </p:cond>
                </p:stCondLst>
                <p:endSync evt="end" delay="0">
                  <p:rtn val="all"/>
                </p:endSync>
                <p:childTnLst>
                  <p:par>
                    <p:cTn id="773" fill="hold">
                      <p:stCondLst>
                        <p:cond delay="0"/>
                      </p:stCondLst>
                      <p:childTnLst>
                        <p:par>
                          <p:cTn id="774" fill="hold">
                            <p:stCondLst>
                              <p:cond delay="0"/>
                            </p:stCondLst>
                            <p:childTnLst>
                              <p:par>
                                <p:cTn id="775" presetID="1" presetClass="emph" presetSubtype="2" fill="hold" nodeType="clickEffect">
                                  <p:stCondLst>
                                    <p:cond delay="0"/>
                                  </p:stCondLst>
                                  <p:childTnLst>
                                    <p:animClr clrSpc="rgb" dir="cw">
                                      <p:cBhvr>
                                        <p:cTn id="776" dur="2000" fill="hold"/>
                                        <p:tgtEl>
                                          <p:spTgt spid="66"/>
                                        </p:tgtEl>
                                        <p:attrNameLst>
                                          <p:attrName>fillcolor</p:attrName>
                                        </p:attrNameLst>
                                      </p:cBhvr>
                                      <p:to>
                                        <a:srgbClr val="FF0000"/>
                                      </p:to>
                                    </p:animClr>
                                    <p:set>
                                      <p:cBhvr>
                                        <p:cTn id="777" dur="2000" fill="hold"/>
                                        <p:tgtEl>
                                          <p:spTgt spid="66"/>
                                        </p:tgtEl>
                                        <p:attrNameLst>
                                          <p:attrName>fill.type</p:attrName>
                                        </p:attrNameLst>
                                      </p:cBhvr>
                                      <p:to>
                                        <p:strVal val="solid"/>
                                      </p:to>
                                    </p:set>
                                    <p:set>
                                      <p:cBhvr>
                                        <p:cTn id="778"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779" restart="whenNotActive" fill="hold" evtFilter="cancelBubble" nodeType="interactiveSeq">
                <p:stCondLst>
                  <p:cond evt="onClick" delay="0">
                    <p:tgtEl>
                      <p:spTgt spid="67"/>
                    </p:tgtEl>
                  </p:cond>
                </p:stCondLst>
                <p:endSync evt="end" delay="0">
                  <p:rtn val="all"/>
                </p:endSync>
                <p:childTnLst>
                  <p:par>
                    <p:cTn id="780" fill="hold">
                      <p:stCondLst>
                        <p:cond delay="0"/>
                      </p:stCondLst>
                      <p:childTnLst>
                        <p:par>
                          <p:cTn id="781" fill="hold">
                            <p:stCondLst>
                              <p:cond delay="0"/>
                            </p:stCondLst>
                            <p:childTnLst>
                              <p:par>
                                <p:cTn id="782" presetID="1" presetClass="emph" presetSubtype="2" fill="hold" nodeType="clickEffect">
                                  <p:stCondLst>
                                    <p:cond delay="0"/>
                                  </p:stCondLst>
                                  <p:childTnLst>
                                    <p:animClr clrSpc="rgb" dir="cw">
                                      <p:cBhvr>
                                        <p:cTn id="783" dur="2000" fill="hold"/>
                                        <p:tgtEl>
                                          <p:spTgt spid="67"/>
                                        </p:tgtEl>
                                        <p:attrNameLst>
                                          <p:attrName>fillcolor</p:attrName>
                                        </p:attrNameLst>
                                      </p:cBhvr>
                                      <p:to>
                                        <a:srgbClr val="FF0000"/>
                                      </p:to>
                                    </p:animClr>
                                    <p:set>
                                      <p:cBhvr>
                                        <p:cTn id="784" dur="2000" fill="hold"/>
                                        <p:tgtEl>
                                          <p:spTgt spid="67"/>
                                        </p:tgtEl>
                                        <p:attrNameLst>
                                          <p:attrName>fill.type</p:attrName>
                                        </p:attrNameLst>
                                      </p:cBhvr>
                                      <p:to>
                                        <p:strVal val="solid"/>
                                      </p:to>
                                    </p:set>
                                    <p:set>
                                      <p:cBhvr>
                                        <p:cTn id="785"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786" restart="whenNotActive" fill="hold" evtFilter="cancelBubble" nodeType="interactiveSeq">
                <p:stCondLst>
                  <p:cond evt="onClick" delay="0">
                    <p:tgtEl>
                      <p:spTgt spid="68"/>
                    </p:tgtEl>
                  </p:cond>
                </p:stCondLst>
                <p:endSync evt="end" delay="0">
                  <p:rtn val="all"/>
                </p:endSync>
                <p:childTnLst>
                  <p:par>
                    <p:cTn id="787" fill="hold">
                      <p:stCondLst>
                        <p:cond delay="0"/>
                      </p:stCondLst>
                      <p:childTnLst>
                        <p:par>
                          <p:cTn id="788" fill="hold">
                            <p:stCondLst>
                              <p:cond delay="0"/>
                            </p:stCondLst>
                            <p:childTnLst>
                              <p:par>
                                <p:cTn id="789" presetID="1" presetClass="emph" presetSubtype="2" fill="hold" nodeType="clickEffect">
                                  <p:stCondLst>
                                    <p:cond delay="0"/>
                                  </p:stCondLst>
                                  <p:childTnLst>
                                    <p:animClr clrSpc="rgb" dir="cw">
                                      <p:cBhvr>
                                        <p:cTn id="790" dur="2000" fill="hold"/>
                                        <p:tgtEl>
                                          <p:spTgt spid="68"/>
                                        </p:tgtEl>
                                        <p:attrNameLst>
                                          <p:attrName>fillcolor</p:attrName>
                                        </p:attrNameLst>
                                      </p:cBhvr>
                                      <p:to>
                                        <a:srgbClr val="FF0000"/>
                                      </p:to>
                                    </p:animClr>
                                    <p:set>
                                      <p:cBhvr>
                                        <p:cTn id="791" dur="2000" fill="hold"/>
                                        <p:tgtEl>
                                          <p:spTgt spid="68"/>
                                        </p:tgtEl>
                                        <p:attrNameLst>
                                          <p:attrName>fill.type</p:attrName>
                                        </p:attrNameLst>
                                      </p:cBhvr>
                                      <p:to>
                                        <p:strVal val="solid"/>
                                      </p:to>
                                    </p:set>
                                    <p:set>
                                      <p:cBhvr>
                                        <p:cTn id="792"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93" restart="whenNotActive" fill="hold" evtFilter="cancelBubble" nodeType="interactiveSeq">
                <p:stCondLst>
                  <p:cond evt="onClick" delay="0">
                    <p:tgtEl>
                      <p:spTgt spid="69"/>
                    </p:tgtEl>
                  </p:cond>
                </p:stCondLst>
                <p:endSync evt="end" delay="0">
                  <p:rtn val="all"/>
                </p:endSync>
                <p:childTnLst>
                  <p:par>
                    <p:cTn id="794" fill="hold">
                      <p:stCondLst>
                        <p:cond delay="0"/>
                      </p:stCondLst>
                      <p:childTnLst>
                        <p:par>
                          <p:cTn id="795" fill="hold">
                            <p:stCondLst>
                              <p:cond delay="0"/>
                            </p:stCondLst>
                            <p:childTnLst>
                              <p:par>
                                <p:cTn id="796" presetID="1" presetClass="emph" presetSubtype="2" fill="hold" nodeType="clickEffect">
                                  <p:stCondLst>
                                    <p:cond delay="0"/>
                                  </p:stCondLst>
                                  <p:childTnLst>
                                    <p:animClr clrSpc="rgb" dir="cw">
                                      <p:cBhvr>
                                        <p:cTn id="797" dur="2000" fill="hold"/>
                                        <p:tgtEl>
                                          <p:spTgt spid="69"/>
                                        </p:tgtEl>
                                        <p:attrNameLst>
                                          <p:attrName>fillcolor</p:attrName>
                                        </p:attrNameLst>
                                      </p:cBhvr>
                                      <p:to>
                                        <a:srgbClr val="FF0000"/>
                                      </p:to>
                                    </p:animClr>
                                    <p:set>
                                      <p:cBhvr>
                                        <p:cTn id="798" dur="2000" fill="hold"/>
                                        <p:tgtEl>
                                          <p:spTgt spid="69"/>
                                        </p:tgtEl>
                                        <p:attrNameLst>
                                          <p:attrName>fill.type</p:attrName>
                                        </p:attrNameLst>
                                      </p:cBhvr>
                                      <p:to>
                                        <p:strVal val="solid"/>
                                      </p:to>
                                    </p:set>
                                    <p:set>
                                      <p:cBhvr>
                                        <p:cTn id="799"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800" restart="whenNotActive" fill="hold" evtFilter="cancelBubble" nodeType="interactiveSeq">
                <p:stCondLst>
                  <p:cond evt="onClick" delay="0">
                    <p:tgtEl>
                      <p:spTgt spid="70"/>
                    </p:tgtEl>
                  </p:cond>
                </p:stCondLst>
                <p:endSync evt="end" delay="0">
                  <p:rtn val="all"/>
                </p:endSync>
                <p:childTnLst>
                  <p:par>
                    <p:cTn id="801" fill="hold">
                      <p:stCondLst>
                        <p:cond delay="0"/>
                      </p:stCondLst>
                      <p:childTnLst>
                        <p:par>
                          <p:cTn id="802" fill="hold">
                            <p:stCondLst>
                              <p:cond delay="0"/>
                            </p:stCondLst>
                            <p:childTnLst>
                              <p:par>
                                <p:cTn id="803" presetID="1" presetClass="emph" presetSubtype="2" fill="hold" nodeType="clickEffect">
                                  <p:stCondLst>
                                    <p:cond delay="0"/>
                                  </p:stCondLst>
                                  <p:childTnLst>
                                    <p:animClr clrSpc="rgb" dir="cw">
                                      <p:cBhvr>
                                        <p:cTn id="804" dur="2000" fill="hold"/>
                                        <p:tgtEl>
                                          <p:spTgt spid="70"/>
                                        </p:tgtEl>
                                        <p:attrNameLst>
                                          <p:attrName>fillcolor</p:attrName>
                                        </p:attrNameLst>
                                      </p:cBhvr>
                                      <p:to>
                                        <a:srgbClr val="FF0000"/>
                                      </p:to>
                                    </p:animClr>
                                    <p:set>
                                      <p:cBhvr>
                                        <p:cTn id="805" dur="2000" fill="hold"/>
                                        <p:tgtEl>
                                          <p:spTgt spid="70"/>
                                        </p:tgtEl>
                                        <p:attrNameLst>
                                          <p:attrName>fill.type</p:attrName>
                                        </p:attrNameLst>
                                      </p:cBhvr>
                                      <p:to>
                                        <p:strVal val="solid"/>
                                      </p:to>
                                    </p:set>
                                    <p:set>
                                      <p:cBhvr>
                                        <p:cTn id="806"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07" restart="whenNotActive" fill="hold" evtFilter="cancelBubble" nodeType="interactiveSeq">
                <p:stCondLst>
                  <p:cond evt="onClick" delay="0">
                    <p:tgtEl>
                      <p:spTgt spid="71"/>
                    </p:tgtEl>
                  </p:cond>
                </p:stCondLst>
                <p:endSync evt="end" delay="0">
                  <p:rtn val="all"/>
                </p:endSync>
                <p:childTnLst>
                  <p:par>
                    <p:cTn id="808" fill="hold">
                      <p:stCondLst>
                        <p:cond delay="0"/>
                      </p:stCondLst>
                      <p:childTnLst>
                        <p:par>
                          <p:cTn id="809" fill="hold">
                            <p:stCondLst>
                              <p:cond delay="0"/>
                            </p:stCondLst>
                            <p:childTnLst>
                              <p:par>
                                <p:cTn id="810" presetID="1" presetClass="emph" presetSubtype="2" fill="hold" nodeType="clickEffect">
                                  <p:stCondLst>
                                    <p:cond delay="0"/>
                                  </p:stCondLst>
                                  <p:childTnLst>
                                    <p:animClr clrSpc="rgb" dir="cw">
                                      <p:cBhvr>
                                        <p:cTn id="811" dur="2000" fill="hold"/>
                                        <p:tgtEl>
                                          <p:spTgt spid="71"/>
                                        </p:tgtEl>
                                        <p:attrNameLst>
                                          <p:attrName>fillcolor</p:attrName>
                                        </p:attrNameLst>
                                      </p:cBhvr>
                                      <p:to>
                                        <a:srgbClr val="92D050"/>
                                      </p:to>
                                    </p:animClr>
                                    <p:set>
                                      <p:cBhvr>
                                        <p:cTn id="812" dur="2000" fill="hold"/>
                                        <p:tgtEl>
                                          <p:spTgt spid="71"/>
                                        </p:tgtEl>
                                        <p:attrNameLst>
                                          <p:attrName>fill.type</p:attrName>
                                        </p:attrNameLst>
                                      </p:cBhvr>
                                      <p:to>
                                        <p:strVal val="solid"/>
                                      </p:to>
                                    </p:set>
                                    <p:set>
                                      <p:cBhvr>
                                        <p:cTn id="813"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seq concurrent="1" nextAc="seek">
              <p:cTn id="814" restart="whenNotActive" fill="hold" evtFilter="cancelBubble" nodeType="interactiveSeq">
                <p:stCondLst>
                  <p:cond evt="onClick" delay="0">
                    <p:tgtEl>
                      <p:spTgt spid="72"/>
                    </p:tgtEl>
                  </p:cond>
                </p:stCondLst>
                <p:endSync evt="end" delay="0">
                  <p:rtn val="all"/>
                </p:endSync>
                <p:childTnLst>
                  <p:par>
                    <p:cTn id="815" fill="hold">
                      <p:stCondLst>
                        <p:cond delay="0"/>
                      </p:stCondLst>
                      <p:childTnLst>
                        <p:par>
                          <p:cTn id="816" fill="hold">
                            <p:stCondLst>
                              <p:cond delay="0"/>
                            </p:stCondLst>
                            <p:childTnLst>
                              <p:par>
                                <p:cTn id="817" presetID="1" presetClass="emph" presetSubtype="2" fill="hold" nodeType="clickEffect">
                                  <p:stCondLst>
                                    <p:cond delay="0"/>
                                  </p:stCondLst>
                                  <p:childTnLst>
                                    <p:animClr clrSpc="rgb" dir="cw">
                                      <p:cBhvr>
                                        <p:cTn id="818" dur="2000" fill="hold"/>
                                        <p:tgtEl>
                                          <p:spTgt spid="72"/>
                                        </p:tgtEl>
                                        <p:attrNameLst>
                                          <p:attrName>fillcolor</p:attrName>
                                        </p:attrNameLst>
                                      </p:cBhvr>
                                      <p:to>
                                        <a:srgbClr val="92D050"/>
                                      </p:to>
                                    </p:animClr>
                                    <p:set>
                                      <p:cBhvr>
                                        <p:cTn id="819" dur="2000" fill="hold"/>
                                        <p:tgtEl>
                                          <p:spTgt spid="72"/>
                                        </p:tgtEl>
                                        <p:attrNameLst>
                                          <p:attrName>fill.type</p:attrName>
                                        </p:attrNameLst>
                                      </p:cBhvr>
                                      <p:to>
                                        <p:strVal val="solid"/>
                                      </p:to>
                                    </p:set>
                                    <p:set>
                                      <p:cBhvr>
                                        <p:cTn id="820"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21" restart="whenNotActive" fill="hold" evtFilter="cancelBubble" nodeType="interactiveSeq">
                <p:stCondLst>
                  <p:cond evt="onClick" delay="0">
                    <p:tgtEl>
                      <p:spTgt spid="73"/>
                    </p:tgtEl>
                  </p:cond>
                </p:stCondLst>
                <p:endSync evt="end" delay="0">
                  <p:rtn val="all"/>
                </p:endSync>
                <p:childTnLst>
                  <p:par>
                    <p:cTn id="822" fill="hold">
                      <p:stCondLst>
                        <p:cond delay="0"/>
                      </p:stCondLst>
                      <p:childTnLst>
                        <p:par>
                          <p:cTn id="823" fill="hold">
                            <p:stCondLst>
                              <p:cond delay="0"/>
                            </p:stCondLst>
                            <p:childTnLst>
                              <p:par>
                                <p:cTn id="824" presetID="1" presetClass="emph" presetSubtype="2" fill="hold" nodeType="clickEffect">
                                  <p:stCondLst>
                                    <p:cond delay="0"/>
                                  </p:stCondLst>
                                  <p:childTnLst>
                                    <p:animClr clrSpc="rgb" dir="cw">
                                      <p:cBhvr>
                                        <p:cTn id="825" dur="2000" fill="hold"/>
                                        <p:tgtEl>
                                          <p:spTgt spid="73"/>
                                        </p:tgtEl>
                                        <p:attrNameLst>
                                          <p:attrName>fillcolor</p:attrName>
                                        </p:attrNameLst>
                                      </p:cBhvr>
                                      <p:to>
                                        <a:srgbClr val="FF0000"/>
                                      </p:to>
                                    </p:animClr>
                                    <p:set>
                                      <p:cBhvr>
                                        <p:cTn id="826" dur="2000" fill="hold"/>
                                        <p:tgtEl>
                                          <p:spTgt spid="73"/>
                                        </p:tgtEl>
                                        <p:attrNameLst>
                                          <p:attrName>fill.type</p:attrName>
                                        </p:attrNameLst>
                                      </p:cBhvr>
                                      <p:to>
                                        <p:strVal val="solid"/>
                                      </p:to>
                                    </p:set>
                                    <p:set>
                                      <p:cBhvr>
                                        <p:cTn id="827" dur="2000" fill="hold"/>
                                        <p:tgtEl>
                                          <p:spTgt spid="73"/>
                                        </p:tgtEl>
                                        <p:attrNameLst>
                                          <p:attrName>fill.on</p:attrName>
                                        </p:attrNameLst>
                                      </p:cBhvr>
                                      <p:to>
                                        <p:strVal val="true"/>
                                      </p:to>
                                    </p:set>
                                  </p:childTnLst>
                                </p:cTn>
                              </p:par>
                            </p:childTnLst>
                          </p:cTn>
                        </p:par>
                      </p:childTnLst>
                    </p:cTn>
                  </p:par>
                </p:childTnLst>
              </p:cTn>
              <p:nextCondLst>
                <p:cond evt="onClick" delay="0">
                  <p:tgtEl>
                    <p:spTgt spid="73"/>
                  </p:tgtEl>
                </p:cond>
              </p:nextCondLst>
            </p:seq>
            <p:seq concurrent="1" nextAc="seek">
              <p:cTn id="828" restart="whenNotActive" fill="hold" evtFilter="cancelBubble" nodeType="interactiveSeq">
                <p:stCondLst>
                  <p:cond evt="onClick" delay="0">
                    <p:tgtEl>
                      <p:spTgt spid="74"/>
                    </p:tgtEl>
                  </p:cond>
                </p:stCondLst>
                <p:endSync evt="end" delay="0">
                  <p:rtn val="all"/>
                </p:endSync>
                <p:childTnLst>
                  <p:par>
                    <p:cTn id="829" fill="hold">
                      <p:stCondLst>
                        <p:cond delay="0"/>
                      </p:stCondLst>
                      <p:childTnLst>
                        <p:par>
                          <p:cTn id="830" fill="hold">
                            <p:stCondLst>
                              <p:cond delay="0"/>
                            </p:stCondLst>
                            <p:childTnLst>
                              <p:par>
                                <p:cTn id="831" presetID="1" presetClass="emph" presetSubtype="2" fill="hold" nodeType="clickEffect">
                                  <p:stCondLst>
                                    <p:cond delay="0"/>
                                  </p:stCondLst>
                                  <p:childTnLst>
                                    <p:animClr clrSpc="rgb" dir="cw">
                                      <p:cBhvr>
                                        <p:cTn id="832" dur="2000" fill="hold"/>
                                        <p:tgtEl>
                                          <p:spTgt spid="74"/>
                                        </p:tgtEl>
                                        <p:attrNameLst>
                                          <p:attrName>fillcolor</p:attrName>
                                        </p:attrNameLst>
                                      </p:cBhvr>
                                      <p:to>
                                        <a:srgbClr val="FF0000"/>
                                      </p:to>
                                    </p:animClr>
                                    <p:set>
                                      <p:cBhvr>
                                        <p:cTn id="833" dur="2000" fill="hold"/>
                                        <p:tgtEl>
                                          <p:spTgt spid="74"/>
                                        </p:tgtEl>
                                        <p:attrNameLst>
                                          <p:attrName>fill.type</p:attrName>
                                        </p:attrNameLst>
                                      </p:cBhvr>
                                      <p:to>
                                        <p:strVal val="solid"/>
                                      </p:to>
                                    </p:set>
                                    <p:set>
                                      <p:cBhvr>
                                        <p:cTn id="834" dur="2000" fill="hold"/>
                                        <p:tgtEl>
                                          <p:spTgt spid="74"/>
                                        </p:tgtEl>
                                        <p:attrNameLst>
                                          <p:attrName>fill.on</p:attrName>
                                        </p:attrNameLst>
                                      </p:cBhvr>
                                      <p:to>
                                        <p:strVal val="true"/>
                                      </p:to>
                                    </p:set>
                                  </p:childTnLst>
                                </p:cTn>
                              </p:par>
                            </p:childTnLst>
                          </p:cTn>
                        </p:par>
                      </p:childTnLst>
                    </p:cTn>
                  </p:par>
                </p:childTnLst>
              </p:cTn>
              <p:nextCondLst>
                <p:cond evt="onClick" delay="0">
                  <p:tgtEl>
                    <p:spTgt spid="74"/>
                  </p:tgtEl>
                </p:cond>
              </p:nextCondLst>
            </p:seq>
            <p:seq concurrent="1" nextAc="seek">
              <p:cTn id="835" restart="whenNotActive" fill="hold" evtFilter="cancelBubble" nodeType="interactiveSeq">
                <p:stCondLst>
                  <p:cond evt="onClick" delay="0">
                    <p:tgtEl>
                      <p:spTgt spid="75"/>
                    </p:tgtEl>
                  </p:cond>
                </p:stCondLst>
                <p:endSync evt="end" delay="0">
                  <p:rtn val="all"/>
                </p:endSync>
                <p:childTnLst>
                  <p:par>
                    <p:cTn id="836" fill="hold">
                      <p:stCondLst>
                        <p:cond delay="0"/>
                      </p:stCondLst>
                      <p:childTnLst>
                        <p:par>
                          <p:cTn id="837" fill="hold">
                            <p:stCondLst>
                              <p:cond delay="0"/>
                            </p:stCondLst>
                            <p:childTnLst>
                              <p:par>
                                <p:cTn id="838" presetID="1" presetClass="emph" presetSubtype="2" fill="hold" nodeType="clickEffect">
                                  <p:stCondLst>
                                    <p:cond delay="0"/>
                                  </p:stCondLst>
                                  <p:childTnLst>
                                    <p:animClr clrSpc="rgb" dir="cw">
                                      <p:cBhvr>
                                        <p:cTn id="839" dur="2000" fill="hold"/>
                                        <p:tgtEl>
                                          <p:spTgt spid="75"/>
                                        </p:tgtEl>
                                        <p:attrNameLst>
                                          <p:attrName>fillcolor</p:attrName>
                                        </p:attrNameLst>
                                      </p:cBhvr>
                                      <p:to>
                                        <a:srgbClr val="92D050"/>
                                      </p:to>
                                    </p:animClr>
                                    <p:set>
                                      <p:cBhvr>
                                        <p:cTn id="840" dur="2000" fill="hold"/>
                                        <p:tgtEl>
                                          <p:spTgt spid="75"/>
                                        </p:tgtEl>
                                        <p:attrNameLst>
                                          <p:attrName>fill.type</p:attrName>
                                        </p:attrNameLst>
                                      </p:cBhvr>
                                      <p:to>
                                        <p:strVal val="solid"/>
                                      </p:to>
                                    </p:set>
                                    <p:set>
                                      <p:cBhvr>
                                        <p:cTn id="841" dur="2000" fill="hold"/>
                                        <p:tgtEl>
                                          <p:spTgt spid="75"/>
                                        </p:tgtEl>
                                        <p:attrNameLst>
                                          <p:attrName>fill.on</p:attrName>
                                        </p:attrNameLst>
                                      </p:cBhvr>
                                      <p:to>
                                        <p:strVal val="true"/>
                                      </p:to>
                                    </p:set>
                                  </p:childTnLst>
                                </p:cTn>
                              </p:par>
                            </p:childTnLst>
                          </p:cTn>
                        </p:par>
                      </p:childTnLst>
                    </p:cTn>
                  </p:par>
                </p:childTnLst>
              </p:cTn>
              <p:nextCondLst>
                <p:cond evt="onClick" delay="0">
                  <p:tgtEl>
                    <p:spTgt spid="75"/>
                  </p:tgtEl>
                </p:cond>
              </p:nextCondLst>
            </p:seq>
            <p:seq concurrent="1" nextAc="seek">
              <p:cTn id="842" restart="whenNotActive" fill="hold" evtFilter="cancelBubble" nodeType="interactiveSeq">
                <p:stCondLst>
                  <p:cond evt="onClick" delay="0">
                    <p:tgtEl>
                      <p:spTgt spid="76"/>
                    </p:tgtEl>
                  </p:cond>
                </p:stCondLst>
                <p:endSync evt="end" delay="0">
                  <p:rtn val="all"/>
                </p:endSync>
                <p:childTnLst>
                  <p:par>
                    <p:cTn id="843" fill="hold">
                      <p:stCondLst>
                        <p:cond delay="0"/>
                      </p:stCondLst>
                      <p:childTnLst>
                        <p:par>
                          <p:cTn id="844" fill="hold">
                            <p:stCondLst>
                              <p:cond delay="0"/>
                            </p:stCondLst>
                            <p:childTnLst>
                              <p:par>
                                <p:cTn id="845" presetID="1" presetClass="emph" presetSubtype="2" fill="hold" nodeType="clickEffect">
                                  <p:stCondLst>
                                    <p:cond delay="0"/>
                                  </p:stCondLst>
                                  <p:childTnLst>
                                    <p:animClr clrSpc="rgb" dir="cw">
                                      <p:cBhvr>
                                        <p:cTn id="846" dur="2000" fill="hold"/>
                                        <p:tgtEl>
                                          <p:spTgt spid="76"/>
                                        </p:tgtEl>
                                        <p:attrNameLst>
                                          <p:attrName>fillcolor</p:attrName>
                                        </p:attrNameLst>
                                      </p:cBhvr>
                                      <p:to>
                                        <a:srgbClr val="92D050"/>
                                      </p:to>
                                    </p:animClr>
                                    <p:set>
                                      <p:cBhvr>
                                        <p:cTn id="847" dur="2000" fill="hold"/>
                                        <p:tgtEl>
                                          <p:spTgt spid="76"/>
                                        </p:tgtEl>
                                        <p:attrNameLst>
                                          <p:attrName>fill.type</p:attrName>
                                        </p:attrNameLst>
                                      </p:cBhvr>
                                      <p:to>
                                        <p:strVal val="solid"/>
                                      </p:to>
                                    </p:set>
                                    <p:set>
                                      <p:cBhvr>
                                        <p:cTn id="848" dur="2000" fill="hold"/>
                                        <p:tgtEl>
                                          <p:spTgt spid="76"/>
                                        </p:tgtEl>
                                        <p:attrNameLst>
                                          <p:attrName>fill.on</p:attrName>
                                        </p:attrNameLst>
                                      </p:cBhvr>
                                      <p:to>
                                        <p:strVal val="true"/>
                                      </p:to>
                                    </p:set>
                                  </p:childTnLst>
                                </p:cTn>
                              </p:par>
                            </p:childTnLst>
                          </p:cTn>
                        </p:par>
                      </p:childTnLst>
                    </p:cTn>
                  </p:par>
                </p:childTnLst>
              </p:cTn>
              <p:nextCondLst>
                <p:cond evt="onClick" delay="0">
                  <p:tgtEl>
                    <p:spTgt spid="76"/>
                  </p:tgtEl>
                </p:cond>
              </p:nextCondLst>
            </p:seq>
            <p:seq concurrent="1" nextAc="seek">
              <p:cTn id="849" restart="whenNotActive" fill="hold" evtFilter="cancelBubble" nodeType="interactiveSeq">
                <p:stCondLst>
                  <p:cond evt="onClick" delay="0">
                    <p:tgtEl>
                      <p:spTgt spid="77"/>
                    </p:tgtEl>
                  </p:cond>
                </p:stCondLst>
                <p:endSync evt="end" delay="0">
                  <p:rtn val="all"/>
                </p:endSync>
                <p:childTnLst>
                  <p:par>
                    <p:cTn id="850" fill="hold">
                      <p:stCondLst>
                        <p:cond delay="0"/>
                      </p:stCondLst>
                      <p:childTnLst>
                        <p:par>
                          <p:cTn id="851" fill="hold">
                            <p:stCondLst>
                              <p:cond delay="0"/>
                            </p:stCondLst>
                            <p:childTnLst>
                              <p:par>
                                <p:cTn id="852" presetID="1" presetClass="emph" presetSubtype="2" fill="hold" nodeType="clickEffect">
                                  <p:stCondLst>
                                    <p:cond delay="0"/>
                                  </p:stCondLst>
                                  <p:childTnLst>
                                    <p:animClr clrSpc="rgb" dir="cw">
                                      <p:cBhvr>
                                        <p:cTn id="853" dur="2000" fill="hold"/>
                                        <p:tgtEl>
                                          <p:spTgt spid="77"/>
                                        </p:tgtEl>
                                        <p:attrNameLst>
                                          <p:attrName>fillcolor</p:attrName>
                                        </p:attrNameLst>
                                      </p:cBhvr>
                                      <p:to>
                                        <a:srgbClr val="92D050"/>
                                      </p:to>
                                    </p:animClr>
                                    <p:set>
                                      <p:cBhvr>
                                        <p:cTn id="854" dur="2000" fill="hold"/>
                                        <p:tgtEl>
                                          <p:spTgt spid="77"/>
                                        </p:tgtEl>
                                        <p:attrNameLst>
                                          <p:attrName>fill.type</p:attrName>
                                        </p:attrNameLst>
                                      </p:cBhvr>
                                      <p:to>
                                        <p:strVal val="solid"/>
                                      </p:to>
                                    </p:set>
                                    <p:set>
                                      <p:cBhvr>
                                        <p:cTn id="855" dur="2000" fill="hold"/>
                                        <p:tgtEl>
                                          <p:spTgt spid="77"/>
                                        </p:tgtEl>
                                        <p:attrNameLst>
                                          <p:attrName>fill.on</p:attrName>
                                        </p:attrNameLst>
                                      </p:cBhvr>
                                      <p:to>
                                        <p:strVal val="true"/>
                                      </p:to>
                                    </p:set>
                                  </p:childTnLst>
                                </p:cTn>
                              </p:par>
                            </p:childTnLst>
                          </p:cTn>
                        </p:par>
                      </p:childTnLst>
                    </p:cTn>
                  </p:par>
                </p:childTnLst>
              </p:cTn>
              <p:nextCondLst>
                <p:cond evt="onClick" delay="0">
                  <p:tgtEl>
                    <p:spTgt spid="77"/>
                  </p:tgtEl>
                </p:cond>
              </p:nextCondLst>
            </p:seq>
            <p:seq concurrent="1" nextAc="seek">
              <p:cTn id="856" restart="whenNotActive" fill="hold" evtFilter="cancelBubble" nodeType="interactiveSeq">
                <p:stCondLst>
                  <p:cond evt="onClick" delay="0">
                    <p:tgtEl>
                      <p:spTgt spid="78"/>
                    </p:tgtEl>
                  </p:cond>
                </p:stCondLst>
                <p:endSync evt="end" delay="0">
                  <p:rtn val="all"/>
                </p:endSync>
                <p:childTnLst>
                  <p:par>
                    <p:cTn id="857" fill="hold">
                      <p:stCondLst>
                        <p:cond delay="0"/>
                      </p:stCondLst>
                      <p:childTnLst>
                        <p:par>
                          <p:cTn id="858" fill="hold">
                            <p:stCondLst>
                              <p:cond delay="0"/>
                            </p:stCondLst>
                            <p:childTnLst>
                              <p:par>
                                <p:cTn id="859" presetID="1" presetClass="emph" presetSubtype="2" fill="hold" nodeType="clickEffect">
                                  <p:stCondLst>
                                    <p:cond delay="0"/>
                                  </p:stCondLst>
                                  <p:childTnLst>
                                    <p:animClr clrSpc="rgb" dir="cw">
                                      <p:cBhvr>
                                        <p:cTn id="860" dur="2000" fill="hold"/>
                                        <p:tgtEl>
                                          <p:spTgt spid="78"/>
                                        </p:tgtEl>
                                        <p:attrNameLst>
                                          <p:attrName>fillcolor</p:attrName>
                                        </p:attrNameLst>
                                      </p:cBhvr>
                                      <p:to>
                                        <a:srgbClr val="92D050"/>
                                      </p:to>
                                    </p:animClr>
                                    <p:set>
                                      <p:cBhvr>
                                        <p:cTn id="861" dur="2000" fill="hold"/>
                                        <p:tgtEl>
                                          <p:spTgt spid="78"/>
                                        </p:tgtEl>
                                        <p:attrNameLst>
                                          <p:attrName>fill.type</p:attrName>
                                        </p:attrNameLst>
                                      </p:cBhvr>
                                      <p:to>
                                        <p:strVal val="solid"/>
                                      </p:to>
                                    </p:set>
                                    <p:set>
                                      <p:cBhvr>
                                        <p:cTn id="862" dur="2000" fill="hold"/>
                                        <p:tgtEl>
                                          <p:spTgt spid="78"/>
                                        </p:tgtEl>
                                        <p:attrNameLst>
                                          <p:attrName>fill.on</p:attrName>
                                        </p:attrNameLst>
                                      </p:cBhvr>
                                      <p:to>
                                        <p:strVal val="true"/>
                                      </p:to>
                                    </p:set>
                                  </p:childTnLst>
                                </p:cTn>
                              </p:par>
                            </p:childTnLst>
                          </p:cTn>
                        </p:par>
                      </p:childTnLst>
                    </p:cTn>
                  </p:par>
                </p:childTnLst>
              </p:cTn>
              <p:nextCondLst>
                <p:cond evt="onClick" delay="0">
                  <p:tgtEl>
                    <p:spTgt spid="78"/>
                  </p:tgtEl>
                </p:cond>
              </p:nextCondLst>
            </p:seq>
            <p:seq concurrent="1" nextAc="seek">
              <p:cTn id="863" restart="whenNotActive" fill="hold" evtFilter="cancelBubble" nodeType="interactiveSeq">
                <p:stCondLst>
                  <p:cond evt="onClick" delay="0">
                    <p:tgtEl>
                      <p:spTgt spid="79"/>
                    </p:tgtEl>
                  </p:cond>
                </p:stCondLst>
                <p:endSync evt="end" delay="0">
                  <p:rtn val="all"/>
                </p:endSync>
                <p:childTnLst>
                  <p:par>
                    <p:cTn id="864" fill="hold">
                      <p:stCondLst>
                        <p:cond delay="0"/>
                      </p:stCondLst>
                      <p:childTnLst>
                        <p:par>
                          <p:cTn id="865" fill="hold">
                            <p:stCondLst>
                              <p:cond delay="0"/>
                            </p:stCondLst>
                            <p:childTnLst>
                              <p:par>
                                <p:cTn id="866" presetID="1" presetClass="emph" presetSubtype="2" fill="hold" nodeType="clickEffect">
                                  <p:stCondLst>
                                    <p:cond delay="0"/>
                                  </p:stCondLst>
                                  <p:childTnLst>
                                    <p:animClr clrSpc="rgb" dir="cw">
                                      <p:cBhvr>
                                        <p:cTn id="867" dur="2000" fill="hold"/>
                                        <p:tgtEl>
                                          <p:spTgt spid="79"/>
                                        </p:tgtEl>
                                        <p:attrNameLst>
                                          <p:attrName>fillcolor</p:attrName>
                                        </p:attrNameLst>
                                      </p:cBhvr>
                                      <p:to>
                                        <a:srgbClr val="92D050"/>
                                      </p:to>
                                    </p:animClr>
                                    <p:set>
                                      <p:cBhvr>
                                        <p:cTn id="868" dur="2000" fill="hold"/>
                                        <p:tgtEl>
                                          <p:spTgt spid="79"/>
                                        </p:tgtEl>
                                        <p:attrNameLst>
                                          <p:attrName>fill.type</p:attrName>
                                        </p:attrNameLst>
                                      </p:cBhvr>
                                      <p:to>
                                        <p:strVal val="solid"/>
                                      </p:to>
                                    </p:set>
                                    <p:set>
                                      <p:cBhvr>
                                        <p:cTn id="869" dur="2000" fill="hold"/>
                                        <p:tgtEl>
                                          <p:spTgt spid="79"/>
                                        </p:tgtEl>
                                        <p:attrNameLst>
                                          <p:attrName>fill.on</p:attrName>
                                        </p:attrNameLst>
                                      </p:cBhvr>
                                      <p:to>
                                        <p:strVal val="true"/>
                                      </p:to>
                                    </p:set>
                                  </p:childTnLst>
                                </p:cTn>
                              </p:par>
                            </p:childTnLst>
                          </p:cTn>
                        </p:par>
                      </p:childTnLst>
                    </p:cTn>
                  </p:par>
                </p:childTnLst>
              </p:cTn>
              <p:nextCondLst>
                <p:cond evt="onClick" delay="0">
                  <p:tgtEl>
                    <p:spTgt spid="79"/>
                  </p:tgtEl>
                </p:cond>
              </p:nextCondLst>
            </p:seq>
            <p:seq concurrent="1" nextAc="seek">
              <p:cTn id="870" restart="whenNotActive" fill="hold" evtFilter="cancelBubble" nodeType="interactiveSeq">
                <p:stCondLst>
                  <p:cond evt="onClick" delay="0">
                    <p:tgtEl>
                      <p:spTgt spid="80"/>
                    </p:tgtEl>
                  </p:cond>
                </p:stCondLst>
                <p:endSync evt="end" delay="0">
                  <p:rtn val="all"/>
                </p:endSync>
                <p:childTnLst>
                  <p:par>
                    <p:cTn id="871" fill="hold">
                      <p:stCondLst>
                        <p:cond delay="0"/>
                      </p:stCondLst>
                      <p:childTnLst>
                        <p:par>
                          <p:cTn id="872" fill="hold">
                            <p:stCondLst>
                              <p:cond delay="0"/>
                            </p:stCondLst>
                            <p:childTnLst>
                              <p:par>
                                <p:cTn id="873" presetID="1" presetClass="emph" presetSubtype="2" fill="hold" nodeType="clickEffect">
                                  <p:stCondLst>
                                    <p:cond delay="0"/>
                                  </p:stCondLst>
                                  <p:childTnLst>
                                    <p:animClr clrSpc="rgb" dir="cw">
                                      <p:cBhvr>
                                        <p:cTn id="874" dur="2000" fill="hold"/>
                                        <p:tgtEl>
                                          <p:spTgt spid="80"/>
                                        </p:tgtEl>
                                        <p:attrNameLst>
                                          <p:attrName>fillcolor</p:attrName>
                                        </p:attrNameLst>
                                      </p:cBhvr>
                                      <p:to>
                                        <a:srgbClr val="FF0000"/>
                                      </p:to>
                                    </p:animClr>
                                    <p:set>
                                      <p:cBhvr>
                                        <p:cTn id="875" dur="2000" fill="hold"/>
                                        <p:tgtEl>
                                          <p:spTgt spid="80"/>
                                        </p:tgtEl>
                                        <p:attrNameLst>
                                          <p:attrName>fill.type</p:attrName>
                                        </p:attrNameLst>
                                      </p:cBhvr>
                                      <p:to>
                                        <p:strVal val="solid"/>
                                      </p:to>
                                    </p:set>
                                    <p:set>
                                      <p:cBhvr>
                                        <p:cTn id="876" dur="2000" fill="hold"/>
                                        <p:tgtEl>
                                          <p:spTgt spid="80"/>
                                        </p:tgtEl>
                                        <p:attrNameLst>
                                          <p:attrName>fill.on</p:attrName>
                                        </p:attrNameLst>
                                      </p:cBhvr>
                                      <p:to>
                                        <p:strVal val="true"/>
                                      </p:to>
                                    </p:set>
                                  </p:childTnLst>
                                </p:cTn>
                              </p:par>
                            </p:childTnLst>
                          </p:cTn>
                        </p:par>
                      </p:childTnLst>
                    </p:cTn>
                  </p:par>
                </p:childTnLst>
              </p:cTn>
              <p:nextCondLst>
                <p:cond evt="onClick" delay="0">
                  <p:tgtEl>
                    <p:spTgt spid="80"/>
                  </p:tgtEl>
                </p:cond>
              </p:nextCondLst>
            </p:seq>
            <p:seq concurrent="1" nextAc="seek">
              <p:cTn id="877" restart="whenNotActive" fill="hold" evtFilter="cancelBubble" nodeType="interactiveSeq">
                <p:stCondLst>
                  <p:cond evt="onClick" delay="0">
                    <p:tgtEl>
                      <p:spTgt spid="81"/>
                    </p:tgtEl>
                  </p:cond>
                </p:stCondLst>
                <p:endSync evt="end" delay="0">
                  <p:rtn val="all"/>
                </p:endSync>
                <p:childTnLst>
                  <p:par>
                    <p:cTn id="878" fill="hold">
                      <p:stCondLst>
                        <p:cond delay="0"/>
                      </p:stCondLst>
                      <p:childTnLst>
                        <p:par>
                          <p:cTn id="879" fill="hold">
                            <p:stCondLst>
                              <p:cond delay="0"/>
                            </p:stCondLst>
                            <p:childTnLst>
                              <p:par>
                                <p:cTn id="880" presetID="1" presetClass="emph" presetSubtype="2" fill="hold" nodeType="clickEffect">
                                  <p:stCondLst>
                                    <p:cond delay="0"/>
                                  </p:stCondLst>
                                  <p:childTnLst>
                                    <p:animClr clrSpc="rgb" dir="cw">
                                      <p:cBhvr>
                                        <p:cTn id="881" dur="2000" fill="hold"/>
                                        <p:tgtEl>
                                          <p:spTgt spid="81"/>
                                        </p:tgtEl>
                                        <p:attrNameLst>
                                          <p:attrName>fillcolor</p:attrName>
                                        </p:attrNameLst>
                                      </p:cBhvr>
                                      <p:to>
                                        <a:srgbClr val="92D050"/>
                                      </p:to>
                                    </p:animClr>
                                    <p:set>
                                      <p:cBhvr>
                                        <p:cTn id="882" dur="2000" fill="hold"/>
                                        <p:tgtEl>
                                          <p:spTgt spid="81"/>
                                        </p:tgtEl>
                                        <p:attrNameLst>
                                          <p:attrName>fill.type</p:attrName>
                                        </p:attrNameLst>
                                      </p:cBhvr>
                                      <p:to>
                                        <p:strVal val="solid"/>
                                      </p:to>
                                    </p:set>
                                    <p:set>
                                      <p:cBhvr>
                                        <p:cTn id="883" dur="2000" fill="hold"/>
                                        <p:tgtEl>
                                          <p:spTgt spid="81"/>
                                        </p:tgtEl>
                                        <p:attrNameLst>
                                          <p:attrName>fill.on</p:attrName>
                                        </p:attrNameLst>
                                      </p:cBhvr>
                                      <p:to>
                                        <p:strVal val="true"/>
                                      </p:to>
                                    </p:set>
                                  </p:childTnLst>
                                </p:cTn>
                              </p:par>
                            </p:childTnLst>
                          </p:cTn>
                        </p:par>
                      </p:childTnLst>
                    </p:cTn>
                  </p:par>
                </p:childTnLst>
              </p:cTn>
              <p:nextCondLst>
                <p:cond evt="onClick" delay="0">
                  <p:tgtEl>
                    <p:spTgt spid="81"/>
                  </p:tgtEl>
                </p:cond>
              </p:nextCondLst>
            </p:seq>
            <p:seq concurrent="1" nextAc="seek">
              <p:cTn id="884" restart="whenNotActive" fill="hold" evtFilter="cancelBubble" nodeType="interactiveSeq">
                <p:stCondLst>
                  <p:cond evt="onClick" delay="0">
                    <p:tgtEl>
                      <p:spTgt spid="82"/>
                    </p:tgtEl>
                  </p:cond>
                </p:stCondLst>
                <p:endSync evt="end" delay="0">
                  <p:rtn val="all"/>
                </p:endSync>
                <p:childTnLst>
                  <p:par>
                    <p:cTn id="885" fill="hold">
                      <p:stCondLst>
                        <p:cond delay="0"/>
                      </p:stCondLst>
                      <p:childTnLst>
                        <p:par>
                          <p:cTn id="886" fill="hold">
                            <p:stCondLst>
                              <p:cond delay="0"/>
                            </p:stCondLst>
                            <p:childTnLst>
                              <p:par>
                                <p:cTn id="887" presetID="1" presetClass="emph" presetSubtype="2" fill="hold" nodeType="clickEffect">
                                  <p:stCondLst>
                                    <p:cond delay="0"/>
                                  </p:stCondLst>
                                  <p:childTnLst>
                                    <p:animClr clrSpc="rgb" dir="cw">
                                      <p:cBhvr>
                                        <p:cTn id="888" dur="2000" fill="hold"/>
                                        <p:tgtEl>
                                          <p:spTgt spid="82"/>
                                        </p:tgtEl>
                                        <p:attrNameLst>
                                          <p:attrName>fillcolor</p:attrName>
                                        </p:attrNameLst>
                                      </p:cBhvr>
                                      <p:to>
                                        <a:srgbClr val="92D050"/>
                                      </p:to>
                                    </p:animClr>
                                    <p:set>
                                      <p:cBhvr>
                                        <p:cTn id="889" dur="2000" fill="hold"/>
                                        <p:tgtEl>
                                          <p:spTgt spid="82"/>
                                        </p:tgtEl>
                                        <p:attrNameLst>
                                          <p:attrName>fill.type</p:attrName>
                                        </p:attrNameLst>
                                      </p:cBhvr>
                                      <p:to>
                                        <p:strVal val="solid"/>
                                      </p:to>
                                    </p:set>
                                    <p:set>
                                      <p:cBhvr>
                                        <p:cTn id="890" dur="2000" fill="hold"/>
                                        <p:tgtEl>
                                          <p:spTgt spid="82"/>
                                        </p:tgtEl>
                                        <p:attrNameLst>
                                          <p:attrName>fill.on</p:attrName>
                                        </p:attrNameLst>
                                      </p:cBhvr>
                                      <p:to>
                                        <p:strVal val="true"/>
                                      </p:to>
                                    </p:set>
                                  </p:childTnLst>
                                </p:cTn>
                              </p:par>
                            </p:childTnLst>
                          </p:cTn>
                        </p:par>
                      </p:childTnLst>
                    </p:cTn>
                  </p:par>
                </p:childTnLst>
              </p:cTn>
              <p:nextCondLst>
                <p:cond evt="onClick" delay="0">
                  <p:tgtEl>
                    <p:spTgt spid="82"/>
                  </p:tgtEl>
                </p:cond>
              </p:nextCondLst>
            </p:seq>
            <p:seq concurrent="1" nextAc="seek">
              <p:cTn id="891" restart="whenNotActive" fill="hold" evtFilter="cancelBubble" nodeType="interactiveSeq">
                <p:stCondLst>
                  <p:cond evt="onClick" delay="0">
                    <p:tgtEl>
                      <p:spTgt spid="83"/>
                    </p:tgtEl>
                  </p:cond>
                </p:stCondLst>
                <p:endSync evt="end" delay="0">
                  <p:rtn val="all"/>
                </p:endSync>
                <p:childTnLst>
                  <p:par>
                    <p:cTn id="892" fill="hold">
                      <p:stCondLst>
                        <p:cond delay="0"/>
                      </p:stCondLst>
                      <p:childTnLst>
                        <p:par>
                          <p:cTn id="893" fill="hold">
                            <p:stCondLst>
                              <p:cond delay="0"/>
                            </p:stCondLst>
                            <p:childTnLst>
                              <p:par>
                                <p:cTn id="894" presetID="1" presetClass="emph" presetSubtype="2" fill="hold" nodeType="clickEffect">
                                  <p:stCondLst>
                                    <p:cond delay="0"/>
                                  </p:stCondLst>
                                  <p:childTnLst>
                                    <p:animClr clrSpc="rgb" dir="cw">
                                      <p:cBhvr>
                                        <p:cTn id="895" dur="2000" fill="hold"/>
                                        <p:tgtEl>
                                          <p:spTgt spid="83"/>
                                        </p:tgtEl>
                                        <p:attrNameLst>
                                          <p:attrName>fillcolor</p:attrName>
                                        </p:attrNameLst>
                                      </p:cBhvr>
                                      <p:to>
                                        <a:srgbClr val="FF0000"/>
                                      </p:to>
                                    </p:animClr>
                                    <p:set>
                                      <p:cBhvr>
                                        <p:cTn id="896" dur="2000" fill="hold"/>
                                        <p:tgtEl>
                                          <p:spTgt spid="83"/>
                                        </p:tgtEl>
                                        <p:attrNameLst>
                                          <p:attrName>fill.type</p:attrName>
                                        </p:attrNameLst>
                                      </p:cBhvr>
                                      <p:to>
                                        <p:strVal val="solid"/>
                                      </p:to>
                                    </p:set>
                                    <p:set>
                                      <p:cBhvr>
                                        <p:cTn id="897" dur="2000" fill="hold"/>
                                        <p:tgtEl>
                                          <p:spTgt spid="83"/>
                                        </p:tgtEl>
                                        <p:attrNameLst>
                                          <p:attrName>fill.on</p:attrName>
                                        </p:attrNameLst>
                                      </p:cBhvr>
                                      <p:to>
                                        <p:strVal val="true"/>
                                      </p:to>
                                    </p:set>
                                  </p:childTnLst>
                                </p:cTn>
                              </p:par>
                            </p:childTnLst>
                          </p:cTn>
                        </p:par>
                      </p:childTnLst>
                    </p:cTn>
                  </p:par>
                </p:childTnLst>
              </p:cTn>
              <p:nextCondLst>
                <p:cond evt="onClick" delay="0">
                  <p:tgtEl>
                    <p:spTgt spid="83"/>
                  </p:tgtEl>
                </p:cond>
              </p:nextCondLst>
            </p:seq>
            <p:seq concurrent="1" nextAc="seek">
              <p:cTn id="898" restart="whenNotActive" fill="hold" evtFilter="cancelBubble" nodeType="interactiveSeq">
                <p:stCondLst>
                  <p:cond evt="onClick" delay="0">
                    <p:tgtEl>
                      <p:spTgt spid="84"/>
                    </p:tgtEl>
                  </p:cond>
                </p:stCondLst>
                <p:endSync evt="end" delay="0">
                  <p:rtn val="all"/>
                </p:endSync>
                <p:childTnLst>
                  <p:par>
                    <p:cTn id="899" fill="hold">
                      <p:stCondLst>
                        <p:cond delay="0"/>
                      </p:stCondLst>
                      <p:childTnLst>
                        <p:par>
                          <p:cTn id="900" fill="hold">
                            <p:stCondLst>
                              <p:cond delay="0"/>
                            </p:stCondLst>
                            <p:childTnLst>
                              <p:par>
                                <p:cTn id="901" presetID="1" presetClass="emph" presetSubtype="2" fill="hold" nodeType="clickEffect">
                                  <p:stCondLst>
                                    <p:cond delay="0"/>
                                  </p:stCondLst>
                                  <p:childTnLst>
                                    <p:animClr clrSpc="rgb" dir="cw">
                                      <p:cBhvr>
                                        <p:cTn id="902" dur="2000" fill="hold"/>
                                        <p:tgtEl>
                                          <p:spTgt spid="84"/>
                                        </p:tgtEl>
                                        <p:attrNameLst>
                                          <p:attrName>fillcolor</p:attrName>
                                        </p:attrNameLst>
                                      </p:cBhvr>
                                      <p:to>
                                        <a:srgbClr val="92D050"/>
                                      </p:to>
                                    </p:animClr>
                                    <p:set>
                                      <p:cBhvr>
                                        <p:cTn id="903" dur="2000" fill="hold"/>
                                        <p:tgtEl>
                                          <p:spTgt spid="84"/>
                                        </p:tgtEl>
                                        <p:attrNameLst>
                                          <p:attrName>fill.type</p:attrName>
                                        </p:attrNameLst>
                                      </p:cBhvr>
                                      <p:to>
                                        <p:strVal val="solid"/>
                                      </p:to>
                                    </p:set>
                                    <p:set>
                                      <p:cBhvr>
                                        <p:cTn id="904" dur="2000" fill="hold"/>
                                        <p:tgtEl>
                                          <p:spTgt spid="84"/>
                                        </p:tgtEl>
                                        <p:attrNameLst>
                                          <p:attrName>fill.on</p:attrName>
                                        </p:attrNameLst>
                                      </p:cBhvr>
                                      <p:to>
                                        <p:strVal val="true"/>
                                      </p:to>
                                    </p:set>
                                  </p:childTnLst>
                                </p:cTn>
                              </p:par>
                            </p:childTnLst>
                          </p:cTn>
                        </p:par>
                      </p:childTnLst>
                    </p:cTn>
                  </p:par>
                </p:childTnLst>
              </p:cTn>
              <p:nextCondLst>
                <p:cond evt="onClick" delay="0">
                  <p:tgtEl>
                    <p:spTgt spid="8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6600" y="447192"/>
            <a:ext cx="6589200" cy="1280890"/>
          </a:xfrm>
        </p:spPr>
        <p:txBody>
          <a:bodyPr>
            <a:noAutofit/>
          </a:bodyPr>
          <a:lstStyle/>
          <a:p>
            <a:pPr algn="ctr"/>
            <a:r>
              <a:rPr lang="cs-CZ" sz="2400" dirty="0" smtClean="0">
                <a:solidFill>
                  <a:schemeClr val="tx1"/>
                </a:solidFill>
              </a:rPr>
              <a:t>Vypočítej příklad a dotekem na příklad si ověř svůj výsledek.</a:t>
            </a:r>
            <a:endParaRPr lang="cs-CZ" sz="2400" dirty="0">
              <a:solidFill>
                <a:schemeClr val="tx1"/>
              </a:solidFill>
            </a:endParaRPr>
          </a:p>
        </p:txBody>
      </p:sp>
      <p:sp>
        <p:nvSpPr>
          <p:cNvPr id="4" name="Obdélník 3"/>
          <p:cNvSpPr/>
          <p:nvPr/>
        </p:nvSpPr>
        <p:spPr>
          <a:xfrm>
            <a:off x="4118084" y="3037459"/>
            <a:ext cx="891540" cy="5669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15 : 3</a:t>
            </a:r>
            <a:endParaRPr lang="cs-CZ" dirty="0">
              <a:solidFill>
                <a:schemeClr val="tx1"/>
              </a:solidFill>
            </a:endParaRPr>
          </a:p>
        </p:txBody>
      </p:sp>
      <p:sp>
        <p:nvSpPr>
          <p:cNvPr id="27" name="Obdélník 26"/>
          <p:cNvSpPr/>
          <p:nvPr/>
        </p:nvSpPr>
        <p:spPr>
          <a:xfrm>
            <a:off x="4057661" y="302805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18 : 2</a:t>
            </a:r>
            <a:endParaRPr lang="cs-CZ" dirty="0">
              <a:solidFill>
                <a:schemeClr val="tx1"/>
              </a:solidFill>
            </a:endParaRPr>
          </a:p>
        </p:txBody>
      </p:sp>
      <p:sp>
        <p:nvSpPr>
          <p:cNvPr id="29" name="Obdélník 28"/>
          <p:cNvSpPr/>
          <p:nvPr/>
        </p:nvSpPr>
        <p:spPr>
          <a:xfrm>
            <a:off x="4117441" y="300127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21 : 3</a:t>
            </a:r>
            <a:endParaRPr lang="cs-CZ" dirty="0">
              <a:solidFill>
                <a:schemeClr val="tx1"/>
              </a:solidFill>
            </a:endParaRPr>
          </a:p>
        </p:txBody>
      </p:sp>
      <p:sp>
        <p:nvSpPr>
          <p:cNvPr id="31" name="Obdélník 30"/>
          <p:cNvSpPr/>
          <p:nvPr/>
        </p:nvSpPr>
        <p:spPr>
          <a:xfrm>
            <a:off x="4026825" y="299137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3 . 5</a:t>
            </a:r>
            <a:endParaRPr lang="cs-CZ" dirty="0">
              <a:solidFill>
                <a:schemeClr val="tx1"/>
              </a:solidFill>
            </a:endParaRPr>
          </a:p>
        </p:txBody>
      </p:sp>
      <p:sp>
        <p:nvSpPr>
          <p:cNvPr id="33" name="Obdélník 32"/>
          <p:cNvSpPr/>
          <p:nvPr/>
        </p:nvSpPr>
        <p:spPr>
          <a:xfrm>
            <a:off x="4100397" y="296275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24 : 3</a:t>
            </a:r>
            <a:endParaRPr lang="cs-CZ" dirty="0">
              <a:solidFill>
                <a:schemeClr val="tx1"/>
              </a:solidFill>
            </a:endParaRPr>
          </a:p>
        </p:txBody>
      </p:sp>
      <p:sp>
        <p:nvSpPr>
          <p:cNvPr id="35" name="Obdélník 34"/>
          <p:cNvSpPr/>
          <p:nvPr/>
        </p:nvSpPr>
        <p:spPr>
          <a:xfrm>
            <a:off x="4042884" y="299153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4 . 5</a:t>
            </a:r>
            <a:endParaRPr lang="cs-CZ" dirty="0">
              <a:solidFill>
                <a:schemeClr val="tx1"/>
              </a:solidFill>
            </a:endParaRPr>
          </a:p>
        </p:txBody>
      </p:sp>
      <p:sp>
        <p:nvSpPr>
          <p:cNvPr id="37" name="Obdélník 36"/>
          <p:cNvSpPr/>
          <p:nvPr/>
        </p:nvSpPr>
        <p:spPr>
          <a:xfrm>
            <a:off x="4047307" y="3014060"/>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18 : 3</a:t>
            </a:r>
            <a:endParaRPr lang="cs-CZ" dirty="0">
              <a:solidFill>
                <a:schemeClr val="tx1"/>
              </a:solidFill>
            </a:endParaRPr>
          </a:p>
        </p:txBody>
      </p:sp>
      <p:sp>
        <p:nvSpPr>
          <p:cNvPr id="39" name="Obdélník 38"/>
          <p:cNvSpPr/>
          <p:nvPr/>
        </p:nvSpPr>
        <p:spPr>
          <a:xfrm>
            <a:off x="4119295" y="3083257"/>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3 . 3</a:t>
            </a:r>
            <a:endParaRPr lang="cs-CZ" dirty="0">
              <a:solidFill>
                <a:schemeClr val="tx1"/>
              </a:solidFill>
            </a:endParaRPr>
          </a:p>
        </p:txBody>
      </p:sp>
      <p:sp>
        <p:nvSpPr>
          <p:cNvPr id="40" name="Obdélník 39"/>
          <p:cNvSpPr/>
          <p:nvPr/>
        </p:nvSpPr>
        <p:spPr>
          <a:xfrm>
            <a:off x="4050850" y="299213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27 : 3</a:t>
            </a:r>
            <a:endParaRPr lang="cs-CZ" dirty="0">
              <a:solidFill>
                <a:schemeClr val="tx1"/>
              </a:solidFill>
            </a:endParaRPr>
          </a:p>
        </p:txBody>
      </p:sp>
      <p:sp>
        <p:nvSpPr>
          <p:cNvPr id="47" name="Obdélník 46"/>
          <p:cNvSpPr/>
          <p:nvPr/>
        </p:nvSpPr>
        <p:spPr>
          <a:xfrm>
            <a:off x="4047916" y="306705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28 : 4</a:t>
            </a:r>
            <a:endParaRPr lang="cs-CZ" dirty="0">
              <a:solidFill>
                <a:schemeClr val="tx1"/>
              </a:solidFill>
            </a:endParaRPr>
          </a:p>
        </p:txBody>
      </p:sp>
      <p:sp>
        <p:nvSpPr>
          <p:cNvPr id="48" name="Obdélník 47"/>
          <p:cNvSpPr/>
          <p:nvPr/>
        </p:nvSpPr>
        <p:spPr>
          <a:xfrm>
            <a:off x="4074951" y="300485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 : 2</a:t>
            </a:r>
            <a:endParaRPr lang="cs-CZ" dirty="0">
              <a:solidFill>
                <a:schemeClr val="tx1"/>
              </a:solidFill>
            </a:endParaRPr>
          </a:p>
        </p:txBody>
      </p:sp>
      <p:sp>
        <p:nvSpPr>
          <p:cNvPr id="49" name="Obdélník 48"/>
          <p:cNvSpPr/>
          <p:nvPr/>
        </p:nvSpPr>
        <p:spPr>
          <a:xfrm>
            <a:off x="4100718" y="298342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 : 3</a:t>
            </a:r>
            <a:endParaRPr lang="cs-CZ" dirty="0">
              <a:solidFill>
                <a:schemeClr val="tx1"/>
              </a:solidFill>
            </a:endParaRPr>
          </a:p>
        </p:txBody>
      </p:sp>
      <p:sp>
        <p:nvSpPr>
          <p:cNvPr id="51" name="Obdélník 50"/>
          <p:cNvSpPr/>
          <p:nvPr/>
        </p:nvSpPr>
        <p:spPr>
          <a:xfrm>
            <a:off x="4070690" y="298373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 : 2</a:t>
            </a:r>
            <a:endParaRPr lang="cs-CZ" dirty="0">
              <a:solidFill>
                <a:schemeClr val="tx1"/>
              </a:solidFill>
            </a:endParaRPr>
          </a:p>
        </p:txBody>
      </p:sp>
      <p:sp>
        <p:nvSpPr>
          <p:cNvPr id="53" name="Obdélník 52"/>
          <p:cNvSpPr/>
          <p:nvPr/>
        </p:nvSpPr>
        <p:spPr>
          <a:xfrm>
            <a:off x="4072333" y="303781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 : 2</a:t>
            </a:r>
            <a:endParaRPr lang="cs-CZ" dirty="0">
              <a:solidFill>
                <a:schemeClr val="tx1"/>
              </a:solidFill>
            </a:endParaRPr>
          </a:p>
        </p:txBody>
      </p:sp>
      <p:sp>
        <p:nvSpPr>
          <p:cNvPr id="55" name="Obdélník 54"/>
          <p:cNvSpPr/>
          <p:nvPr/>
        </p:nvSpPr>
        <p:spPr>
          <a:xfrm>
            <a:off x="4055126" y="298503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16 : 4</a:t>
            </a:r>
            <a:endParaRPr lang="cs-CZ" dirty="0">
              <a:solidFill>
                <a:schemeClr val="tx1"/>
              </a:solidFill>
            </a:endParaRPr>
          </a:p>
        </p:txBody>
      </p:sp>
      <p:sp>
        <p:nvSpPr>
          <p:cNvPr id="57" name="Obdélník 56"/>
          <p:cNvSpPr/>
          <p:nvPr/>
        </p:nvSpPr>
        <p:spPr>
          <a:xfrm>
            <a:off x="4098100" y="299575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20 : 4</a:t>
            </a:r>
            <a:endParaRPr lang="cs-CZ" dirty="0">
              <a:solidFill>
                <a:schemeClr val="tx1"/>
              </a:solidFill>
            </a:endParaRPr>
          </a:p>
        </p:txBody>
      </p:sp>
      <p:sp>
        <p:nvSpPr>
          <p:cNvPr id="58" name="Obdélník 57"/>
          <p:cNvSpPr/>
          <p:nvPr/>
        </p:nvSpPr>
        <p:spPr>
          <a:xfrm>
            <a:off x="4084824" y="299007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4 . 2</a:t>
            </a:r>
            <a:endParaRPr lang="cs-CZ" dirty="0">
              <a:solidFill>
                <a:schemeClr val="tx1"/>
              </a:solidFill>
            </a:endParaRPr>
          </a:p>
        </p:txBody>
      </p:sp>
      <p:sp>
        <p:nvSpPr>
          <p:cNvPr id="59" name="Obdélník 58"/>
          <p:cNvSpPr/>
          <p:nvPr/>
        </p:nvSpPr>
        <p:spPr>
          <a:xfrm>
            <a:off x="4071941" y="303222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8 : 2</a:t>
            </a:r>
            <a:endParaRPr lang="cs-CZ" dirty="0">
              <a:solidFill>
                <a:schemeClr val="tx1"/>
              </a:solidFill>
            </a:endParaRPr>
          </a:p>
        </p:txBody>
      </p:sp>
      <p:sp>
        <p:nvSpPr>
          <p:cNvPr id="60" name="Obdélník 59"/>
          <p:cNvSpPr/>
          <p:nvPr/>
        </p:nvSpPr>
        <p:spPr>
          <a:xfrm>
            <a:off x="4076081" y="305598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4 . 5</a:t>
            </a:r>
            <a:endParaRPr lang="cs-CZ" dirty="0">
              <a:solidFill>
                <a:schemeClr val="tx1"/>
              </a:solidFill>
            </a:endParaRPr>
          </a:p>
        </p:txBody>
      </p:sp>
      <p:sp>
        <p:nvSpPr>
          <p:cNvPr id="61" name="Obdélník 60"/>
          <p:cNvSpPr/>
          <p:nvPr/>
        </p:nvSpPr>
        <p:spPr>
          <a:xfrm>
            <a:off x="4083672" y="3025340"/>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 : 4</a:t>
            </a:r>
            <a:endParaRPr lang="cs-CZ" dirty="0">
              <a:solidFill>
                <a:schemeClr val="tx1"/>
              </a:solidFill>
            </a:endParaRPr>
          </a:p>
        </p:txBody>
      </p:sp>
      <p:sp>
        <p:nvSpPr>
          <p:cNvPr id="62" name="Obdélník 61"/>
          <p:cNvSpPr/>
          <p:nvPr/>
        </p:nvSpPr>
        <p:spPr>
          <a:xfrm>
            <a:off x="4132894" y="3024870"/>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25 : 5</a:t>
            </a:r>
            <a:endParaRPr lang="cs-CZ" dirty="0">
              <a:solidFill>
                <a:schemeClr val="tx1"/>
              </a:solidFill>
            </a:endParaRPr>
          </a:p>
        </p:txBody>
      </p:sp>
      <p:sp>
        <p:nvSpPr>
          <p:cNvPr id="63" name="Obdélník 62"/>
          <p:cNvSpPr/>
          <p:nvPr/>
        </p:nvSpPr>
        <p:spPr>
          <a:xfrm>
            <a:off x="4100581" y="305241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 : 3</a:t>
            </a:r>
            <a:endParaRPr lang="cs-CZ" dirty="0">
              <a:solidFill>
                <a:schemeClr val="tx1"/>
              </a:solidFill>
            </a:endParaRPr>
          </a:p>
        </p:txBody>
      </p:sp>
      <p:sp>
        <p:nvSpPr>
          <p:cNvPr id="64" name="Obdélník 63"/>
          <p:cNvSpPr/>
          <p:nvPr/>
        </p:nvSpPr>
        <p:spPr>
          <a:xfrm>
            <a:off x="4087159" y="301585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14 : 2</a:t>
            </a:r>
            <a:endParaRPr lang="cs-CZ" dirty="0">
              <a:solidFill>
                <a:schemeClr val="tx1"/>
              </a:solidFill>
            </a:endParaRPr>
          </a:p>
        </p:txBody>
      </p:sp>
      <p:sp>
        <p:nvSpPr>
          <p:cNvPr id="65" name="Obdélník 64"/>
          <p:cNvSpPr/>
          <p:nvPr/>
        </p:nvSpPr>
        <p:spPr>
          <a:xfrm>
            <a:off x="4125489" y="303235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30 : 5</a:t>
            </a:r>
            <a:endParaRPr lang="cs-CZ" dirty="0">
              <a:solidFill>
                <a:schemeClr val="tx1"/>
              </a:solidFill>
            </a:endParaRPr>
          </a:p>
        </p:txBody>
      </p:sp>
      <p:sp>
        <p:nvSpPr>
          <p:cNvPr id="66" name="Obdélník 65"/>
          <p:cNvSpPr/>
          <p:nvPr/>
        </p:nvSpPr>
        <p:spPr>
          <a:xfrm>
            <a:off x="4132952" y="306670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32 : 4</a:t>
            </a:r>
            <a:endParaRPr lang="cs-CZ" dirty="0">
              <a:solidFill>
                <a:schemeClr val="tx1"/>
              </a:solidFill>
            </a:endParaRPr>
          </a:p>
        </p:txBody>
      </p:sp>
      <p:sp>
        <p:nvSpPr>
          <p:cNvPr id="67" name="Obdélník 66"/>
          <p:cNvSpPr/>
          <p:nvPr/>
        </p:nvSpPr>
        <p:spPr>
          <a:xfrm>
            <a:off x="4108004" y="302841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 : 2</a:t>
            </a:r>
            <a:endParaRPr lang="cs-CZ" dirty="0">
              <a:solidFill>
                <a:schemeClr val="tx1"/>
              </a:solidFill>
            </a:endParaRPr>
          </a:p>
        </p:txBody>
      </p:sp>
      <p:sp>
        <p:nvSpPr>
          <p:cNvPr id="68" name="Obdélník 67"/>
          <p:cNvSpPr/>
          <p:nvPr/>
        </p:nvSpPr>
        <p:spPr>
          <a:xfrm>
            <a:off x="4134163" y="302190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6 . 2</a:t>
            </a:r>
            <a:endParaRPr lang="cs-CZ" dirty="0">
              <a:solidFill>
                <a:schemeClr val="tx1"/>
              </a:solidFill>
            </a:endParaRPr>
          </a:p>
        </p:txBody>
      </p:sp>
      <p:sp>
        <p:nvSpPr>
          <p:cNvPr id="70" name="Obdélník 69"/>
          <p:cNvSpPr/>
          <p:nvPr/>
        </p:nvSpPr>
        <p:spPr>
          <a:xfrm>
            <a:off x="4113044" y="305955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35 : 5</a:t>
            </a:r>
            <a:endParaRPr lang="cs-CZ" dirty="0">
              <a:solidFill>
                <a:schemeClr val="tx1"/>
              </a:solidFill>
            </a:endParaRPr>
          </a:p>
        </p:txBody>
      </p:sp>
      <p:sp>
        <p:nvSpPr>
          <p:cNvPr id="71" name="Obdélník 70"/>
          <p:cNvSpPr/>
          <p:nvPr/>
        </p:nvSpPr>
        <p:spPr>
          <a:xfrm>
            <a:off x="4093371" y="303305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3 . 4</a:t>
            </a:r>
            <a:endParaRPr lang="cs-CZ" dirty="0">
              <a:solidFill>
                <a:schemeClr val="tx1"/>
              </a:solidFill>
            </a:endParaRPr>
          </a:p>
        </p:txBody>
      </p:sp>
      <p:sp>
        <p:nvSpPr>
          <p:cNvPr id="72" name="Obdélník 71"/>
          <p:cNvSpPr/>
          <p:nvPr/>
        </p:nvSpPr>
        <p:spPr>
          <a:xfrm>
            <a:off x="4106030" y="302765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15 : 5</a:t>
            </a:r>
            <a:endParaRPr lang="cs-CZ" dirty="0">
              <a:solidFill>
                <a:schemeClr val="tx1"/>
              </a:solidFill>
            </a:endParaRPr>
          </a:p>
        </p:txBody>
      </p:sp>
      <p:sp>
        <p:nvSpPr>
          <p:cNvPr id="73" name="Obdélník 72"/>
          <p:cNvSpPr/>
          <p:nvPr/>
        </p:nvSpPr>
        <p:spPr>
          <a:xfrm>
            <a:off x="4136585" y="3026587"/>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6 . 2</a:t>
            </a:r>
            <a:endParaRPr lang="cs-CZ" dirty="0">
              <a:solidFill>
                <a:schemeClr val="tx1"/>
              </a:solidFill>
            </a:endParaRPr>
          </a:p>
        </p:txBody>
      </p:sp>
      <p:sp>
        <p:nvSpPr>
          <p:cNvPr id="74" name="Obdélník 73"/>
          <p:cNvSpPr/>
          <p:nvPr/>
        </p:nvSpPr>
        <p:spPr>
          <a:xfrm>
            <a:off x="4132952" y="302694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3 . 2</a:t>
            </a:r>
            <a:endParaRPr lang="cs-CZ" dirty="0">
              <a:solidFill>
                <a:schemeClr val="tx1"/>
              </a:solidFill>
            </a:endParaRPr>
          </a:p>
        </p:txBody>
      </p:sp>
      <p:sp>
        <p:nvSpPr>
          <p:cNvPr id="75" name="Obdélník 74"/>
          <p:cNvSpPr/>
          <p:nvPr/>
        </p:nvSpPr>
        <p:spPr>
          <a:xfrm>
            <a:off x="4116873" y="308363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36 : 4</a:t>
            </a:r>
            <a:endParaRPr lang="cs-CZ" dirty="0">
              <a:solidFill>
                <a:schemeClr val="tx1"/>
              </a:solidFill>
            </a:endParaRPr>
          </a:p>
        </p:txBody>
      </p:sp>
      <p:sp>
        <p:nvSpPr>
          <p:cNvPr id="77" name="Obdélník 76"/>
          <p:cNvSpPr/>
          <p:nvPr/>
        </p:nvSpPr>
        <p:spPr>
          <a:xfrm>
            <a:off x="4099583" y="308089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24 : 4</a:t>
            </a:r>
            <a:endParaRPr lang="cs-CZ" dirty="0">
              <a:solidFill>
                <a:schemeClr val="tx1"/>
              </a:solidFill>
            </a:endParaRPr>
          </a:p>
        </p:txBody>
      </p:sp>
      <p:sp>
        <p:nvSpPr>
          <p:cNvPr id="78" name="Obdélník 77"/>
          <p:cNvSpPr/>
          <p:nvPr/>
        </p:nvSpPr>
        <p:spPr>
          <a:xfrm>
            <a:off x="4109439" y="303424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50 : 5</a:t>
            </a:r>
            <a:endParaRPr lang="cs-CZ" dirty="0">
              <a:solidFill>
                <a:schemeClr val="tx1"/>
              </a:solidFill>
            </a:endParaRPr>
          </a:p>
        </p:txBody>
      </p:sp>
      <p:sp>
        <p:nvSpPr>
          <p:cNvPr id="80" name="Obdélník 79"/>
          <p:cNvSpPr/>
          <p:nvPr/>
        </p:nvSpPr>
        <p:spPr>
          <a:xfrm>
            <a:off x="4118084" y="303939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20 : 5</a:t>
            </a:r>
            <a:endParaRPr lang="cs-CZ" dirty="0">
              <a:solidFill>
                <a:schemeClr val="tx1"/>
              </a:solidFill>
            </a:endParaRPr>
          </a:p>
        </p:txBody>
      </p:sp>
      <p:sp>
        <p:nvSpPr>
          <p:cNvPr id="81" name="Obdélník 80"/>
          <p:cNvSpPr/>
          <p:nvPr/>
        </p:nvSpPr>
        <p:spPr>
          <a:xfrm>
            <a:off x="4135374" y="305620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9 : 3</a:t>
            </a:r>
            <a:endParaRPr lang="cs-CZ" dirty="0">
              <a:solidFill>
                <a:schemeClr val="tx1"/>
              </a:solidFill>
            </a:endParaRPr>
          </a:p>
        </p:txBody>
      </p:sp>
      <p:sp>
        <p:nvSpPr>
          <p:cNvPr id="82" name="Obdélník 81"/>
          <p:cNvSpPr/>
          <p:nvPr/>
        </p:nvSpPr>
        <p:spPr>
          <a:xfrm>
            <a:off x="4100794" y="304773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40 : 5</a:t>
            </a:r>
            <a:endParaRPr lang="cs-CZ" dirty="0">
              <a:solidFill>
                <a:schemeClr val="tx1"/>
              </a:solidFill>
            </a:endParaRPr>
          </a:p>
        </p:txBody>
      </p:sp>
      <p:sp>
        <p:nvSpPr>
          <p:cNvPr id="83" name="Obdélník 82"/>
          <p:cNvSpPr/>
          <p:nvPr/>
        </p:nvSpPr>
        <p:spPr>
          <a:xfrm>
            <a:off x="4100794" y="305241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 : 4</a:t>
            </a:r>
            <a:endParaRPr lang="cs-CZ" dirty="0">
              <a:solidFill>
                <a:schemeClr val="tx1"/>
              </a:solidFill>
            </a:endParaRPr>
          </a:p>
        </p:txBody>
      </p:sp>
      <p:sp>
        <p:nvSpPr>
          <p:cNvPr id="84" name="Obdélník 83"/>
          <p:cNvSpPr/>
          <p:nvPr/>
        </p:nvSpPr>
        <p:spPr>
          <a:xfrm>
            <a:off x="4135374" y="304341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45 : 5</a:t>
            </a:r>
            <a:endParaRPr lang="cs-CZ" dirty="0">
              <a:solidFill>
                <a:schemeClr val="tx1"/>
              </a:solidFill>
            </a:endParaRPr>
          </a:p>
        </p:txBody>
      </p:sp>
      <p:sp>
        <p:nvSpPr>
          <p:cNvPr id="85" name="Obdélník 84"/>
          <p:cNvSpPr/>
          <p:nvPr/>
        </p:nvSpPr>
        <p:spPr>
          <a:xfrm>
            <a:off x="4110650" y="303288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16 : 2</a:t>
            </a:r>
            <a:endParaRPr lang="cs-CZ" dirty="0">
              <a:solidFill>
                <a:schemeClr val="tx1"/>
              </a:solidFill>
            </a:endParaRPr>
          </a:p>
        </p:txBody>
      </p:sp>
      <p:sp>
        <p:nvSpPr>
          <p:cNvPr id="86" name="Obdélník 85"/>
          <p:cNvSpPr/>
          <p:nvPr/>
        </p:nvSpPr>
        <p:spPr>
          <a:xfrm>
            <a:off x="4098261" y="303120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9 . 5</a:t>
            </a:r>
            <a:endParaRPr lang="cs-CZ" dirty="0">
              <a:solidFill>
                <a:schemeClr val="tx1"/>
              </a:solidFill>
            </a:endParaRPr>
          </a:p>
        </p:txBody>
      </p:sp>
      <p:sp>
        <p:nvSpPr>
          <p:cNvPr id="90" name="Obdélník 89"/>
          <p:cNvSpPr/>
          <p:nvPr/>
        </p:nvSpPr>
        <p:spPr>
          <a:xfrm>
            <a:off x="4086345" y="304051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8 . 5</a:t>
            </a:r>
            <a:endParaRPr lang="cs-CZ" dirty="0">
              <a:solidFill>
                <a:schemeClr val="tx1"/>
              </a:solidFill>
            </a:endParaRPr>
          </a:p>
        </p:txBody>
      </p:sp>
      <p:sp>
        <p:nvSpPr>
          <p:cNvPr id="91" name="Obdélník 90"/>
          <p:cNvSpPr/>
          <p:nvPr/>
        </p:nvSpPr>
        <p:spPr>
          <a:xfrm>
            <a:off x="4066382" y="303807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 : 4</a:t>
            </a:r>
            <a:endParaRPr lang="cs-CZ" dirty="0">
              <a:solidFill>
                <a:schemeClr val="tx1"/>
              </a:solidFill>
            </a:endParaRPr>
          </a:p>
        </p:txBody>
      </p:sp>
      <p:sp>
        <p:nvSpPr>
          <p:cNvPr id="92" name="Obdélník 91"/>
          <p:cNvSpPr/>
          <p:nvPr/>
        </p:nvSpPr>
        <p:spPr>
          <a:xfrm>
            <a:off x="4070405" y="299662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2 . 3 </a:t>
            </a:r>
            <a:endParaRPr lang="cs-CZ" dirty="0">
              <a:solidFill>
                <a:schemeClr val="tx1"/>
              </a:solidFill>
            </a:endParaRPr>
          </a:p>
        </p:txBody>
      </p:sp>
      <p:sp>
        <p:nvSpPr>
          <p:cNvPr id="93" name="Obdélník 92"/>
          <p:cNvSpPr/>
          <p:nvPr/>
        </p:nvSpPr>
        <p:spPr>
          <a:xfrm>
            <a:off x="4078378" y="299595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8 : 4</a:t>
            </a:r>
            <a:endParaRPr lang="cs-CZ" dirty="0">
              <a:solidFill>
                <a:schemeClr val="tx1"/>
              </a:solidFill>
            </a:endParaRPr>
          </a:p>
        </p:txBody>
      </p:sp>
      <p:sp>
        <p:nvSpPr>
          <p:cNvPr id="94" name="Obdélník 93"/>
          <p:cNvSpPr/>
          <p:nvPr/>
        </p:nvSpPr>
        <p:spPr>
          <a:xfrm>
            <a:off x="4077752" y="298524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10 . 4</a:t>
            </a:r>
            <a:endParaRPr lang="cs-CZ" dirty="0">
              <a:solidFill>
                <a:schemeClr val="tx1"/>
              </a:solidFill>
            </a:endParaRPr>
          </a:p>
        </p:txBody>
      </p:sp>
      <p:sp>
        <p:nvSpPr>
          <p:cNvPr id="95" name="Obdélník 94"/>
          <p:cNvSpPr/>
          <p:nvPr/>
        </p:nvSpPr>
        <p:spPr>
          <a:xfrm>
            <a:off x="4123320" y="300332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10 . 2</a:t>
            </a:r>
            <a:endParaRPr lang="cs-CZ" dirty="0">
              <a:solidFill>
                <a:schemeClr val="tx1"/>
              </a:solidFill>
            </a:endParaRPr>
          </a:p>
        </p:txBody>
      </p:sp>
      <p:sp>
        <p:nvSpPr>
          <p:cNvPr id="96" name="Obdélník 95"/>
          <p:cNvSpPr/>
          <p:nvPr/>
        </p:nvSpPr>
        <p:spPr>
          <a:xfrm>
            <a:off x="4109663" y="298519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 : 2</a:t>
            </a:r>
            <a:endParaRPr lang="cs-CZ" dirty="0">
              <a:solidFill>
                <a:schemeClr val="tx1"/>
              </a:solidFill>
            </a:endParaRPr>
          </a:p>
        </p:txBody>
      </p:sp>
      <p:sp>
        <p:nvSpPr>
          <p:cNvPr id="97" name="Obdélník 96"/>
          <p:cNvSpPr/>
          <p:nvPr/>
        </p:nvSpPr>
        <p:spPr>
          <a:xfrm>
            <a:off x="4110934" y="302216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2 . 4</a:t>
            </a:r>
            <a:endParaRPr lang="cs-CZ" dirty="0">
              <a:solidFill>
                <a:schemeClr val="tx1"/>
              </a:solidFill>
            </a:endParaRPr>
          </a:p>
        </p:txBody>
      </p:sp>
      <p:sp>
        <p:nvSpPr>
          <p:cNvPr id="98" name="Obdélník 97"/>
          <p:cNvSpPr/>
          <p:nvPr/>
        </p:nvSpPr>
        <p:spPr>
          <a:xfrm>
            <a:off x="4104526" y="299815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 : 3</a:t>
            </a:r>
            <a:endParaRPr lang="cs-CZ" dirty="0">
              <a:solidFill>
                <a:schemeClr val="tx1"/>
              </a:solidFill>
            </a:endParaRPr>
          </a:p>
        </p:txBody>
      </p:sp>
      <p:sp>
        <p:nvSpPr>
          <p:cNvPr id="99" name="Obdélník 98"/>
          <p:cNvSpPr/>
          <p:nvPr/>
        </p:nvSpPr>
        <p:spPr>
          <a:xfrm>
            <a:off x="4079892" y="299431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 : 2</a:t>
            </a:r>
            <a:endParaRPr lang="cs-CZ" dirty="0">
              <a:solidFill>
                <a:schemeClr val="tx1"/>
              </a:solidFill>
            </a:endParaRPr>
          </a:p>
        </p:txBody>
      </p:sp>
      <p:sp>
        <p:nvSpPr>
          <p:cNvPr id="101" name="Obdélník 100"/>
          <p:cNvSpPr/>
          <p:nvPr/>
        </p:nvSpPr>
        <p:spPr>
          <a:xfrm>
            <a:off x="4109468" y="299728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6 . 5</a:t>
            </a:r>
            <a:endParaRPr lang="cs-CZ" dirty="0">
              <a:solidFill>
                <a:schemeClr val="tx1"/>
              </a:solidFill>
            </a:endParaRPr>
          </a:p>
        </p:txBody>
      </p:sp>
      <p:sp>
        <p:nvSpPr>
          <p:cNvPr id="102" name="Obdélník 101"/>
          <p:cNvSpPr/>
          <p:nvPr/>
        </p:nvSpPr>
        <p:spPr>
          <a:xfrm>
            <a:off x="4110934" y="300025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1 . 3</a:t>
            </a:r>
            <a:endParaRPr lang="cs-CZ" dirty="0">
              <a:solidFill>
                <a:schemeClr val="tx1"/>
              </a:solidFill>
            </a:endParaRPr>
          </a:p>
        </p:txBody>
      </p:sp>
      <p:sp>
        <p:nvSpPr>
          <p:cNvPr id="103" name="Obdélník 102"/>
          <p:cNvSpPr/>
          <p:nvPr/>
        </p:nvSpPr>
        <p:spPr>
          <a:xfrm>
            <a:off x="4123573" y="299887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5 : 5</a:t>
            </a:r>
            <a:endParaRPr lang="cs-CZ" dirty="0">
              <a:solidFill>
                <a:schemeClr val="tx1"/>
              </a:solidFill>
            </a:endParaRPr>
          </a:p>
        </p:txBody>
      </p:sp>
      <p:sp>
        <p:nvSpPr>
          <p:cNvPr id="104" name="Obdélník 103"/>
          <p:cNvSpPr/>
          <p:nvPr/>
        </p:nvSpPr>
        <p:spPr>
          <a:xfrm>
            <a:off x="4098169" y="300301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10 . 3</a:t>
            </a:r>
            <a:endParaRPr lang="cs-CZ" dirty="0">
              <a:solidFill>
                <a:schemeClr val="tx1"/>
              </a:solidFill>
            </a:endParaRPr>
          </a:p>
        </p:txBody>
      </p:sp>
      <p:sp>
        <p:nvSpPr>
          <p:cNvPr id="105" name="Obdélník 104"/>
          <p:cNvSpPr/>
          <p:nvPr/>
        </p:nvSpPr>
        <p:spPr>
          <a:xfrm>
            <a:off x="4135959" y="3020295"/>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30 : 3</a:t>
            </a:r>
            <a:endParaRPr lang="cs-CZ" dirty="0">
              <a:solidFill>
                <a:schemeClr val="tx1"/>
              </a:solidFill>
            </a:endParaRPr>
          </a:p>
        </p:txBody>
      </p:sp>
      <p:sp>
        <p:nvSpPr>
          <p:cNvPr id="89" name="Šipka doprava 88">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Šipka doprava 105">
            <a:hlinkClick r:id="rId3" action="ppaction://hlinksldjump"/>
          </p:cNvPr>
          <p:cNvSpPr/>
          <p:nvPr/>
        </p:nvSpPr>
        <p:spPr>
          <a:xfrm rot="10800000">
            <a:off x="1270628" y="5928288"/>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p:nvSpPr>
        <p:spPr>
          <a:xfrm>
            <a:off x="1270830" y="3155397"/>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15</a:t>
            </a:r>
            <a:endParaRPr lang="cs-CZ" dirty="0">
              <a:solidFill>
                <a:schemeClr val="tx1"/>
              </a:solidFill>
            </a:endParaRPr>
          </a:p>
        </p:txBody>
      </p:sp>
      <p:sp>
        <p:nvSpPr>
          <p:cNvPr id="28" name="Obdélník 27"/>
          <p:cNvSpPr/>
          <p:nvPr/>
        </p:nvSpPr>
        <p:spPr>
          <a:xfrm>
            <a:off x="1376934" y="486167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9</a:t>
            </a:r>
            <a:endParaRPr lang="cs-CZ" dirty="0">
              <a:solidFill>
                <a:schemeClr val="tx1"/>
              </a:solidFill>
            </a:endParaRPr>
          </a:p>
        </p:txBody>
      </p:sp>
      <p:sp>
        <p:nvSpPr>
          <p:cNvPr id="69" name="Obdélník 68"/>
          <p:cNvSpPr/>
          <p:nvPr/>
        </p:nvSpPr>
        <p:spPr>
          <a:xfrm>
            <a:off x="1270628" y="231852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12</a:t>
            </a:r>
            <a:endParaRPr lang="cs-CZ" dirty="0">
              <a:solidFill>
                <a:schemeClr val="tx1"/>
              </a:solidFill>
            </a:endParaRPr>
          </a:p>
        </p:txBody>
      </p:sp>
      <p:sp>
        <p:nvSpPr>
          <p:cNvPr id="87" name="Obdélník 86"/>
          <p:cNvSpPr/>
          <p:nvPr/>
        </p:nvSpPr>
        <p:spPr>
          <a:xfrm>
            <a:off x="1270628" y="400853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45</a:t>
            </a:r>
            <a:endParaRPr lang="cs-CZ" dirty="0">
              <a:solidFill>
                <a:schemeClr val="tx1"/>
              </a:solidFill>
            </a:endParaRPr>
          </a:p>
        </p:txBody>
      </p:sp>
      <p:sp>
        <p:nvSpPr>
          <p:cNvPr id="54" name="Obdélník 53"/>
          <p:cNvSpPr/>
          <p:nvPr/>
        </p:nvSpPr>
        <p:spPr>
          <a:xfrm>
            <a:off x="2809494" y="4861672"/>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3</a:t>
            </a:r>
          </a:p>
        </p:txBody>
      </p:sp>
      <p:sp>
        <p:nvSpPr>
          <p:cNvPr id="50" name="Obdélník 49"/>
          <p:cNvSpPr/>
          <p:nvPr/>
        </p:nvSpPr>
        <p:spPr>
          <a:xfrm>
            <a:off x="7050786" y="4849844"/>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1</a:t>
            </a:r>
          </a:p>
        </p:txBody>
      </p:sp>
      <p:sp>
        <p:nvSpPr>
          <p:cNvPr id="56" name="Obdélník 55"/>
          <p:cNvSpPr/>
          <p:nvPr/>
        </p:nvSpPr>
        <p:spPr>
          <a:xfrm>
            <a:off x="5725380" y="486167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4</a:t>
            </a:r>
          </a:p>
        </p:txBody>
      </p:sp>
      <p:sp>
        <p:nvSpPr>
          <p:cNvPr id="100" name="Obdélník 99"/>
          <p:cNvSpPr/>
          <p:nvPr/>
        </p:nvSpPr>
        <p:spPr>
          <a:xfrm>
            <a:off x="4172424" y="484411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30</a:t>
            </a:r>
            <a:endParaRPr lang="cs-CZ" dirty="0">
              <a:solidFill>
                <a:schemeClr val="tx1"/>
              </a:solidFill>
            </a:endParaRPr>
          </a:p>
        </p:txBody>
      </p:sp>
      <p:sp>
        <p:nvSpPr>
          <p:cNvPr id="38" name="Obdélník 37"/>
          <p:cNvSpPr/>
          <p:nvPr/>
        </p:nvSpPr>
        <p:spPr>
          <a:xfrm>
            <a:off x="6968490" y="3096470"/>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6</a:t>
            </a:r>
          </a:p>
        </p:txBody>
      </p:sp>
      <p:sp>
        <p:nvSpPr>
          <p:cNvPr id="79" name="Obdélník 78"/>
          <p:cNvSpPr/>
          <p:nvPr/>
        </p:nvSpPr>
        <p:spPr>
          <a:xfrm>
            <a:off x="6899910" y="2318521"/>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10</a:t>
            </a:r>
            <a:endParaRPr lang="cs-CZ" dirty="0">
              <a:solidFill>
                <a:schemeClr val="tx1"/>
              </a:solidFill>
            </a:endParaRPr>
          </a:p>
        </p:txBody>
      </p:sp>
      <p:sp>
        <p:nvSpPr>
          <p:cNvPr id="88" name="Obdélník 87"/>
          <p:cNvSpPr/>
          <p:nvPr/>
        </p:nvSpPr>
        <p:spPr>
          <a:xfrm>
            <a:off x="7009350" y="395926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40</a:t>
            </a:r>
            <a:endParaRPr lang="cs-CZ" dirty="0">
              <a:solidFill>
                <a:schemeClr val="tx1"/>
              </a:solidFill>
            </a:endParaRPr>
          </a:p>
        </p:txBody>
      </p:sp>
      <p:sp>
        <p:nvSpPr>
          <p:cNvPr id="36" name="Obdélník 35"/>
          <p:cNvSpPr/>
          <p:nvPr/>
        </p:nvSpPr>
        <p:spPr>
          <a:xfrm>
            <a:off x="2703102" y="1426776"/>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20</a:t>
            </a:r>
            <a:endParaRPr lang="cs-CZ" dirty="0">
              <a:solidFill>
                <a:schemeClr val="tx1"/>
              </a:solidFill>
            </a:endParaRPr>
          </a:p>
        </p:txBody>
      </p:sp>
      <p:sp>
        <p:nvSpPr>
          <p:cNvPr id="52" name="Obdélník 51"/>
          <p:cNvSpPr/>
          <p:nvPr/>
        </p:nvSpPr>
        <p:spPr>
          <a:xfrm>
            <a:off x="5567646" y="1415929"/>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2</a:t>
            </a:r>
          </a:p>
        </p:txBody>
      </p:sp>
      <p:sp>
        <p:nvSpPr>
          <p:cNvPr id="30" name="Obdélník 29"/>
          <p:cNvSpPr/>
          <p:nvPr/>
        </p:nvSpPr>
        <p:spPr>
          <a:xfrm>
            <a:off x="4135374" y="1415930"/>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7</a:t>
            </a:r>
          </a:p>
        </p:txBody>
      </p:sp>
      <p:sp>
        <p:nvSpPr>
          <p:cNvPr id="25" name="Obdélník 24"/>
          <p:cNvSpPr/>
          <p:nvPr/>
        </p:nvSpPr>
        <p:spPr>
          <a:xfrm>
            <a:off x="1270830" y="1449123"/>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5</a:t>
            </a:r>
            <a:endParaRPr lang="cs-CZ" dirty="0">
              <a:solidFill>
                <a:schemeClr val="tx1"/>
              </a:solidFill>
            </a:endParaRPr>
          </a:p>
        </p:txBody>
      </p:sp>
      <p:sp>
        <p:nvSpPr>
          <p:cNvPr id="34" name="Obdélník 33"/>
          <p:cNvSpPr/>
          <p:nvPr/>
        </p:nvSpPr>
        <p:spPr>
          <a:xfrm>
            <a:off x="6899910" y="1449368"/>
            <a:ext cx="891540" cy="557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8</a:t>
            </a:r>
          </a:p>
        </p:txBody>
      </p:sp>
    </p:spTree>
    <p:extLst>
      <p:ext uri="{BB962C8B-B14F-4D97-AF65-F5344CB8AC3E}">
        <p14:creationId xmlns:p14="http://schemas.microsoft.com/office/powerpoint/2010/main" val="3049211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0"/>
                                        </p:tgtEl>
                                        <p:attrNameLst>
                                          <p:attrName>style.color</p:attrName>
                                        </p:attrNameLst>
                                      </p:cBhvr>
                                      <p:by>
                                        <p:hsl h="0" s="12549" l="25098"/>
                                      </p:by>
                                    </p:animClr>
                                    <p:animClr clrSpc="hsl" dir="cw">
                                      <p:cBhvr>
                                        <p:cTn id="7" dur="500" fill="hold"/>
                                        <p:tgtEl>
                                          <p:spTgt spid="70"/>
                                        </p:tgtEl>
                                        <p:attrNameLst>
                                          <p:attrName>fillcolor</p:attrName>
                                        </p:attrNameLst>
                                      </p:cBhvr>
                                      <p:by>
                                        <p:hsl h="0" s="12549" l="25098"/>
                                      </p:by>
                                    </p:animClr>
                                    <p:animClr clrSpc="hsl" dir="cw">
                                      <p:cBhvr>
                                        <p:cTn id="8" dur="500" fill="hold"/>
                                        <p:tgtEl>
                                          <p:spTgt spid="70"/>
                                        </p:tgtEl>
                                        <p:attrNameLst>
                                          <p:attrName>stroke.color</p:attrName>
                                        </p:attrNameLst>
                                      </p:cBhvr>
                                      <p:by>
                                        <p:hsl h="0" s="12549" l="25098"/>
                                      </p:by>
                                    </p:animClr>
                                    <p:set>
                                      <p:cBhvr>
                                        <p:cTn id="9" dur="500" fill="hold"/>
                                        <p:tgtEl>
                                          <p:spTgt spid="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3.05556E-6 4.07407E-6 L 0.31042 0.00162 " pathEditMode="relative" rAng="0" ptsTypes="AA">
                                      <p:cBhvr>
                                        <p:cTn id="13" dur="2000" fill="hold"/>
                                        <p:tgtEl>
                                          <p:spTgt spid="72"/>
                                        </p:tgtEl>
                                        <p:attrNameLst>
                                          <p:attrName>ppt_x</p:attrName>
                                          <p:attrName>ppt_y</p:attrName>
                                        </p:attrNameLst>
                                      </p:cBhvr>
                                      <p:rCtr x="15521"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94444E-6 2.22222E-6 L -0.31232 -0.2375 " pathEditMode="relative" rAng="0" ptsTypes="AA">
                                      <p:cBhvr>
                                        <p:cTn id="18" dur="2000" fill="hold"/>
                                        <p:tgtEl>
                                          <p:spTgt spid="4"/>
                                        </p:tgtEl>
                                        <p:attrNameLst>
                                          <p:attrName>ppt_x</p:attrName>
                                          <p:attrName>ppt_y</p:attrName>
                                        </p:attrNameLst>
                                      </p:cBhvr>
                                      <p:rCtr x="-15625" y="-11875"/>
                                    </p:animMotion>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72222E-6 4.07407E-6 L -0.30034 0.25995 " pathEditMode="relative" rAng="0" ptsTypes="AA">
                                      <p:cBhvr>
                                        <p:cTn id="23" dur="2000" fill="hold"/>
                                        <p:tgtEl>
                                          <p:spTgt spid="27"/>
                                        </p:tgtEl>
                                        <p:attrNameLst>
                                          <p:attrName>ppt_x</p:attrName>
                                          <p:attrName>ppt_y</p:attrName>
                                        </p:attrNameLst>
                                      </p:cBhvr>
                                      <p:rCtr x="-15017" y="12986"/>
                                    </p:animMotion>
                                  </p:child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1.66667E-6 -7.40741E-7 L 0.00104 -0.2368 " pathEditMode="relative" rAng="0" ptsTypes="AA">
                                      <p:cBhvr>
                                        <p:cTn id="28" dur="2000" fill="hold"/>
                                        <p:tgtEl>
                                          <p:spTgt spid="29"/>
                                        </p:tgtEl>
                                        <p:attrNameLst>
                                          <p:attrName>ppt_x</p:attrName>
                                          <p:attrName>ppt_y</p:attrName>
                                        </p:attrNameLst>
                                      </p:cBhvr>
                                      <p:rCtr x="52" y="-11852"/>
                                    </p:animMotion>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1"/>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2.5E-6 -1.85185E-6 L -0.31163 0.0125 " pathEditMode="relative" rAng="0" ptsTypes="AA">
                                      <p:cBhvr>
                                        <p:cTn id="33" dur="2000" fill="hold"/>
                                        <p:tgtEl>
                                          <p:spTgt spid="31"/>
                                        </p:tgtEl>
                                        <p:attrNameLst>
                                          <p:attrName>ppt_x</p:attrName>
                                          <p:attrName>ppt_y</p:attrName>
                                        </p:attrNameLst>
                                      </p:cBhvr>
                                      <p:rCtr x="-15590" y="625"/>
                                    </p:animMotion>
                                  </p:childTnLst>
                                </p:cTn>
                              </p:par>
                            </p:childTnLst>
                          </p:cTn>
                        </p:par>
                      </p:childTnLst>
                    </p:cTn>
                  </p:par>
                </p:childTnLst>
              </p:cTn>
              <p:nextCondLst>
                <p:cond evt="onClick" delay="0">
                  <p:tgtEl>
                    <p:spTgt spid="31"/>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22222E-6 4.81481E-6 L 0.30191 -0.2375 " pathEditMode="relative" rAng="0" ptsTypes="AA">
                                      <p:cBhvr>
                                        <p:cTn id="38" dur="2000" fill="hold"/>
                                        <p:tgtEl>
                                          <p:spTgt spid="33"/>
                                        </p:tgtEl>
                                        <p:attrNameLst>
                                          <p:attrName>ppt_x</p:attrName>
                                          <p:attrName>ppt_y</p:attrName>
                                        </p:attrNameLst>
                                      </p:cBhvr>
                                      <p:rCtr x="15087" y="-11875"/>
                                    </p:animMotion>
                                  </p:childTnLst>
                                </p:cTn>
                              </p:par>
                            </p:childTnLst>
                          </p:cTn>
                        </p:par>
                      </p:childTnLst>
                    </p:cTn>
                  </p:par>
                </p:childTnLst>
              </p:cTn>
              <p:nextCondLst>
                <p:cond evt="onClick" delay="0">
                  <p:tgtEl>
                    <p:spTgt spid="33"/>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1.38889E-6 -1.85185E-6 L -0.15556 -0.23541 " pathEditMode="relative" rAng="0" ptsTypes="AA">
                                      <p:cBhvr>
                                        <p:cTn id="43" dur="2000" fill="hold"/>
                                        <p:tgtEl>
                                          <p:spTgt spid="35"/>
                                        </p:tgtEl>
                                        <p:attrNameLst>
                                          <p:attrName>ppt_x</p:attrName>
                                          <p:attrName>ppt_y</p:attrName>
                                        </p:attrNameLst>
                                      </p:cBhvr>
                                      <p:rCtr x="-7778" y="-11782"/>
                                    </p:animMotion>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5.55556E-7 -2.59259E-6 L 0.31371 0.00255 " pathEditMode="relative" rAng="0" ptsTypes="AA">
                                      <p:cBhvr>
                                        <p:cTn id="48" dur="2000" fill="hold"/>
                                        <p:tgtEl>
                                          <p:spTgt spid="37"/>
                                        </p:tgtEl>
                                        <p:attrNameLst>
                                          <p:attrName>ppt_x</p:attrName>
                                          <p:attrName>ppt_y</p:attrName>
                                        </p:attrNameLst>
                                      </p:cBhvr>
                                      <p:rCtr x="15677" y="116"/>
                                    </p:animMotion>
                                  </p:childTnLst>
                                </p:cTn>
                              </p:par>
                            </p:childTnLst>
                          </p:cTn>
                        </p:par>
                      </p:childTnLst>
                    </p:cTn>
                  </p:par>
                </p:childTnLst>
              </p:cTn>
              <p:nextCondLst>
                <p:cond evt="onClick" delay="0">
                  <p:tgtEl>
                    <p:spTgt spid="37"/>
                  </p:tgtEl>
                </p:cond>
              </p:nextCondLst>
            </p:seq>
            <p:seq concurrent="1" nextAc="seek">
              <p:cTn id="49" restart="whenNotActive" fill="hold" evtFilter="cancelBubble" nodeType="interactiveSeq">
                <p:stCondLst>
                  <p:cond evt="onClick" delay="0">
                    <p:tgtEl>
                      <p:spTgt spid="39"/>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1.94444E-6 2.22222E-6 L -0.29722 0.26203 " pathEditMode="relative" rAng="0" ptsTypes="AA">
                                      <p:cBhvr>
                                        <p:cTn id="53" dur="2000" fill="hold"/>
                                        <p:tgtEl>
                                          <p:spTgt spid="39"/>
                                        </p:tgtEl>
                                        <p:attrNameLst>
                                          <p:attrName>ppt_x</p:attrName>
                                          <p:attrName>ppt_y</p:attrName>
                                        </p:attrNameLst>
                                      </p:cBhvr>
                                      <p:rCtr x="-14861" y="13102"/>
                                    </p:animMotion>
                                  </p:childTnLst>
                                </p:cTn>
                              </p:par>
                            </p:childTnLst>
                          </p:cTn>
                        </p:par>
                      </p:childTnLst>
                    </p:cTn>
                  </p:par>
                </p:childTnLst>
              </p:cTn>
              <p:nextCondLst>
                <p:cond evt="onClick" delay="0">
                  <p:tgtEl>
                    <p:spTgt spid="39"/>
                  </p:tgtEl>
                </p:cond>
              </p:nextCondLst>
            </p:seq>
            <p:seq concurrent="1" nextAc="seek">
              <p:cTn id="54" restart="whenNotActive" fill="hold" evtFilter="cancelBubble" nodeType="interactiveSeq">
                <p:stCondLst>
                  <p:cond evt="onClick" delay="0">
                    <p:tgtEl>
                      <p:spTgt spid="40"/>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3.33333E-6 -1.85185E-6 L -0.30104 0.2632 " pathEditMode="relative" rAng="0" ptsTypes="AA">
                                      <p:cBhvr>
                                        <p:cTn id="58" dur="2000" fill="hold"/>
                                        <p:tgtEl>
                                          <p:spTgt spid="40"/>
                                        </p:tgtEl>
                                        <p:attrNameLst>
                                          <p:attrName>ppt_x</p:attrName>
                                          <p:attrName>ppt_y</p:attrName>
                                        </p:attrNameLst>
                                      </p:cBhvr>
                                      <p:rCtr x="-15052" y="13148"/>
                                    </p:animMotion>
                                  </p:childTnLst>
                                </p:cTn>
                              </p:par>
                            </p:childTnLst>
                          </p:cTn>
                        </p:par>
                      </p:childTnLst>
                    </p:cTn>
                  </p:par>
                </p:childTnLst>
              </p:cTn>
              <p:nextCondLst>
                <p:cond evt="onClick" delay="0">
                  <p:tgtEl>
                    <p:spTgt spid="40"/>
                  </p:tgtEl>
                </p:cond>
              </p:nextCondLst>
            </p:seq>
            <p:seq concurrent="1" nextAc="seek">
              <p:cTn id="59" restart="whenNotActive" fill="hold" evtFilter="cancelBubble" nodeType="interactiveSeq">
                <p:stCondLst>
                  <p:cond evt="onClick" delay="0">
                    <p:tgtEl>
                      <p:spTgt spid="47"/>
                    </p:tgtEl>
                  </p:cond>
                </p:stCondLst>
                <p:endSync evt="end" delay="0">
                  <p:rtn val="all"/>
                </p:endSync>
                <p:childTnLst>
                  <p:par>
                    <p:cTn id="60" fill="hold">
                      <p:stCondLst>
                        <p:cond delay="0"/>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5.55556E-7 -1.48148E-6 L 0.00347 -0.23542 " pathEditMode="relative" rAng="0" ptsTypes="AA">
                                      <p:cBhvr>
                                        <p:cTn id="63" dur="2000" fill="hold"/>
                                        <p:tgtEl>
                                          <p:spTgt spid="47"/>
                                        </p:tgtEl>
                                        <p:attrNameLst>
                                          <p:attrName>ppt_x</p:attrName>
                                          <p:attrName>ppt_y</p:attrName>
                                        </p:attrNameLst>
                                      </p:cBhvr>
                                      <p:rCtr x="174" y="-11782"/>
                                    </p:animMotion>
                                  </p:childTnLst>
                                </p:cTn>
                              </p:par>
                            </p:childTnLst>
                          </p:cTn>
                        </p:par>
                      </p:childTnLst>
                    </p:cTn>
                  </p:par>
                </p:childTnLst>
              </p:cTn>
              <p:nextCondLst>
                <p:cond evt="onClick" delay="0">
                  <p:tgtEl>
                    <p:spTgt spid="47"/>
                  </p:tgtEl>
                </p:cond>
              </p:nextCondLst>
            </p:seq>
            <p:seq concurrent="1" nextAc="seek">
              <p:cTn id="64" restart="whenNotActive" fill="hold" evtFilter="cancelBubble" nodeType="interactiveSeq">
                <p:stCondLst>
                  <p:cond evt="onClick" delay="0">
                    <p:tgtEl>
                      <p:spTgt spid="48"/>
                    </p:tgtEl>
                  </p:cond>
                </p:stCondLst>
                <p:endSync evt="end" delay="0">
                  <p:rtn val="all"/>
                </p:endSync>
                <p:childTnLst>
                  <p:par>
                    <p:cTn id="65" fill="hold">
                      <p:stCondLst>
                        <p:cond delay="0"/>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8.33333E-7 -3.7037E-6 L 0.31372 0.00533 " pathEditMode="relative" rAng="0" ptsTypes="AA">
                                      <p:cBhvr>
                                        <p:cTn id="68" dur="2000" fill="hold"/>
                                        <p:tgtEl>
                                          <p:spTgt spid="48"/>
                                        </p:tgtEl>
                                        <p:attrNameLst>
                                          <p:attrName>ppt_x</p:attrName>
                                          <p:attrName>ppt_y</p:attrName>
                                        </p:attrNameLst>
                                      </p:cBhvr>
                                      <p:rCtr x="15677" y="255"/>
                                    </p:animMotion>
                                  </p:childTnLst>
                                </p:cTn>
                              </p:par>
                            </p:childTnLst>
                          </p:cTn>
                        </p:par>
                      </p:childTnLst>
                    </p:cTn>
                  </p:par>
                </p:childTnLst>
              </p:cTn>
              <p:nextCondLst>
                <p:cond evt="onClick" delay="0">
                  <p:tgtEl>
                    <p:spTgt spid="48"/>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fill="hold" grpId="0" nodeType="clickEffect">
                                  <p:stCondLst>
                                    <p:cond delay="0"/>
                                  </p:stCondLst>
                                  <p:childTnLst>
                                    <p:animMotion origin="layout" path="M -2.22222E-6 -4.44444E-6 L 0.31285 0.24607 " pathEditMode="relative" rAng="0" ptsTypes="AA">
                                      <p:cBhvr>
                                        <p:cTn id="73" dur="2000" fill="hold"/>
                                        <p:tgtEl>
                                          <p:spTgt spid="49"/>
                                        </p:tgtEl>
                                        <p:attrNameLst>
                                          <p:attrName>ppt_x</p:attrName>
                                          <p:attrName>ppt_y</p:attrName>
                                        </p:attrNameLst>
                                      </p:cBhvr>
                                      <p:rCtr x="15642" y="12292"/>
                                    </p:animMotion>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grpId="0" nodeType="clickEffect">
                                  <p:stCondLst>
                                    <p:cond delay="0"/>
                                  </p:stCondLst>
                                  <p:childTnLst>
                                    <p:animMotion origin="layout" path="M -3.61111E-6 -0.003 L 0.1566 -0.23425 " pathEditMode="relative" rAng="0" ptsTypes="AA">
                                      <p:cBhvr>
                                        <p:cTn id="78" dur="2000" fill="hold"/>
                                        <p:tgtEl>
                                          <p:spTgt spid="51"/>
                                        </p:tgtEl>
                                        <p:attrNameLst>
                                          <p:attrName>ppt_x</p:attrName>
                                          <p:attrName>ppt_y</p:attrName>
                                        </p:attrNameLst>
                                      </p:cBhvr>
                                      <p:rCtr x="7830" y="-11574"/>
                                    </p:animMotion>
                                  </p:childTnLst>
                                </p:cTn>
                              </p:par>
                            </p:childTnLst>
                          </p:cTn>
                        </p:par>
                      </p:childTnLst>
                    </p:cTn>
                  </p:par>
                </p:childTnLst>
              </p:cTn>
              <p:nextCondLst>
                <p:cond evt="onClick" delay="0">
                  <p:tgtEl>
                    <p:spTgt spid="51"/>
                  </p:tgtEl>
                </p:cond>
              </p:nextCondLst>
            </p:seq>
            <p:seq concurrent="1" nextAc="seek">
              <p:cTn id="79" restart="whenNotActive" fill="hold" evtFilter="cancelBubble" nodeType="interactiveSeq">
                <p:stCondLst>
                  <p:cond evt="onClick" delay="0">
                    <p:tgtEl>
                      <p:spTgt spid="53"/>
                    </p:tgtEl>
                  </p:cond>
                </p:stCondLst>
                <p:endSync evt="end" delay="0">
                  <p:rtn val="all"/>
                </p:endSync>
                <p:childTnLst>
                  <p:par>
                    <p:cTn id="80" fill="hold">
                      <p:stCondLst>
                        <p:cond delay="0"/>
                      </p:stCondLst>
                      <p:childTnLst>
                        <p:par>
                          <p:cTn id="81" fill="hold">
                            <p:stCondLst>
                              <p:cond delay="0"/>
                            </p:stCondLst>
                            <p:childTnLst>
                              <p:par>
                                <p:cTn id="82" presetID="42" presetClass="path" presetSubtype="0" accel="50000" decel="50000" fill="hold" grpId="0" nodeType="clickEffect">
                                  <p:stCondLst>
                                    <p:cond delay="0"/>
                                  </p:stCondLst>
                                  <p:childTnLst>
                                    <p:animMotion origin="layout" path="M -0.0007 -4.81481E-6 L -0.14479 0.27107 " pathEditMode="relative" rAng="0" ptsTypes="AA">
                                      <p:cBhvr>
                                        <p:cTn id="83" dur="2000" fill="hold"/>
                                        <p:tgtEl>
                                          <p:spTgt spid="53"/>
                                        </p:tgtEl>
                                        <p:attrNameLst>
                                          <p:attrName>ppt_x</p:attrName>
                                          <p:attrName>ppt_y</p:attrName>
                                        </p:attrNameLst>
                                      </p:cBhvr>
                                      <p:rCtr x="-7205" y="13542"/>
                                    </p:animMotion>
                                  </p:childTnLst>
                                </p:cTn>
                              </p:par>
                            </p:childTnLst>
                          </p:cTn>
                        </p:par>
                      </p:childTnLst>
                    </p:cTn>
                  </p:par>
                </p:childTnLst>
              </p:cTn>
              <p:nextCondLst>
                <p:cond evt="onClick" delay="0">
                  <p:tgtEl>
                    <p:spTgt spid="53"/>
                  </p:tgtEl>
                </p:cond>
              </p:nextCondLst>
            </p:seq>
            <p:seq concurrent="1" nextAc="seek">
              <p:cTn id="84" restart="whenNotActive" fill="hold" evtFilter="cancelBubble" nodeType="interactiveSeq">
                <p:stCondLst>
                  <p:cond evt="onClick" delay="0">
                    <p:tgtEl>
                      <p:spTgt spid="55"/>
                    </p:tgtEl>
                  </p:cond>
                </p:stCondLst>
                <p:endSync evt="end" delay="0">
                  <p:rtn val="all"/>
                </p:endSync>
                <p:childTnLst>
                  <p:par>
                    <p:cTn id="85" fill="hold">
                      <p:stCondLst>
                        <p:cond delay="0"/>
                      </p:stCondLst>
                      <p:childTnLst>
                        <p:par>
                          <p:cTn id="86" fill="hold">
                            <p:stCondLst>
                              <p:cond delay="0"/>
                            </p:stCondLst>
                            <p:childTnLst>
                              <p:par>
                                <p:cTn id="87" presetID="42" presetClass="path" presetSubtype="0" accel="50000" decel="50000" fill="hold" grpId="0" nodeType="clickEffect">
                                  <p:stCondLst>
                                    <p:cond delay="0"/>
                                  </p:stCondLst>
                                  <p:childTnLst>
                                    <p:animMotion origin="layout" path="M 2.5E-6 4.07407E-6 L 0.17778 0.26064 " pathEditMode="relative" rAng="0" ptsTypes="AA">
                                      <p:cBhvr>
                                        <p:cTn id="88" dur="2000" fill="hold"/>
                                        <p:tgtEl>
                                          <p:spTgt spid="55"/>
                                        </p:tgtEl>
                                        <p:attrNameLst>
                                          <p:attrName>ppt_x</p:attrName>
                                          <p:attrName>ppt_y</p:attrName>
                                        </p:attrNameLst>
                                      </p:cBhvr>
                                      <p:rCtr x="8889" y="13032"/>
                                    </p:animMotion>
                                  </p:childTnLst>
                                </p:cTn>
                              </p:par>
                            </p:childTnLst>
                          </p:cTn>
                        </p:par>
                      </p:childTnLst>
                    </p:cTn>
                  </p:par>
                </p:childTnLst>
              </p:cTn>
              <p:nextCondLst>
                <p:cond evt="onClick" delay="0">
                  <p:tgtEl>
                    <p:spTgt spid="55"/>
                  </p:tgtEl>
                </p:cond>
              </p:nextCondLst>
            </p:seq>
            <p:seq concurrent="1" nextAc="seek">
              <p:cTn id="89" restart="whenNotActive" fill="hold" evtFilter="cancelBubble" nodeType="interactiveSeq">
                <p:stCondLst>
                  <p:cond evt="onClick" delay="0">
                    <p:tgtEl>
                      <p:spTgt spid="57"/>
                    </p:tgtEl>
                  </p:cond>
                </p:stCondLst>
                <p:endSync evt="end" delay="0">
                  <p:rtn val="all"/>
                </p:endSync>
                <p:childTnLst>
                  <p:par>
                    <p:cTn id="90" fill="hold">
                      <p:stCondLst>
                        <p:cond delay="0"/>
                      </p:stCondLst>
                      <p:childTnLst>
                        <p:par>
                          <p:cTn id="91" fill="hold">
                            <p:stCondLst>
                              <p:cond delay="0"/>
                            </p:stCondLst>
                            <p:childTnLst>
                              <p:par>
                                <p:cTn id="92" presetID="42" presetClass="path" presetSubtype="0" accel="50000" decel="50000" fill="hold" grpId="0" nodeType="clickEffect">
                                  <p:stCondLst>
                                    <p:cond delay="0"/>
                                  </p:stCondLst>
                                  <p:childTnLst>
                                    <p:animMotion origin="layout" path="M 5E-6 3.7037E-6 L -0.31094 -0.23311 " pathEditMode="relative" rAng="0" ptsTypes="AA">
                                      <p:cBhvr>
                                        <p:cTn id="93" dur="2000" fill="hold"/>
                                        <p:tgtEl>
                                          <p:spTgt spid="57"/>
                                        </p:tgtEl>
                                        <p:attrNameLst>
                                          <p:attrName>ppt_x</p:attrName>
                                          <p:attrName>ppt_y</p:attrName>
                                        </p:attrNameLst>
                                      </p:cBhvr>
                                      <p:rCtr x="-15556" y="-11667"/>
                                    </p:animMotion>
                                  </p:childTnLst>
                                </p:cTn>
                              </p:par>
                            </p:childTnLst>
                          </p:cTn>
                        </p:par>
                      </p:childTnLst>
                    </p:cTn>
                  </p:par>
                </p:childTnLst>
              </p:cTn>
              <p:nextCondLst>
                <p:cond evt="onClick" delay="0">
                  <p:tgtEl>
                    <p:spTgt spid="57"/>
                  </p:tgtEl>
                </p:cond>
              </p:nextCondLst>
            </p:seq>
            <p:seq concurrent="1" nextAc="seek">
              <p:cTn id="94" restart="whenNotActive" fill="hold" evtFilter="cancelBubble" nodeType="interactiveSeq">
                <p:stCondLst>
                  <p:cond evt="onClick" delay="0">
                    <p:tgtEl>
                      <p:spTgt spid="58"/>
                    </p:tgtEl>
                  </p:cond>
                </p:stCondLst>
                <p:endSync evt="end" delay="0">
                  <p:rtn val="all"/>
                </p:endSync>
                <p:childTnLst>
                  <p:par>
                    <p:cTn id="95" fill="hold">
                      <p:stCondLst>
                        <p:cond delay="0"/>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3.88889E-6 -3.7037E-7 L 0.30156 -0.23657 " pathEditMode="relative" rAng="0" ptsTypes="AA">
                                      <p:cBhvr>
                                        <p:cTn id="98" dur="2000" fill="hold"/>
                                        <p:tgtEl>
                                          <p:spTgt spid="58"/>
                                        </p:tgtEl>
                                        <p:attrNameLst>
                                          <p:attrName>ppt_x</p:attrName>
                                          <p:attrName>ppt_y</p:attrName>
                                        </p:attrNameLst>
                                      </p:cBhvr>
                                      <p:rCtr x="15069" y="-11829"/>
                                    </p:animMotion>
                                  </p:childTnLst>
                                </p:cTn>
                              </p:par>
                            </p:childTnLst>
                          </p:cTn>
                        </p:par>
                      </p:childTnLst>
                    </p:cTn>
                  </p:par>
                </p:childTnLst>
              </p:cTn>
              <p:nextCondLst>
                <p:cond evt="onClick" delay="0">
                  <p:tgtEl>
                    <p:spTgt spid="58"/>
                  </p:tgtEl>
                </p:cond>
              </p:nextCondLst>
            </p:seq>
            <p:seq concurrent="1" nextAc="seek">
              <p:cTn id="99" restart="whenNotActive" fill="hold" evtFilter="cancelBubble" nodeType="interactiveSeq">
                <p:stCondLst>
                  <p:cond evt="onClick" delay="0">
                    <p:tgtEl>
                      <p:spTgt spid="59"/>
                    </p:tgtEl>
                  </p:cond>
                </p:stCondLst>
                <p:endSync evt="end" delay="0">
                  <p:rtn val="all"/>
                </p:endSync>
                <p:childTnLst>
                  <p:par>
                    <p:cTn id="100" fill="hold">
                      <p:stCondLst>
                        <p:cond delay="0"/>
                      </p:stCondLst>
                      <p:childTnLst>
                        <p:par>
                          <p:cTn id="101" fill="hold">
                            <p:stCondLst>
                              <p:cond delay="0"/>
                            </p:stCondLst>
                            <p:childTnLst>
                              <p:par>
                                <p:cTn id="102" presetID="42" presetClass="path" presetSubtype="0" accel="50000" decel="50000" fill="hold" grpId="0" nodeType="clickEffect">
                                  <p:stCondLst>
                                    <p:cond delay="0"/>
                                  </p:stCondLst>
                                  <p:childTnLst>
                                    <p:animMotion origin="layout" path="M 2.77778E-6 -3.7037E-7 L 0.17812 0.25787 " pathEditMode="relative" rAng="0" ptsTypes="AA">
                                      <p:cBhvr>
                                        <p:cTn id="103" dur="2000" fill="hold"/>
                                        <p:tgtEl>
                                          <p:spTgt spid="59"/>
                                        </p:tgtEl>
                                        <p:attrNameLst>
                                          <p:attrName>ppt_x</p:attrName>
                                          <p:attrName>ppt_y</p:attrName>
                                        </p:attrNameLst>
                                      </p:cBhvr>
                                      <p:rCtr x="8906" y="12894"/>
                                    </p:animMotion>
                                  </p:childTnLst>
                                </p:cTn>
                              </p:par>
                            </p:childTnLst>
                          </p:cTn>
                        </p:par>
                      </p:childTnLst>
                    </p:cTn>
                  </p:par>
                </p:childTnLst>
              </p:cTn>
              <p:nextCondLst>
                <p:cond evt="onClick" delay="0">
                  <p:tgtEl>
                    <p:spTgt spid="59"/>
                  </p:tgtEl>
                </p:cond>
              </p:nextCondLst>
            </p:seq>
            <p:seq concurrent="1" nextAc="seek">
              <p:cTn id="104" restart="whenNotActive" fill="hold" evtFilter="cancelBubble" nodeType="interactiveSeq">
                <p:stCondLst>
                  <p:cond evt="onClick" delay="0">
                    <p:tgtEl>
                      <p:spTgt spid="60"/>
                    </p:tgtEl>
                  </p:cond>
                </p:stCondLst>
                <p:endSync evt="end" delay="0">
                  <p:rtn val="all"/>
                </p:endSync>
                <p:childTnLst>
                  <p:par>
                    <p:cTn id="105" fill="hold">
                      <p:stCondLst>
                        <p:cond delay="0"/>
                      </p:stCondLst>
                      <p:childTnLst>
                        <p:par>
                          <p:cTn id="106" fill="hold">
                            <p:stCondLst>
                              <p:cond delay="0"/>
                            </p:stCondLst>
                            <p:childTnLst>
                              <p:par>
                                <p:cTn id="107" presetID="42" presetClass="path" presetSubtype="0" accel="50000" decel="50000" fill="hold" grpId="0" nodeType="clickEffect">
                                  <p:stCondLst>
                                    <p:cond delay="0"/>
                                  </p:stCondLst>
                                  <p:childTnLst>
                                    <p:animMotion origin="layout" path="M -4.44444E-6 -1.11111E-6 L -0.15416 -0.23704 " pathEditMode="relative" rAng="0" ptsTypes="AA">
                                      <p:cBhvr>
                                        <p:cTn id="108" dur="2000" fill="hold"/>
                                        <p:tgtEl>
                                          <p:spTgt spid="60"/>
                                        </p:tgtEl>
                                        <p:attrNameLst>
                                          <p:attrName>ppt_x</p:attrName>
                                          <p:attrName>ppt_y</p:attrName>
                                        </p:attrNameLst>
                                      </p:cBhvr>
                                      <p:rCtr x="-7708" y="-11852"/>
                                    </p:animMotion>
                                  </p:childTnLst>
                                </p:cTn>
                              </p:par>
                            </p:childTnLst>
                          </p:cTn>
                        </p:par>
                      </p:childTnLst>
                    </p:cTn>
                  </p:par>
                </p:childTnLst>
              </p:cTn>
              <p:nextCondLst>
                <p:cond evt="onClick" delay="0">
                  <p:tgtEl>
                    <p:spTgt spid="60"/>
                  </p:tgtEl>
                </p:cond>
              </p:nextCondLst>
            </p:seq>
            <p:seq concurrent="1" nextAc="seek">
              <p:cTn id="109" restart="whenNotActive" fill="hold" evtFilter="cancelBubble" nodeType="interactiveSeq">
                <p:stCondLst>
                  <p:cond evt="onClick" delay="0">
                    <p:tgtEl>
                      <p:spTgt spid="61"/>
                    </p:tgtEl>
                  </p:cond>
                </p:stCondLst>
                <p:endSync evt="end" delay="0">
                  <p:rtn val="all"/>
                </p:endSync>
                <p:childTnLst>
                  <p:par>
                    <p:cTn id="110" fill="hold">
                      <p:stCondLst>
                        <p:cond delay="0"/>
                      </p:stCondLst>
                      <p:childTnLst>
                        <p:par>
                          <p:cTn id="111" fill="hold">
                            <p:stCondLst>
                              <p:cond delay="0"/>
                            </p:stCondLst>
                            <p:childTnLst>
                              <p:par>
                                <p:cTn id="112" presetID="42" presetClass="path" presetSubtype="0" accel="50000" decel="50000" fill="hold" grpId="0" nodeType="clickEffect">
                                  <p:stCondLst>
                                    <p:cond delay="0"/>
                                  </p:stCondLst>
                                  <p:childTnLst>
                                    <p:animMotion origin="layout" path="M -2.5E-6 -2.96296E-6 L -0.146 0.25834 " pathEditMode="relative" rAng="0" ptsTypes="AA">
                                      <p:cBhvr>
                                        <p:cTn id="113" dur="2000" fill="hold"/>
                                        <p:tgtEl>
                                          <p:spTgt spid="61"/>
                                        </p:tgtEl>
                                        <p:attrNameLst>
                                          <p:attrName>ppt_x</p:attrName>
                                          <p:attrName>ppt_y</p:attrName>
                                        </p:attrNameLst>
                                      </p:cBhvr>
                                      <p:rCtr x="-7309" y="12917"/>
                                    </p:animMotion>
                                  </p:childTnLst>
                                </p:cTn>
                              </p:par>
                            </p:childTnLst>
                          </p:cTn>
                        </p:par>
                      </p:childTnLst>
                    </p:cTn>
                  </p:par>
                </p:childTnLst>
              </p:cTn>
              <p:nextCondLst>
                <p:cond evt="onClick" delay="0">
                  <p:tgtEl>
                    <p:spTgt spid="61"/>
                  </p:tgtEl>
                </p:cond>
              </p:nextCondLst>
            </p:seq>
            <p:seq concurrent="1" nextAc="seek">
              <p:cTn id="114" restart="whenNotActive" fill="hold" evtFilter="cancelBubble" nodeType="interactiveSeq">
                <p:stCondLst>
                  <p:cond evt="onClick" delay="0">
                    <p:tgtEl>
                      <p:spTgt spid="62"/>
                    </p:tgtEl>
                  </p:cond>
                </p:stCondLst>
                <p:endSync evt="end" delay="0">
                  <p:rtn val="all"/>
                </p:endSync>
                <p:childTnLst>
                  <p:par>
                    <p:cTn id="115" fill="hold">
                      <p:stCondLst>
                        <p:cond delay="0"/>
                      </p:stCondLst>
                      <p:childTnLst>
                        <p:par>
                          <p:cTn id="116" fill="hold">
                            <p:stCondLst>
                              <p:cond delay="0"/>
                            </p:stCondLst>
                            <p:childTnLst>
                              <p:par>
                                <p:cTn id="117" presetID="42" presetClass="path" presetSubtype="0" accel="50000" decel="50000" fill="hold" grpId="0" nodeType="clickEffect">
                                  <p:stCondLst>
                                    <p:cond delay="0"/>
                                  </p:stCondLst>
                                  <p:childTnLst>
                                    <p:animMotion origin="layout" path="M -4.44444E-6 -2.96296E-6 L -0.31093 -0.23495 " pathEditMode="relative" rAng="0" ptsTypes="AA">
                                      <p:cBhvr>
                                        <p:cTn id="118" dur="2000" fill="hold"/>
                                        <p:tgtEl>
                                          <p:spTgt spid="62"/>
                                        </p:tgtEl>
                                        <p:attrNameLst>
                                          <p:attrName>ppt_x</p:attrName>
                                          <p:attrName>ppt_y</p:attrName>
                                        </p:attrNameLst>
                                      </p:cBhvr>
                                      <p:rCtr x="-15556" y="-11759"/>
                                    </p:animMotion>
                                  </p:childTnLst>
                                </p:cTn>
                              </p:par>
                            </p:childTnLst>
                          </p:cTn>
                        </p:par>
                      </p:childTnLst>
                    </p:cTn>
                  </p:par>
                </p:childTnLst>
              </p:cTn>
              <p:nextCondLst>
                <p:cond evt="onClick" delay="0">
                  <p:tgtEl>
                    <p:spTgt spid="62"/>
                  </p:tgtEl>
                </p:cond>
              </p:nextCondLst>
            </p:seq>
            <p:seq concurrent="1" nextAc="seek">
              <p:cTn id="119" restart="whenNotActive" fill="hold" evtFilter="cancelBubble" nodeType="interactiveSeq">
                <p:stCondLst>
                  <p:cond evt="onClick" delay="0">
                    <p:tgtEl>
                      <p:spTgt spid="63"/>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accel="50000" decel="50000" fill="hold" grpId="0" nodeType="clickEffect">
                                  <p:stCondLst>
                                    <p:cond delay="0"/>
                                  </p:stCondLst>
                                  <p:childTnLst>
                                    <p:animMotion origin="layout" path="M -2.22222E-6 1.85185E-6 L 0.17865 0.26759 " pathEditMode="relative" rAng="0" ptsTypes="AA">
                                      <p:cBhvr>
                                        <p:cTn id="123" dur="2000" fill="hold"/>
                                        <p:tgtEl>
                                          <p:spTgt spid="63"/>
                                        </p:tgtEl>
                                        <p:attrNameLst>
                                          <p:attrName>ppt_x</p:attrName>
                                          <p:attrName>ppt_y</p:attrName>
                                        </p:attrNameLst>
                                      </p:cBhvr>
                                      <p:rCtr x="8924" y="13380"/>
                                    </p:animMotion>
                                  </p:childTnLst>
                                </p:cTn>
                              </p:par>
                            </p:childTnLst>
                          </p:cTn>
                        </p:par>
                      </p:childTnLst>
                    </p:cTn>
                  </p:par>
                </p:childTnLst>
              </p:cTn>
              <p:nextCondLst>
                <p:cond evt="onClick" delay="0">
                  <p:tgtEl>
                    <p:spTgt spid="63"/>
                  </p:tgtEl>
                </p:cond>
              </p:nextCondLst>
            </p:seq>
            <p:seq concurrent="1" nextAc="seek">
              <p:cTn id="124" restart="whenNotActive" fill="hold" evtFilter="cancelBubble" nodeType="interactiveSeq">
                <p:stCondLst>
                  <p:cond evt="onClick" delay="0">
                    <p:tgtEl>
                      <p:spTgt spid="64"/>
                    </p:tgtEl>
                  </p:cond>
                </p:stCondLst>
                <p:endSync evt="end" delay="0">
                  <p:rtn val="all"/>
                </p:endSync>
                <p:childTnLst>
                  <p:par>
                    <p:cTn id="125" fill="hold">
                      <p:stCondLst>
                        <p:cond delay="0"/>
                      </p:stCondLst>
                      <p:childTnLst>
                        <p:par>
                          <p:cTn id="126" fill="hold">
                            <p:stCondLst>
                              <p:cond delay="0"/>
                            </p:stCondLst>
                            <p:childTnLst>
                              <p:par>
                                <p:cTn id="127" presetID="42" presetClass="path" presetSubtype="0" accel="50000" decel="50000" fill="hold" grpId="0" nodeType="clickEffect">
                                  <p:stCondLst>
                                    <p:cond delay="0"/>
                                  </p:stCondLst>
                                  <p:childTnLst>
                                    <p:animMotion origin="layout" path="M 2.77778E-7 -4.07407E-6 L 0.00312 -0.24305 " pathEditMode="relative" rAng="0" ptsTypes="AA">
                                      <p:cBhvr>
                                        <p:cTn id="128" dur="2000" fill="hold"/>
                                        <p:tgtEl>
                                          <p:spTgt spid="64"/>
                                        </p:tgtEl>
                                        <p:attrNameLst>
                                          <p:attrName>ppt_x</p:attrName>
                                          <p:attrName>ppt_y</p:attrName>
                                        </p:attrNameLst>
                                      </p:cBhvr>
                                      <p:rCtr x="156" y="-12153"/>
                                    </p:animMotion>
                                  </p:childTnLst>
                                </p:cTn>
                              </p:par>
                            </p:childTnLst>
                          </p:cTn>
                        </p:par>
                      </p:childTnLst>
                    </p:cTn>
                  </p:par>
                </p:childTnLst>
              </p:cTn>
              <p:nextCondLst>
                <p:cond evt="onClick" delay="0">
                  <p:tgtEl>
                    <p:spTgt spid="64"/>
                  </p:tgtEl>
                </p:cond>
              </p:nextCondLst>
            </p:seq>
            <p:seq concurrent="1" nextAc="seek">
              <p:cTn id="129" restart="whenNotActive" fill="hold" evtFilter="cancelBubble" nodeType="interactiveSeq">
                <p:stCondLst>
                  <p:cond evt="onClick" delay="0">
                    <p:tgtEl>
                      <p:spTgt spid="65"/>
                    </p:tgtEl>
                  </p:cond>
                </p:stCondLst>
                <p:endSync evt="end" delay="0">
                  <p:rtn val="all"/>
                </p:endSync>
                <p:childTnLst>
                  <p:par>
                    <p:cTn id="130" fill="hold">
                      <p:stCondLst>
                        <p:cond delay="0"/>
                      </p:stCondLst>
                      <p:childTnLst>
                        <p:par>
                          <p:cTn id="131" fill="hold">
                            <p:stCondLst>
                              <p:cond delay="0"/>
                            </p:stCondLst>
                            <p:childTnLst>
                              <p:par>
                                <p:cTn id="132" presetID="42" presetClass="path" presetSubtype="0" accel="50000" decel="50000" fill="hold" grpId="0" nodeType="clickEffect">
                                  <p:stCondLst>
                                    <p:cond delay="0"/>
                                  </p:stCondLst>
                                  <p:childTnLst>
                                    <p:animMotion origin="layout" path="M 3.61111E-6 -3.7037E-7 L 0.31041 0.00671 " pathEditMode="relative" rAng="0" ptsTypes="AA">
                                      <p:cBhvr>
                                        <p:cTn id="133" dur="2000" fill="hold"/>
                                        <p:tgtEl>
                                          <p:spTgt spid="65"/>
                                        </p:tgtEl>
                                        <p:attrNameLst>
                                          <p:attrName>ppt_x</p:attrName>
                                          <p:attrName>ppt_y</p:attrName>
                                        </p:attrNameLst>
                                      </p:cBhvr>
                                      <p:rCtr x="15521" y="324"/>
                                    </p:animMotion>
                                  </p:childTnLst>
                                </p:cTn>
                              </p:par>
                            </p:childTnLst>
                          </p:cTn>
                        </p:par>
                      </p:childTnLst>
                    </p:cTn>
                  </p:par>
                </p:childTnLst>
              </p:cTn>
              <p:nextCondLst>
                <p:cond evt="onClick" delay="0">
                  <p:tgtEl>
                    <p:spTgt spid="65"/>
                  </p:tgtEl>
                </p:cond>
              </p:nextCondLst>
            </p:seq>
            <p:seq concurrent="1" nextAc="seek">
              <p:cTn id="134" restart="whenNotActive" fill="hold" evtFilter="cancelBubble" nodeType="interactiveSeq">
                <p:stCondLst>
                  <p:cond evt="onClick" delay="0">
                    <p:tgtEl>
                      <p:spTgt spid="66"/>
                    </p:tgtEl>
                  </p:cond>
                </p:stCondLst>
                <p:endSync evt="end" delay="0">
                  <p:rtn val="all"/>
                </p:endSync>
                <p:childTnLst>
                  <p:par>
                    <p:cTn id="135" fill="hold">
                      <p:stCondLst>
                        <p:cond delay="0"/>
                      </p:stCondLst>
                      <p:childTnLst>
                        <p:par>
                          <p:cTn id="136" fill="hold">
                            <p:stCondLst>
                              <p:cond delay="0"/>
                            </p:stCondLst>
                            <p:childTnLst>
                              <p:par>
                                <p:cTn id="137" presetID="42" presetClass="path" presetSubtype="0" accel="50000" decel="50000" fill="hold" grpId="0" nodeType="clickEffect">
                                  <p:stCondLst>
                                    <p:cond delay="0"/>
                                  </p:stCondLst>
                                  <p:childTnLst>
                                    <p:animMotion origin="layout" path="M -4.44444E-6 -1.48148E-6 L 0.30417 -0.23449 " pathEditMode="relative" rAng="0" ptsTypes="AA">
                                      <p:cBhvr>
                                        <p:cTn id="138" dur="2000" fill="hold"/>
                                        <p:tgtEl>
                                          <p:spTgt spid="66"/>
                                        </p:tgtEl>
                                        <p:attrNameLst>
                                          <p:attrName>ppt_x</p:attrName>
                                          <p:attrName>ppt_y</p:attrName>
                                        </p:attrNameLst>
                                      </p:cBhvr>
                                      <p:rCtr x="15208" y="-11736"/>
                                    </p:animMotion>
                                  </p:childTnLst>
                                </p:cTn>
                              </p:par>
                            </p:childTnLst>
                          </p:cTn>
                        </p:par>
                      </p:childTnLst>
                    </p:cTn>
                  </p:par>
                </p:childTnLst>
              </p:cTn>
              <p:nextCondLst>
                <p:cond evt="onClick" delay="0">
                  <p:tgtEl>
                    <p:spTgt spid="66"/>
                  </p:tgtEl>
                </p:cond>
              </p:nextCondLst>
            </p:seq>
            <p:seq concurrent="1" nextAc="seek">
              <p:cTn id="139" restart="whenNotActive" fill="hold" evtFilter="cancelBubble" nodeType="interactiveSeq">
                <p:stCondLst>
                  <p:cond evt="onClick" delay="0">
                    <p:tgtEl>
                      <p:spTgt spid="67"/>
                    </p:tgtEl>
                  </p:cond>
                </p:stCondLst>
                <p:endSync evt="end" delay="0">
                  <p:rtn val="all"/>
                </p:endSync>
                <p:childTnLst>
                  <p:par>
                    <p:cTn id="140" fill="hold">
                      <p:stCondLst>
                        <p:cond delay="0"/>
                      </p:stCondLst>
                      <p:childTnLst>
                        <p:par>
                          <p:cTn id="141" fill="hold">
                            <p:stCondLst>
                              <p:cond delay="0"/>
                            </p:stCondLst>
                            <p:childTnLst>
                              <p:par>
                                <p:cTn id="142" presetID="42" presetClass="path" presetSubtype="0" accel="50000" decel="50000" fill="hold" grpId="0" nodeType="clickEffect">
                                  <p:stCondLst>
                                    <p:cond delay="0"/>
                                  </p:stCondLst>
                                  <p:childTnLst>
                                    <p:animMotion origin="layout" path="M 3.33333E-6 4.07407E-6 L -0.31337 -0.23449 " pathEditMode="relative" rAng="0" ptsTypes="AA">
                                      <p:cBhvr>
                                        <p:cTn id="143" dur="2000" fill="hold"/>
                                        <p:tgtEl>
                                          <p:spTgt spid="67"/>
                                        </p:tgtEl>
                                        <p:attrNameLst>
                                          <p:attrName>ppt_x</p:attrName>
                                          <p:attrName>ppt_y</p:attrName>
                                        </p:attrNameLst>
                                      </p:cBhvr>
                                      <p:rCtr x="-15677" y="-11736"/>
                                    </p:animMotion>
                                  </p:childTnLst>
                                </p:cTn>
                              </p:par>
                            </p:childTnLst>
                          </p:cTn>
                        </p:par>
                      </p:childTnLst>
                    </p:cTn>
                  </p:par>
                </p:childTnLst>
              </p:cTn>
              <p:nextCondLst>
                <p:cond evt="onClick" delay="0">
                  <p:tgtEl>
                    <p:spTgt spid="67"/>
                  </p:tgtEl>
                </p:cond>
              </p:nextCondLst>
            </p:seq>
            <p:seq concurrent="1" nextAc="seek">
              <p:cTn id="144" restart="whenNotActive" fill="hold" evtFilter="cancelBubble" nodeType="interactiveSeq">
                <p:stCondLst>
                  <p:cond evt="onClick" delay="0">
                    <p:tgtEl>
                      <p:spTgt spid="68"/>
                    </p:tgtEl>
                  </p:cond>
                </p:stCondLst>
                <p:endSync evt="end" delay="0">
                  <p:rtn val="all"/>
                </p:endSync>
                <p:childTnLst>
                  <p:par>
                    <p:cTn id="145" fill="hold">
                      <p:stCondLst>
                        <p:cond delay="0"/>
                      </p:stCondLst>
                      <p:childTnLst>
                        <p:par>
                          <p:cTn id="146" fill="hold">
                            <p:stCondLst>
                              <p:cond delay="0"/>
                            </p:stCondLst>
                            <p:childTnLst>
                              <p:par>
                                <p:cTn id="147" presetID="42" presetClass="path" presetSubtype="0" accel="50000" decel="50000" fill="hold" grpId="0" nodeType="clickEffect">
                                  <p:stCondLst>
                                    <p:cond delay="0"/>
                                  </p:stCondLst>
                                  <p:childTnLst>
                                    <p:animMotion origin="layout" path="M 1.94444E-6 0 L -0.31337 -0.10579 " pathEditMode="relative" rAng="0" ptsTypes="AA">
                                      <p:cBhvr>
                                        <p:cTn id="148" dur="2000" fill="hold"/>
                                        <p:tgtEl>
                                          <p:spTgt spid="68"/>
                                        </p:tgtEl>
                                        <p:attrNameLst>
                                          <p:attrName>ppt_x</p:attrName>
                                          <p:attrName>ppt_y</p:attrName>
                                        </p:attrNameLst>
                                      </p:cBhvr>
                                      <p:rCtr x="-15677" y="-5301"/>
                                    </p:animMotion>
                                  </p:childTnLst>
                                </p:cTn>
                              </p:par>
                            </p:childTnLst>
                          </p:cTn>
                        </p:par>
                      </p:childTnLst>
                    </p:cTn>
                  </p:par>
                </p:childTnLst>
              </p:cTn>
              <p:nextCondLst>
                <p:cond evt="onClick" delay="0">
                  <p:tgtEl>
                    <p:spTgt spid="68"/>
                  </p:tgtEl>
                </p:cond>
              </p:nextCondLst>
            </p:seq>
            <p:seq concurrent="1" nextAc="seek">
              <p:cTn id="149" restart="whenNotActive" fill="hold" evtFilter="cancelBubble" nodeType="interactiveSeq">
                <p:stCondLst>
                  <p:cond evt="onClick" delay="0">
                    <p:tgtEl>
                      <p:spTgt spid="70"/>
                    </p:tgtEl>
                  </p:cond>
                </p:stCondLst>
                <p:endSync evt="end" delay="0">
                  <p:rtn val="all"/>
                </p:endSync>
                <p:childTnLst>
                  <p:par>
                    <p:cTn id="150" fill="hold">
                      <p:stCondLst>
                        <p:cond delay="0"/>
                      </p:stCondLst>
                      <p:childTnLst>
                        <p:par>
                          <p:cTn id="151" fill="hold">
                            <p:stCondLst>
                              <p:cond delay="0"/>
                            </p:stCondLst>
                            <p:childTnLst>
                              <p:par>
                                <p:cTn id="152" presetID="42" presetClass="path" presetSubtype="0" accel="50000" decel="50000" fill="hold" grpId="1" nodeType="clickEffect">
                                  <p:stCondLst>
                                    <p:cond delay="0"/>
                                  </p:stCondLst>
                                  <p:childTnLst>
                                    <p:animMotion origin="layout" path="M 2.5E-6 4.44444E-6 L -0.00035 -0.23612 " pathEditMode="relative" rAng="0" ptsTypes="AA">
                                      <p:cBhvr>
                                        <p:cTn id="153" dur="2000" fill="hold"/>
                                        <p:tgtEl>
                                          <p:spTgt spid="70"/>
                                        </p:tgtEl>
                                        <p:attrNameLst>
                                          <p:attrName>ppt_x</p:attrName>
                                          <p:attrName>ppt_y</p:attrName>
                                        </p:attrNameLst>
                                      </p:cBhvr>
                                      <p:rCtr x="-17" y="-11806"/>
                                    </p:animMotion>
                                  </p:childTnLst>
                                </p:cTn>
                              </p:par>
                            </p:childTnLst>
                          </p:cTn>
                        </p:par>
                      </p:childTnLst>
                    </p:cTn>
                  </p:par>
                </p:childTnLst>
              </p:cTn>
              <p:nextCondLst>
                <p:cond evt="onClick" delay="0">
                  <p:tgtEl>
                    <p:spTgt spid="70"/>
                  </p:tgtEl>
                </p:cond>
              </p:nextCondLst>
            </p:seq>
            <p:seq concurrent="1" nextAc="seek">
              <p:cTn id="154" restart="whenNotActive" fill="hold" evtFilter="cancelBubble" nodeType="interactiveSeq">
                <p:stCondLst>
                  <p:cond evt="onClick" delay="0">
                    <p:tgtEl>
                      <p:spTgt spid="71"/>
                    </p:tgtEl>
                  </p:cond>
                </p:stCondLst>
                <p:endSync evt="end" delay="0">
                  <p:rtn val="all"/>
                </p:endSync>
                <p:childTnLst>
                  <p:par>
                    <p:cTn id="155" fill="hold">
                      <p:stCondLst>
                        <p:cond delay="0"/>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4.16667E-6 -3.7037E-7 L -0.31388 -0.11643 " pathEditMode="relative" rAng="0" ptsTypes="AA">
                                      <p:cBhvr>
                                        <p:cTn id="158" dur="2000" fill="hold"/>
                                        <p:tgtEl>
                                          <p:spTgt spid="71"/>
                                        </p:tgtEl>
                                        <p:attrNameLst>
                                          <p:attrName>ppt_x</p:attrName>
                                          <p:attrName>ppt_y</p:attrName>
                                        </p:attrNameLst>
                                      </p:cBhvr>
                                      <p:rCtr x="-15694" y="-5833"/>
                                    </p:animMotion>
                                  </p:childTnLst>
                                </p:cTn>
                              </p:par>
                            </p:childTnLst>
                          </p:cTn>
                        </p:par>
                      </p:childTnLst>
                    </p:cTn>
                  </p:par>
                </p:childTnLst>
              </p:cTn>
              <p:nextCondLst>
                <p:cond evt="onClick" delay="0">
                  <p:tgtEl>
                    <p:spTgt spid="71"/>
                  </p:tgtEl>
                </p:cond>
              </p:nextCondLst>
            </p:seq>
            <p:seq concurrent="1" nextAc="seek">
              <p:cTn id="159" restart="whenNotActive" fill="hold" evtFilter="cancelBubble" nodeType="interactiveSeq">
                <p:stCondLst>
                  <p:cond evt="onClick" delay="0">
                    <p:tgtEl>
                      <p:spTgt spid="72"/>
                    </p:tgtEl>
                  </p:cond>
                </p:stCondLst>
                <p:endSync evt="end" delay="0">
                  <p:rtn val="all"/>
                </p:endSync>
                <p:childTnLst>
                  <p:par>
                    <p:cTn id="160" fill="hold">
                      <p:stCondLst>
                        <p:cond delay="0"/>
                      </p:stCondLst>
                      <p:childTnLst>
                        <p:par>
                          <p:cTn id="161" fill="hold">
                            <p:stCondLst>
                              <p:cond delay="0"/>
                            </p:stCondLst>
                            <p:childTnLst>
                              <p:par>
                                <p:cTn id="162" presetID="42" presetClass="path" presetSubtype="0" accel="50000" decel="50000" fill="hold" grpId="0" nodeType="clickEffect">
                                  <p:stCondLst>
                                    <p:cond delay="0"/>
                                  </p:stCondLst>
                                  <p:childTnLst>
                                    <p:animMotion origin="layout" path="M -3.05556E-6 4.07407E-6 L -0.14461 0.25833 " pathEditMode="relative" rAng="0" ptsTypes="AA">
                                      <p:cBhvr>
                                        <p:cTn id="163" dur="2000" fill="hold"/>
                                        <p:tgtEl>
                                          <p:spTgt spid="72"/>
                                        </p:tgtEl>
                                        <p:attrNameLst>
                                          <p:attrName>ppt_x</p:attrName>
                                          <p:attrName>ppt_y</p:attrName>
                                        </p:attrNameLst>
                                      </p:cBhvr>
                                      <p:rCtr x="-7240" y="12917"/>
                                    </p:animMotion>
                                  </p:childTnLst>
                                </p:cTn>
                              </p:par>
                            </p:childTnLst>
                          </p:cTn>
                        </p:par>
                      </p:childTnLst>
                    </p:cTn>
                  </p:par>
                </p:childTnLst>
              </p:cTn>
              <p:nextCondLst>
                <p:cond evt="onClick" delay="0">
                  <p:tgtEl>
                    <p:spTgt spid="72"/>
                  </p:tgtEl>
                </p:cond>
              </p:nextCondLst>
            </p:seq>
            <p:seq concurrent="1" nextAc="seek">
              <p:cTn id="164" restart="whenNotActive" fill="hold" evtFilter="cancelBubble" nodeType="interactiveSeq">
                <p:stCondLst>
                  <p:cond evt="onClick" delay="0">
                    <p:tgtEl>
                      <p:spTgt spid="73"/>
                    </p:tgtEl>
                  </p:cond>
                </p:stCondLst>
                <p:endSync evt="end" delay="0">
                  <p:rtn val="all"/>
                </p:endSync>
                <p:childTnLst>
                  <p:par>
                    <p:cTn id="165" fill="hold">
                      <p:stCondLst>
                        <p:cond delay="0"/>
                      </p:stCondLst>
                      <p:childTnLst>
                        <p:par>
                          <p:cTn id="166" fill="hold">
                            <p:stCondLst>
                              <p:cond delay="0"/>
                            </p:stCondLst>
                            <p:childTnLst>
                              <p:par>
                                <p:cTn id="167" presetID="42" presetClass="path" presetSubtype="0" accel="50000" decel="50000" fill="hold" grpId="0" nodeType="clickEffect">
                                  <p:stCondLst>
                                    <p:cond delay="0"/>
                                  </p:stCondLst>
                                  <p:childTnLst>
                                    <p:animMotion origin="layout" path="M -1.66667E-6 0.00116 L -0.31163 -0.11412 " pathEditMode="relative" rAng="0" ptsTypes="AA">
                                      <p:cBhvr>
                                        <p:cTn id="168" dur="2000" fill="hold"/>
                                        <p:tgtEl>
                                          <p:spTgt spid="73"/>
                                        </p:tgtEl>
                                        <p:attrNameLst>
                                          <p:attrName>ppt_x</p:attrName>
                                          <p:attrName>ppt_y</p:attrName>
                                        </p:attrNameLst>
                                      </p:cBhvr>
                                      <p:rCtr x="-15590" y="-5764"/>
                                    </p:animMotion>
                                  </p:childTnLst>
                                </p:cTn>
                              </p:par>
                            </p:childTnLst>
                          </p:cTn>
                        </p:par>
                      </p:childTnLst>
                    </p:cTn>
                  </p:par>
                </p:childTnLst>
              </p:cTn>
              <p:nextCondLst>
                <p:cond evt="onClick" delay="0">
                  <p:tgtEl>
                    <p:spTgt spid="73"/>
                  </p:tgtEl>
                </p:cond>
              </p:nextCondLst>
            </p:seq>
            <p:seq concurrent="1" nextAc="seek">
              <p:cTn id="169" restart="whenNotActive" fill="hold" evtFilter="cancelBubble" nodeType="interactiveSeq">
                <p:stCondLst>
                  <p:cond evt="onClick" delay="0">
                    <p:tgtEl>
                      <p:spTgt spid="74"/>
                    </p:tgtEl>
                  </p:cond>
                </p:stCondLst>
                <p:endSync evt="end" delay="0">
                  <p:rtn val="all"/>
                </p:endSync>
                <p:childTnLst>
                  <p:par>
                    <p:cTn id="170" fill="hold">
                      <p:stCondLst>
                        <p:cond delay="0"/>
                      </p:stCondLst>
                      <p:childTnLst>
                        <p:par>
                          <p:cTn id="171" fill="hold">
                            <p:stCondLst>
                              <p:cond delay="0"/>
                            </p:stCondLst>
                            <p:childTnLst>
                              <p:par>
                                <p:cTn id="172" presetID="42" presetClass="path" presetSubtype="0" accel="50000" decel="50000" fill="hold" grpId="0" nodeType="clickEffect">
                                  <p:stCondLst>
                                    <p:cond delay="0"/>
                                  </p:stCondLst>
                                  <p:childTnLst>
                                    <p:animMotion origin="layout" path="M -4.44444E-6 -4.44444E-6 L 0.31129 0.0088 " pathEditMode="relative" rAng="0" ptsTypes="AA">
                                      <p:cBhvr>
                                        <p:cTn id="173" dur="2000" fill="hold"/>
                                        <p:tgtEl>
                                          <p:spTgt spid="74"/>
                                        </p:tgtEl>
                                        <p:attrNameLst>
                                          <p:attrName>ppt_x</p:attrName>
                                          <p:attrName>ppt_y</p:attrName>
                                        </p:attrNameLst>
                                      </p:cBhvr>
                                      <p:rCtr x="15556" y="440"/>
                                    </p:animMotion>
                                  </p:childTnLst>
                                </p:cTn>
                              </p:par>
                            </p:childTnLst>
                          </p:cTn>
                        </p:par>
                      </p:childTnLst>
                    </p:cTn>
                  </p:par>
                </p:childTnLst>
              </p:cTn>
              <p:nextCondLst>
                <p:cond evt="onClick" delay="0">
                  <p:tgtEl>
                    <p:spTgt spid="74"/>
                  </p:tgtEl>
                </p:cond>
              </p:nextCondLst>
            </p:seq>
            <p:seq concurrent="1" nextAc="seek">
              <p:cTn id="174" restart="whenNotActive" fill="hold" evtFilter="cancelBubble" nodeType="interactiveSeq">
                <p:stCondLst>
                  <p:cond evt="onClick" delay="0">
                    <p:tgtEl>
                      <p:spTgt spid="75"/>
                    </p:tgtEl>
                  </p:cond>
                </p:stCondLst>
                <p:endSync evt="end" delay="0">
                  <p:rtn val="all"/>
                </p:endSync>
                <p:childTnLst>
                  <p:par>
                    <p:cTn id="175" fill="hold">
                      <p:stCondLst>
                        <p:cond delay="0"/>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1.66667E-6 2.22222E-6 L -0.29861 0.26319 " pathEditMode="relative" rAng="0" ptsTypes="AA">
                                      <p:cBhvr>
                                        <p:cTn id="178" dur="2000" fill="hold"/>
                                        <p:tgtEl>
                                          <p:spTgt spid="75"/>
                                        </p:tgtEl>
                                        <p:attrNameLst>
                                          <p:attrName>ppt_x</p:attrName>
                                          <p:attrName>ppt_y</p:attrName>
                                        </p:attrNameLst>
                                      </p:cBhvr>
                                      <p:rCtr x="-14931" y="13148"/>
                                    </p:animMotion>
                                  </p:childTnLst>
                                </p:cTn>
                              </p:par>
                            </p:childTnLst>
                          </p:cTn>
                        </p:par>
                      </p:childTnLst>
                    </p:cTn>
                  </p:par>
                </p:childTnLst>
              </p:cTn>
              <p:nextCondLst>
                <p:cond evt="onClick" delay="0">
                  <p:tgtEl>
                    <p:spTgt spid="75"/>
                  </p:tgtEl>
                </p:cond>
              </p:nextCondLst>
            </p:seq>
            <p:seq concurrent="1" nextAc="seek">
              <p:cTn id="179" restart="whenNotActive" fill="hold" evtFilter="cancelBubble" nodeType="interactiveSeq">
                <p:stCondLst>
                  <p:cond evt="onClick" delay="0">
                    <p:tgtEl>
                      <p:spTgt spid="77"/>
                    </p:tgtEl>
                  </p:cond>
                </p:stCondLst>
                <p:endSync evt="end" delay="0">
                  <p:rtn val="all"/>
                </p:endSync>
                <p:childTnLst>
                  <p:par>
                    <p:cTn id="180" fill="hold">
                      <p:stCondLst>
                        <p:cond delay="0"/>
                      </p:stCondLst>
                      <p:childTnLst>
                        <p:par>
                          <p:cTn id="181" fill="hold">
                            <p:stCondLst>
                              <p:cond delay="0"/>
                            </p:stCondLst>
                            <p:childTnLst>
                              <p:par>
                                <p:cTn id="182" presetID="42" presetClass="path" presetSubtype="0" accel="50000" decel="50000" fill="hold" grpId="0" nodeType="clickEffect">
                                  <p:stCondLst>
                                    <p:cond delay="0"/>
                                  </p:stCondLst>
                                  <p:childTnLst>
                                    <p:animMotion origin="layout" path="M 1.38889E-6 -4.81481E-6 L 0.31649 0.00764 " pathEditMode="relative" rAng="0" ptsTypes="AA">
                                      <p:cBhvr>
                                        <p:cTn id="183" dur="2000" fill="hold"/>
                                        <p:tgtEl>
                                          <p:spTgt spid="77"/>
                                        </p:tgtEl>
                                        <p:attrNameLst>
                                          <p:attrName>ppt_x</p:attrName>
                                          <p:attrName>ppt_y</p:attrName>
                                        </p:attrNameLst>
                                      </p:cBhvr>
                                      <p:rCtr x="15816" y="370"/>
                                    </p:animMotion>
                                  </p:childTnLst>
                                </p:cTn>
                              </p:par>
                            </p:childTnLst>
                          </p:cTn>
                        </p:par>
                      </p:childTnLst>
                    </p:cTn>
                  </p:par>
                </p:childTnLst>
              </p:cTn>
              <p:nextCondLst>
                <p:cond evt="onClick" delay="0">
                  <p:tgtEl>
                    <p:spTgt spid="77"/>
                  </p:tgtEl>
                </p:cond>
              </p:nextCondLst>
            </p:seq>
            <p:seq concurrent="1" nextAc="seek">
              <p:cTn id="184" restart="whenNotActive" fill="hold" evtFilter="cancelBubble" nodeType="interactiveSeq">
                <p:stCondLst>
                  <p:cond evt="onClick" delay="0">
                    <p:tgtEl>
                      <p:spTgt spid="78"/>
                    </p:tgtEl>
                  </p:cond>
                </p:stCondLst>
                <p:endSync evt="end" delay="0">
                  <p:rtn val="all"/>
                </p:endSync>
                <p:childTnLst>
                  <p:par>
                    <p:cTn id="185" fill="hold">
                      <p:stCondLst>
                        <p:cond delay="0"/>
                      </p:stCondLst>
                      <p:childTnLst>
                        <p:par>
                          <p:cTn id="186" fill="hold">
                            <p:stCondLst>
                              <p:cond delay="0"/>
                            </p:stCondLst>
                            <p:childTnLst>
                              <p:par>
                                <p:cTn id="187" presetID="42" presetClass="path" presetSubtype="0" accel="50000" decel="50000" fill="hold" grpId="0" nodeType="clickEffect">
                                  <p:stCondLst>
                                    <p:cond delay="0"/>
                                  </p:stCondLst>
                                  <p:childTnLst>
                                    <p:animMotion origin="layout" path="M -2.77778E-7 -1.85185E-6 L 0.30642 -0.10069 " pathEditMode="relative" rAng="0" ptsTypes="AA">
                                      <p:cBhvr>
                                        <p:cTn id="188" dur="2000" fill="hold"/>
                                        <p:tgtEl>
                                          <p:spTgt spid="78"/>
                                        </p:tgtEl>
                                        <p:attrNameLst>
                                          <p:attrName>ppt_x</p:attrName>
                                          <p:attrName>ppt_y</p:attrName>
                                        </p:attrNameLst>
                                      </p:cBhvr>
                                      <p:rCtr x="15313" y="-5046"/>
                                    </p:animMotion>
                                  </p:childTnLst>
                                </p:cTn>
                              </p:par>
                            </p:childTnLst>
                          </p:cTn>
                        </p:par>
                      </p:childTnLst>
                    </p:cTn>
                  </p:par>
                </p:childTnLst>
              </p:cTn>
              <p:nextCondLst>
                <p:cond evt="onClick" delay="0">
                  <p:tgtEl>
                    <p:spTgt spid="78"/>
                  </p:tgtEl>
                </p:cond>
              </p:nextCondLst>
            </p:seq>
            <p:seq concurrent="1" nextAc="seek">
              <p:cTn id="189" restart="whenNotActive" fill="hold" evtFilter="cancelBubble" nodeType="interactiveSeq">
                <p:stCondLst>
                  <p:cond evt="onClick" delay="0">
                    <p:tgtEl>
                      <p:spTgt spid="80"/>
                    </p:tgtEl>
                  </p:cond>
                </p:stCondLst>
                <p:endSync evt="end" delay="0">
                  <p:rtn val="all"/>
                </p:endSync>
                <p:childTnLst>
                  <p:par>
                    <p:cTn id="190" fill="hold">
                      <p:stCondLst>
                        <p:cond delay="0"/>
                      </p:stCondLst>
                      <p:childTnLst>
                        <p:par>
                          <p:cTn id="191" fill="hold">
                            <p:stCondLst>
                              <p:cond delay="0"/>
                            </p:stCondLst>
                            <p:childTnLst>
                              <p:par>
                                <p:cTn id="192" presetID="42" presetClass="path" presetSubtype="0" accel="50000" decel="50000" fill="hold" grpId="0" nodeType="clickEffect">
                                  <p:stCondLst>
                                    <p:cond delay="0"/>
                                  </p:stCondLst>
                                  <p:childTnLst>
                                    <p:animMotion origin="layout" path="M -1.94444E-6 3.7037E-6 L 0.17379 0.27106 " pathEditMode="relative" rAng="0" ptsTypes="AA">
                                      <p:cBhvr>
                                        <p:cTn id="193" dur="2000" fill="hold"/>
                                        <p:tgtEl>
                                          <p:spTgt spid="80"/>
                                        </p:tgtEl>
                                        <p:attrNameLst>
                                          <p:attrName>ppt_x</p:attrName>
                                          <p:attrName>ppt_y</p:attrName>
                                        </p:attrNameLst>
                                      </p:cBhvr>
                                      <p:rCtr x="8681" y="13542"/>
                                    </p:animMotion>
                                  </p:childTnLst>
                                </p:cTn>
                              </p:par>
                            </p:childTnLst>
                          </p:cTn>
                        </p:par>
                      </p:childTnLst>
                    </p:cTn>
                  </p:par>
                </p:childTnLst>
              </p:cTn>
              <p:nextCondLst>
                <p:cond evt="onClick" delay="0">
                  <p:tgtEl>
                    <p:spTgt spid="80"/>
                  </p:tgtEl>
                </p:cond>
              </p:nextCondLst>
            </p:seq>
            <p:seq concurrent="1" nextAc="seek">
              <p:cTn id="194" restart="whenNotActive" fill="hold" evtFilter="cancelBubble" nodeType="interactiveSeq">
                <p:stCondLst>
                  <p:cond evt="onClick" delay="0">
                    <p:tgtEl>
                      <p:spTgt spid="81"/>
                    </p:tgtEl>
                  </p:cond>
                </p:stCondLst>
                <p:endSync evt="end" delay="0">
                  <p:rtn val="all"/>
                </p:endSync>
                <p:childTnLst>
                  <p:par>
                    <p:cTn id="195" fill="hold">
                      <p:stCondLst>
                        <p:cond delay="0"/>
                      </p:stCondLst>
                      <p:childTnLst>
                        <p:par>
                          <p:cTn id="196" fill="hold">
                            <p:stCondLst>
                              <p:cond delay="0"/>
                            </p:stCondLst>
                            <p:childTnLst>
                              <p:par>
                                <p:cTn id="197" presetID="42" presetClass="path" presetSubtype="0" accel="50000" decel="50000" fill="hold" grpId="0" nodeType="clickEffect">
                                  <p:stCondLst>
                                    <p:cond delay="0"/>
                                  </p:stCondLst>
                                  <p:childTnLst>
                                    <p:animMotion origin="layout" path="M -1.66667E-6 -2.59259E-6 L -0.14601 0.25996 " pathEditMode="relative" rAng="0" ptsTypes="AA">
                                      <p:cBhvr>
                                        <p:cTn id="198" dur="2000" fill="hold"/>
                                        <p:tgtEl>
                                          <p:spTgt spid="81"/>
                                        </p:tgtEl>
                                        <p:attrNameLst>
                                          <p:attrName>ppt_x</p:attrName>
                                          <p:attrName>ppt_y</p:attrName>
                                        </p:attrNameLst>
                                      </p:cBhvr>
                                      <p:rCtr x="-7309" y="12986"/>
                                    </p:animMotion>
                                  </p:childTnLst>
                                </p:cTn>
                              </p:par>
                            </p:childTnLst>
                          </p:cTn>
                        </p:par>
                      </p:childTnLst>
                    </p:cTn>
                  </p:par>
                </p:childTnLst>
              </p:cTn>
              <p:nextCondLst>
                <p:cond evt="onClick" delay="0">
                  <p:tgtEl>
                    <p:spTgt spid="81"/>
                  </p:tgtEl>
                </p:cond>
              </p:nextCondLst>
            </p:seq>
            <p:seq concurrent="1" nextAc="seek">
              <p:cTn id="199" restart="whenNotActive" fill="hold" evtFilter="cancelBubble" nodeType="interactiveSeq">
                <p:stCondLst>
                  <p:cond evt="onClick" delay="0">
                    <p:tgtEl>
                      <p:spTgt spid="82"/>
                    </p:tgtEl>
                  </p:cond>
                </p:stCondLst>
                <p:endSync evt="end" delay="0">
                  <p:rtn val="all"/>
                </p:endSync>
                <p:childTnLst>
                  <p:par>
                    <p:cTn id="200" fill="hold">
                      <p:stCondLst>
                        <p:cond delay="0"/>
                      </p:stCondLst>
                      <p:childTnLst>
                        <p:par>
                          <p:cTn id="201" fill="hold">
                            <p:stCondLst>
                              <p:cond delay="0"/>
                            </p:stCondLst>
                            <p:childTnLst>
                              <p:par>
                                <p:cTn id="202" presetID="42" presetClass="path" presetSubtype="0" accel="50000" decel="50000" fill="hold" grpId="0" nodeType="clickEffect">
                                  <p:stCondLst>
                                    <p:cond delay="0"/>
                                  </p:stCondLst>
                                  <p:childTnLst>
                                    <p:animMotion origin="layout" path="M -2.22222E-6 -3.7037E-6 L 0.29618 -0.23287 " pathEditMode="relative" rAng="0" ptsTypes="AA">
                                      <p:cBhvr>
                                        <p:cTn id="203" dur="2000" fill="hold"/>
                                        <p:tgtEl>
                                          <p:spTgt spid="82"/>
                                        </p:tgtEl>
                                        <p:attrNameLst>
                                          <p:attrName>ppt_x</p:attrName>
                                          <p:attrName>ppt_y</p:attrName>
                                        </p:attrNameLst>
                                      </p:cBhvr>
                                      <p:rCtr x="14809" y="-11644"/>
                                    </p:animMotion>
                                  </p:childTnLst>
                                </p:cTn>
                              </p:par>
                            </p:childTnLst>
                          </p:cTn>
                        </p:par>
                      </p:childTnLst>
                    </p:cTn>
                  </p:par>
                </p:childTnLst>
              </p:cTn>
              <p:nextCondLst>
                <p:cond evt="onClick" delay="0">
                  <p:tgtEl>
                    <p:spTgt spid="82"/>
                  </p:tgtEl>
                </p:cond>
              </p:nextCondLst>
            </p:seq>
            <p:seq concurrent="1" nextAc="seek">
              <p:cTn id="204" restart="whenNotActive" fill="hold" evtFilter="cancelBubble" nodeType="interactiveSeq">
                <p:stCondLst>
                  <p:cond evt="onClick" delay="0">
                    <p:tgtEl>
                      <p:spTgt spid="83"/>
                    </p:tgtEl>
                  </p:cond>
                </p:stCondLst>
                <p:endSync evt="end" delay="0">
                  <p:rtn val="all"/>
                </p:endSync>
                <p:childTnLst>
                  <p:par>
                    <p:cTn id="205" fill="hold">
                      <p:stCondLst>
                        <p:cond delay="0"/>
                      </p:stCondLst>
                      <p:childTnLst>
                        <p:par>
                          <p:cTn id="206" fill="hold">
                            <p:stCondLst>
                              <p:cond delay="0"/>
                            </p:stCondLst>
                            <p:childTnLst>
                              <p:par>
                                <p:cTn id="207" presetID="42" presetClass="path" presetSubtype="0" accel="50000" decel="50000" fill="hold" grpId="0" nodeType="clickEffect">
                                  <p:stCondLst>
                                    <p:cond delay="0"/>
                                  </p:stCondLst>
                                  <p:childTnLst>
                                    <p:animMotion origin="layout" path="M -2.22222E-6 1.85185E-6 L -0.14288 0.2669 " pathEditMode="relative" rAng="0" ptsTypes="AA">
                                      <p:cBhvr>
                                        <p:cTn id="208" dur="2000" fill="hold"/>
                                        <p:tgtEl>
                                          <p:spTgt spid="83"/>
                                        </p:tgtEl>
                                        <p:attrNameLst>
                                          <p:attrName>ppt_x</p:attrName>
                                          <p:attrName>ppt_y</p:attrName>
                                        </p:attrNameLst>
                                      </p:cBhvr>
                                      <p:rCtr x="-7153" y="13333"/>
                                    </p:animMotion>
                                  </p:childTnLst>
                                </p:cTn>
                              </p:par>
                            </p:childTnLst>
                          </p:cTn>
                        </p:par>
                      </p:childTnLst>
                    </p:cTn>
                  </p:par>
                </p:childTnLst>
              </p:cTn>
              <p:nextCondLst>
                <p:cond evt="onClick" delay="0">
                  <p:tgtEl>
                    <p:spTgt spid="83"/>
                  </p:tgtEl>
                </p:cond>
              </p:nextCondLst>
            </p:seq>
            <p:seq concurrent="1" nextAc="seek">
              <p:cTn id="209" restart="whenNotActive" fill="hold" evtFilter="cancelBubble" nodeType="interactiveSeq">
                <p:stCondLst>
                  <p:cond evt="onClick" delay="0">
                    <p:tgtEl>
                      <p:spTgt spid="84"/>
                    </p:tgtEl>
                  </p:cond>
                </p:stCondLst>
                <p:endSync evt="end" delay="0">
                  <p:rtn val="all"/>
                </p:endSync>
                <p:childTnLst>
                  <p:par>
                    <p:cTn id="210" fill="hold">
                      <p:stCondLst>
                        <p:cond delay="0"/>
                      </p:stCondLst>
                      <p:childTnLst>
                        <p:par>
                          <p:cTn id="211" fill="hold">
                            <p:stCondLst>
                              <p:cond delay="0"/>
                            </p:stCondLst>
                            <p:childTnLst>
                              <p:par>
                                <p:cTn id="212" presetID="42" presetClass="path" presetSubtype="0" accel="50000" decel="50000" fill="hold" grpId="0" nodeType="clickEffect">
                                  <p:stCondLst>
                                    <p:cond delay="0"/>
                                  </p:stCondLst>
                                  <p:childTnLst>
                                    <p:animMotion origin="layout" path="M -1.66667E-6 -7.40741E-7 L -0.29601 0.26644 " pathEditMode="relative" rAng="0" ptsTypes="AA">
                                      <p:cBhvr>
                                        <p:cTn id="213" dur="2000" fill="hold"/>
                                        <p:tgtEl>
                                          <p:spTgt spid="84"/>
                                        </p:tgtEl>
                                        <p:attrNameLst>
                                          <p:attrName>ppt_x</p:attrName>
                                          <p:attrName>ppt_y</p:attrName>
                                        </p:attrNameLst>
                                      </p:cBhvr>
                                      <p:rCtr x="-14809" y="13310"/>
                                    </p:animMotion>
                                  </p:childTnLst>
                                </p:cTn>
                              </p:par>
                            </p:childTnLst>
                          </p:cTn>
                        </p:par>
                      </p:childTnLst>
                    </p:cTn>
                  </p:par>
                </p:childTnLst>
              </p:cTn>
              <p:nextCondLst>
                <p:cond evt="onClick" delay="0">
                  <p:tgtEl>
                    <p:spTgt spid="84"/>
                  </p:tgtEl>
                </p:cond>
              </p:nextCondLst>
            </p:seq>
            <p:seq concurrent="1" nextAc="seek">
              <p:cTn id="214" restart="whenNotActive" fill="hold" evtFilter="cancelBubble" nodeType="interactiveSeq">
                <p:stCondLst>
                  <p:cond evt="onClick" delay="0">
                    <p:tgtEl>
                      <p:spTgt spid="85"/>
                    </p:tgtEl>
                  </p:cond>
                </p:stCondLst>
                <p:endSync evt="end" delay="0">
                  <p:rtn val="all"/>
                </p:endSync>
                <p:childTnLst>
                  <p:par>
                    <p:cTn id="215" fill="hold">
                      <p:stCondLst>
                        <p:cond delay="0"/>
                      </p:stCondLst>
                      <p:childTnLst>
                        <p:par>
                          <p:cTn id="216" fill="hold">
                            <p:stCondLst>
                              <p:cond delay="0"/>
                            </p:stCondLst>
                            <p:childTnLst>
                              <p:par>
                                <p:cTn id="217" presetID="42" presetClass="path" presetSubtype="0" accel="50000" decel="50000" fill="hold" grpId="0" nodeType="clickEffect">
                                  <p:stCondLst>
                                    <p:cond delay="0"/>
                                  </p:stCondLst>
                                  <p:childTnLst>
                                    <p:animMotion origin="layout" path="M -3.88889E-6 -3.7037E-7 L 0.29914 -0.22731 " pathEditMode="relative" rAng="0" ptsTypes="AA">
                                      <p:cBhvr>
                                        <p:cTn id="218" dur="2000" fill="hold"/>
                                        <p:tgtEl>
                                          <p:spTgt spid="85"/>
                                        </p:tgtEl>
                                        <p:attrNameLst>
                                          <p:attrName>ppt_x</p:attrName>
                                          <p:attrName>ppt_y</p:attrName>
                                        </p:attrNameLst>
                                      </p:cBhvr>
                                      <p:rCtr x="14948" y="-11366"/>
                                    </p:animMotion>
                                  </p:childTnLst>
                                </p:cTn>
                              </p:par>
                            </p:childTnLst>
                          </p:cTn>
                        </p:par>
                      </p:childTnLst>
                    </p:cTn>
                  </p:par>
                </p:childTnLst>
              </p:cTn>
              <p:nextCondLst>
                <p:cond evt="onClick" delay="0">
                  <p:tgtEl>
                    <p:spTgt spid="85"/>
                  </p:tgtEl>
                </p:cond>
              </p:nextCondLst>
            </p:seq>
            <p:seq concurrent="1" nextAc="seek">
              <p:cTn id="219" restart="whenNotActive" fill="hold" evtFilter="cancelBubble" nodeType="interactiveSeq">
                <p:stCondLst>
                  <p:cond evt="onClick" delay="0">
                    <p:tgtEl>
                      <p:spTgt spid="86"/>
                    </p:tgtEl>
                  </p:cond>
                </p:stCondLst>
                <p:endSync evt="end" delay="0">
                  <p:rtn val="all"/>
                </p:endSync>
                <p:childTnLst>
                  <p:par>
                    <p:cTn id="220" fill="hold">
                      <p:stCondLst>
                        <p:cond delay="0"/>
                      </p:stCondLst>
                      <p:childTnLst>
                        <p:par>
                          <p:cTn id="221" fill="hold">
                            <p:stCondLst>
                              <p:cond delay="0"/>
                            </p:stCondLst>
                            <p:childTnLst>
                              <p:par>
                                <p:cTn id="222" presetID="42" presetClass="path" presetSubtype="0" accel="50000" decel="50000" fill="hold" grpId="0" nodeType="clickEffect">
                                  <p:stCondLst>
                                    <p:cond delay="0"/>
                                  </p:stCondLst>
                                  <p:childTnLst>
                                    <p:animMotion origin="layout" path="M 5E-6 1.11111E-6 L -0.30921 0.14282 " pathEditMode="relative" rAng="0" ptsTypes="AA">
                                      <p:cBhvr>
                                        <p:cTn id="223" dur="2000" fill="hold"/>
                                        <p:tgtEl>
                                          <p:spTgt spid="86"/>
                                        </p:tgtEl>
                                        <p:attrNameLst>
                                          <p:attrName>ppt_x</p:attrName>
                                          <p:attrName>ppt_y</p:attrName>
                                        </p:attrNameLst>
                                      </p:cBhvr>
                                      <p:rCtr x="-15469" y="7130"/>
                                    </p:animMotion>
                                  </p:childTnLst>
                                </p:cTn>
                              </p:par>
                            </p:childTnLst>
                          </p:cTn>
                        </p:par>
                      </p:childTnLst>
                    </p:cTn>
                  </p:par>
                </p:childTnLst>
              </p:cTn>
              <p:nextCondLst>
                <p:cond evt="onClick" delay="0">
                  <p:tgtEl>
                    <p:spTgt spid="86"/>
                  </p:tgtEl>
                </p:cond>
              </p:nextCondLst>
            </p:seq>
            <p:seq concurrent="1" nextAc="seek">
              <p:cTn id="224" restart="whenNotActive" fill="hold" evtFilter="cancelBubble" nodeType="interactiveSeq">
                <p:stCondLst>
                  <p:cond evt="onClick" delay="0">
                    <p:tgtEl>
                      <p:spTgt spid="90"/>
                    </p:tgtEl>
                  </p:cond>
                </p:stCondLst>
                <p:endSync evt="end" delay="0">
                  <p:rtn val="all"/>
                </p:endSync>
                <p:childTnLst>
                  <p:par>
                    <p:cTn id="225" fill="hold">
                      <p:stCondLst>
                        <p:cond delay="0"/>
                      </p:stCondLst>
                      <p:childTnLst>
                        <p:par>
                          <p:cTn id="226" fill="hold">
                            <p:stCondLst>
                              <p:cond delay="0"/>
                            </p:stCondLst>
                            <p:childTnLst>
                              <p:par>
                                <p:cTn id="227" presetID="42" presetClass="path" presetSubtype="0" accel="50000" decel="50000" fill="hold" grpId="0" nodeType="clickEffect">
                                  <p:stCondLst>
                                    <p:cond delay="0"/>
                                  </p:stCondLst>
                                  <p:childTnLst>
                                    <p:animMotion origin="layout" path="M 2.77778E-7 2.22222E-6 L 0.31927 0.13148 " pathEditMode="relative" rAng="0" ptsTypes="AA">
                                      <p:cBhvr>
                                        <p:cTn id="228" dur="2000" fill="hold"/>
                                        <p:tgtEl>
                                          <p:spTgt spid="90"/>
                                        </p:tgtEl>
                                        <p:attrNameLst>
                                          <p:attrName>ppt_x</p:attrName>
                                          <p:attrName>ppt_y</p:attrName>
                                        </p:attrNameLst>
                                      </p:cBhvr>
                                      <p:rCtr x="15955" y="6574"/>
                                    </p:animMotion>
                                  </p:childTnLst>
                                </p:cTn>
                              </p:par>
                            </p:childTnLst>
                          </p:cTn>
                        </p:par>
                      </p:childTnLst>
                    </p:cTn>
                  </p:par>
                </p:childTnLst>
              </p:cTn>
              <p:nextCondLst>
                <p:cond evt="onClick" delay="0">
                  <p:tgtEl>
                    <p:spTgt spid="90"/>
                  </p:tgtEl>
                </p:cond>
              </p:nextCondLst>
            </p:seq>
            <p:seq concurrent="1" nextAc="seek">
              <p:cTn id="229" restart="whenNotActive" fill="hold" evtFilter="cancelBubble" nodeType="interactiveSeq">
                <p:stCondLst>
                  <p:cond evt="onClick" delay="0">
                    <p:tgtEl>
                      <p:spTgt spid="91"/>
                    </p:tgtEl>
                  </p:cond>
                </p:stCondLst>
                <p:endSync evt="end" delay="0">
                  <p:rtn val="all"/>
                </p:endSync>
                <p:childTnLst>
                  <p:par>
                    <p:cTn id="230" fill="hold">
                      <p:stCondLst>
                        <p:cond delay="0"/>
                      </p:stCondLst>
                      <p:childTnLst>
                        <p:par>
                          <p:cTn id="231" fill="hold">
                            <p:stCondLst>
                              <p:cond delay="0"/>
                            </p:stCondLst>
                            <p:childTnLst>
                              <p:par>
                                <p:cTn id="232" presetID="42" presetClass="path" presetSubtype="0" accel="50000" decel="50000" fill="hold" grpId="0" nodeType="clickEffect">
                                  <p:stCondLst>
                                    <p:cond delay="0"/>
                                  </p:stCondLst>
                                  <p:childTnLst>
                                    <p:animMotion origin="layout" path="M -2.77778E-6 -4.81481E-6 L -0.13541 0.26274 " pathEditMode="relative" rAng="0" ptsTypes="AA">
                                      <p:cBhvr>
                                        <p:cTn id="233" dur="2000" fill="hold"/>
                                        <p:tgtEl>
                                          <p:spTgt spid="91"/>
                                        </p:tgtEl>
                                        <p:attrNameLst>
                                          <p:attrName>ppt_x</p:attrName>
                                          <p:attrName>ppt_y</p:attrName>
                                        </p:attrNameLst>
                                      </p:cBhvr>
                                      <p:rCtr x="-6771" y="13125"/>
                                    </p:animMotion>
                                  </p:childTnLst>
                                </p:cTn>
                              </p:par>
                            </p:childTnLst>
                          </p:cTn>
                        </p:par>
                      </p:childTnLst>
                    </p:cTn>
                  </p:par>
                </p:childTnLst>
              </p:cTn>
              <p:nextCondLst>
                <p:cond evt="onClick" delay="0">
                  <p:tgtEl>
                    <p:spTgt spid="91"/>
                  </p:tgtEl>
                </p:cond>
              </p:nextCondLst>
            </p:seq>
            <p:seq concurrent="1" nextAc="seek">
              <p:cTn id="234" restart="whenNotActive" fill="hold" evtFilter="cancelBubble" nodeType="interactiveSeq">
                <p:stCondLst>
                  <p:cond evt="onClick" delay="0">
                    <p:tgtEl>
                      <p:spTgt spid="92"/>
                    </p:tgtEl>
                  </p:cond>
                </p:stCondLst>
                <p:endSync evt="end" delay="0">
                  <p:rtn val="all"/>
                </p:endSync>
                <p:childTnLst>
                  <p:par>
                    <p:cTn id="235" fill="hold">
                      <p:stCondLst>
                        <p:cond delay="0"/>
                      </p:stCondLst>
                      <p:childTnLst>
                        <p:par>
                          <p:cTn id="236" fill="hold">
                            <p:stCondLst>
                              <p:cond delay="0"/>
                            </p:stCondLst>
                            <p:childTnLst>
                              <p:par>
                                <p:cTn id="237" presetID="42" presetClass="path" presetSubtype="0" accel="50000" decel="50000" fill="hold" grpId="0" nodeType="clickEffect">
                                  <p:stCondLst>
                                    <p:cond delay="0"/>
                                  </p:stCondLst>
                                  <p:childTnLst>
                                    <p:animMotion origin="layout" path="M -3.61111E-6 3.7037E-6 L 0.31407 0.01458 " pathEditMode="relative" rAng="0" ptsTypes="AA">
                                      <p:cBhvr>
                                        <p:cTn id="238" dur="2000" fill="hold"/>
                                        <p:tgtEl>
                                          <p:spTgt spid="92"/>
                                        </p:tgtEl>
                                        <p:attrNameLst>
                                          <p:attrName>ppt_x</p:attrName>
                                          <p:attrName>ppt_y</p:attrName>
                                        </p:attrNameLst>
                                      </p:cBhvr>
                                      <p:rCtr x="15694" y="718"/>
                                    </p:animMotion>
                                  </p:childTnLst>
                                </p:cTn>
                              </p:par>
                            </p:childTnLst>
                          </p:cTn>
                        </p:par>
                      </p:childTnLst>
                    </p:cTn>
                  </p:par>
                </p:childTnLst>
              </p:cTn>
              <p:nextCondLst>
                <p:cond evt="onClick" delay="0">
                  <p:tgtEl>
                    <p:spTgt spid="92"/>
                  </p:tgtEl>
                </p:cond>
              </p:nextCondLst>
            </p:seq>
            <p:seq concurrent="1" nextAc="seek">
              <p:cTn id="239" restart="whenNotActive" fill="hold" evtFilter="cancelBubble" nodeType="interactiveSeq">
                <p:stCondLst>
                  <p:cond evt="onClick" delay="0">
                    <p:tgtEl>
                      <p:spTgt spid="93"/>
                    </p:tgtEl>
                  </p:cond>
                </p:stCondLst>
                <p:endSync evt="end" delay="0">
                  <p:rtn val="all"/>
                </p:endSync>
                <p:childTnLst>
                  <p:par>
                    <p:cTn id="240" fill="hold">
                      <p:stCondLst>
                        <p:cond delay="0"/>
                      </p:stCondLst>
                      <p:childTnLst>
                        <p:par>
                          <p:cTn id="241" fill="hold">
                            <p:stCondLst>
                              <p:cond delay="0"/>
                            </p:stCondLst>
                            <p:childTnLst>
                              <p:par>
                                <p:cTn id="242" presetID="42" presetClass="path" presetSubtype="0" accel="50000" decel="50000" fill="hold" grpId="0" nodeType="clickEffect">
                                  <p:stCondLst>
                                    <p:cond delay="0"/>
                                  </p:stCondLst>
                                  <p:childTnLst>
                                    <p:animMotion origin="layout" path="M -1.66667E-6 3.7037E-6 L 0.16285 -0.22547 " pathEditMode="relative" rAng="0" ptsTypes="AA">
                                      <p:cBhvr>
                                        <p:cTn id="243" dur="2000" fill="hold"/>
                                        <p:tgtEl>
                                          <p:spTgt spid="93"/>
                                        </p:tgtEl>
                                        <p:attrNameLst>
                                          <p:attrName>ppt_x</p:attrName>
                                          <p:attrName>ppt_y</p:attrName>
                                        </p:attrNameLst>
                                      </p:cBhvr>
                                      <p:rCtr x="8142" y="-11273"/>
                                    </p:animMotion>
                                  </p:childTnLst>
                                </p:cTn>
                              </p:par>
                            </p:childTnLst>
                          </p:cTn>
                        </p:par>
                      </p:childTnLst>
                    </p:cTn>
                  </p:par>
                </p:childTnLst>
              </p:cTn>
              <p:nextCondLst>
                <p:cond evt="onClick" delay="0">
                  <p:tgtEl>
                    <p:spTgt spid="93"/>
                  </p:tgtEl>
                </p:cond>
              </p:nextCondLst>
            </p:seq>
            <p:seq concurrent="1" nextAc="seek">
              <p:cTn id="244" restart="whenNotActive" fill="hold" evtFilter="cancelBubble" nodeType="interactiveSeq">
                <p:stCondLst>
                  <p:cond evt="onClick" delay="0">
                    <p:tgtEl>
                      <p:spTgt spid="94"/>
                    </p:tgtEl>
                  </p:cond>
                </p:stCondLst>
                <p:endSync evt="end" delay="0">
                  <p:rtn val="all"/>
                </p:endSync>
                <p:childTnLst>
                  <p:par>
                    <p:cTn id="245" fill="hold">
                      <p:stCondLst>
                        <p:cond delay="0"/>
                      </p:stCondLst>
                      <p:childTnLst>
                        <p:par>
                          <p:cTn id="246" fill="hold">
                            <p:stCondLst>
                              <p:cond delay="0"/>
                            </p:stCondLst>
                            <p:childTnLst>
                              <p:par>
                                <p:cTn id="247" presetID="42" presetClass="path" presetSubtype="0" accel="50000" decel="50000" fill="hold" grpId="0" nodeType="clickEffect">
                                  <p:stCondLst>
                                    <p:cond delay="0"/>
                                  </p:stCondLst>
                                  <p:childTnLst>
                                    <p:animMotion origin="layout" path="M 1.94444E-6 4.07407E-6 L 0.32239 0.14444 " pathEditMode="relative" rAng="0" ptsTypes="AA">
                                      <p:cBhvr>
                                        <p:cTn id="248" dur="2000" fill="hold"/>
                                        <p:tgtEl>
                                          <p:spTgt spid="94"/>
                                        </p:tgtEl>
                                        <p:attrNameLst>
                                          <p:attrName>ppt_x</p:attrName>
                                          <p:attrName>ppt_y</p:attrName>
                                        </p:attrNameLst>
                                      </p:cBhvr>
                                      <p:rCtr x="16111" y="7222"/>
                                    </p:animMotion>
                                  </p:childTnLst>
                                </p:cTn>
                              </p:par>
                            </p:childTnLst>
                          </p:cTn>
                        </p:par>
                      </p:childTnLst>
                    </p:cTn>
                  </p:par>
                </p:childTnLst>
              </p:cTn>
              <p:nextCondLst>
                <p:cond evt="onClick" delay="0">
                  <p:tgtEl>
                    <p:spTgt spid="94"/>
                  </p:tgtEl>
                </p:cond>
              </p:nextCondLst>
            </p:seq>
            <p:seq concurrent="1" nextAc="seek">
              <p:cTn id="249" restart="whenNotActive" fill="hold" evtFilter="cancelBubble" nodeType="interactiveSeq">
                <p:stCondLst>
                  <p:cond evt="onClick" delay="0">
                    <p:tgtEl>
                      <p:spTgt spid="95"/>
                    </p:tgtEl>
                  </p:cond>
                </p:stCondLst>
                <p:endSync evt="end" delay="0">
                  <p:rtn val="all"/>
                </p:endSync>
                <p:childTnLst>
                  <p:par>
                    <p:cTn id="250" fill="hold">
                      <p:stCondLst>
                        <p:cond delay="0"/>
                      </p:stCondLst>
                      <p:childTnLst>
                        <p:par>
                          <p:cTn id="251" fill="hold">
                            <p:stCondLst>
                              <p:cond delay="0"/>
                            </p:stCondLst>
                            <p:childTnLst>
                              <p:par>
                                <p:cTn id="252" presetID="42" presetClass="path" presetSubtype="0" accel="50000" decel="50000" fill="hold" grpId="0" nodeType="clickEffect">
                                  <p:stCondLst>
                                    <p:cond delay="0"/>
                                  </p:stCondLst>
                                  <p:childTnLst>
                                    <p:animMotion origin="layout" path="M -2.77778E-6 -2.22222E-6 L -0.15538 -0.22639 " pathEditMode="relative" rAng="0" ptsTypes="AA">
                                      <p:cBhvr>
                                        <p:cTn id="253" dur="2000" fill="hold"/>
                                        <p:tgtEl>
                                          <p:spTgt spid="95"/>
                                        </p:tgtEl>
                                        <p:attrNameLst>
                                          <p:attrName>ppt_x</p:attrName>
                                          <p:attrName>ppt_y</p:attrName>
                                        </p:attrNameLst>
                                      </p:cBhvr>
                                      <p:rCtr x="-7778" y="-11319"/>
                                    </p:animMotion>
                                  </p:childTnLst>
                                </p:cTn>
                              </p:par>
                            </p:childTnLst>
                          </p:cTn>
                        </p:par>
                      </p:childTnLst>
                    </p:cTn>
                  </p:par>
                </p:childTnLst>
              </p:cTn>
              <p:nextCondLst>
                <p:cond evt="onClick" delay="0">
                  <p:tgtEl>
                    <p:spTgt spid="95"/>
                  </p:tgtEl>
                </p:cond>
              </p:nextCondLst>
            </p:seq>
            <p:seq concurrent="1" nextAc="seek">
              <p:cTn id="254" restart="whenNotActive" fill="hold" evtFilter="cancelBubble" nodeType="interactiveSeq">
                <p:stCondLst>
                  <p:cond evt="onClick" delay="0">
                    <p:tgtEl>
                      <p:spTgt spid="96"/>
                    </p:tgtEl>
                  </p:cond>
                </p:stCondLst>
                <p:endSync evt="end" delay="0">
                  <p:rtn val="all"/>
                </p:endSync>
                <p:childTnLst>
                  <p:par>
                    <p:cTn id="255" fill="hold">
                      <p:stCondLst>
                        <p:cond delay="0"/>
                      </p:stCondLst>
                      <p:childTnLst>
                        <p:par>
                          <p:cTn id="256" fill="hold">
                            <p:stCondLst>
                              <p:cond delay="0"/>
                            </p:stCondLst>
                            <p:childTnLst>
                              <p:par>
                                <p:cTn id="257" presetID="42" presetClass="path" presetSubtype="0" accel="50000" decel="50000" fill="hold" grpId="0" nodeType="clickEffect">
                                  <p:stCondLst>
                                    <p:cond delay="0"/>
                                  </p:stCondLst>
                                  <p:childTnLst>
                                    <p:animMotion origin="layout" path="M -2.77778E-7 4.07407E-6 L -0.31042 -0.22362 " pathEditMode="relative" rAng="0" ptsTypes="AA">
                                      <p:cBhvr>
                                        <p:cTn id="258" dur="2000" fill="hold"/>
                                        <p:tgtEl>
                                          <p:spTgt spid="96"/>
                                        </p:tgtEl>
                                        <p:attrNameLst>
                                          <p:attrName>ppt_x</p:attrName>
                                          <p:attrName>ppt_y</p:attrName>
                                        </p:attrNameLst>
                                      </p:cBhvr>
                                      <p:rCtr x="-15521" y="-11181"/>
                                    </p:animMotion>
                                  </p:childTnLst>
                                </p:cTn>
                              </p:par>
                            </p:childTnLst>
                          </p:cTn>
                        </p:par>
                      </p:childTnLst>
                    </p:cTn>
                  </p:par>
                </p:childTnLst>
              </p:cTn>
              <p:nextCondLst>
                <p:cond evt="onClick" delay="0">
                  <p:tgtEl>
                    <p:spTgt spid="96"/>
                  </p:tgtEl>
                </p:cond>
              </p:nextCondLst>
            </p:seq>
            <p:seq concurrent="1" nextAc="seek">
              <p:cTn id="259" restart="whenNotActive" fill="hold" evtFilter="cancelBubble" nodeType="interactiveSeq">
                <p:stCondLst>
                  <p:cond evt="onClick" delay="0">
                    <p:tgtEl>
                      <p:spTgt spid="97"/>
                    </p:tgtEl>
                  </p:cond>
                </p:stCondLst>
                <p:endSync evt="end" delay="0">
                  <p:rtn val="all"/>
                </p:endSync>
                <p:childTnLst>
                  <p:par>
                    <p:cTn id="260" fill="hold">
                      <p:stCondLst>
                        <p:cond delay="0"/>
                      </p:stCondLst>
                      <p:childTnLst>
                        <p:par>
                          <p:cTn id="261" fill="hold">
                            <p:stCondLst>
                              <p:cond delay="0"/>
                            </p:stCondLst>
                            <p:childTnLst>
                              <p:par>
                                <p:cTn id="262" presetID="42" presetClass="path" presetSubtype="0" accel="50000" decel="50000" fill="hold" grpId="0" nodeType="clickEffect">
                                  <p:stCondLst>
                                    <p:cond delay="0"/>
                                  </p:stCondLst>
                                  <p:childTnLst>
                                    <p:animMotion origin="layout" path="M -3.88889E-6 0 L 0.30417 -0.23148 " pathEditMode="relative" rAng="0" ptsTypes="AA">
                                      <p:cBhvr>
                                        <p:cTn id="263" dur="2000" fill="hold"/>
                                        <p:tgtEl>
                                          <p:spTgt spid="97"/>
                                        </p:tgtEl>
                                        <p:attrNameLst>
                                          <p:attrName>ppt_x</p:attrName>
                                          <p:attrName>ppt_y</p:attrName>
                                        </p:attrNameLst>
                                      </p:cBhvr>
                                      <p:rCtr x="15208" y="-11574"/>
                                    </p:animMotion>
                                  </p:childTnLst>
                                </p:cTn>
                              </p:par>
                            </p:childTnLst>
                          </p:cTn>
                        </p:par>
                      </p:childTnLst>
                    </p:cTn>
                  </p:par>
                </p:childTnLst>
              </p:cTn>
              <p:nextCondLst>
                <p:cond evt="onClick" delay="0">
                  <p:tgtEl>
                    <p:spTgt spid="97"/>
                  </p:tgtEl>
                </p:cond>
              </p:nextCondLst>
            </p:seq>
            <p:seq concurrent="1" nextAc="seek">
              <p:cTn id="264" restart="whenNotActive" fill="hold" evtFilter="cancelBubble" nodeType="interactiveSeq">
                <p:stCondLst>
                  <p:cond evt="onClick" delay="0">
                    <p:tgtEl>
                      <p:spTgt spid="98"/>
                    </p:tgtEl>
                  </p:cond>
                </p:stCondLst>
                <p:endSync evt="end" delay="0">
                  <p:rtn val="all"/>
                </p:endSync>
                <p:childTnLst>
                  <p:par>
                    <p:cTn id="265" fill="hold">
                      <p:stCondLst>
                        <p:cond delay="0"/>
                      </p:stCondLst>
                      <p:childTnLst>
                        <p:par>
                          <p:cTn id="266" fill="hold">
                            <p:stCondLst>
                              <p:cond delay="0"/>
                            </p:stCondLst>
                            <p:childTnLst>
                              <p:par>
                                <p:cTn id="267" presetID="42" presetClass="path" presetSubtype="0" accel="50000" decel="50000" fill="hold" grpId="0" nodeType="clickEffect">
                                  <p:stCondLst>
                                    <p:cond delay="0"/>
                                  </p:stCondLst>
                                  <p:childTnLst>
                                    <p:animMotion origin="layout" path="M 5.55556E-7 2.22222E-6 L 0.16007 -0.2257 " pathEditMode="relative" rAng="0" ptsTypes="AA">
                                      <p:cBhvr>
                                        <p:cTn id="268" dur="2000" fill="hold"/>
                                        <p:tgtEl>
                                          <p:spTgt spid="98"/>
                                        </p:tgtEl>
                                        <p:attrNameLst>
                                          <p:attrName>ppt_x</p:attrName>
                                          <p:attrName>ppt_y</p:attrName>
                                        </p:attrNameLst>
                                      </p:cBhvr>
                                      <p:rCtr x="8003" y="-11296"/>
                                    </p:animMotion>
                                  </p:childTnLst>
                                </p:cTn>
                              </p:par>
                            </p:childTnLst>
                          </p:cTn>
                        </p:par>
                      </p:childTnLst>
                    </p:cTn>
                  </p:par>
                </p:childTnLst>
              </p:cTn>
              <p:nextCondLst>
                <p:cond evt="onClick" delay="0">
                  <p:tgtEl>
                    <p:spTgt spid="98"/>
                  </p:tgtEl>
                </p:cond>
              </p:nextCondLst>
            </p:seq>
            <p:seq concurrent="1" nextAc="seek">
              <p:cTn id="269" restart="whenNotActive" fill="hold" evtFilter="cancelBubble" nodeType="interactiveSeq">
                <p:stCondLst>
                  <p:cond evt="onClick" delay="0">
                    <p:tgtEl>
                      <p:spTgt spid="99"/>
                    </p:tgtEl>
                  </p:cond>
                </p:stCondLst>
                <p:endSync evt="end" delay="0">
                  <p:rtn val="all"/>
                </p:endSync>
                <p:childTnLst>
                  <p:par>
                    <p:cTn id="270" fill="hold">
                      <p:stCondLst>
                        <p:cond delay="0"/>
                      </p:stCondLst>
                      <p:childTnLst>
                        <p:par>
                          <p:cTn id="271" fill="hold">
                            <p:stCondLst>
                              <p:cond delay="0"/>
                            </p:stCondLst>
                            <p:childTnLst>
                              <p:par>
                                <p:cTn id="272" presetID="42" presetClass="path" presetSubtype="0" accel="50000" decel="50000" fill="hold" grpId="0" nodeType="clickEffect">
                                  <p:stCondLst>
                                    <p:cond delay="0"/>
                                  </p:stCondLst>
                                  <p:childTnLst>
                                    <p:animMotion origin="layout" path="M 4.72222E-6 -4.81481E-6 L 0.32395 0.26737 " pathEditMode="relative" rAng="0" ptsTypes="AA">
                                      <p:cBhvr>
                                        <p:cTn id="273" dur="2000" fill="hold"/>
                                        <p:tgtEl>
                                          <p:spTgt spid="99"/>
                                        </p:tgtEl>
                                        <p:attrNameLst>
                                          <p:attrName>ppt_x</p:attrName>
                                          <p:attrName>ppt_y</p:attrName>
                                        </p:attrNameLst>
                                      </p:cBhvr>
                                      <p:rCtr x="16198" y="13356"/>
                                    </p:animMotion>
                                  </p:childTnLst>
                                </p:cTn>
                              </p:par>
                            </p:childTnLst>
                          </p:cTn>
                        </p:par>
                      </p:childTnLst>
                    </p:cTn>
                  </p:par>
                </p:childTnLst>
              </p:cTn>
              <p:nextCondLst>
                <p:cond evt="onClick" delay="0">
                  <p:tgtEl>
                    <p:spTgt spid="99"/>
                  </p:tgtEl>
                </p:cond>
              </p:nextCondLst>
            </p:seq>
            <p:seq concurrent="1" nextAc="seek">
              <p:cTn id="274" restart="whenNotActive" fill="hold" evtFilter="cancelBubble" nodeType="interactiveSeq">
                <p:stCondLst>
                  <p:cond evt="onClick" delay="0">
                    <p:tgtEl>
                      <p:spTgt spid="101"/>
                    </p:tgtEl>
                  </p:cond>
                </p:stCondLst>
                <p:endSync evt="end" delay="0">
                  <p:rtn val="all"/>
                </p:endSync>
                <p:childTnLst>
                  <p:par>
                    <p:cTn id="275" fill="hold">
                      <p:stCondLst>
                        <p:cond delay="0"/>
                      </p:stCondLst>
                      <p:childTnLst>
                        <p:par>
                          <p:cTn id="276" fill="hold">
                            <p:stCondLst>
                              <p:cond delay="0"/>
                            </p:stCondLst>
                            <p:childTnLst>
                              <p:par>
                                <p:cTn id="277" presetID="42" presetClass="path" presetSubtype="0" accel="50000" decel="50000" fill="hold" grpId="0" nodeType="clickEffect">
                                  <p:stCondLst>
                                    <p:cond delay="0"/>
                                  </p:stCondLst>
                                  <p:childTnLst>
                                    <p:animMotion origin="layout" path="M -2.77778E-7 3.7037E-6 L 0.00694 0.27569 " pathEditMode="relative" rAng="0" ptsTypes="AA">
                                      <p:cBhvr>
                                        <p:cTn id="278" dur="2000" fill="hold"/>
                                        <p:tgtEl>
                                          <p:spTgt spid="101"/>
                                        </p:tgtEl>
                                        <p:attrNameLst>
                                          <p:attrName>ppt_x</p:attrName>
                                          <p:attrName>ppt_y</p:attrName>
                                        </p:attrNameLst>
                                      </p:cBhvr>
                                      <p:rCtr x="347" y="13773"/>
                                    </p:animMotion>
                                  </p:childTnLst>
                                </p:cTn>
                              </p:par>
                            </p:childTnLst>
                          </p:cTn>
                        </p:par>
                      </p:childTnLst>
                    </p:cTn>
                  </p:par>
                </p:childTnLst>
              </p:cTn>
              <p:nextCondLst>
                <p:cond evt="onClick" delay="0">
                  <p:tgtEl>
                    <p:spTgt spid="101"/>
                  </p:tgtEl>
                </p:cond>
              </p:nextCondLst>
            </p:seq>
            <p:seq concurrent="1" nextAc="seek">
              <p:cTn id="279" restart="whenNotActive" fill="hold" evtFilter="cancelBubble" nodeType="interactiveSeq">
                <p:stCondLst>
                  <p:cond evt="onClick" delay="0">
                    <p:tgtEl>
                      <p:spTgt spid="102"/>
                    </p:tgtEl>
                  </p:cond>
                </p:stCondLst>
                <p:endSync evt="end" delay="0">
                  <p:rtn val="all"/>
                </p:endSync>
                <p:childTnLst>
                  <p:par>
                    <p:cTn id="280" fill="hold">
                      <p:stCondLst>
                        <p:cond delay="0"/>
                      </p:stCondLst>
                      <p:childTnLst>
                        <p:par>
                          <p:cTn id="281" fill="hold">
                            <p:stCondLst>
                              <p:cond delay="0"/>
                            </p:stCondLst>
                            <p:childTnLst>
                              <p:par>
                                <p:cTn id="282" presetID="42" presetClass="path" presetSubtype="0" accel="50000" decel="50000" fill="hold" grpId="0" nodeType="clickEffect">
                                  <p:stCondLst>
                                    <p:cond delay="0"/>
                                  </p:stCondLst>
                                  <p:childTnLst>
                                    <p:animMotion origin="layout" path="M -3.88889E-6 7.40741E-7 L -0.14722 0.26829 " pathEditMode="relative" rAng="0" ptsTypes="AA">
                                      <p:cBhvr>
                                        <p:cTn id="283" dur="2000" fill="hold"/>
                                        <p:tgtEl>
                                          <p:spTgt spid="102"/>
                                        </p:tgtEl>
                                        <p:attrNameLst>
                                          <p:attrName>ppt_x</p:attrName>
                                          <p:attrName>ppt_y</p:attrName>
                                        </p:attrNameLst>
                                      </p:cBhvr>
                                      <p:rCtr x="-7361" y="13403"/>
                                    </p:animMotion>
                                  </p:childTnLst>
                                </p:cTn>
                              </p:par>
                            </p:childTnLst>
                          </p:cTn>
                        </p:par>
                      </p:childTnLst>
                    </p:cTn>
                  </p:par>
                </p:childTnLst>
              </p:cTn>
              <p:nextCondLst>
                <p:cond evt="onClick" delay="0">
                  <p:tgtEl>
                    <p:spTgt spid="102"/>
                  </p:tgtEl>
                </p:cond>
              </p:nextCondLst>
            </p:seq>
            <p:seq concurrent="1" nextAc="seek">
              <p:cTn id="284" restart="whenNotActive" fill="hold" evtFilter="cancelBubble" nodeType="interactiveSeq">
                <p:stCondLst>
                  <p:cond evt="onClick" delay="0">
                    <p:tgtEl>
                      <p:spTgt spid="103"/>
                    </p:tgtEl>
                  </p:cond>
                </p:stCondLst>
                <p:endSync evt="end" delay="0">
                  <p:rtn val="all"/>
                </p:endSync>
                <p:childTnLst>
                  <p:par>
                    <p:cTn id="285" fill="hold">
                      <p:stCondLst>
                        <p:cond delay="0"/>
                      </p:stCondLst>
                      <p:childTnLst>
                        <p:par>
                          <p:cTn id="286" fill="hold">
                            <p:stCondLst>
                              <p:cond delay="0"/>
                            </p:stCondLst>
                            <p:childTnLst>
                              <p:par>
                                <p:cTn id="287" presetID="42" presetClass="path" presetSubtype="0" accel="50000" decel="50000" fill="hold" grpId="0" nodeType="clickEffect">
                                  <p:stCondLst>
                                    <p:cond delay="0"/>
                                  </p:stCondLst>
                                  <p:childTnLst>
                                    <p:animMotion origin="layout" path="M -2.77778E-6 2.22222E-6 L 0.32136 0.26921 " pathEditMode="relative" rAng="0" ptsTypes="AA">
                                      <p:cBhvr>
                                        <p:cTn id="288" dur="2000" fill="hold"/>
                                        <p:tgtEl>
                                          <p:spTgt spid="103"/>
                                        </p:tgtEl>
                                        <p:attrNameLst>
                                          <p:attrName>ppt_x</p:attrName>
                                          <p:attrName>ppt_y</p:attrName>
                                        </p:attrNameLst>
                                      </p:cBhvr>
                                      <p:rCtr x="16059" y="13449"/>
                                    </p:animMotion>
                                  </p:childTnLst>
                                </p:cTn>
                              </p:par>
                            </p:childTnLst>
                          </p:cTn>
                        </p:par>
                      </p:childTnLst>
                    </p:cTn>
                  </p:par>
                </p:childTnLst>
              </p:cTn>
              <p:nextCondLst>
                <p:cond evt="onClick" delay="0">
                  <p:tgtEl>
                    <p:spTgt spid="103"/>
                  </p:tgtEl>
                </p:cond>
              </p:nextCondLst>
            </p:seq>
            <p:seq concurrent="1" nextAc="seek">
              <p:cTn id="289" restart="whenNotActive" fill="hold" evtFilter="cancelBubble" nodeType="interactiveSeq">
                <p:stCondLst>
                  <p:cond evt="onClick" delay="0">
                    <p:tgtEl>
                      <p:spTgt spid="104"/>
                    </p:tgtEl>
                  </p:cond>
                </p:stCondLst>
                <p:endSync evt="end" delay="0">
                  <p:rtn val="all"/>
                </p:endSync>
                <p:childTnLst>
                  <p:par>
                    <p:cTn id="290" fill="hold">
                      <p:stCondLst>
                        <p:cond delay="0"/>
                      </p:stCondLst>
                      <p:childTnLst>
                        <p:par>
                          <p:cTn id="291" fill="hold">
                            <p:stCondLst>
                              <p:cond delay="0"/>
                            </p:stCondLst>
                            <p:childTnLst>
                              <p:par>
                                <p:cTn id="292" presetID="42" presetClass="path" presetSubtype="0" accel="50000" decel="50000" fill="hold" grpId="0" nodeType="clickEffect">
                                  <p:stCondLst>
                                    <p:cond delay="0"/>
                                  </p:stCondLst>
                                  <p:childTnLst>
                                    <p:animMotion origin="layout" path="M 5E-6 -2.22222E-6 L 0.01007 0.26366 " pathEditMode="relative" rAng="0" ptsTypes="AA">
                                      <p:cBhvr>
                                        <p:cTn id="293" dur="2000" fill="hold"/>
                                        <p:tgtEl>
                                          <p:spTgt spid="104"/>
                                        </p:tgtEl>
                                        <p:attrNameLst>
                                          <p:attrName>ppt_x</p:attrName>
                                          <p:attrName>ppt_y</p:attrName>
                                        </p:attrNameLst>
                                      </p:cBhvr>
                                      <p:rCtr x="503" y="13171"/>
                                    </p:animMotion>
                                  </p:childTnLst>
                                </p:cTn>
                              </p:par>
                            </p:childTnLst>
                          </p:cTn>
                        </p:par>
                      </p:childTnLst>
                    </p:cTn>
                  </p:par>
                </p:childTnLst>
              </p:cTn>
              <p:nextCondLst>
                <p:cond evt="onClick" delay="0">
                  <p:tgtEl>
                    <p:spTgt spid="104"/>
                  </p:tgtEl>
                </p:cond>
              </p:nextCondLst>
            </p:seq>
            <p:seq concurrent="1" nextAc="seek">
              <p:cTn id="294" restart="whenNotActive" fill="hold" evtFilter="cancelBubble" nodeType="interactiveSeq">
                <p:stCondLst>
                  <p:cond evt="onClick" delay="0">
                    <p:tgtEl>
                      <p:spTgt spid="105"/>
                    </p:tgtEl>
                  </p:cond>
                </p:stCondLst>
                <p:endSync evt="end" delay="0">
                  <p:rtn val="all"/>
                </p:endSync>
                <p:childTnLst>
                  <p:par>
                    <p:cTn id="295" fill="hold">
                      <p:stCondLst>
                        <p:cond delay="0"/>
                      </p:stCondLst>
                      <p:childTnLst>
                        <p:par>
                          <p:cTn id="296" fill="hold">
                            <p:stCondLst>
                              <p:cond delay="0"/>
                            </p:stCondLst>
                            <p:childTnLst>
                              <p:par>
                                <p:cTn id="297" presetID="42" presetClass="path" presetSubtype="0" accel="50000" decel="50000" fill="hold" grpId="0" nodeType="clickEffect">
                                  <p:stCondLst>
                                    <p:cond delay="0"/>
                                  </p:stCondLst>
                                  <p:childTnLst>
                                    <p:animMotion origin="layout" path="M -1.66667E-6 1.48148E-6 L 0.30799 -0.10509 " pathEditMode="relative" rAng="0" ptsTypes="AA">
                                      <p:cBhvr>
                                        <p:cTn id="298" dur="2000" fill="hold"/>
                                        <p:tgtEl>
                                          <p:spTgt spid="105"/>
                                        </p:tgtEl>
                                        <p:attrNameLst>
                                          <p:attrName>ppt_x</p:attrName>
                                          <p:attrName>ppt_y</p:attrName>
                                        </p:attrNameLst>
                                      </p:cBhvr>
                                      <p:rCtr x="15399" y="-5255"/>
                                    </p:animMotion>
                                  </p:childTnLst>
                                </p:cTn>
                              </p:par>
                            </p:childTnLst>
                          </p:cTn>
                        </p:par>
                      </p:childTnLst>
                    </p:cTn>
                  </p:par>
                </p:childTnLst>
              </p:cTn>
              <p:nextCondLst>
                <p:cond evt="onClick" delay="0">
                  <p:tgtEl>
                    <p:spTgt spid="105"/>
                  </p:tgtEl>
                </p:cond>
              </p:nextCondLst>
            </p:seq>
          </p:childTnLst>
        </p:cTn>
      </p:par>
    </p:tnLst>
    <p:bldLst>
      <p:bldP spid="4" grpId="0" animBg="1"/>
      <p:bldP spid="27" grpId="0" animBg="1"/>
      <p:bldP spid="29" grpId="0" animBg="1"/>
      <p:bldP spid="31" grpId="0" animBg="1"/>
      <p:bldP spid="33" grpId="0" animBg="1"/>
      <p:bldP spid="35" grpId="0" animBg="1"/>
      <p:bldP spid="37" grpId="0" animBg="1"/>
      <p:bldP spid="39" grpId="0" animBg="1"/>
      <p:bldP spid="40" grpId="0" animBg="1"/>
      <p:bldP spid="47" grpId="0" animBg="1"/>
      <p:bldP spid="48" grpId="0" animBg="1"/>
      <p:bldP spid="49" grpId="0" animBg="1"/>
      <p:bldP spid="51" grpId="0" animBg="1"/>
      <p:bldP spid="53" grpId="0" animBg="1"/>
      <p:bldP spid="55"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0" grpId="1" animBg="1"/>
      <p:bldP spid="71" grpId="0" animBg="1"/>
      <p:bldP spid="72" grpId="0" animBg="1"/>
      <p:bldP spid="72" grpId="1" animBg="1"/>
      <p:bldP spid="73" grpId="0" animBg="1"/>
      <p:bldP spid="74" grpId="0" animBg="1"/>
      <p:bldP spid="75" grpId="0" animBg="1"/>
      <p:bldP spid="77" grpId="0" animBg="1"/>
      <p:bldP spid="78" grpId="0" animBg="1"/>
      <p:bldP spid="80" grpId="0" animBg="1"/>
      <p:bldP spid="81" grpId="0" animBg="1"/>
      <p:bldP spid="82" grpId="0" animBg="1"/>
      <p:bldP spid="83" grpId="0" animBg="1"/>
      <p:bldP spid="84" grpId="0" animBg="1"/>
      <p:bldP spid="85" grpId="0" animBg="1"/>
      <p:bldP spid="86"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P spid="103" grpId="0" animBg="1"/>
      <p:bldP spid="104" grpId="0" animBg="1"/>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smtClean="0"/>
              <a:t>6</a:t>
            </a:r>
            <a:endParaRPr lang="cs-CZ" sz="5400" dirty="0"/>
          </a:p>
        </p:txBody>
      </p:sp>
      <p:sp>
        <p:nvSpPr>
          <p:cNvPr id="5" name="Obdélník se zakulaceným příčným rohem 3"/>
          <p:cNvSpPr/>
          <p:nvPr/>
        </p:nvSpPr>
        <p:spPr>
          <a:xfrm>
            <a:off x="3485870" y="477612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a:solidFill>
                  <a:srgbClr val="FFFFFF"/>
                </a:solidFill>
                <a:cs typeface="Arial" charset="0"/>
              </a:rPr>
              <a:t>3</a:t>
            </a:r>
            <a:r>
              <a:rPr lang="cs-CZ" sz="3200" dirty="0" smtClean="0">
                <a:solidFill>
                  <a:srgbClr val="FFFFFF"/>
                </a:solidFill>
                <a:cs typeface="Arial" charset="0"/>
              </a:rPr>
              <a:t> . 2</a:t>
            </a:r>
            <a:endParaRPr lang="cs-CZ" sz="3200" dirty="0">
              <a:solidFill>
                <a:srgbClr val="FFFFFF"/>
              </a:solidFill>
              <a:cs typeface="Arial" charset="0"/>
            </a:endParaRPr>
          </a:p>
        </p:txBody>
      </p:sp>
      <p:sp>
        <p:nvSpPr>
          <p:cNvPr id="7" name="Obdélník se zakulaceným příčným rohem 5"/>
          <p:cNvSpPr/>
          <p:nvPr/>
        </p:nvSpPr>
        <p:spPr>
          <a:xfrm>
            <a:off x="3459349" y="370565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4 . 2</a:t>
            </a:r>
            <a:endParaRPr lang="cs-CZ" sz="3200" dirty="0">
              <a:solidFill>
                <a:srgbClr val="FFFFFF"/>
              </a:solidFill>
              <a:cs typeface="Arial" charset="0"/>
            </a:endParaRPr>
          </a:p>
        </p:txBody>
      </p:sp>
      <p:sp>
        <p:nvSpPr>
          <p:cNvPr id="8" name="Obdélník se zakulaceným příčným rohem 5"/>
          <p:cNvSpPr/>
          <p:nvPr/>
        </p:nvSpPr>
        <p:spPr>
          <a:xfrm>
            <a:off x="879745"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6 . 3</a:t>
            </a:r>
            <a:endParaRPr lang="cs-CZ" sz="3200" dirty="0">
              <a:solidFill>
                <a:srgbClr val="FFFFFF"/>
              </a:solidFill>
              <a:cs typeface="Arial" charset="0"/>
            </a:endParaRPr>
          </a:p>
        </p:txBody>
      </p:sp>
      <p:sp>
        <p:nvSpPr>
          <p:cNvPr id="9" name="Obdélník se zakulaceným příčným rohem 5"/>
          <p:cNvSpPr/>
          <p:nvPr/>
        </p:nvSpPr>
        <p:spPr>
          <a:xfrm>
            <a:off x="6101584" y="476922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5 . 2</a:t>
            </a:r>
            <a:endParaRPr lang="cs-CZ" sz="3200" dirty="0">
              <a:solidFill>
                <a:srgbClr val="FFFFFF"/>
              </a:solidFill>
              <a:cs typeface="Arial" charset="0"/>
            </a:endParaRPr>
          </a:p>
        </p:txBody>
      </p:sp>
      <p:sp>
        <p:nvSpPr>
          <p:cNvPr id="10" name="Obdélník se zakulaceným příčným rohem 3"/>
          <p:cNvSpPr/>
          <p:nvPr/>
        </p:nvSpPr>
        <p:spPr>
          <a:xfrm>
            <a:off x="6101584" y="368109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18 : 3</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24 : 4</a:t>
            </a:r>
            <a:endParaRPr lang="cs-CZ" sz="3200" dirty="0">
              <a:solidFill>
                <a:srgbClr val="FFFFFF"/>
              </a:solidFill>
              <a:cs typeface="Arial" charset="0"/>
            </a:endParaRPr>
          </a:p>
        </p:txBody>
      </p:sp>
      <p:sp>
        <p:nvSpPr>
          <p:cNvPr id="14" name="Šipka doprava 13">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4434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CC00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C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
                                        </p:tgtEl>
                                        <p:attrNameLst>
                                          <p:attrName>fillcolor</p:attrName>
                                        </p:attrNameLst>
                                      </p:cBhvr>
                                      <p:to>
                                        <a:srgbClr val="00CC0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1"/>
                                        </p:tgtEl>
                                        <p:attrNameLst>
                                          <p:attrName>fillcolor</p:attrName>
                                        </p:attrNameLst>
                                      </p:cBhvr>
                                      <p:to>
                                        <a:srgbClr val="00CC0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a:t>2</a:t>
            </a:r>
          </a:p>
        </p:txBody>
      </p:sp>
      <p:sp>
        <p:nvSpPr>
          <p:cNvPr id="5" name="Obdélník se zakulaceným příčným rohem 3"/>
          <p:cNvSpPr/>
          <p:nvPr/>
        </p:nvSpPr>
        <p:spPr>
          <a:xfrm>
            <a:off x="3485870" y="477612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6 : 3</a:t>
            </a:r>
            <a:endParaRPr lang="cs-CZ" sz="3200" dirty="0">
              <a:solidFill>
                <a:srgbClr val="FFFFFF"/>
              </a:solidFill>
              <a:cs typeface="Arial" charset="0"/>
            </a:endParaRPr>
          </a:p>
        </p:txBody>
      </p:sp>
      <p:sp>
        <p:nvSpPr>
          <p:cNvPr id="7" name="Obdélník se zakulaceným příčným rohem 5"/>
          <p:cNvSpPr/>
          <p:nvPr/>
        </p:nvSpPr>
        <p:spPr>
          <a:xfrm>
            <a:off x="3459349" y="370565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40 : 5</a:t>
            </a:r>
            <a:endParaRPr lang="cs-CZ" sz="3200" dirty="0">
              <a:solidFill>
                <a:srgbClr val="FFFFFF"/>
              </a:solidFill>
              <a:cs typeface="Arial" charset="0"/>
            </a:endParaRPr>
          </a:p>
        </p:txBody>
      </p:sp>
      <p:sp>
        <p:nvSpPr>
          <p:cNvPr id="8" name="Obdélník se zakulaceným příčným rohem 5"/>
          <p:cNvSpPr/>
          <p:nvPr/>
        </p:nvSpPr>
        <p:spPr>
          <a:xfrm>
            <a:off x="879745"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 : 3</a:t>
            </a:r>
            <a:endParaRPr lang="cs-CZ" sz="3200" dirty="0">
              <a:solidFill>
                <a:srgbClr val="FFFFFF"/>
              </a:solidFill>
              <a:cs typeface="Arial" charset="0"/>
            </a:endParaRPr>
          </a:p>
        </p:txBody>
      </p:sp>
      <p:sp>
        <p:nvSpPr>
          <p:cNvPr id="9" name="Obdélník se zakulaceným příčným rohem 5"/>
          <p:cNvSpPr/>
          <p:nvPr/>
        </p:nvSpPr>
        <p:spPr>
          <a:xfrm>
            <a:off x="6148464"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4 . 4</a:t>
            </a:r>
            <a:endParaRPr lang="cs-CZ" sz="3200" dirty="0">
              <a:solidFill>
                <a:srgbClr val="FFFFFF"/>
              </a:solidFill>
              <a:cs typeface="Arial" charset="0"/>
            </a:endParaRPr>
          </a:p>
        </p:txBody>
      </p:sp>
      <p:sp>
        <p:nvSpPr>
          <p:cNvPr id="10" name="Obdélník se zakulaceným příčným rohem 3"/>
          <p:cNvSpPr/>
          <p:nvPr/>
        </p:nvSpPr>
        <p:spPr>
          <a:xfrm>
            <a:off x="6148464" y="477612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8 : 4</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1 . 2</a:t>
            </a:r>
            <a:endParaRPr lang="cs-CZ" sz="3200" dirty="0">
              <a:solidFill>
                <a:srgbClr val="FFFFFF"/>
              </a:solidFill>
              <a:cs typeface="Arial" charset="0"/>
            </a:endParaRPr>
          </a:p>
        </p:txBody>
      </p:sp>
      <p:sp>
        <p:nvSpPr>
          <p:cNvPr id="12" name="Šipka doprava 11">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40924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CC00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C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
                                        </p:tgtEl>
                                        <p:attrNameLst>
                                          <p:attrName>fillcolor</p:attrName>
                                        </p:attrNameLst>
                                      </p:cBhvr>
                                      <p:to>
                                        <a:srgbClr val="00CC0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1"/>
                                        </p:tgtEl>
                                        <p:attrNameLst>
                                          <p:attrName>fillcolor</p:attrName>
                                        </p:attrNameLst>
                                      </p:cBhvr>
                                      <p:to>
                                        <a:srgbClr val="00CC0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smtClean="0"/>
              <a:t>8</a:t>
            </a:r>
            <a:endParaRPr lang="cs-CZ" sz="5400" dirty="0"/>
          </a:p>
        </p:txBody>
      </p:sp>
      <p:sp>
        <p:nvSpPr>
          <p:cNvPr id="5" name="Obdélník se zakulaceným příčným rohem 3"/>
          <p:cNvSpPr/>
          <p:nvPr/>
        </p:nvSpPr>
        <p:spPr>
          <a:xfrm>
            <a:off x="3485870" y="477612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32 : 4</a:t>
            </a:r>
            <a:endParaRPr lang="cs-CZ" sz="3200" dirty="0">
              <a:solidFill>
                <a:srgbClr val="FFFFFF"/>
              </a:solidFill>
              <a:cs typeface="Arial" charset="0"/>
            </a:endParaRPr>
          </a:p>
        </p:txBody>
      </p:sp>
      <p:sp>
        <p:nvSpPr>
          <p:cNvPr id="7" name="Obdélník se zakulaceným příčným rohem 5"/>
          <p:cNvSpPr/>
          <p:nvPr/>
        </p:nvSpPr>
        <p:spPr>
          <a:xfrm>
            <a:off x="3459349" y="370565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a:solidFill>
                  <a:srgbClr val="FFFFFF"/>
                </a:solidFill>
                <a:cs typeface="Arial" charset="0"/>
              </a:rPr>
              <a:t>9</a:t>
            </a:r>
            <a:r>
              <a:rPr lang="cs-CZ" sz="3200" dirty="0" smtClean="0">
                <a:solidFill>
                  <a:srgbClr val="FFFFFF"/>
                </a:solidFill>
                <a:cs typeface="Arial" charset="0"/>
              </a:rPr>
              <a:t> : 3</a:t>
            </a:r>
            <a:endParaRPr lang="cs-CZ" sz="3200" dirty="0">
              <a:solidFill>
                <a:srgbClr val="FFFFFF"/>
              </a:solidFill>
              <a:cs typeface="Arial" charset="0"/>
            </a:endParaRPr>
          </a:p>
        </p:txBody>
      </p:sp>
      <p:sp>
        <p:nvSpPr>
          <p:cNvPr id="9" name="Obdélník se zakulaceným příčným rohem 5"/>
          <p:cNvSpPr/>
          <p:nvPr/>
        </p:nvSpPr>
        <p:spPr>
          <a:xfrm>
            <a:off x="6101584" y="476922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a:solidFill>
                  <a:srgbClr val="FFFFFF"/>
                </a:solidFill>
                <a:cs typeface="Arial" charset="0"/>
              </a:rPr>
              <a:t>5</a:t>
            </a:r>
            <a:r>
              <a:rPr lang="cs-CZ" sz="3200" dirty="0" smtClean="0">
                <a:solidFill>
                  <a:srgbClr val="FFFFFF"/>
                </a:solidFill>
                <a:cs typeface="Arial" charset="0"/>
              </a:rPr>
              <a:t> . 3</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2 . 4</a:t>
            </a:r>
            <a:endParaRPr lang="cs-CZ" sz="3200" dirty="0">
              <a:solidFill>
                <a:srgbClr val="FFFFFF"/>
              </a:solidFill>
              <a:cs typeface="Arial" charset="0"/>
            </a:endParaRPr>
          </a:p>
        </p:txBody>
      </p:sp>
      <p:sp>
        <p:nvSpPr>
          <p:cNvPr id="12" name="Obdélník se zakulaceným příčným rohem 5"/>
          <p:cNvSpPr/>
          <p:nvPr/>
        </p:nvSpPr>
        <p:spPr>
          <a:xfrm>
            <a:off x="898543" y="3701310"/>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6 . 2</a:t>
            </a:r>
            <a:endParaRPr lang="cs-CZ" sz="3200" dirty="0">
              <a:solidFill>
                <a:srgbClr val="FFFFFF"/>
              </a:solidFill>
              <a:cs typeface="Arial" charset="0"/>
            </a:endParaRPr>
          </a:p>
        </p:txBody>
      </p:sp>
      <p:sp>
        <p:nvSpPr>
          <p:cNvPr id="14" name="Obdélník se zakulaceným příčným rohem 5"/>
          <p:cNvSpPr/>
          <p:nvPr/>
        </p:nvSpPr>
        <p:spPr>
          <a:xfrm>
            <a:off x="6148464" y="368337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12 : 4</a:t>
            </a:r>
            <a:endParaRPr lang="cs-CZ" sz="3200" dirty="0">
              <a:solidFill>
                <a:srgbClr val="FFFFFF"/>
              </a:solidFill>
              <a:cs typeface="Arial" charset="0"/>
            </a:endParaRPr>
          </a:p>
        </p:txBody>
      </p:sp>
      <p:sp>
        <p:nvSpPr>
          <p:cNvPr id="15" name="Šipka doprava 14">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9026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CC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00CC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2"/>
                                        </p:tgtEl>
                                        <p:attrNameLst>
                                          <p:attrName>fillcolor</p:attrName>
                                        </p:attrNameLst>
                                      </p:cBhvr>
                                      <p:to>
                                        <a:srgbClr val="CC0000"/>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4"/>
                                        </p:tgtEl>
                                        <p:attrNameLst>
                                          <p:attrName>fillcolor</p:attrName>
                                        </p:attrNameLst>
                                      </p:cBhvr>
                                      <p:to>
                                        <a:srgbClr val="CC0000"/>
                                      </p:to>
                                    </p:animClr>
                                    <p:set>
                                      <p:cBhvr>
                                        <p:cTn id="42" dur="2000" fill="hold"/>
                                        <p:tgtEl>
                                          <p:spTgt spid="14"/>
                                        </p:tgtEl>
                                        <p:attrNameLst>
                                          <p:attrName>fill.type</p:attrName>
                                        </p:attrNameLst>
                                      </p:cBhvr>
                                      <p:to>
                                        <p:strVal val="solid"/>
                                      </p:to>
                                    </p:set>
                                    <p:set>
                                      <p:cBhvr>
                                        <p:cTn id="4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a:t>4</a:t>
            </a:r>
          </a:p>
        </p:txBody>
      </p:sp>
      <p:sp>
        <p:nvSpPr>
          <p:cNvPr id="5" name="Obdélník se zakulaceným příčným rohem 3"/>
          <p:cNvSpPr/>
          <p:nvPr/>
        </p:nvSpPr>
        <p:spPr>
          <a:xfrm>
            <a:off x="925702" y="369027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2 . 2</a:t>
            </a:r>
            <a:endParaRPr lang="cs-CZ" sz="3200" dirty="0">
              <a:solidFill>
                <a:srgbClr val="FFFFFF"/>
              </a:solidFill>
              <a:cs typeface="Arial" charset="0"/>
            </a:endParaRPr>
          </a:p>
        </p:txBody>
      </p:sp>
      <p:sp>
        <p:nvSpPr>
          <p:cNvPr id="8" name="Obdélník se zakulaceným příčným rohem 5"/>
          <p:cNvSpPr/>
          <p:nvPr/>
        </p:nvSpPr>
        <p:spPr>
          <a:xfrm>
            <a:off x="3513643" y="4822327"/>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24 : 4</a:t>
            </a:r>
            <a:endParaRPr lang="cs-CZ" sz="3200" dirty="0">
              <a:solidFill>
                <a:srgbClr val="FFFFFF"/>
              </a:solidFill>
              <a:cs typeface="Arial" charset="0"/>
            </a:endParaRPr>
          </a:p>
        </p:txBody>
      </p:sp>
      <p:sp>
        <p:nvSpPr>
          <p:cNvPr id="9" name="Obdélník se zakulaceným příčným rohem 5"/>
          <p:cNvSpPr/>
          <p:nvPr/>
        </p:nvSpPr>
        <p:spPr>
          <a:xfrm>
            <a:off x="6101584" y="476922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 : 2</a:t>
            </a:r>
            <a:endParaRPr lang="cs-CZ" sz="3200" dirty="0">
              <a:solidFill>
                <a:srgbClr val="FFFFFF"/>
              </a:solidFill>
              <a:cs typeface="Arial" charset="0"/>
            </a:endParaRPr>
          </a:p>
        </p:txBody>
      </p:sp>
      <p:sp>
        <p:nvSpPr>
          <p:cNvPr id="10" name="Obdélník se zakulaceným příčným rohem 3"/>
          <p:cNvSpPr/>
          <p:nvPr/>
        </p:nvSpPr>
        <p:spPr>
          <a:xfrm>
            <a:off x="6101584" y="3681099"/>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12 : 3</a:t>
            </a:r>
            <a:endParaRPr lang="cs-CZ" sz="3200" dirty="0">
              <a:solidFill>
                <a:srgbClr val="FFFFFF"/>
              </a:solidFill>
              <a:cs typeface="Arial" charset="0"/>
            </a:endParaRPr>
          </a:p>
        </p:txBody>
      </p:sp>
      <p:sp>
        <p:nvSpPr>
          <p:cNvPr id="11" name="Obdélník se zakulaceným příčným rohem 3"/>
          <p:cNvSpPr/>
          <p:nvPr/>
        </p:nvSpPr>
        <p:spPr>
          <a:xfrm>
            <a:off x="889335" y="480626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16 : 4</a:t>
            </a:r>
            <a:endParaRPr lang="cs-CZ" sz="3200" dirty="0">
              <a:solidFill>
                <a:srgbClr val="FFFFFF"/>
              </a:solidFill>
              <a:cs typeface="Arial" charset="0"/>
            </a:endParaRPr>
          </a:p>
        </p:txBody>
      </p:sp>
      <p:sp>
        <p:nvSpPr>
          <p:cNvPr id="12" name="Obdélník se zakulaceným příčným rohem 3"/>
          <p:cNvSpPr/>
          <p:nvPr/>
        </p:nvSpPr>
        <p:spPr>
          <a:xfrm>
            <a:off x="3513643" y="369027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20 : 5</a:t>
            </a:r>
            <a:endParaRPr lang="cs-CZ" sz="3200" dirty="0">
              <a:solidFill>
                <a:srgbClr val="FFFFFF"/>
              </a:solidFill>
              <a:cs typeface="Arial" charset="0"/>
            </a:endParaRPr>
          </a:p>
        </p:txBody>
      </p:sp>
      <p:sp>
        <p:nvSpPr>
          <p:cNvPr id="14" name="Šipka doprava 13">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47753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CC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CC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00CC0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00CC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rgbClr val="00CC00"/>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Rozhodni, které příklady mají daný výsledek:</a:t>
            </a:r>
            <a:endParaRPr lang="cs-CZ" dirty="0"/>
          </a:p>
        </p:txBody>
      </p:sp>
      <p:sp>
        <p:nvSpPr>
          <p:cNvPr id="3" name="Zástupný symbol pro obsah 2"/>
          <p:cNvSpPr>
            <a:spLocks noGrp="1"/>
          </p:cNvSpPr>
          <p:nvPr>
            <p:ph idx="1"/>
          </p:nvPr>
        </p:nvSpPr>
        <p:spPr/>
        <p:txBody>
          <a:bodyPr>
            <a:normAutofit/>
          </a:bodyPr>
          <a:lstStyle/>
          <a:p>
            <a:pPr algn="ctr"/>
            <a:r>
              <a:rPr lang="cs-CZ" sz="5400" dirty="0" smtClean="0"/>
              <a:t>3</a:t>
            </a:r>
            <a:endParaRPr lang="cs-CZ" sz="5400" dirty="0"/>
          </a:p>
        </p:txBody>
      </p:sp>
      <p:sp>
        <p:nvSpPr>
          <p:cNvPr id="5" name="Obdélník se zakulaceným příčným rohem 3"/>
          <p:cNvSpPr/>
          <p:nvPr/>
        </p:nvSpPr>
        <p:spPr>
          <a:xfrm>
            <a:off x="3485870" y="4776126"/>
            <a:ext cx="233477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6 : 2</a:t>
            </a:r>
            <a:endParaRPr lang="cs-CZ" sz="3200" dirty="0">
              <a:solidFill>
                <a:srgbClr val="FFFFFF"/>
              </a:solidFill>
              <a:cs typeface="Arial" charset="0"/>
            </a:endParaRPr>
          </a:p>
        </p:txBody>
      </p:sp>
      <p:sp>
        <p:nvSpPr>
          <p:cNvPr id="7" name="Obdélník se zakulaceným příčným rohem 5"/>
          <p:cNvSpPr/>
          <p:nvPr/>
        </p:nvSpPr>
        <p:spPr>
          <a:xfrm>
            <a:off x="3459349" y="370565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9 . 4</a:t>
            </a:r>
            <a:endParaRPr lang="cs-CZ" sz="3200" dirty="0">
              <a:solidFill>
                <a:srgbClr val="FFFFFF"/>
              </a:solidFill>
              <a:cs typeface="Arial" charset="0"/>
            </a:endParaRPr>
          </a:p>
        </p:txBody>
      </p:sp>
      <p:sp>
        <p:nvSpPr>
          <p:cNvPr id="8" name="Obdélník se zakulaceným příčným rohem 5"/>
          <p:cNvSpPr/>
          <p:nvPr/>
        </p:nvSpPr>
        <p:spPr>
          <a:xfrm>
            <a:off x="879745"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a:solidFill>
                  <a:srgbClr val="FFFFFF"/>
                </a:solidFill>
                <a:cs typeface="Arial" charset="0"/>
              </a:rPr>
              <a:t>4</a:t>
            </a:r>
            <a:r>
              <a:rPr lang="cs-CZ" sz="3200" dirty="0" smtClean="0">
                <a:solidFill>
                  <a:srgbClr val="FFFFFF"/>
                </a:solidFill>
                <a:cs typeface="Arial" charset="0"/>
              </a:rPr>
              <a:t> : 4</a:t>
            </a:r>
            <a:endParaRPr lang="cs-CZ" sz="3200" dirty="0">
              <a:solidFill>
                <a:srgbClr val="FFFFFF"/>
              </a:solidFill>
              <a:cs typeface="Arial" charset="0"/>
            </a:endParaRPr>
          </a:p>
        </p:txBody>
      </p:sp>
      <p:sp>
        <p:nvSpPr>
          <p:cNvPr id="9" name="Obdélník se zakulaceným příčným rohem 5"/>
          <p:cNvSpPr/>
          <p:nvPr/>
        </p:nvSpPr>
        <p:spPr>
          <a:xfrm>
            <a:off x="6082405" y="3701311"/>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12 : 2</a:t>
            </a:r>
            <a:endParaRPr lang="cs-CZ" sz="3200" dirty="0">
              <a:solidFill>
                <a:srgbClr val="FFFFFF"/>
              </a:solidFill>
              <a:cs typeface="Arial" charset="0"/>
            </a:endParaRPr>
          </a:p>
        </p:txBody>
      </p:sp>
      <p:sp>
        <p:nvSpPr>
          <p:cNvPr id="12" name="Obdélník se zakulaceným příčným rohem 5"/>
          <p:cNvSpPr/>
          <p:nvPr/>
        </p:nvSpPr>
        <p:spPr>
          <a:xfrm>
            <a:off x="879745" y="4769228"/>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35 : 5</a:t>
            </a:r>
            <a:endParaRPr lang="cs-CZ" sz="3200" dirty="0">
              <a:solidFill>
                <a:srgbClr val="FFFFFF"/>
              </a:solidFill>
              <a:cs typeface="Arial" charset="0"/>
            </a:endParaRPr>
          </a:p>
        </p:txBody>
      </p:sp>
      <p:sp>
        <p:nvSpPr>
          <p:cNvPr id="14" name="Obdélník se zakulaceným příčným rohem 5"/>
          <p:cNvSpPr/>
          <p:nvPr/>
        </p:nvSpPr>
        <p:spPr>
          <a:xfrm>
            <a:off x="6082405" y="4739193"/>
            <a:ext cx="2344362" cy="857250"/>
          </a:xfrm>
          <a:prstGeom prst="round2DiagRect">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200" dirty="0" smtClean="0">
                <a:solidFill>
                  <a:srgbClr val="FFFFFF"/>
                </a:solidFill>
                <a:cs typeface="Arial" charset="0"/>
              </a:rPr>
              <a:t>8 : 2</a:t>
            </a:r>
            <a:endParaRPr lang="cs-CZ" sz="3200" dirty="0">
              <a:solidFill>
                <a:srgbClr val="FFFFFF"/>
              </a:solidFill>
              <a:cs typeface="Arial" charset="0"/>
            </a:endParaRPr>
          </a:p>
        </p:txBody>
      </p:sp>
      <p:sp>
        <p:nvSpPr>
          <p:cNvPr id="15" name="Šipka doprava 14">
            <a:hlinkClick r:id="rId2" action="ppaction://hlinksldjump"/>
          </p:cNvPr>
          <p:cNvSpPr/>
          <p:nvPr/>
        </p:nvSpPr>
        <p:spPr>
          <a:xfrm>
            <a:off x="7812732" y="5897880"/>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a:hlinkClick r:id="rId3" action="ppaction://hlinksldjump"/>
          </p:cNvPr>
          <p:cNvSpPr/>
          <p:nvPr/>
        </p:nvSpPr>
        <p:spPr>
          <a:xfrm rot="10800000">
            <a:off x="989430" y="5865313"/>
            <a:ext cx="721668" cy="48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56280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CC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C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CC00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C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2"/>
                                        </p:tgtEl>
                                        <p:attrNameLst>
                                          <p:attrName>fillcolor</p:attrName>
                                        </p:attrNameLst>
                                      </p:cBhvr>
                                      <p:to>
                                        <a:srgbClr val="CC0000"/>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4"/>
                                        </p:tgtEl>
                                        <p:attrNameLst>
                                          <p:attrName>fillcolor</p:attrName>
                                        </p:attrNameLst>
                                      </p:cBhvr>
                                      <p:to>
                                        <a:srgbClr val="CC0000"/>
                                      </p:to>
                                    </p:animClr>
                                    <p:set>
                                      <p:cBhvr>
                                        <p:cTn id="42" dur="2000" fill="hold"/>
                                        <p:tgtEl>
                                          <p:spTgt spid="14"/>
                                        </p:tgtEl>
                                        <p:attrNameLst>
                                          <p:attrName>fill.type</p:attrName>
                                        </p:attrNameLst>
                                      </p:cBhvr>
                                      <p:to>
                                        <p:strVal val="solid"/>
                                      </p:to>
                                    </p:set>
                                    <p:set>
                                      <p:cBhvr>
                                        <p:cTn id="4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tébla">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TM02900743[[fn=Organika]]</Template>
  <TotalTime>2811</TotalTime>
  <Words>856</Words>
  <Application>Microsoft Office PowerPoint</Application>
  <PresentationFormat>Předvádění na obrazovce (4:3)</PresentationFormat>
  <Paragraphs>231</Paragraphs>
  <Slides>13</Slides>
  <Notes>1</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13</vt:i4>
      </vt:variant>
    </vt:vector>
  </HeadingPairs>
  <TitlesOfParts>
    <vt:vector size="22" baseType="lpstr">
      <vt:lpstr>Arial</vt:lpstr>
      <vt:lpstr>Calibri</vt:lpstr>
      <vt:lpstr>Calibri Light</vt:lpstr>
      <vt:lpstr>Century Gothic</vt:lpstr>
      <vt:lpstr>Times New Roman</vt:lpstr>
      <vt:lpstr>Wingdings 2</vt:lpstr>
      <vt:lpstr>Wingdings 3</vt:lpstr>
      <vt:lpstr>HDOfficeLightV0</vt:lpstr>
      <vt:lpstr>Stébla</vt:lpstr>
      <vt:lpstr>Prezentace aplikace PowerPoint</vt:lpstr>
      <vt:lpstr>Metodické pokyny</vt:lpstr>
      <vt:lpstr>Puštík vousatý má donést svým dětem do hnízda potravu, kterou pro ně ulovil. Pomůžeš mu nalézt cestu k dutině stromu, kde na něj mláďata čekají? </vt:lpstr>
      <vt:lpstr>Vypočítej příklad a dotekem na příklad si ověř svůj výsledek.</vt:lpstr>
      <vt:lpstr>Rozhodni, které příklady mají daný výsledek:</vt:lpstr>
      <vt:lpstr>Rozhodni, které příklady mají daný výsledek:</vt:lpstr>
      <vt:lpstr>Rozhodni, které příklady mají daný výsledek:</vt:lpstr>
      <vt:lpstr>Rozhodni, které příklady mají daný výsledek:</vt:lpstr>
      <vt:lpstr>Rozhodni, které příklady mají daný výsledek:</vt:lpstr>
      <vt:lpstr>Rozhodni, které příklady mají daný výsledek:</vt:lpstr>
      <vt:lpstr>Rozhodni, které příklady mají daný výsledek:</vt:lpstr>
      <vt:lpstr>Rozhodni, které příklady mají daný výsledek:</vt:lpstr>
      <vt:lpstr>Zdroj: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Vondrášková Štěpánka</dc:creator>
  <cp:lastModifiedBy>Krobot Ivo</cp:lastModifiedBy>
  <cp:revision>324</cp:revision>
  <dcterms:created xsi:type="dcterms:W3CDTF">2017-02-27T09:20:09Z</dcterms:created>
  <dcterms:modified xsi:type="dcterms:W3CDTF">2022-11-03T10:20:01Z</dcterms:modified>
  <cp:contentStatus/>
</cp:coreProperties>
</file>