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6/ljFnBPQHNk834ct/agwaYlX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dbf5deb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dbf5deb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obsah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svislý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vislý nadpis a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í snímek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áhlaví oddílu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ání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nom nadpis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ah s titulkem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ázek s titulkem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 descr="Assassin's Creed: Odyssey - The glory of Athens - Ancient World Magazin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c6dbf5debd_0_0"/>
          <p:cNvSpPr txBox="1"/>
          <p:nvPr/>
        </p:nvSpPr>
        <p:spPr>
          <a:xfrm>
            <a:off x="0" y="0"/>
            <a:ext cx="12192000" cy="5247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cs-CZ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Jak působí Athény ve hře? </a:t>
            </a:r>
            <a:endParaRPr sz="28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cs-CZ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 nám počítačové rekonstrukce ve hře mohou ukázat navíc? </a:t>
            </a:r>
            <a:endParaRPr sz="28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cs-CZ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Proč tvůrci hry chtěli spolupracovat s odborníky, jako jsou historikové </a:t>
            </a:r>
            <a:br>
              <a:rPr lang="cs-CZ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cs-CZ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archeologové? </a:t>
            </a:r>
            <a:endParaRPr sz="28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cs-CZ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Jaké jsou limity herních rekonstrukcí historie? </a:t>
            </a:r>
            <a:endParaRPr sz="28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cs-CZ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Může být hra dobrý výukový zdroj?</a:t>
            </a:r>
            <a:endParaRPr sz="28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Napadají tě další podobné zdroje? </a:t>
            </a:r>
            <a:endParaRPr sz="28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Širokoúhlá obrazovka</PresentationFormat>
  <Paragraphs>6</Paragraphs>
  <Slides>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5" baseType="lpstr">
      <vt:lpstr>Arial</vt:lpstr>
      <vt:lpstr>Calibri</vt:lpstr>
      <vt:lpstr>Motiv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Žalský Pavel - učitel</dc:creator>
  <cp:lastModifiedBy>Jana Rušinová</cp:lastModifiedBy>
  <cp:revision>1</cp:revision>
  <dcterms:created xsi:type="dcterms:W3CDTF">2024-03-20T08:21:28Z</dcterms:created>
  <dcterms:modified xsi:type="dcterms:W3CDTF">2024-05-17T15:51:48Z</dcterms:modified>
</cp:coreProperties>
</file>