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4053" r:id="rId2"/>
  </p:sldMasterIdLst>
  <p:notesMasterIdLst>
    <p:notesMasterId r:id="rId15"/>
  </p:notesMasterIdLst>
  <p:sldIdLst>
    <p:sldId id="257" r:id="rId3"/>
    <p:sldId id="268" r:id="rId4"/>
    <p:sldId id="270" r:id="rId5"/>
    <p:sldId id="271" r:id="rId6"/>
    <p:sldId id="272" r:id="rId7"/>
    <p:sldId id="277" r:id="rId8"/>
    <p:sldId id="273" r:id="rId9"/>
    <p:sldId id="274" r:id="rId10"/>
    <p:sldId id="275" r:id="rId11"/>
    <p:sldId id="276" r:id="rId12"/>
    <p:sldId id="269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1945" autoAdjust="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BB61E-4912-4168-80CA-706A03787449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BD72B-91AE-4C34-AF9A-F423DCC921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512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8DCA1C3-564B-479E-A4FC-CE29F498EB46}" type="slidenum">
              <a:rPr lang="cs-CZ" altLang="cs-CZ">
                <a:latin typeface="Calibri" panose="020F0502020204030204" pitchFamily="34" charset="0"/>
              </a:rPr>
              <a:pPr/>
              <a:t>1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6805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10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701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11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0700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12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497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2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791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3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182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4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60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5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223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6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065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7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536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8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031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EE7A5A-3D89-4DFB-B4E4-F022405BD3BE}" type="slidenum">
              <a:rPr lang="cs-CZ" altLang="cs-CZ">
                <a:latin typeface="Calibri" panose="020F0502020204030204" pitchFamily="34" charset="0"/>
              </a:rPr>
              <a:pPr/>
              <a:t>9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93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FA07-8858-497B-AB3F-F4A3C1A0629F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CC79-8D76-438C-B63E-A885F3B78EBB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A219-EBE3-4E9A-A0C8-75356817D621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E204-27C8-440E-8E62-0F8A38ECEE28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47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5C2-13A5-4248-8E3F-D179D3FE1252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04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17F4-E237-42DE-80DC-0E74ED2F4256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22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3D9AB-5BDE-47D3-9DED-CB2BD2E918DF}" type="datetime1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77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F5C21-AEF2-4822-9F8B-6339CAC18F43}" type="datetime1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477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03E6-98D6-48C8-BF19-F5D7372C8930}" type="datetime1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26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A70A-784D-4A40-BEF0-F76F3DF9AFD3}" type="datetime1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870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85F0-A277-44C8-AB4D-7107648AB882}" type="datetime1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4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E1AC-D975-4243-B290-5C8AF8BD3994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53FD7-8F64-48C9-A11A-4B86B070BCA9}" type="datetime1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071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8F457-8D1D-41F3-82FB-C7DDF720CBCA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110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DD9DE-3804-4858-B309-FFC8872ADE49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465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324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546E-C0C4-4D9D-958D-01D803F87633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3C14-2893-47D0-B871-7D30E9A3FC4B}" type="datetime1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A020-C96F-42C4-8428-E7218B9A112F}" type="datetime1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68DE-0AEB-4F52-B551-DEFF330D2974}" type="datetime1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401F-6CB6-4C1E-90DC-240127BA091E}" type="datetime1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E34B7-3119-4B3A-8720-3B6784900CE2}" type="datetime1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BE560-B8D7-44B8-80CB-E3E7127DC947}" type="datetime1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38A9119-F294-47A6-9A96-367472B2555F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66BD4-3F0E-4F37-9D2C-0735B5D95E93}" type="datetime1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Autorem materiálu a všech jeho částí, není-li uvedeno jinak, je PaedDr. Štěpánka Vondrášková. Dostupné z Metodického portálu www.rvp.cz, ISSN: 1802-4785. Provozuje Národní ústav pro vzdělávání, školské poradenské zařízení a zařízení pro další vzdělávání pedagogických pracovníků (NÚV).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9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  <p:sldLayoutId id="2147484057" r:id="rId4"/>
    <p:sldLayoutId id="2147484058" r:id="rId5"/>
    <p:sldLayoutId id="2147484059" r:id="rId6"/>
    <p:sldLayoutId id="2147484060" r:id="rId7"/>
    <p:sldLayoutId id="2147484061" r:id="rId8"/>
    <p:sldLayoutId id="2147484062" r:id="rId9"/>
    <p:sldLayoutId id="2147484063" r:id="rId10"/>
    <p:sldLayoutId id="2147484064" r:id="rId11"/>
    <p:sldLayoutId id="2147484065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4694238"/>
            <a:ext cx="5184775" cy="215900"/>
          </a:xfrm>
          <a:solidFill>
            <a:schemeClr val="accent6">
              <a:lumMod val="50000"/>
              <a:alpha val="36000"/>
            </a:schemeClr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cs-CZ" sz="6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</a:t>
            </a:r>
            <a:br>
              <a:rPr lang="cs-CZ" sz="6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cs-CZ" sz="6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cs-CZ" sz="6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cs-CZ" sz="6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cs-CZ" sz="6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cs-CZ" sz="6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50800" dir="5400000" algn="ctr" rotWithShape="0">
                    <a:schemeClr val="accent6">
                      <a:lumMod val="50000"/>
                    </a:schemeClr>
                  </a:outerShdw>
                </a:effectLst>
              </a:rPr>
              <a:t/>
            </a:r>
            <a:b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50800" dir="5400000" algn="ctr" rotWithShape="0">
                    <a:schemeClr val="accent6">
                      <a:lumMod val="50000"/>
                    </a:schemeClr>
                  </a:outerShdw>
                </a:effectLst>
              </a:rPr>
            </a:br>
            <a:endParaRPr lang="cs-CZ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93806" y="3325291"/>
            <a:ext cx="8032406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50800" dir="5400000" algn="ctr" rotWithShape="0">
                    <a:schemeClr val="accent6">
                      <a:lumMod val="50000"/>
                    </a:schemeClr>
                  </a:outerShdw>
                </a:effectLst>
              </a:rPr>
              <a:t>3</a:t>
            </a:r>
            <a:r>
              <a:rPr lang="cs-CZ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50800" dir="5400000" algn="ctr" rotWithShape="0">
                    <a:schemeClr val="accent6">
                      <a:lumMod val="50000"/>
                    </a:schemeClr>
                  </a:outerShdw>
                </a:effectLst>
              </a:rPr>
              <a:t>. ročník</a:t>
            </a:r>
          </a:p>
          <a:p>
            <a:pPr algn="ctr">
              <a:defRPr/>
            </a:pPr>
            <a:endParaRPr lang="cs-CZ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50800" dist="50800" dir="5400000" algn="ctr" rotWithShape="0">
                  <a:schemeClr val="accent6">
                    <a:lumMod val="50000"/>
                  </a:schemeClr>
                </a:outerShdw>
              </a:effectLst>
            </a:endParaRPr>
          </a:p>
        </p:txBody>
      </p:sp>
      <p:sp>
        <p:nvSpPr>
          <p:cNvPr id="20484" name="Obdélník 5"/>
          <p:cNvSpPr>
            <a:spLocks noChangeArrowheads="1"/>
          </p:cNvSpPr>
          <p:nvPr/>
        </p:nvSpPr>
        <p:spPr bwMode="auto">
          <a:xfrm>
            <a:off x="357187" y="6098225"/>
            <a:ext cx="8429625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buNone/>
            </a:pPr>
            <a:r>
              <a:rPr lang="cs-CZ" sz="11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Autorem materiálu a všech jeho částí, není-li uvedeno jinak, je PaedDr. Štěpánka Vondrášková. </a:t>
            </a:r>
            <a:br>
              <a:rPr lang="cs-CZ" sz="11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11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Dostupné z Metodického portálu www.rvp.cz, ISSN: 1802-4785. </a:t>
            </a:r>
            <a:br>
              <a:rPr lang="cs-CZ" sz="11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11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Provozuje Národní pedagogický institut České republiky (NPI ČR).</a:t>
            </a:r>
            <a:endParaRPr lang="cs-CZ" sz="11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662697" y="1112558"/>
            <a:ext cx="569462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50800" dir="5400000" algn="ctr" rotWithShape="0">
                    <a:schemeClr val="accent6">
                      <a:lumMod val="50000"/>
                    </a:schemeClr>
                  </a:outerShdw>
                </a:effectLst>
              </a:rPr>
              <a:t>Zaokrouhlování na desítky</a:t>
            </a:r>
          </a:p>
        </p:txBody>
      </p:sp>
    </p:spTree>
    <p:extLst>
      <p:ext uri="{BB962C8B-B14F-4D97-AF65-F5344CB8AC3E}">
        <p14:creationId xmlns:p14="http://schemas.microsoft.com/office/powerpoint/2010/main" val="236803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Zaokrouhli dané číslo na desítky</a:t>
            </a:r>
            <a:r>
              <a:rPr lang="cs-CZ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Rozhodni, jaké číslo patří na místo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písmene, </a:t>
            </a:r>
            <a:r>
              <a:rPr lang="cs-CZ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zaokrouhli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ho. Dotykem své rozhodnutí zkontroluj.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548640" y="2913951"/>
            <a:ext cx="8147303" cy="1441485"/>
            <a:chOff x="548640" y="2913951"/>
            <a:chExt cx="8147303" cy="1441485"/>
          </a:xfrm>
        </p:grpSpPr>
        <p:grpSp>
          <p:nvGrpSpPr>
            <p:cNvPr id="10" name="Skupina 9"/>
            <p:cNvGrpSpPr/>
            <p:nvPr/>
          </p:nvGrpSpPr>
          <p:grpSpPr>
            <a:xfrm>
              <a:off x="744636" y="2917000"/>
              <a:ext cx="3798439" cy="978344"/>
              <a:chOff x="924054" y="2917000"/>
              <a:chExt cx="7275576" cy="978344"/>
            </a:xfrm>
          </p:grpSpPr>
          <p:cxnSp>
            <p:nvCxnSpPr>
              <p:cNvPr id="5" name="Přímá spojnice 4"/>
              <p:cNvCxnSpPr/>
              <p:nvPr/>
            </p:nvCxnSpPr>
            <p:spPr>
              <a:xfrm>
                <a:off x="924054" y="3392488"/>
                <a:ext cx="7241538" cy="0"/>
              </a:xfrm>
              <a:prstGeom prst="line">
                <a:avLst/>
              </a:prstGeom>
              <a:ln w="762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Přímá spojnice 6"/>
              <p:cNvCxnSpPr/>
              <p:nvPr/>
            </p:nvCxnSpPr>
            <p:spPr>
              <a:xfrm>
                <a:off x="924054" y="2944368"/>
                <a:ext cx="0" cy="95097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Přímá spojnice 54"/>
              <p:cNvCxnSpPr/>
              <p:nvPr/>
            </p:nvCxnSpPr>
            <p:spPr>
              <a:xfrm>
                <a:off x="8199630" y="2917000"/>
                <a:ext cx="0" cy="950976"/>
              </a:xfrm>
              <a:prstGeom prst="line">
                <a:avLst/>
              </a:prstGeom>
              <a:ln w="762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Přímá spojnice 8"/>
              <p:cNvCxnSpPr/>
              <p:nvPr/>
            </p:nvCxnSpPr>
            <p:spPr>
              <a:xfrm>
                <a:off x="1691640" y="300837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Přímá spojnice 55"/>
              <p:cNvCxnSpPr/>
              <p:nvPr/>
            </p:nvCxnSpPr>
            <p:spPr>
              <a:xfrm>
                <a:off x="2392680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Přímá spojnice 56"/>
              <p:cNvCxnSpPr/>
              <p:nvPr/>
            </p:nvCxnSpPr>
            <p:spPr>
              <a:xfrm>
                <a:off x="309372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Přímá spojnice 57"/>
              <p:cNvCxnSpPr/>
              <p:nvPr/>
            </p:nvCxnSpPr>
            <p:spPr>
              <a:xfrm>
                <a:off x="3861305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Přímá spojnice 58"/>
              <p:cNvCxnSpPr/>
              <p:nvPr/>
            </p:nvCxnSpPr>
            <p:spPr>
              <a:xfrm>
                <a:off x="457200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Přímá spojnice 59"/>
              <p:cNvCxnSpPr/>
              <p:nvPr/>
            </p:nvCxnSpPr>
            <p:spPr>
              <a:xfrm>
                <a:off x="532993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Přímá spojnice 60"/>
              <p:cNvCxnSpPr/>
              <p:nvPr/>
            </p:nvCxnSpPr>
            <p:spPr>
              <a:xfrm>
                <a:off x="6002278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Přímá spojnice 61"/>
              <p:cNvCxnSpPr/>
              <p:nvPr/>
            </p:nvCxnSpPr>
            <p:spPr>
              <a:xfrm>
                <a:off x="6751064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Přímá spojnice 62"/>
              <p:cNvCxnSpPr/>
              <p:nvPr/>
            </p:nvCxnSpPr>
            <p:spPr>
              <a:xfrm>
                <a:off x="7466331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ovéPole 10"/>
            <p:cNvSpPr txBox="1"/>
            <p:nvPr/>
          </p:nvSpPr>
          <p:spPr>
            <a:xfrm>
              <a:off x="548640" y="3893771"/>
              <a:ext cx="4964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/>
                <a:t>80</a:t>
              </a:r>
              <a:endParaRPr lang="cs-CZ" sz="2400" dirty="0"/>
            </a:p>
          </p:txBody>
        </p:sp>
        <p:sp>
          <p:nvSpPr>
            <p:cNvPr id="64" name="TextovéPole 63"/>
            <p:cNvSpPr txBox="1"/>
            <p:nvPr/>
          </p:nvSpPr>
          <p:spPr>
            <a:xfrm>
              <a:off x="4305705" y="3893770"/>
              <a:ext cx="494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9</a:t>
              </a:r>
              <a:r>
                <a:rPr lang="cs-CZ" sz="2400" dirty="0" smtClean="0"/>
                <a:t>0</a:t>
              </a:r>
              <a:endParaRPr lang="cs-CZ" sz="2400" dirty="0"/>
            </a:p>
          </p:txBody>
        </p:sp>
        <p:grpSp>
          <p:nvGrpSpPr>
            <p:cNvPr id="31" name="Skupina 30"/>
            <p:cNvGrpSpPr/>
            <p:nvPr/>
          </p:nvGrpSpPr>
          <p:grpSpPr>
            <a:xfrm>
              <a:off x="4546970" y="2913951"/>
              <a:ext cx="3798439" cy="978344"/>
              <a:chOff x="924054" y="2917000"/>
              <a:chExt cx="7275576" cy="978344"/>
            </a:xfrm>
          </p:grpSpPr>
          <p:cxnSp>
            <p:nvCxnSpPr>
              <p:cNvPr id="43" name="Přímá spojnice 42"/>
              <p:cNvCxnSpPr/>
              <p:nvPr/>
            </p:nvCxnSpPr>
            <p:spPr>
              <a:xfrm>
                <a:off x="924054" y="3392488"/>
                <a:ext cx="7241538" cy="0"/>
              </a:xfrm>
              <a:prstGeom prst="line">
                <a:avLst/>
              </a:prstGeom>
              <a:ln w="762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nice 43"/>
              <p:cNvCxnSpPr/>
              <p:nvPr/>
            </p:nvCxnSpPr>
            <p:spPr>
              <a:xfrm>
                <a:off x="924054" y="2944368"/>
                <a:ext cx="0" cy="95097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44"/>
              <p:cNvCxnSpPr/>
              <p:nvPr/>
            </p:nvCxnSpPr>
            <p:spPr>
              <a:xfrm>
                <a:off x="8199630" y="2917000"/>
                <a:ext cx="0" cy="950976"/>
              </a:xfrm>
              <a:prstGeom prst="line">
                <a:avLst/>
              </a:prstGeom>
              <a:ln w="762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Přímá spojnice 45"/>
              <p:cNvCxnSpPr/>
              <p:nvPr/>
            </p:nvCxnSpPr>
            <p:spPr>
              <a:xfrm>
                <a:off x="1691640" y="300837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nice 46"/>
              <p:cNvCxnSpPr/>
              <p:nvPr/>
            </p:nvCxnSpPr>
            <p:spPr>
              <a:xfrm>
                <a:off x="2392680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nice 47"/>
              <p:cNvCxnSpPr/>
              <p:nvPr/>
            </p:nvCxnSpPr>
            <p:spPr>
              <a:xfrm>
                <a:off x="309372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Přímá spojnice 48"/>
              <p:cNvCxnSpPr/>
              <p:nvPr/>
            </p:nvCxnSpPr>
            <p:spPr>
              <a:xfrm>
                <a:off x="3861305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49"/>
              <p:cNvCxnSpPr/>
              <p:nvPr/>
            </p:nvCxnSpPr>
            <p:spPr>
              <a:xfrm>
                <a:off x="457200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nice 50"/>
              <p:cNvCxnSpPr/>
              <p:nvPr/>
            </p:nvCxnSpPr>
            <p:spPr>
              <a:xfrm>
                <a:off x="532993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Přímá spojnice 51"/>
              <p:cNvCxnSpPr/>
              <p:nvPr/>
            </p:nvCxnSpPr>
            <p:spPr>
              <a:xfrm>
                <a:off x="6002278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Přímá spojnice 52"/>
              <p:cNvCxnSpPr/>
              <p:nvPr/>
            </p:nvCxnSpPr>
            <p:spPr>
              <a:xfrm>
                <a:off x="6751064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Přímá spojnice 53"/>
              <p:cNvCxnSpPr/>
              <p:nvPr/>
            </p:nvCxnSpPr>
            <p:spPr>
              <a:xfrm>
                <a:off x="7466331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ovéPole 32"/>
            <p:cNvSpPr txBox="1"/>
            <p:nvPr/>
          </p:nvSpPr>
          <p:spPr>
            <a:xfrm>
              <a:off x="7962568" y="3890721"/>
              <a:ext cx="7333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/>
                <a:t>100</a:t>
              </a:r>
              <a:endParaRPr lang="cs-CZ" sz="2400" dirty="0"/>
            </a:p>
          </p:txBody>
        </p:sp>
      </p:grpSp>
      <p:sp>
        <p:nvSpPr>
          <p:cNvPr id="65" name="TextovéPole 64"/>
          <p:cNvSpPr txBox="1"/>
          <p:nvPr/>
        </p:nvSpPr>
        <p:spPr>
          <a:xfrm>
            <a:off x="1032120" y="2638965"/>
            <a:ext cx="523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1311469" y="2614430"/>
            <a:ext cx="474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1754126" y="2623456"/>
            <a:ext cx="46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</a:t>
            </a:r>
          </a:p>
        </p:txBody>
      </p:sp>
      <p:sp>
        <p:nvSpPr>
          <p:cNvPr id="68" name="TextovéPole 67"/>
          <p:cNvSpPr txBox="1"/>
          <p:nvPr/>
        </p:nvSpPr>
        <p:spPr>
          <a:xfrm>
            <a:off x="2073166" y="2625574"/>
            <a:ext cx="450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2478514" y="2617821"/>
            <a:ext cx="50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5</a:t>
            </a:r>
            <a:endParaRPr lang="cs-CZ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3279856" y="2597189"/>
            <a:ext cx="319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g</a:t>
            </a:r>
          </a:p>
        </p:txBody>
      </p:sp>
      <p:sp>
        <p:nvSpPr>
          <p:cNvPr id="71" name="TextovéPole 70"/>
          <p:cNvSpPr txBox="1"/>
          <p:nvPr/>
        </p:nvSpPr>
        <p:spPr>
          <a:xfrm>
            <a:off x="2924349" y="2616821"/>
            <a:ext cx="255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f</a:t>
            </a:r>
          </a:p>
        </p:txBody>
      </p:sp>
      <p:sp>
        <p:nvSpPr>
          <p:cNvPr id="77" name="TextovéPole 76"/>
          <p:cNvSpPr txBox="1"/>
          <p:nvPr/>
        </p:nvSpPr>
        <p:spPr>
          <a:xfrm>
            <a:off x="3661891" y="2602042"/>
            <a:ext cx="529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3969514" y="2614430"/>
            <a:ext cx="488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9</a:t>
            </a:r>
            <a:endParaRPr lang="cs-CZ" dirty="0"/>
          </a:p>
        </p:txBody>
      </p:sp>
      <p:sp>
        <p:nvSpPr>
          <p:cNvPr id="79" name="TextovéPole 78"/>
          <p:cNvSpPr txBox="1"/>
          <p:nvPr/>
        </p:nvSpPr>
        <p:spPr>
          <a:xfrm>
            <a:off x="4861696" y="2625574"/>
            <a:ext cx="523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j</a:t>
            </a:r>
          </a:p>
        </p:txBody>
      </p:sp>
      <p:sp>
        <p:nvSpPr>
          <p:cNvPr id="80" name="TextovéPole 79"/>
          <p:cNvSpPr txBox="1"/>
          <p:nvPr/>
        </p:nvSpPr>
        <p:spPr>
          <a:xfrm>
            <a:off x="5113803" y="2611381"/>
            <a:ext cx="474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92</a:t>
            </a:r>
            <a:endParaRPr lang="cs-CZ" dirty="0"/>
          </a:p>
        </p:txBody>
      </p:sp>
      <p:sp>
        <p:nvSpPr>
          <p:cNvPr id="81" name="TextovéPole 80"/>
          <p:cNvSpPr txBox="1"/>
          <p:nvPr/>
        </p:nvSpPr>
        <p:spPr>
          <a:xfrm>
            <a:off x="5483328" y="2621057"/>
            <a:ext cx="46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93</a:t>
            </a:r>
            <a:endParaRPr lang="cs-CZ" dirty="0"/>
          </a:p>
        </p:txBody>
      </p:sp>
      <p:sp>
        <p:nvSpPr>
          <p:cNvPr id="82" name="TextovéPole 81"/>
          <p:cNvSpPr txBox="1"/>
          <p:nvPr/>
        </p:nvSpPr>
        <p:spPr>
          <a:xfrm>
            <a:off x="5875500" y="2622525"/>
            <a:ext cx="450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94</a:t>
            </a:r>
            <a:endParaRPr lang="cs-CZ" dirty="0"/>
          </a:p>
        </p:txBody>
      </p:sp>
      <p:sp>
        <p:nvSpPr>
          <p:cNvPr id="83" name="TextovéPole 82"/>
          <p:cNvSpPr txBox="1"/>
          <p:nvPr/>
        </p:nvSpPr>
        <p:spPr>
          <a:xfrm>
            <a:off x="6353726" y="2607535"/>
            <a:ext cx="50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</a:t>
            </a:r>
          </a:p>
        </p:txBody>
      </p:sp>
      <p:sp>
        <p:nvSpPr>
          <p:cNvPr id="84" name="TextovéPole 83"/>
          <p:cNvSpPr txBox="1"/>
          <p:nvPr/>
        </p:nvSpPr>
        <p:spPr>
          <a:xfrm>
            <a:off x="6745263" y="2596317"/>
            <a:ext cx="485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o</a:t>
            </a:r>
          </a:p>
        </p:txBody>
      </p:sp>
      <p:sp>
        <p:nvSpPr>
          <p:cNvPr id="85" name="TextovéPole 84"/>
          <p:cNvSpPr txBox="1"/>
          <p:nvPr/>
        </p:nvSpPr>
        <p:spPr>
          <a:xfrm>
            <a:off x="7097995" y="2581874"/>
            <a:ext cx="534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</a:p>
        </p:txBody>
      </p:sp>
      <p:sp>
        <p:nvSpPr>
          <p:cNvPr id="86" name="TextovéPole 85"/>
          <p:cNvSpPr txBox="1"/>
          <p:nvPr/>
        </p:nvSpPr>
        <p:spPr>
          <a:xfrm>
            <a:off x="7408360" y="2592719"/>
            <a:ext cx="529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98</a:t>
            </a:r>
            <a:endParaRPr lang="cs-CZ" dirty="0"/>
          </a:p>
        </p:txBody>
      </p:sp>
      <p:sp>
        <p:nvSpPr>
          <p:cNvPr id="87" name="TextovéPole 86"/>
          <p:cNvSpPr txBox="1"/>
          <p:nvPr/>
        </p:nvSpPr>
        <p:spPr>
          <a:xfrm>
            <a:off x="7844871" y="2583761"/>
            <a:ext cx="488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68814001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07407E-6 L -3.05556E-6 0.00024 C -0.00312 0.0007 -0.00607 0.00186 -0.00902 0.00255 C -0.01111 0.00301 -0.01319 0.00324 -0.0151 0.00394 C -0.01614 0.00417 -0.01701 0.00487 -0.01805 0.00533 C -0.02864 0.00926 -0.01389 0.00278 -0.02812 0.00926 C -0.02916 0.00973 -0.03003 0.01019 -0.03107 0.01065 C -0.03385 0.01135 -0.03993 0.01274 -0.04218 0.01459 L -0.04514 0.01737 C -0.04583 0.01852 -0.04635 0.02014 -0.04722 0.0213 C -0.04809 0.02246 -0.04948 0.02269 -0.05017 0.02385 C -0.05086 0.025 -0.05069 0.02662 -0.05121 0.02801 C -0.05139 0.02848 -0.05191 0.02894 -0.05208 0.0294 " pathEditMode="relative" rAng="0" ptsTypes="AAAAAAAAAAAAA">
                                      <p:cBhvr>
                                        <p:cTn id="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4" y="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2.96296E-6 L 0.00017 -2.96296E-6 C -0.0007 -0.00462 -0.00157 -0.00902 -0.00278 -0.01342 C -0.0033 -0.01527 -0.00417 -0.01689 -0.00469 -0.01875 C -0.00521 -0.0206 -0.00539 -0.02245 -0.00573 -0.02407 C -0.00608 -0.02546 -0.00643 -0.02685 -0.00677 -0.02824 C -0.00712 -0.02986 -0.0073 -0.03171 -0.00782 -0.03356 C -0.00886 -0.03703 -0.01181 -0.04421 -0.01181 -0.04421 C -0.01424 -0.06111 -0.01094 -0.04282 -0.01476 -0.05486 C -0.01528 -0.05648 -0.01528 -0.05856 -0.0158 -0.06018 C -0.01615 -0.06157 -0.01719 -0.06273 -0.01771 -0.06412 C -0.02118 -0.07476 -0.01736 -0.07013 -0.02275 -0.07476 C -0.02396 -0.078 -0.025 -0.08125 -0.02674 -0.08425 C -0.02865 -0.08726 -0.03021 -0.08888 -0.03264 -0.09074 C -0.03403 -0.09189 -0.03525 -0.09282 -0.03681 -0.09351 C -0.03837 -0.09421 -0.04445 -0.09583 -0.04566 -0.09606 C -0.05261 -0.09513 -0.05434 -0.0956 -0.05973 -0.09351 C -0.06181 -0.09259 -0.06372 -0.09166 -0.06563 -0.09074 L -0.06875 -0.08958 C -0.0698 -0.08819 -0.07049 -0.08634 -0.0717 -0.08541 C -0.07292 -0.08449 -0.07448 -0.08518 -0.0757 -0.08425 C -0.07674 -0.08333 -0.07674 -0.08125 -0.07778 -0.08009 C -0.07952 -0.078 -0.08368 -0.07476 -0.08368 -0.07476 C -0.08438 -0.07314 -0.0849 -0.07129 -0.08577 -0.06944 C -0.08785 -0.06458 -0.08802 -0.06597 -0.08976 -0.06018 C -0.09011 -0.05833 -0.09011 -0.05648 -0.09063 -0.05486 C -0.09115 -0.05324 -0.09219 -0.05231 -0.09271 -0.05092 C -0.09323 -0.04953 -0.09341 -0.04814 -0.09375 -0.04675 C -0.0941 -0.04236 -0.0941 -0.03796 -0.09462 -0.03356 C -0.09514 -0.02986 -0.09601 -0.02638 -0.0967 -0.02268 C -0.09792 -0.0162 -0.09723 -0.01921 -0.09861 -0.01342 C -0.09844 0.00024 -0.09827 0.01413 -0.09775 0.02801 C -0.09757 0.0301 -0.09723 0.03241 -0.0967 0.0345 C -0.09636 0.03612 -0.09532 0.03704 -0.09462 0.03866 C -0.09219 0.04561 -0.09566 0.04005 -0.09167 0.04538 " pathEditMode="relative" ptsTypes="AAAAAAAAAAAAAAAAAAAAAAAAAAAAAAAAAAA">
                                      <p:cBhvr>
                                        <p:cTn id="11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2.5E-6 0.00023 C -0.00087 0.00995 -0.00174 0.01898 -0.00209 0.02917 C -0.00261 0.04607 -0.00243 0.06296 -0.00313 0.07986 C -0.00347 0.09005 -0.00382 0.08495 -0.00504 0.0919 C -0.00591 0.0963 -0.00643 0.1007 -0.00712 0.10532 C -0.00747 0.10741 -0.00781 0.10972 -0.00816 0.11204 C -0.00851 0.1169 -0.00903 0.12407 -0.01007 0.12917 C -0.01059 0.13195 -0.01146 0.13449 -0.01216 0.13727 C -0.0125 0.13935 -0.01389 0.14838 -0.01511 0.15185 C -0.01563 0.1537 -0.0165 0.15556 -0.01702 0.15718 C -0.02084 0.16875 -0.01441 0.15116 -0.0191 0.16806 C -0.01945 0.16945 -0.02066 0.17037 -0.02101 0.17199 C -0.0257 0.18565 -0.02014 0.17477 -0.02604 0.18519 C -0.02639 0.18657 -0.02656 0.18796 -0.02709 0.18935 C -0.02882 0.19398 -0.03247 0.19769 -0.03507 0.20139 C -0.0375 0.20463 -0.03906 0.20718 -0.04202 0.20926 C -0.04375 0.21042 -0.04549 0.21088 -0.04705 0.21204 C -0.04913 0.2132 -0.05104 0.21482 -0.05313 0.21597 C -0.054 0.21644 -0.05521 0.21667 -0.05608 0.21736 C -0.05712 0.21806 -0.05799 0.21921 -0.05903 0.21991 C -0.06146 0.22153 -0.06476 0.22176 -0.06719 0.22269 C -0.06806 0.22292 -0.0691 0.22361 -0.07014 0.22407 C -0.07952 0.22361 -0.08872 0.22338 -0.09809 0.22269 C -0.10018 0.22245 -0.10313 0.2206 -0.10504 0.21991 C -0.10816 0.21875 -0.11059 0.21875 -0.1132 0.21597 C -0.13021 0.19769 -0.11233 0.21389 -0.12205 0.20532 C -0.12691 0.1956 -0.12101 0.20787 -0.12604 0.19607 C -0.12917 0.18866 -0.12726 0.19537 -0.12917 0.18796 C -0.13021 0.15232 -0.13004 0.16759 -0.13004 0.14259 " pathEditMode="relative" rAng="0" ptsTypes="AAAAAAAAAAAAAAAAAAAAAAAAAAAAAA">
                                      <p:cBhvr>
                                        <p:cTn id="1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10" y="1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-1.11111E-6 1.11111E-6 C -0.00069 -0.00532 -0.00087 -0.01088 -0.00208 -0.01597 C -0.0033 -0.02083 -0.00573 -0.02477 -0.00712 -0.0294 C -0.01059 -0.04074 -0.01094 -0.04305 -0.0151 -0.05324 C -0.01979 -0.06505 -0.01372 -0.04699 -0.02014 -0.06412 C -0.02049 -0.06528 -0.02066 -0.06667 -0.02101 -0.06805 C -0.02361 -0.07477 -0.02587 -0.08194 -0.02917 -0.08796 C -0.03281 -0.09491 -0.03542 -0.10046 -0.0401 -0.10671 C -0.04375 -0.11157 -0.05104 -0.11875 -0.05503 -0.12268 C -0.06059 -0.12801 -0.06493 -0.13264 -0.07101 -0.13611 C -0.0724 -0.1368 -0.07378 -0.13704 -0.075 -0.13727 C -0.07604 -0.13819 -0.07691 -0.13958 -0.07812 -0.14005 C -0.07899 -0.14028 -0.09462 -0.14259 -0.09514 -0.14259 C -0.11649 -0.1419 -0.12448 -0.14352 -0.14201 -0.13866 C -0.14861 -0.13704 -0.15868 -0.13148 -0.16302 -0.12662 C -0.16476 -0.125 -0.16632 -0.12315 -0.16806 -0.1213 C -0.17726 -0.1125 -0.17101 -0.12014 -0.17812 -0.11065 C -0.17847 -0.10926 -0.17847 -0.10787 -0.17917 -0.10671 C -0.17986 -0.10509 -0.18108 -0.10417 -0.18212 -0.10278 C -0.18351 -0.10046 -0.1849 -0.09838 -0.18611 -0.09606 C -0.1875 -0.09352 -0.1901 -0.08796 -0.1901 -0.08796 C -0.19288 -0.07268 -0.18889 -0.09167 -0.19306 -0.0787 C -0.19358 -0.07708 -0.19358 -0.075 -0.1941 -0.07338 C -0.19497 -0.0706 -0.19635 -0.06805 -0.19705 -0.06528 C -0.19792 -0.06227 -0.19844 -0.05903 -0.19913 -0.05602 C -0.19931 -0.05463 -0.19983 -0.05324 -0.2 -0.05208 C -0.19983 -0.04213 -0.19965 -0.03241 -0.19913 -0.02268 C -0.19896 -0.0213 -0.19826 -0.02014 -0.19809 -0.01875 C -0.1974 -0.01505 -0.19601 -0.00324 -0.19514 -0.00139 C -0.19375 0.00139 -0.19219 0.0037 -0.19115 0.00671 C -0.19045 0.00857 -0.18993 0.01042 -0.18906 0.01204 C -0.18819 0.01366 -0.18698 0.01458 -0.18611 0.01597 C -0.18125 0.02384 -0.18767 0.01644 -0.18003 0.02408 C -0.17917 0.02801 -0.17917 0.02847 -0.17708 0.03195 C -0.17483 0.03565 -0.17344 0.03588 -0.17205 0.04005 C -0.17118 0.04259 -0.17014 0.04815 -0.17014 0.04815 L -0.16701 0.04676 " pathEditMode="relative" ptsTypes="AAAAAAAAAAAAAAAAAAAAAAAAAAAAAAAAAAAAAA">
                                      <p:cBhvr>
                                        <p:cTn id="21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1481E-6 L -4.72222E-6 0.00024 C 0.00365 0.00024 0.0073 0.00047 0.01094 0.00116 C 0.01337 0.00186 0.01563 0.00325 0.01789 0.00394 C 0.01997 0.0044 0.02188 0.00463 0.02396 0.00533 C 0.025 0.00556 0.02587 0.00625 0.02691 0.00649 C 0.03091 0.00764 0.03507 0.00764 0.03889 0.00926 C 0.04185 0.01042 0.04271 0.01112 0.04584 0.01181 C 0.05678 0.01482 0.04723 0.01181 0.05695 0.01459 C 0.05869 0.01505 0.06424 0.01713 0.06598 0.01737 L 0.17396 0.01852 C 0.17969 0.01968 0.18073 0.01968 0.18594 0.0213 C 0.18733 0.02176 0.18855 0.022 0.18994 0.02269 C 0.19132 0.02338 0.19254 0.02454 0.19393 0.02524 C 0.20018 0.02801 0.19792 0.02408 0.2 0.0294 " pathEditMode="relative" rAng="0" ptsTypes="AAAAAAAAAAAAAAA">
                                      <p:cBhvr>
                                        <p:cTn id="2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-1.66667E-6 0.00023 C 0.00295 -0.00232 0.0059 -0.0044 0.00886 -0.00672 C 0.0099 -0.00741 0.01077 -0.00857 0.01198 -0.00926 C 0.01285 -0.00996 0.01389 -0.01019 0.01493 -0.01065 C 0.02222 -0.01482 0.01545 -0.01227 0.02292 -0.01459 C 0.02535 -0.0169 0.02709 -0.01852 0.02986 -0.01991 C 0.03125 -0.02061 0.03264 -0.02084 0.03386 -0.0213 C 0.04063 -0.02385 0.03299 -0.02223 0.04497 -0.02524 C 0.04653 -0.0257 0.04827 -0.02616 0.04983 -0.02662 C 0.05191 -0.02732 0.05382 -0.02871 0.0559 -0.0294 L 0.0599 -0.03056 C 0.06528 -0.03033 0.07049 -0.0301 0.07587 -0.0294 C 0.07726 -0.02917 0.08507 -0.02732 0.08681 -0.02662 C 0.08785 -0.02639 0.08889 -0.0257 0.08993 -0.02524 C 0.09184 -0.02477 0.09393 -0.02477 0.09584 -0.02408 C 0.10313 -0.02153 0.1 -0.022 0.1059 -0.01875 C 0.10677 -0.01806 0.10799 -0.01806 0.10886 -0.01737 C 0.11424 -0.01389 0.10972 -0.01551 0.11493 -0.01065 C 0.11615 -0.0095 0.11754 -0.0088 0.11893 -0.00811 C 0.12413 0.00277 0.11719 -0.01019 0.12379 -0.00139 C 0.12535 0.00046 0.12709 0.00601 0.12795 0.0081 C 0.12761 0.01157 0.12778 0.01527 0.12691 0.01875 C 0.12639 0.02083 0.12483 0.02222 0.12379 0.02407 C 0.12153 0.02847 0.12188 0.02824 0.11979 0.03333 C 0.11962 0.03564 0.11927 0.03773 0.11893 0.04004 C 0.11858 0.04143 0.11823 0.04259 0.11788 0.04398 C 0.11754 0.04583 0.11719 0.04768 0.11684 0.0493 C 0.11719 0.05162 0.11632 0.05509 0.11788 0.05601 C 0.1191 0.05694 0.11893 0.05254 0.11893 0.05069 C 0.11893 0.04791 0.11736 0.04398 0.11684 0.04143 C 0.11615 0.03703 0.11563 0.0324 0.11493 0.028 C 0.11459 0.02615 0.11406 0.02453 0.11389 0.02268 C 0.11372 0.02013 0.11389 0.01736 0.11389 0.01458 " pathEditMode="relative" rAng="0" ptsTypes="AAAAAAAAAAAAAAAAAAAAAAAAAAAAAAAAAA">
                                      <p:cBhvr>
                                        <p:cTn id="3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1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33333E-6 L -5.55556E-7 0.00023 C 0.00417 -0.00046 0.00955 -0.00092 0.01389 -0.00254 C 0.01597 -0.00324 0.01788 -0.00463 0.01997 -0.00532 C 0.02326 -0.00625 0.02656 -0.00671 0.02986 -0.00787 C 0.03125 -0.00833 0.03264 -0.00902 0.03385 -0.00926 C 0.03733 -0.01018 0.04566 -0.01134 0.04896 -0.0118 L 0.0559 -0.01319 C 0.0684 -0.01875 0.05538 -0.01342 0.08785 -0.01597 C 0.08993 -0.01597 0.09184 -0.01689 0.09392 -0.01713 C 0.10521 -0.01689 0.11667 -0.01713 0.12795 -0.01597 C 0.12917 -0.01574 0.12986 -0.01389 0.1309 -0.01319 C 0.13247 -0.01227 0.1342 -0.01157 0.13594 -0.01064 C 0.13733 -0.00972 0.13854 -0.00879 0.13993 -0.00787 C 0.14132 -0.00532 0.14254 -0.00254 0.14392 -3.33333E-6 C 0.14427 0.00093 0.14844 0.00787 0.14896 0.00949 L 0.15191 0.02153 L 0.15295 0.02547 C 0.1533 0.02848 0.15347 0.03172 0.15399 0.03473 C 0.15538 0.04491 0.15504 0.03056 0.1559 0.04676 C 0.15608 0.05 0.1559 0.05301 0.1559 0.05625 " pathEditMode="relative" rAng="0" ptsTypes="AAAAAAAAAAAAAAAAAAAAA">
                                      <p:cBhvr>
                                        <p:cTn id="3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95" y="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2755 L 0.00052 -0.02731 L 0.0125 -0.04375 C 0.01337 -0.04491 0.01424 -0.04653 0.01545 -0.04769 C 0.01649 -0.04861 0.01754 -0.04954 0.0184 -0.05046 C 0.01979 -0.05162 0.02101 -0.05324 0.0224 -0.0544 C 0.025 -0.05648 0.0276 -0.05856 0.03038 -0.05972 L 0.03646 -0.06227 C 0.04375 -0.06204 0.05122 -0.06227 0.05851 -0.06111 C 0.06493 -0.05995 0.06129 -0.05509 0.06649 -0.05046 L 0.06944 -0.04769 C 0.07014 -0.04491 0.07135 -0.04259 0.07153 -0.03958 C 0.07257 0.00579 0.07257 -0.01019 0.07257 0.00856 " pathEditMode="relative" rAng="0" ptsTypes="AAAAAAAAAAAAA">
                                      <p:cBhvr>
                                        <p:cTn id="4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4.72222E-6 1.85185E-6 C 0.00764 -0.0162 0.0033 -0.01157 0.0099 -0.01736 C 0.01354 -0.02477 0.0099 -0.01852 0.01493 -0.02407 C 0.01753 -0.02708 0.01771 -0.02894 0.02101 -0.03079 C 0.02292 -0.03194 0.02691 -0.03333 0.02691 -0.03333 C 0.03177 -0.02384 0.03038 -0.02847 0.03194 -0.02014 C 0.03229 -0.01111 0.03246 -0.00231 0.03299 0.00671 C 0.03316 0.00926 0.03403 0.01181 0.03403 0.01458 C 0.03403 0.01597 0.03299 0.01875 0.03299 0.01875 " pathEditMode="relative" ptsTypes="AAAAAAAAAA">
                                      <p:cBhvr>
                                        <p:cTn id="4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22222E-6 L -3.05556E-6 0.00023 C -0.00104 -0.00393 -0.00225 -0.00787 -0.00312 -0.0118 C -0.00364 -0.01412 -0.00364 -0.01643 -0.00416 -0.01852 C -0.00434 -0.02037 -0.00468 -0.02222 -0.00503 -0.02384 C -0.00573 -0.02685 -0.00642 -0.02963 -0.00816 -0.03194 C -0.0092 -0.03356 -0.01059 -0.03495 -0.01215 -0.03588 C -0.01336 -0.0368 -0.01475 -0.0368 -0.01614 -0.03727 C -0.01718 -0.0375 -0.01805 -0.03819 -0.01909 -0.03842 C -0.01979 -0.03842 -0.02725 -0.0375 -0.02916 -0.03588 C -0.03038 -0.03472 -0.03107 -0.0331 -0.03211 -0.03194 C -0.03298 -0.03078 -0.0342 -0.03009 -0.03507 -0.02916 C -0.03541 -0.02778 -0.03559 -0.02639 -0.03611 -0.02523 C -0.03767 -0.02222 -0.03993 -0.0206 -0.04218 -0.01852 C -0.04583 -0.00393 -0.03993 -0.02616 -0.04514 -0.01065 C -0.04652 -0.00648 -0.04739 -0.00162 -0.04809 0.00278 C -0.04791 0.0081 -0.04791 0.01343 -0.04722 0.01875 C -0.04687 0.02037 -0.04548 0.02107 -0.04514 0.02269 C -0.04479 0.02523 -0.04514 0.02801 -0.04514 0.03079 " pathEditMode="relative" rAng="0" ptsTypes="AAAAAAAAAAAAAAAAAAA">
                                      <p:cBhvr>
                                        <p:cTn id="51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3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2.96296E-6 L -5E-6 -2.96296E-6 C -0.00695 -0.0243 -5E-6 -0.00254 -0.00504 -0.01481 C -0.00504 -0.01481 -0.00921 -0.02685 -0.01112 -0.0294 C -0.01198 -0.03055 -0.01303 -0.03125 -0.01407 -0.03217 C -0.0198 -0.04352 -0.01042 -0.02592 -0.02205 -0.04143 C -0.02587 -0.04629 -0.02379 -0.04491 -0.02813 -0.04676 C -0.029 -0.04768 -0.03369 -0.05254 -0.03507 -0.05347 C -0.03594 -0.05393 -0.03698 -0.0544 -0.03803 -0.05463 C -0.03837 -0.05463 -0.05695 -0.05486 -0.06303 -0.05208 C -0.06442 -0.05139 -0.0658 -0.05046 -0.06702 -0.0493 C -0.0691 -0.04768 -0.0731 -0.04398 -0.0731 -0.04398 C -0.07362 -0.04282 -0.07466 -0.04166 -0.07501 -0.04004 C -0.0757 -0.0375 -0.07553 -0.03472 -0.07605 -0.03217 C -0.07622 -0.03079 -0.07674 -0.0294 -0.07709 -0.02801 C -0.07744 -0.02546 -0.07761 -0.02268 -0.07796 -0.02014 C -0.07848 -0.01736 -0.07935 -0.01481 -0.08004 -0.01204 C -0.08039 -0.01065 -0.08039 -0.00926 -0.08108 -0.0081 C -0.0816 -0.00671 -0.08247 -0.00555 -0.08299 -0.00416 C -0.0849 0.00162 -0.0849 0.00394 -0.08594 0.00926 C -0.08664 0.01204 -0.08785 0.01574 -0.08803 0.01852 C -0.0882 0.02222 -0.08803 0.0257 -0.08803 0.0294 " pathEditMode="relative" ptsTypes="AAAAAAAAAAAAAAAAAAAAAA">
                                      <p:cBhvr>
                                        <p:cTn id="5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39 -0.00347 -0.00261 -0.00695 -0.00417 -0.01065 C -0.00469 -0.01204 -0.00556 -0.0132 -0.00608 -0.01458 C -0.00677 -0.01621 -0.00729 -0.01806 -0.00816 -0.01991 C -0.00868 -0.0213 -0.00955 -0.02246 -0.01007 -0.02384 C -0.01094 -0.02639 -0.01094 -0.02963 -0.01216 -0.03195 C -0.01268 -0.0331 -0.01337 -0.03472 -0.01407 -0.03588 C -0.01528 -0.03773 -0.01702 -0.03912 -0.01806 -0.04121 C -0.02223 -0.04838 -0.01754 -0.04537 -0.02309 -0.04792 C -0.02761 -0.05695 -0.02205 -0.0456 -0.02813 -0.05857 C -0.02865 -0.05996 -0.02934 -0.06134 -0.03004 -0.0625 C -0.03664 -0.07269 -0.03108 -0.06389 -0.03802 -0.07037 C -0.03924 -0.07153 -0.03993 -0.07315 -0.04098 -0.07454 C -0.04236 -0.07593 -0.04375 -0.07708 -0.04497 -0.07847 C -0.04861 -0.08171 -0.05191 -0.08426 -0.05608 -0.08634 C -0.05695 -0.08704 -0.06233 -0.08982 -0.06407 -0.09051 C -0.06598 -0.09097 -0.06806 -0.09144 -0.06997 -0.09167 C -0.07431 -0.09144 -0.07865 -0.09144 -0.08299 -0.09051 C -0.08507 -0.09005 -0.08698 -0.08843 -0.08907 -0.08773 L -0.09306 -0.08634 C -0.09393 -0.08565 -0.09514 -0.08496 -0.09601 -0.0838 C -0.09688 -0.08264 -0.09723 -0.08102 -0.09792 -0.07986 C -0.1 -0.07616 -0.10243 -0.07315 -0.104 -0.06921 C -0.10469 -0.06736 -0.10539 -0.06574 -0.10591 -0.06389 C -0.10643 -0.0625 -0.1066 -0.06111 -0.10695 -0.05972 C -0.10747 -0.05833 -0.10834 -0.05718 -0.10903 -0.05579 C -0.1092 -0.05347 -0.10973 -0.04583 -0.11094 -0.04259 C -0.11216 -0.03982 -0.11372 -0.03727 -0.11493 -0.03449 C -0.11563 -0.0331 -0.11615 -0.03171 -0.11702 -0.03056 C -0.11962 -0.02708 -0.12414 -0.02222 -0.12604 -0.01713 C -0.12639 -0.01597 -0.12657 -0.01458 -0.12691 -0.0132 C -0.12761 -0.01134 -0.1283 -0.00949 -0.129 -0.00787 C -0.12952 -0.00648 -0.13073 -0.00556 -0.13091 -0.00394 C -0.13143 -0.00093 -0.13091 0.00231 -0.13091 0.00555 " pathEditMode="relative" ptsTypes="AAAAAAAAAAAAAAAAAAAAAAAAAAAAAAAAAAA">
                                      <p:cBhvr>
                                        <p:cTn id="61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-2.77778E-7 3.7037E-6 C -0.00104 -0.0044 -0.00174 -0.00903 -0.00313 -0.0132 C -0.004 -0.01621 -0.00712 -0.0213 -0.00712 -0.0213 C -0.0092 -0.03241 -0.0066 -0.0213 -0.01007 -0.03056 C -0.01059 -0.03172 -0.01059 -0.03334 -0.01111 -0.0345 C -0.01198 -0.03658 -0.0132 -0.03797 -0.01406 -0.03982 C -0.01563 -0.04329 -0.01667 -0.047 -0.01806 -0.05047 C -0.01875 -0.05232 -0.01927 -0.05417 -0.02014 -0.05579 C -0.02396 -0.06274 -0.02188 -0.05973 -0.02604 -0.06528 C -0.02639 -0.06644 -0.02639 -0.06806 -0.02709 -0.06922 C -0.02813 -0.07084 -0.02986 -0.07176 -0.03108 -0.07315 C -0.03212 -0.07431 -0.03316 -0.0757 -0.03403 -0.07709 C -0.04462 -0.09352 -0.02917 -0.072 -0.04115 -0.08658 C -0.04358 -0.08959 -0.04861 -0.09815 -0.05313 -0.10116 C -0.054 -0.10186 -0.05521 -0.10186 -0.05608 -0.10255 C -0.06094 -0.10602 -0.06511 -0.11019 -0.07014 -0.1132 C -0.07101 -0.11366 -0.07205 -0.11412 -0.07309 -0.11436 C -0.08438 -0.11412 -0.09566 -0.11389 -0.10712 -0.1132 C -0.11215 -0.11274 -0.11215 -0.10973 -0.11702 -0.10649 C -0.1184 -0.10556 -0.11997 -0.1051 -0.12101 -0.10371 C -0.13837 -0.08496 -0.12188 -0.1 -0.13108 -0.0919 C -0.1349 -0.08149 -0.13056 -0.09121 -0.13698 -0.08241 C -0.13785 -0.08125 -0.13854 -0.07987 -0.13906 -0.07848 C -0.13976 -0.07639 -0.13993 -0.07362 -0.14097 -0.07176 C -0.14271 -0.06945 -0.14705 -0.06644 -0.14705 -0.06644 C -0.14792 -0.06135 -0.14809 -0.0595 -0.15 -0.05463 C -0.15052 -0.05301 -0.15156 -0.05186 -0.15209 -0.05047 C -0.15243 -0.04931 -0.15261 -0.04792 -0.15295 -0.04653 C -0.15521 -0.03982 -0.15625 -0.03797 -0.15903 -0.03195 C -0.15972 -0.02732 -0.16025 -0.02292 -0.16111 -0.01852 C -0.16129 -0.01667 -0.16181 -0.01505 -0.16198 -0.0132 C -0.1625 -0.01065 -0.16268 -0.00787 -0.16302 -0.00533 C -0.1632 -0.00394 -0.16389 -0.00255 -0.16406 -0.00116 C -0.16424 0.00463 -0.16406 0.01041 -0.16406 0.0162 " pathEditMode="relative" ptsTypes="AAAAAAAAAAAAAAAAAAAAAAAAAAAAAAAAAAA">
                                      <p:cBhvr>
                                        <p:cTn id="6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5.55556E-7 0.00023 L 0.01094 -0.01482 C 0.01233 -0.01667 0.01337 -0.01875 0.01493 -0.02014 C 0.01597 -0.02107 0.01701 -0.02176 0.01788 -0.02269 C 0.02552 -0.03287 0.01806 -0.02639 0.02691 -0.03473 C 0.02847 -0.03635 0.03038 -0.03727 0.03194 -0.03889 C 0.03351 -0.04028 0.03437 -0.0426 0.03594 -0.04422 C 0.03976 -0.04815 0.04566 -0.05047 0.04896 -0.05487 C 0.05 -0.05625 0.05069 -0.05787 0.05191 -0.0588 C 0.05312 -0.05973 0.05469 -0.05949 0.0559 -0.06019 C 0.06302 -0.06366 0.05712 -0.06158 0.06302 -0.06551 C 0.06389 -0.06621 0.06493 -0.06621 0.06597 -0.0669 C 0.075 -0.0713 0.06684 -0.06806 0.07899 -0.07223 C 0.08003 -0.07315 0.0809 -0.07431 0.08194 -0.07477 C 0.0849 -0.07616 0.09149 -0.07778 0.09496 -0.07871 C 0.10174 -0.07824 0.11007 -0.07824 0.11701 -0.07616 C 0.11927 -0.07547 0.1217 -0.07431 0.12396 -0.07338 C 0.12535 -0.07292 0.12951 -0.07176 0.13108 -0.07084 C 0.13316 -0.06945 0.13611 -0.06574 0.13802 -0.06412 C 0.13924 -0.0632 0.14062 -0.06227 0.14201 -0.06158 C 0.1434 -0.05857 0.14462 -0.05556 0.14705 -0.05348 C 0.14792 -0.05278 0.14896 -0.05255 0.15 -0.05209 C 0.15226 -0.04769 0.15746 -0.03681 0.16007 -0.03357 C 0.16094 -0.03218 0.16215 -0.03102 0.16302 -0.0294 C 0.16458 -0.02686 0.16701 -0.02153 0.16701 -0.0213 C 0.16736 -0.01968 0.16736 -0.01783 0.16806 -0.01621 C 0.16875 -0.01412 0.17014 -0.0125 0.17101 -0.01088 C 0.1717 -0.00949 0.1724 -0.00811 0.17309 -0.00672 C 0.17396 -0.00487 0.17517 -0.00348 0.17604 -0.00139 C 0.1783 0.0037 0.17986 0.00787 0.18108 0.01319 C 0.18142 0.01504 0.18142 0.01689 0.18212 0.01851 C 0.18246 0.02013 0.18351 0.02106 0.18403 0.02268 C 0.18472 0.0243 0.18542 0.02615 0.18611 0.02801 C 0.18854 0.0449 0.18524 0.02662 0.18906 0.03865 C 0.18958 0.04027 0.18958 0.04213 0.1901 0.04398 C 0.19028 0.04537 0.1908 0.04652 0.19097 0.04791 C 0.19184 0.05138 0.19184 0.05532 0.19306 0.05856 C 0.19375 0.06041 0.19444 0.06203 0.19496 0.06388 C 0.19792 0.07314 0.19496 0.0706 0.19913 0.07338 " pathEditMode="relative" rAng="0" ptsTypes="AAAAAAAAAAAAAAAAAAAAAAAAAAAAAAAAAAAAAAAA">
                                      <p:cBhvr>
                                        <p:cTn id="7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48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407E-6 L 3.88889E-6 0.00024 C 0.00052 -0.00463 0.00069 -0.00926 0.00191 -0.01342 C 0.00277 -0.01643 0.0052 -0.01828 0.0059 -0.02152 C 0.00868 -0.0324 0.00399 -0.01504 0.01093 -0.03333 C 0.01163 -0.03518 0.01215 -0.03703 0.01284 -0.03865 C 0.01389 -0.04074 0.0151 -0.04213 0.01597 -0.04398 C 0.01805 -0.04861 0.01736 -0.04953 0.01996 -0.05347 C 0.02118 -0.05532 0.02274 -0.05671 0.02395 -0.05879 C 0.03107 -0.06967 0.02152 -0.05601 0.02691 -0.06666 C 0.02829 -0.06967 0.03003 -0.07222 0.03194 -0.07476 C 0.0335 -0.07662 0.03541 -0.07801 0.03698 -0.08009 C 0.0401 -0.08379 0.04236 -0.08888 0.046 -0.09213 C 0.04895 -0.09467 0.0493 -0.09537 0.05295 -0.09745 C 0.05399 -0.09791 0.05503 -0.09814 0.0559 -0.09861 C 0.05694 -0.09953 0.05781 -0.10069 0.05885 -0.10138 C 0.06145 -0.10301 0.06441 -0.10393 0.06701 -0.10532 C 0.06892 -0.10648 0.07083 -0.10833 0.07291 -0.10926 C 0.0743 -0.10995 0.07569 -0.11018 0.07691 -0.11064 C 0.08663 -0.11504 0.07691 -0.1125 0.08889 -0.11458 C 0.09166 -0.11435 0.09444 -0.11458 0.09687 -0.11342 C 0.0993 -0.11226 0.10329 -0.10578 0.10503 -0.10393 C 0.10625 -0.10254 0.10764 -0.10138 0.10902 -0.1 C 0.11562 -0.09236 0.10833 -0.0993 0.11493 -0.09328 C 0.11632 -0.09074 0.11753 -0.08796 0.11892 -0.08541 C 0.11996 -0.08356 0.121 -0.08194 0.12204 -0.08009 C 0.12882 -0.06551 0.1184 -0.08449 0.12691 -0.06944 C 0.12951 -0.05926 0.12604 -0.07176 0.13003 -0.06134 C 0.13038 -0.06018 0.13038 -0.05856 0.1309 -0.0574 C 0.13211 -0.05463 0.13368 -0.05208 0.13489 -0.0493 C 0.13559 -0.04814 0.13663 -0.04699 0.13698 -0.04537 C 0.13993 -0.03333 0.13541 -0.05254 0.13906 -0.03472 C 0.14045 -0.02754 0.14079 -0.02731 0.14305 -0.02152 C 0.14375 -0.01319 0.14409 -0.00949 0.14496 -0.00138 C 0.14531 0.00116 0.14583 0.00394 0.146 0.00649 C 0.14618 0.01551 0.146 0.02431 0.146 0.03334 " pathEditMode="relative" rAng="0" ptsTypes="AAAAAAAAAAAAAAAAAAAAAAAAAAAAAAAAAAAA">
                                      <p:cBhvr>
                                        <p:cTn id="7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-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1.94444E-6 0.00023 C 0.00018 0.02477 0.00035 0.04977 0.00087 0.07454 C 0.00122 0.08935 0.00209 0.10394 0.00295 0.11852 C 0.00347 0.12986 0.00382 0.125 0.00486 0.13449 C 0.00677 0.15162 0.00434 0.14144 0.00886 0.15602 C 0.00955 0.16204 0.0099 0.16852 0.01094 0.17454 C 0.01163 0.17847 0.01215 0.18264 0.01285 0.18657 C 0.0132 0.18843 0.01372 0.19005 0.01389 0.1919 C 0.01441 0.19491 0.01424 0.19815 0.01493 0.20116 C 0.01528 0.20324 0.01632 0.20463 0.01684 0.20648 C 0.02049 0.21991 0.01736 0.21227 0.02084 0.22662 C 0.02118 0.22801 0.02153 0.2294 0.02188 0.23056 C 0.02448 0.23866 0.02361 0.23333 0.02587 0.24259 C 0.02639 0.24421 0.02639 0.24607 0.02691 0.24792 C 0.02743 0.25023 0.0283 0.25232 0.029 0.25463 C 0.02934 0.25579 0.02952 0.25741 0.02986 0.25857 C 0.03073 0.26065 0.0342 0.26644 0.0349 0.26782 C 0.03629 0.2706 0.03768 0.27431 0.03993 0.27593 C 0.04115 0.27685 0.04254 0.27685 0.04393 0.27732 C 0.04497 0.27755 0.04584 0.27824 0.04688 0.2787 C 0.05122 0.27824 0.05556 0.27801 0.0599 0.27732 C 0.06129 0.27708 0.06268 0.27685 0.06389 0.27593 C 0.06597 0.27454 0.0684 0.27315 0.06997 0.2706 C 0.07361 0.26389 0.07153 0.26644 0.07587 0.2625 C 0.079 0.2544 0.07709 0.2588 0.08195 0.24931 C 0.08264 0.24792 0.08351 0.24676 0.08386 0.24514 C 0.08455 0.24259 0.0849 0.23982 0.08594 0.23727 L 0.08993 0.22662 C 0.09028 0.22431 0.09045 0.22222 0.09097 0.21991 C 0.09115 0.21852 0.09167 0.21736 0.09184 0.21597 C 0.09236 0.2125 0.09202 0.20857 0.09288 0.20532 C 0.09375 0.20232 0.09688 0.19722 0.09688 0.19745 C 0.09722 0.19352 0.0974 0.18657 0.09896 0.18264 C 0.09948 0.18125 0.10018 0.17986 0.10087 0.17847 C 0.10278 0.16412 0.10087 0.1757 0.10295 0.16667 C 0.1033 0.16482 0.1033 0.16296 0.10382 0.16134 C 0.10434 0.15972 0.10538 0.15857 0.1059 0.15718 C 0.10643 0.15602 0.10625 0.1544 0.10695 0.15324 C 0.10868 0.15023 0.11129 0.14838 0.11285 0.14514 C 0.11511 0.14097 0.11372 0.1412 0.11597 0.1412 " pathEditMode="relative" rAng="0" ptsTypes="AAAAAAAAAAAAAAAAAAAAAAAAAAAAAAAAAAAAAAAAA">
                                      <p:cBhvr>
                                        <p:cTn id="8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99" y="1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11111E-6 L -2.5E-6 0.00023 C 0.00226 -0.00231 0.00452 -0.00486 0.00695 -0.00671 C 0.00955 -0.0088 0.01233 -0.01042 0.01493 -0.01204 C 0.02014 -0.01551 0.01754 -0.01435 0.02292 -0.0162 C 0.02396 -0.0169 0.02483 -0.01829 0.02587 -0.01875 C 0.02743 -0.01967 0.02934 -0.01967 0.03091 -0.02014 C 0.03472 -0.0213 0.03455 -0.0213 0.03785 -0.02268 C 0.05139 -0.02014 0.04028 -0.02292 0.04792 -0.02014 C 0.05052 -0.01921 0.0533 -0.01829 0.05591 -0.01736 C 0.05729 -0.0169 0.05868 -0.0169 0.0599 -0.0162 L 0.06389 -0.01342 C 0.06424 -0.01204 0.06441 -0.01065 0.06493 -0.00949 C 0.06615 -0.00671 0.06823 -0.0044 0.06893 -0.00139 C 0.06927 -1.11111E-6 0.06945 0.00139 0.06997 0.00255 C 0.07049 0.00394 0.0717 0.00509 0.07188 0.00671 C 0.0724 0.01065 0.07188 0.01458 0.07188 0.01875 " pathEditMode="relative" rAng="0" ptsTypes="AAAAAAAAAAAAAAAAA">
                                      <p:cBhvr>
                                        <p:cTn id="8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6 L 1.38889E-6 0.00024 C 0.00295 -0.00092 0.0059 -0.00162 0.00885 -0.00277 C 0.00989 -0.00301 0.01076 -0.00393 0.0118 -0.00393 C 0.02014 -0.00393 0.02847 -0.00324 0.0368 -0.00277 C 0.03958 -0.00185 0.04253 -0.00115 0.04479 0.00139 C 0.04566 0.00232 0.04618 0.00394 0.04687 0.00533 C 0.04496 0.03172 0.04809 0.0125 0.04375 0.02408 C 0.0434 0.02524 0.04358 0.02709 0.04288 0.02801 C 0.04114 0.03033 0.03889 0.03149 0.0368 0.03334 L 0.03385 0.03588 C 0.03038 0.03889 0.0316 0.03982 0.02986 0.03727 " pathEditMode="relative" rAng="0" ptsTypes="AAAAAAAAAAAA">
                                      <p:cBhvr>
                                        <p:cTn id="91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4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68" grpId="0"/>
      <p:bldP spid="69" grpId="0"/>
      <p:bldP spid="70" grpId="0"/>
      <p:bldP spid="71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délník 44"/>
          <p:cNvSpPr/>
          <p:nvPr/>
        </p:nvSpPr>
        <p:spPr>
          <a:xfrm>
            <a:off x="2487246" y="1225296"/>
            <a:ext cx="2037251" cy="423367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Obdélník 43"/>
          <p:cNvSpPr/>
          <p:nvPr/>
        </p:nvSpPr>
        <p:spPr>
          <a:xfrm>
            <a:off x="294469" y="1225296"/>
            <a:ext cx="2037251" cy="423367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Zelené číslo zaokrouhli na desítky.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72010" y="1591056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10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602234" y="1591056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</a:t>
            </a:r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55756" y="2328672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</a:t>
            </a:r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585980" y="2328672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30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10036" y="3066288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30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602234" y="3066287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40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55756" y="3803904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40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602234" y="3803902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50</a:t>
            </a:r>
            <a:endParaRPr lang="cs-CZ" sz="2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72010" y="4495923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50</a:t>
            </a:r>
            <a:endParaRPr lang="cs-CZ" sz="2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602234" y="4495922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60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769555" y="1622421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60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815716" y="1634628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70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769555" y="2344354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70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809240" y="2330989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80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721484" y="3066287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80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809240" y="3066287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90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2721484" y="3803901"/>
            <a:ext cx="57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90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767962" y="3803902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100</a:t>
            </a:r>
            <a:endParaRPr lang="cs-CZ" sz="24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1090331" y="1584144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16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1059056" y="2328672"/>
            <a:ext cx="526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23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059056" y="3066287"/>
            <a:ext cx="495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32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1080092" y="4495922"/>
            <a:ext cx="5161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51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1046867" y="3803901"/>
            <a:ext cx="559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47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3284890" y="1622421"/>
            <a:ext cx="566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69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284890" y="2366132"/>
            <a:ext cx="607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73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3242630" y="3066286"/>
            <a:ext cx="495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84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3252213" y="3791695"/>
            <a:ext cx="515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95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909995" y="1622419"/>
            <a:ext cx="530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10</a:t>
            </a:r>
            <a:endParaRPr lang="cs-CZ" sz="24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5614447" y="1617605"/>
            <a:ext cx="530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</a:t>
            </a:r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6350349" y="1617605"/>
            <a:ext cx="530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3</a:t>
            </a:r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7061693" y="1619396"/>
            <a:ext cx="530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4</a:t>
            </a:r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7773037" y="1617604"/>
            <a:ext cx="530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5</a:t>
            </a:r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5287470" y="2344353"/>
            <a:ext cx="592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15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5978543" y="2344353"/>
            <a:ext cx="636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48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6718634" y="2349191"/>
            <a:ext cx="343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8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4482115" y="1622924"/>
            <a:ext cx="246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7454536" y="2344353"/>
            <a:ext cx="26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4932726" y="4495922"/>
            <a:ext cx="603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60</a:t>
            </a:r>
            <a:endParaRPr lang="cs-CZ" sz="2400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5613389" y="4495922"/>
            <a:ext cx="603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7</a:t>
            </a:r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6313606" y="4492996"/>
            <a:ext cx="603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8</a:t>
            </a:r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7061693" y="4492996"/>
            <a:ext cx="603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9</a:t>
            </a:r>
            <a:r>
              <a:rPr lang="cs-CZ" sz="2400" dirty="0" smtClean="0"/>
              <a:t>0</a:t>
            </a:r>
            <a:endParaRPr lang="cs-CZ" sz="2400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7863673" y="4492996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100</a:t>
            </a:r>
          </a:p>
          <a:p>
            <a:endParaRPr lang="cs-CZ" sz="2400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5329636" y="3013492"/>
            <a:ext cx="507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91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5990471" y="3042516"/>
            <a:ext cx="497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74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6718634" y="3066286"/>
            <a:ext cx="495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92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7442614" y="3039162"/>
            <a:ext cx="573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86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5323786" y="3772932"/>
            <a:ext cx="549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44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6045492" y="3803900"/>
            <a:ext cx="343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5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6703019" y="3825813"/>
            <a:ext cx="63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97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7442614" y="3785433"/>
            <a:ext cx="539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13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5365183" y="5114013"/>
            <a:ext cx="550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81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6720525" y="5135341"/>
            <a:ext cx="670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58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7454536" y="5135340"/>
            <a:ext cx="683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29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5974686" y="5132784"/>
            <a:ext cx="545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26</a:t>
            </a: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1708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9259E-6 L 1.11111E-6 2.59259E-6 C 0.00261 -0.00185 0.00521 -0.00393 0.00799 -0.00532 L 0.01702 -0.00949 L 0.02292 -0.01204 C 0.02396 -0.0125 0.025 -0.01296 0.02604 -0.01343 L 0.03004 -0.01458 C 0.03334 -0.01435 0.03698 -0.01528 0.03993 -0.01343 C 0.04219 -0.01204 0.04393 -0.00532 0.04393 -0.00532 C 0.0441 -0.00486 0.04549 0.00301 0.04601 0.00394 C 0.04653 0.00463 0.0474 0.00486 0.04809 0.00532 " pathEditMode="relative" ptsTypes="AAAAAAAAA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7 L 5.55556E-7 -3.7037E-7 C -0.00313 0.00162 -0.00608 0.0037 -0.00903 0.00509 C -0.01077 0.00579 -0.01233 0.00648 -0.01406 0.00648 C -0.02448 0.00648 -0.03472 0.00555 -0.04497 0.00509 C -0.04844 0.00347 -0.04722 0.00463 -0.04896 0.00254 " pathEditMode="relative" ptsTypes="AAAAAA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5.55556E-6 L 6.66667E-6 -5.55556E-6 C -0.00416 -0.00279 -0.00885 -0.00394 -0.01215 -0.00811 C -0.01302 -0.0095 -0.01388 -0.01112 -0.0151 -0.01228 C -0.01683 -0.01366 -0.02326 -0.01459 -0.02413 -0.01482 C -0.02517 -0.01529 -0.02604 -0.01598 -0.02708 -0.01621 C -0.02968 -0.01691 -0.03246 -0.01714 -0.03506 -0.0176 C -0.04513 -0.022 -0.02951 -0.01529 -0.04218 -0.02015 C -0.04409 -0.02107 -0.04618 -0.022 -0.04808 -0.02292 C -0.04913 -0.02339 -0.05017 -0.02385 -0.05104 -0.02431 C -0.05711 -0.0264 -0.05381 -0.02524 -0.06111 -0.02686 C -0.06406 -0.02663 -0.06718 -0.02616 -0.07013 -0.0257 C -0.07187 -0.02524 -0.07378 -0.02547 -0.07517 -0.02431 C -0.07604 -0.02362 -0.07586 -0.02154 -0.07604 -0.02015 C -0.07586 -0.01853 -0.07586 -0.01644 -0.07517 -0.01482 C -0.07343 -0.01066 -0.07204 -0.01089 -0.06909 -0.0095 C -0.06683 -0.00487 -0.06805 -0.00672 -0.06614 -0.00417 " pathEditMode="relative" ptsTypes="AAAAAAAAAAAAAAA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96296E-6 L 5E-6 2.96296E-6 C -0.00035 0.00416 -0.00053 0.0081 -0.00105 0.01203 C -0.00243 0.02083 -0.00296 0.01828 -0.00504 0.02546 C -0.00591 0.02801 -0.00504 0.0324 -0.00712 0.03333 L -0.01303 0.03611 C -0.01528 0.03588 -0.02553 0.03634 -0.03004 0.03333 C -0.03108 0.03264 -0.03195 0.03148 -0.03316 0.03078 C -0.03403 0.03009 -0.03525 0.03009 -0.03612 0.0294 C -0.0382 0.02778 -0.04202 0.02407 -0.04202 0.02407 C -0.04723 0.01365 -0.04532 0.01898 -0.04809 0.0081 L -0.04914 0.00416 C -0.05018 -0.00047 -0.05 0.00139 -0.05 -0.00116 " pathEditMode="relative" ptsTypes="AAAAAAAAAAAAA">
                                      <p:cBhvr>
                                        <p:cTn id="2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3.7037E-6 L -6.38889E-6 3.7037E-6 C 0.00225 -0.00278 0.00485 -0.00509 0.00694 -0.0081 C 0.00763 -0.00926 0.00728 -0.01111 0.00798 -0.01204 C 0.00902 -0.01389 0.01076 -0.01458 0.01197 -0.0162 C 0.01544 -0.02083 0.01267 -0.01921 0.01492 -0.02407 C 0.01579 -0.02616 0.01683 -0.02778 0.01787 -0.02963 C 0.02013 -0.03287 0.02204 -0.03634 0.02482 -0.03889 C 0.02916 -0.04259 0.03055 -0.04444 0.03489 -0.04699 C 0.03576 -0.04745 0.0368 -0.04792 0.03784 -0.04815 C 0.04392 -0.04792 0.04982 -0.04815 0.05589 -0.04699 C 0.05694 -0.04676 0.05815 -0.0456 0.05885 -0.04421 C 0.05989 -0.0419 0.05971 -0.03866 0.06076 -0.03611 C 0.06336 -0.03102 0.06249 -0.0338 0.06388 -0.02824 C 0.06371 -0.02731 0.06353 -0.0081 0.05885 -0.0081 L 0.05676 -0.0081 " pathEditMode="relative" ptsTypes="AAAAAAAAAAAAAAAA">
                                      <p:cBhvr>
                                        <p:cTn id="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111E-6 L -4.16667E-6 0.00023 C 0.00087 -0.0037 0.00174 -0.00741 0.00296 -0.01065 C 0.00348 -0.01227 0.00434 -0.0132 0.00487 -0.01482 C 0.00573 -0.01736 0.00556 -0.02037 0.00695 -0.02269 C 0.00799 -0.02454 0.00886 -0.02616 0.0099 -0.02801 C 0.01059 -0.0294 0.01112 -0.03079 0.01198 -0.03195 C 0.0158 -0.03843 0.01355 -0.03403 0.01789 -0.03866 C 0.02292 -0.04421 0.01858 -0.04167 0.02396 -0.04398 C 0.02952 -0.05162 0.02362 -0.04514 0.03195 -0.04931 C 0.03299 -0.04977 0.03368 -0.05139 0.0349 -0.05208 C 0.0375 -0.05324 0.04028 -0.05347 0.04289 -0.05463 C 0.0474 -0.05671 0.0448 -0.05579 0.05087 -0.05718 C 0.05313 -0.05695 0.05556 -0.05718 0.05782 -0.05602 C 0.05921 -0.05533 0.0599 -0.05347 0.06077 -0.05208 C 0.06303 -0.04861 0.06285 -0.04792 0.06389 -0.04398 C 0.06355 -0.03658 0.06355 -0.02894 0.06285 -0.0213 C 0.06025 0.0044 0.06077 -0.0287 0.06077 -0.00671 " pathEditMode="relative" rAng="0" ptsTypes="AAAAAAAAAAAAAAAAAA">
                                      <p:cBhvr>
                                        <p:cTn id="3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" y="-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22222E-6 L -1.11111E-6 0.00023 C -0.00312 -0.00046 -0.00608 -0.00116 -0.00903 -0.00116 C -0.0441 -0.00116 -0.01163 -2.22222E-6 -0.03298 0.00139 C -0.03698 0.00162 -0.04097 0.00139 -0.04496 0.00139 " pathEditMode="relative" rAng="0" ptsTypes="AAAAA">
                                      <p:cBhvr>
                                        <p:cTn id="3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-4.81481E-6 L -5.83333E-6 -4.81481E-6 C -0.00278 0.00162 -0.00539 0.00371 -0.00817 0.00533 C -0.00938 0.00602 -0.01077 0.00602 -0.01216 0.00648 C -0.01355 0.00718 -0.01476 0.00857 -0.01615 0.00926 C -0.01806 0.01042 -0.02206 0.01204 -0.02206 0.01204 C -0.03351 0.01158 -0.04497 0.01343 -0.05608 0.01065 C -0.05851 0.00996 -0.06008 0.00579 -0.06008 0.00255 L -0.06008 -4.81481E-6 " pathEditMode="relative" ptsTypes="AAAAAAAAA">
                                      <p:cBhvr>
                                        <p:cTn id="4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48148E-6 L 6.66667E-6 1.48148E-6 C 0.00365 0.00301 0.00851 0.0044 0.01095 0.00926 C 0.01164 0.01065 0.01199 0.01227 0.01285 0.0132 C 0.01407 0.01412 0.01563 0.01412 0.01702 0.01458 C 0.01789 0.01482 0.01893 0.01551 0.01997 0.01597 C 0.02119 0.01644 0.02275 0.01644 0.02397 0.01713 C 0.02535 0.01783 0.02657 0.01921 0.02796 0.01991 C 0.02987 0.0206 0.03195 0.02083 0.03404 0.0213 C 0.04202 0.02083 0.05001 0.02083 0.05799 0.01991 C 0.06008 0.01968 0.06233 0.01875 0.06407 0.01713 L 0.06702 0.01458 C 0.06893 0.01065 0.06928 0.01088 0.06997 0.00648 C 0.07015 0.00602 0.06997 0.00556 0.06997 0.00533 " pathEditMode="relative" ptsTypes="AAAAAAAAAAAAAA">
                                      <p:cBhvr>
                                        <p:cTn id="4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40741E-7 L 4.72222E-6 -7.40741E-7 C 0.00225 -0.00463 0.00555 -0.00833 0.00694 -0.01342 C 0.00763 -0.0162 0.00781 -0.01898 0.00885 -0.02152 C 0.01024 -0.02407 0.01215 -0.02639 0.01284 -0.02939 C 0.01319 -0.03078 0.01336 -0.03217 0.01388 -0.03333 C 0.0151 -0.03611 0.01649 -0.03865 0.01788 -0.04143 C 0.01857 -0.04282 0.01944 -0.04398 0.01996 -0.04537 C 0.02135 -0.05092 0.02031 -0.04814 0.02291 -0.05347 C 0.02586 -0.06944 0.02395 -0.05694 0.02395 -0.09189 " pathEditMode="relative" ptsTypes="AAAAAAAAAA">
                                      <p:cBhvr>
                                        <p:cTn id="5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3.33333E-6 1.11111E-6 C 0.00156 -0.00324 0.00347 -0.00625 0.00486 -0.00949 C 0.00538 -0.01065 0.00521 -0.0125 0.0059 -0.01342 C 0.00694 -0.01481 0.00868 -0.01504 0.00989 -0.0162 C 0.01111 -0.01713 0.0118 -0.01898 0.01285 -0.02014 C 0.01389 -0.02106 0.01493 -0.02199 0.01597 -0.02268 C 0.02205 -0.03495 0.01198 -0.0162 0.02292 -0.03079 C 0.0283 -0.03796 0.01892 -0.03264 0.02691 -0.03611 C 0.03524 -0.04722 0.03073 -0.0419 0.04097 -0.05208 C 0.04219 -0.05347 0.04392 -0.05416 0.04496 -0.05602 C 0.04548 -0.05741 0.04601 -0.05903 0.04687 -0.06018 C 0.04809 -0.0618 0.04965 -0.06273 0.05087 -0.06412 C 0.05191 -0.06528 0.05278 -0.0669 0.05382 -0.06805 C 0.05486 -0.06921 0.0559 -0.06967 0.05694 -0.07083 C 0.05798 -0.07199 0.05868 -0.07384 0.05989 -0.07477 C 0.06076 -0.07546 0.06198 -0.07546 0.06285 -0.07616 C 0.06423 -0.07685 0.06562 -0.07754 0.06684 -0.0787 C 0.07344 -0.08495 0.06649 -0.08125 0.07292 -0.08403 C 0.0743 -0.08541 0.07552 -0.0868 0.07691 -0.08819 C 0.07882 -0.09004 0.08229 -0.09259 0.08385 -0.09491 C 0.08837 -0.10092 0.08298 -0.09745 0.08889 -0.10023 L 0.09097 -0.1081 C 0.09114 -0.10949 0.09132 -0.11088 0.09184 -0.11204 C 0.09253 -0.11342 0.0934 -0.11481 0.09392 -0.1162 C 0.09444 -0.11736 0.09444 -0.11898 0.09496 -0.12014 C 0.09757 -0.12708 0.09618 -0.12129 0.09982 -0.12824 C 0.10069 -0.12986 0.10104 -0.13194 0.10191 -0.13356 C 0.10364 -0.13657 0.10746 -0.14074 0.10989 -0.14282 C 0.11111 -0.14398 0.12031 -0.15162 0.12396 -0.15347 C 0.12587 -0.15463 0.12986 -0.15625 0.12986 -0.15625 C 0.13125 -0.15741 0.13246 -0.15926 0.13385 -0.16018 C 0.13576 -0.16134 0.13802 -0.16157 0.13993 -0.16273 C 0.14271 -0.16481 0.14392 -0.16574 0.14687 -0.1669 C 0.14861 -0.16736 0.15017 -0.16759 0.15191 -0.16805 C 0.1533 -0.16852 0.15451 -0.16898 0.1559 -0.16944 C 0.15694 -0.17037 0.15781 -0.17153 0.15885 -0.17222 C 0.16146 -0.17338 0.16684 -0.17477 0.16684 -0.17477 C 0.16857 -0.17616 0.17014 -0.17778 0.17187 -0.1787 C 0.17344 -0.17963 0.17517 -0.17963 0.17691 -0.18009 C 0.17795 -0.18055 0.17882 -0.18102 0.17986 -0.18148 C 0.18871 -0.18472 0.17969 -0.18102 0.1868 -0.18403 C 0.18889 -0.18379 0.19097 -0.18379 0.19288 -0.18287 C 0.1941 -0.18194 0.19496 -0.18032 0.19583 -0.1787 C 0.19826 -0.175 0.19948 -0.17268 0.20087 -0.16805 C 0.20121 -0.1669 0.20156 -0.16551 0.20191 -0.16412 C 0.20312 -0.15046 0.20364 -0.15023 0.20191 -0.13356 C 0.20087 -0.12384 0.20035 -0.12778 0.19792 -0.12153 C 0.19653 -0.11759 0.19687 -0.11643 0.19687 -0.11204 " pathEditMode="relative" ptsTypes="AAAAAAAAAAAAAAAAAAAAAAAAAAAAAAAAAAAAAAAAAAAAAAAAA">
                                      <p:cBhvr>
                                        <p:cTn id="5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7 L 8.33333E-7 -3.7037E-7 C -0.00434 -0.00232 -0.00903 -0.00371 -0.01302 -0.00672 C -0.01476 -0.0081 -0.01632 -0.00949 -0.01805 -0.01088 C -0.01944 -0.01181 -0.02083 -0.0125 -0.02205 -0.01343 C -0.03246 -0.02153 -0.02656 -0.01852 -0.03316 -0.02153 C -0.03472 -0.02315 -0.03628 -0.02523 -0.03802 -0.02685 C -0.03889 -0.02755 -0.04028 -0.02732 -0.04114 -0.02824 C -0.04253 -0.02963 -0.04357 -0.03195 -0.04514 -0.03357 C -0.04601 -0.03426 -0.04705 -0.03426 -0.04809 -0.03472 C -0.04913 -0.03542 -0.05017 -0.03658 -0.05104 -0.0375 C -0.05278 -0.03912 -0.05451 -0.04074 -0.05607 -0.04283 C -0.06146 -0.05 -0.05642 -0.04699 -0.06215 -0.04954 C -0.06302 -0.05371 -0.06319 -0.05463 -0.0651 -0.0588 C -0.06632 -0.06158 -0.06805 -0.06389 -0.0691 -0.0669 C -0.06979 -0.06852 -0.07048 -0.07037 -0.07101 -0.07222 C -0.07153 -0.07338 -0.07153 -0.075 -0.07205 -0.07616 C -0.07257 -0.07755 -0.07361 -0.07871 -0.07413 -0.08009 C -0.07587 -0.08519 -0.0743 -0.08472 -0.07604 -0.09074 C -0.07656 -0.09236 -0.0776 -0.09329 -0.07812 -0.09491 C -0.07847 -0.09607 -0.07864 -0.09746 -0.07899 -0.09884 C -0.07969 -0.1007 -0.08055 -0.10232 -0.08107 -0.10417 C -0.0816 -0.10579 -0.0816 -0.10787 -0.08212 -0.10949 C -0.08264 -0.11134 -0.08351 -0.11297 -0.08403 -0.11482 C -0.08646 -0.12246 -0.08351 -0.11505 -0.08611 -0.12408 C -0.08663 -0.12593 -0.0875 -0.12778 -0.08802 -0.12963 C -0.08854 -0.13079 -0.08854 -0.13218 -0.08906 -0.13357 C -0.09028 -0.13634 -0.09167 -0.13889 -0.09305 -0.14144 C -0.09774 -0.15093 -0.09184 -0.13935 -0.09809 -0.15093 C -0.10364 -0.16111 -0.09618 -0.14769 -0.10208 -0.16019 C -0.10573 -0.16829 -0.10364 -0.1632 -0.10798 -0.16829 C -0.1092 -0.16945 -0.10989 -0.17107 -0.11111 -0.17222 C -0.11198 -0.17292 -0.11319 -0.17292 -0.11406 -0.17361 C -0.1151 -0.17431 -0.11597 -0.17547 -0.11701 -0.17616 C -0.11805 -0.17685 -0.1191 -0.17732 -0.11996 -0.17755 C -0.12465 -0.17917 -0.12812 -0.1794 -0.13298 -0.18009 C -0.14114 -0.1794 -0.14305 -0.17986 -0.14896 -0.17755 C -0.15104 -0.17662 -0.15503 -0.17477 -0.15503 -0.17477 C -0.15642 -0.17361 -0.15781 -0.17222 -0.15903 -0.17084 C -0.16007 -0.16968 -0.16094 -0.16783 -0.16198 -0.1669 C -0.16285 -0.16621 -0.16406 -0.16597 -0.1651 -0.16551 C -0.16632 -0.16297 -0.16823 -0.16065 -0.1691 -0.15764 C -0.16944 -0.15625 -0.16944 -0.15486 -0.16996 -0.15347 C -0.17118 -0.1507 -0.17396 -0.1456 -0.17396 -0.1456 C -0.1743 -0.14375 -0.17448 -0.1419 -0.175 -0.14028 C -0.17604 -0.13727 -0.1783 -0.13519 -0.17899 -0.13218 C -0.17934 -0.13079 -0.17969 -0.12963 -0.18003 -0.12824 C -0.18038 -0.12639 -0.18055 -0.12454 -0.18107 -0.12292 C -0.18125 -0.12199 -0.18177 -0.12107 -0.18194 -0.12014 " pathEditMode="relative" ptsTypes="AAAAAAAAAAAAAAAAAAAAAAAAAAAAAAAAAAAAAAAAAAAAAAAAA">
                                      <p:cBhvr>
                                        <p:cTn id="6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3.33333E-6 3.7037E-6 C -0.00191 0.00185 -0.01111 0.01134 -0.01406 0.01343 L -0.02205 0.01875 C -0.02344 0.01944 -0.02483 0.02014 -0.02604 0.0213 C -0.02709 0.02222 -0.02813 0.02315 -0.02917 0.02407 C -0.03038 0.025 -0.03177 0.02593 -0.03316 0.02662 C -0.03472 0.02755 -0.03646 0.02824 -0.03802 0.0294 C -0.04028 0.03079 -0.04219 0.03264 -0.0441 0.03472 C -0.04549 0.03588 -0.0467 0.0375 -0.04809 0.03866 C -0.0507 0.04074 -0.05365 0.04167 -0.05608 0.04398 C -0.06146 0.0493 -0.05851 0.04745 -0.06511 0.0493 C -0.0665 0.05023 -0.06788 0.05093 -0.0691 0.05208 C -0.07084 0.05324 -0.0724 0.05486 -0.07413 0.05602 C -0.07656 0.05764 -0.07952 0.05764 -0.08212 0.05856 C -0.0842 0.05949 -0.08629 0.05995 -0.0882 0.06134 C -0.09132 0.06343 -0.09445 0.06574 -0.09809 0.06667 C -0.10018 0.06713 -0.10209 0.06736 -0.10417 0.06805 C -0.10521 0.06829 -0.10608 0.06898 -0.10712 0.06921 C -0.10868 0.06991 -0.11042 0.07014 -0.11215 0.0706 C -0.1132 0.07106 -0.11406 0.07176 -0.11511 0.07199 C -0.12014 0.07338 -0.12604 0.07407 -0.13108 0.07477 L -0.16719 0.07338 C -0.16945 0.07315 -0.1717 0.07222 -0.17413 0.07199 C -0.18108 0.0713 -0.1882 0.07106 -0.19514 0.0706 C -0.1974 0.07014 -0.19983 0.06968 -0.20209 0.06921 C -0.20851 0.06852 -0.21476 0.06829 -0.22118 0.06667 C -0.23889 0.06204 -0.21945 0.06551 -0.23715 0.06273 C -0.24011 0.06134 -0.24306 0.05972 -0.24618 0.05856 C -0.2474 0.0581 -0.24879 0.05787 -0.25018 0.05741 C -0.25191 0.05648 -0.25347 0.05555 -0.25521 0.05463 C -0.25712 0.0537 -0.2592 0.05278 -0.26111 0.05208 C -0.26215 0.05162 -0.2632 0.05139 -0.26424 0.05069 C -0.26875 0.04768 -0.26806 0.04792 -0.27309 0.04537 C -0.27691 0.04352 -0.2757 0.04444 -0.28021 0.04259 C -0.28125 0.04236 -0.28212 0.04167 -0.28316 0.04143 C -0.28403 0.04051 -0.28872 0.03565 -0.29011 0.03472 C -0.29115 0.03403 -0.29219 0.03403 -0.29323 0.03333 C -0.29531 0.03171 -0.29913 0.02801 -0.29913 0.02801 C -0.30104 0.02014 -0.29861 0.02731 -0.30313 0.0213 C -0.30434 0.01968 -0.30504 0.01759 -0.30608 0.01597 C -0.30712 0.01458 -0.30816 0.01343 -0.3092 0.01204 C -0.3099 0.00972 -0.31025 0.00741 -0.31111 0.00532 C -0.31198 0.00347 -0.31354 0.00208 -0.31424 3.7037E-6 C -0.31493 -0.00255 -0.31476 -0.00532 -0.31511 -0.0081 C -0.31545 -0.00926 -0.3158 -0.01065 -0.31615 -0.01204 C -0.3191 -0.02107 -0.31736 -0.01389 -0.32118 -0.02407 C -0.32205 -0.02616 -0.32275 -0.03125 -0.32309 -0.03333 C -0.32327 -0.03403 -0.32622 -0.04445 -0.32622 -0.04676 C -0.32639 -0.06713 -0.32622 -0.0875 -0.32622 -0.10787 " pathEditMode="relative" ptsTypes="AAAAAAAAAAAAAAAAAAAAAAAAAAAAAAAAAAAAAAAAAAAAAAAAAA">
                                      <p:cBhvr>
                                        <p:cTn id="6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11111E-6 L -2.77778E-7 -1.11111E-6 L 0.00885 0.00254 C 0.01024 0.00301 0.01163 0.00324 0.01285 0.00393 C 0.02222 0.00856 0.01076 0.00509 0.02292 0.00787 C 0.03281 0.01435 0.02795 0.0125 0.03698 0.01458 C 0.0382 0.01597 0.03941 0.01782 0.04097 0.01852 C 0.04323 0.01967 0.04566 0.01921 0.04792 0.01991 C 0.0507 0.0206 0.0533 0.02129 0.0559 0.02245 C 0.07153 0.0294 0.05208 0.02037 0.06788 0.02916 C 0.06997 0.03032 0.07188 0.03102 0.07396 0.03194 L 0.07986 0.03449 L 0.08299 0.03588 C 0.08403 0.03634 0.0849 0.03703 0.08594 0.03727 L 0.09392 0.03842 L 0.10295 0.04259 C 0.10399 0.04305 0.10504 0.04305 0.1059 0.04398 C 0.10764 0.04514 0.1092 0.04676 0.11094 0.04791 C 0.11198 0.04861 0.11302 0.04861 0.11389 0.0493 C 0.12083 0.0537 0.11267 0.05046 0.12101 0.05324 C 0.12604 0.05717 0.12691 0.05787 0.13195 0.0625 C 0.13333 0.06389 0.13455 0.06528 0.13594 0.06643 C 0.13698 0.06736 0.13802 0.06805 0.13889 0.06921 C 0.1467 0.07778 0.1375 0.06921 0.14497 0.07592 C 0.14792 0.08171 0.14688 0.08078 0.15295 0.08518 C 0.15451 0.08634 0.15642 0.0868 0.15799 0.08796 C 0.15938 0.08889 0.16042 0.09097 0.16198 0.0919 C 0.1632 0.09259 0.16476 0.09259 0.16597 0.09328 C 0.16875 0.09467 0.17118 0.09722 0.17396 0.09861 C 0.175 0.09907 0.17604 0.0993 0.17691 0.09977 C 0.17813 0.10046 0.17899 0.10162 0.18004 0.10254 C 0.18455 0.10671 0.18333 0.10578 0.18698 0.11041 C 0.18733 0.11227 0.18733 0.11435 0.18802 0.11574 C 0.18872 0.11759 0.1901 0.11828 0.19097 0.11991 C 0.19184 0.12106 0.19236 0.12245 0.19306 0.12384 C 0.19375 0.12546 0.1941 0.12754 0.19497 0.12916 C 0.19861 0.13611 0.1974 0.13009 0.2 0.13727 C 0.20122 0.14051 0.20156 0.14606 0.20208 0.14907 C 0.20052 0.16551 0.20243 0.15463 0.19896 0.16528 C 0.19861 0.16643 0.19861 0.16805 0.19792 0.16921 C 0.19722 0.17083 0.19601 0.17176 0.19497 0.17315 C 0.19392 0.17731 0.19288 0.18264 0.18993 0.18518 L 0.18698 0.18773 C 0.18507 0.19166 0.18264 0.19514 0.18195 0.19977 C 0.18177 0.20116 0.18195 0.20254 0.18195 0.20393 " pathEditMode="relative" ptsTypes="AAAAAAAAAAAAAAAAAAAAAAAAAAAAAAAAAAAAAAAAAAAAA">
                                      <p:cBhvr>
                                        <p:cTn id="7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L -1.66667E-6 0.00024 C -0.00104 0.00348 -0.00191 0.00695 -0.00312 0.01065 C -0.00364 0.01227 -0.00434 0.01413 -0.00503 0.01598 C -0.00694 0.02038 -0.00885 0.025 -0.01111 0.02917 C -0.0118 0.03056 -0.01232 0.03195 -0.01302 0.03311 C -0.01545 0.03727 -0.0184 0.04075 -0.02014 0.04514 C -0.02083 0.047 -0.02135 0.04885 -0.02205 0.05047 C -0.02291 0.05232 -0.02413 0.05417 -0.02517 0.05579 C -0.02639 0.05834 -0.02934 0.06436 -0.03003 0.06644 C -0.03055 0.06783 -0.03055 0.06922 -0.03107 0.07061 C -0.03298 0.0757 -0.03455 0.07801 -0.03715 0.08264 C -0.03785 0.08519 -0.03802 0.0882 -0.03906 0.09051 C -0.03976 0.0919 -0.04062 0.09306 -0.04114 0.09445 C -0.04531 0.10556 -0.03837 0.09098 -0.0441 0.10255 C -0.04444 0.10556 -0.04462 0.1088 -0.04514 0.11181 C -0.04531 0.1132 -0.04601 0.11436 -0.04618 0.11575 C -0.04705 0.12431 -0.04739 0.13681 -0.04809 0.14514 C -0.04826 0.147 -0.04896 0.14862 -0.04913 0.15047 C -0.04965 0.15394 -0.04982 0.15764 -0.05017 0.16112 C -0.05052 0.17848 -0.05104 0.19584 -0.05104 0.2132 C -0.05104 0.22107 -0.05017 0.22917 -0.05017 0.23727 L -0.04809 0.21459 " pathEditMode="relative" rAng="0" ptsTypes="AAAAAAAAAAAAAAAAAAAAAAA">
                                      <p:cBhvr>
                                        <p:cTn id="7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2" y="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5556E-6 -5.92593E-6 L -8.05556E-6 -5.92593E-6 L 0.01093 0.01064 C 0.01232 0.0118 0.01371 0.01296 0.01492 0.01458 C 0.01874 0.01967 0.01683 0.01759 0.021 0.02129 C 0.0217 0.02453 0.02204 0.02661 0.02395 0.02916 C 0.02482 0.03032 0.02586 0.03101 0.0269 0.03194 C 0.02725 0.03356 0.02725 0.03564 0.02795 0.03726 C 0.02864 0.03888 0.03003 0.03981 0.0309 0.0412 C 0.03176 0.04235 0.03246 0.04374 0.03298 0.04513 C 0.03437 0.0486 0.03593 0.05208 0.03697 0.05578 C 0.03732 0.05717 0.03749 0.05856 0.03801 0.05995 C 0.03854 0.06134 0.0394 0.06249 0.03992 0.06388 C 0.04183 0.06897 0.0401 0.06712 0.04201 0.07314 C 0.04253 0.07476 0.04322 0.07592 0.04392 0.07731 C 0.04409 0.07777 0.046 0.08888 0.04704 0.09189 C 0.04826 0.09559 0.05104 0.10254 0.05104 0.10254 C 0.05138 0.10485 0.05138 0.10717 0.0519 0.10925 C 0.05242 0.11064 0.05364 0.1118 0.05399 0.11319 C 0.05451 0.11527 0.05451 0.11759 0.05503 0.1199 C 0.0552 0.12129 0.05572 0.12245 0.05607 0.12384 C 0.0585 0.13564 0.05555 0.1236 0.05798 0.13309 C 0.05833 0.13634 0.05867 0.13934 0.05902 0.14259 C 0.05954 0.14768 0.06006 0.14976 0.06093 0.15462 C 0.06215 0.16921 0.06267 0.16689 0.06093 0.18379 C 0.06093 0.18518 0.06058 0.1868 0.06006 0.18796 C 0.05885 0.18958 0.05729 0.1905 0.05607 0.19189 C 0.05572 0.19328 0.05572 0.19467 0.05503 0.19583 C 0.05208 0.20046 0.05069 0.19976 0.04704 0.20115 C 0.03975 0.20393 0.04826 0.20254 0.03402 0.20254 " pathEditMode="relative" ptsTypes="AAAAAAAAAAAAAAAAAAAAAAAAAAAAAA">
                                      <p:cBhvr>
                                        <p:cTn id="8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4.16667E-6 -1.48148E-6 C 0.00017 0.0044 0.00052 0.0088 0.00087 0.0132 C 0.00104 0.01505 0.00156 0.01667 0.00191 0.01852 C 0.00347 0.02824 0.00208 0.02199 0.00399 0.02917 C 0.00364 0.04792 0.00347 0.06644 0.00295 0.08519 C 0.00278 0.08658 0.00243 0.08796 0.00191 0.08912 C 0.00139 0.09051 0.00052 0.0919 4.16667E-6 0.09306 C -0.00295 0.10857 0.00104 0.08959 -0.00313 0.10255 C -0.00365 0.10417 -0.00347 0.10625 -0.00399 0.10787 C -0.00486 0.11019 -0.00625 0.11227 -0.00712 0.11459 C -0.0092 0.12014 -0.0066 0.11713 -0.01007 0.12246 C -0.01129 0.12431 -0.01285 0.12593 -0.01406 0.12778 C -0.01528 0.12986 -0.01597 0.13241 -0.01702 0.13449 C -0.0184 0.13727 -0.01962 0.13982 -0.02101 0.14236 C -0.02205 0.14421 -0.02309 0.14584 -0.02396 0.14792 C -0.02483 0.14954 -0.02518 0.15162 -0.02604 0.15324 C -0.02691 0.15463 -0.02813 0.15579 -0.02899 0.15718 C -0.03594 0.16829 -0.02518 0.15347 -0.03403 0.16505 C -0.03438 0.16644 -0.03455 0.16783 -0.03507 0.16921 C -0.03681 0.17408 -0.03889 0.17431 -0.03889 0.18102 L -0.03889 0.1919 " pathEditMode="relative" ptsTypes="AAAAAAAAAAAAAAAAAAAAAA">
                                      <p:cBhvr>
                                        <p:cTn id="8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5.55556E-6 L -2.77778E-7 -5.55556E-6 C 0.01076 0.00045 0.02135 0.00022 0.03194 0.00254 C 0.03333 0.003 0.03455 0.00346 0.03593 0.00393 C 0.03819 0.00485 0.04201 0.00694 0.04392 0.00786 C 0.04531 0.00879 0.0467 0.00948 0.04791 0.01064 C 0.06996 0.03101 0.04982 0.01272 0.05989 0.02407 C 0.06076 0.02499 0.06198 0.02545 0.06284 0.02661 C 0.0651 0.02916 0.06684 0.03194 0.06892 0.03471 C 0.07031 0.03633 0.07187 0.03795 0.07291 0.04004 C 0.07361 0.0412 0.07413 0.04258 0.075 0.04397 C 0.07621 0.04629 0.07777 0.04837 0.07899 0.05069 C 0.08177 0.05601 0.08281 0.05902 0.08385 0.06527 L 0.08593 0.07592 C 0.08628 0.07777 0.08611 0.07985 0.08698 0.08124 L 0.08889 0.08541 C 0.08923 0.08703 0.08941 0.08888 0.08993 0.09073 C 0.09045 0.09282 0.09132 0.0949 0.09184 0.09721 C 0.09236 0.09953 0.09253 0.10184 0.09288 0.10393 C 0.09323 0.10532 0.09357 0.1067 0.09392 0.10786 C 0.09427 0.10971 0.09444 0.11157 0.09496 0.11319 C 0.09531 0.11481 0.09635 0.11573 0.09687 0.11735 L 0.1 0.12939 C 0.10017 0.13055 0.10034 0.13217 0.10086 0.13333 C 0.10156 0.13471 0.10225 0.13587 0.10295 0.13726 C 0.10434 0.1405 0.10503 0.14374 0.10694 0.14652 C 0.121 0.16758 0.10816 0.1493 0.11788 0.15856 C 0.11909 0.15971 0.11979 0.16133 0.12083 0.16272 C 0.12378 0.16596 0.12552 0.16735 0.12899 0.1692 C 0.13229 0.17129 0.13541 0.1736 0.13889 0.17453 C 0.14062 0.17499 0.14218 0.17545 0.14392 0.17592 C 0.14496 0.17638 0.14583 0.17708 0.14687 0.17731 C 0.14982 0.178 0.15295 0.17823 0.1559 0.1787 C 0.15833 0.17893 0.16059 0.17962 0.16284 0.18008 L 0.21493 0.1787 C 0.21701 0.17846 0.21892 0.17777 0.221 0.17731 C 0.22361 0.17684 0.22621 0.17638 0.22899 0.17592 C 0.24861 0.17314 0.2309 0.17615 0.24496 0.17337 C 0.24722 0.17291 0.24965 0.17268 0.25191 0.17198 C 0.25468 0.17129 0.25729 0.17013 0.25989 0.1692 C 0.2783 0.16434 0.25555 0.17083 0.26788 0.16666 C 0.26961 0.1662 0.27135 0.16596 0.27291 0.16527 C 0.275 0.16458 0.27691 0.16342 0.27899 0.16272 C 0.28159 0.1618 0.28455 0.16157 0.28698 0.15995 C 0.28819 0.15902 0.28958 0.15809 0.29097 0.1574 C 0.2967 0.15439 0.29357 0.15786 0.3 0.15323 C 0.30208 0.15184 0.30399 0.14976 0.3059 0.14791 C 0.30694 0.14698 0.30798 0.14606 0.30885 0.14536 C 0.31059 0.14397 0.31232 0.14282 0.31389 0.1412 C 0.31562 0.13958 0.31718 0.13772 0.31892 0.13587 C 0.32361 0.13124 0.32031 0.13495 0.32586 0.13055 C 0.32795 0.12893 0.32986 0.12684 0.33194 0.12522 C 0.33316 0.1243 0.33472 0.1236 0.33593 0.12268 C 0.33802 0.12106 0.33958 0.11828 0.34184 0.11735 L 0.34791 0.11458 C 0.34896 0.11319 0.34982 0.1118 0.35086 0.11064 C 0.35191 0.10971 0.35312 0.10902 0.35399 0.10786 C 0.35486 0.10694 0.35521 0.10508 0.3559 0.10393 C 0.35677 0.10254 0.35816 0.10138 0.35885 0.09999 C 0.35972 0.09837 0.36024 0.09629 0.36093 0.09467 C 0.36215 0.09189 0.36493 0.08657 0.36493 0.08657 C 0.36527 0.08402 0.36545 0.08124 0.36597 0.0787 C 0.36614 0.07684 0.36701 0.07522 0.36701 0.07337 C 0.36701 0.06041 0.36649 0.04745 0.36597 0.03471 C 0.3658 0.03286 0.3651 0.03101 0.36493 0.02939 C 0.3625 0.0118 0.36527 0.02661 0.36284 0.01458 C 0.36267 0.0067 0.3625 -0.0014 0.36198 -0.00927 C 0.3618 -0.01112 0.36111 -0.01297 0.36093 -0.01482 C 0.36041 -0.01922 0.36041 -0.02362 0.35989 -0.02802 C 0.35972 -0.02941 0.3592 -0.03056 0.35885 -0.03195 C 0.3585 -0.03473 0.35833 -0.03728 0.35798 -0.04005 C 0.35764 -0.0507 0.35729 -0.06135 0.35694 -0.072 C 0.35659 -0.0845 0.35642 -0.097 0.3559 -0.1095 C 0.3559 -0.11112 0.35521 -0.11297 0.35486 -0.11482 C 0.35416 -0.12177 0.35295 -0.13612 0.35295 -0.13612 C 0.3526 -0.14862 0.35243 -0.16089 0.35191 -0.17339 C 0.35191 -0.17524 0.35121 -0.17686 0.35086 -0.17871 C 0.35052 -0.18149 0.35017 -0.18404 0.35 -0.18681 C 0.34948 -0.19075 0.3493 -0.19468 0.34896 -0.19862 C 0.34861 -0.20186 0.34774 -0.2051 0.34687 -0.20811 C 0.34652 -0.21205 0.34635 -0.21598 0.346 -0.22015 C 0.34566 -0.22177 0.34514 -0.22362 0.34496 -0.22547 C 0.34444 -0.2308 0.34461 -0.23612 0.34392 -0.24144 C 0.34357 -0.24422 0.34184 -0.24931 0.34184 -0.24931 C 0.34114 -0.2588 0.3408 -0.26297 0.33993 -0.272 C 0.33889 -0.28218 0.33958 -0.27871 0.33784 -0.28542 C 0.33767 -0.2889 0.33732 -0.2926 0.33698 -0.29607 C 0.3368 -0.29746 0.33628 -0.29862 0.33593 -0.30001 C 0.33524 -0.30371 0.33455 -0.30718 0.33385 -0.31066 C 0.33333 -0.31529 0.33298 -0.31968 0.33194 -0.32408 C 0.33159 -0.32547 0.33125 -0.32663 0.3309 -0.32802 C 0.33055 -0.33033 0.33038 -0.33265 0.32986 -0.33473 C 0.32951 -0.33658 0.32847 -0.3382 0.32795 -0.34005 C 0.32725 -0.34237 0.32691 -0.34468 0.32586 -0.34677 C 0.32517 -0.34839 0.32378 -0.34931 0.32291 -0.3507 C 0.32205 -0.35232 0.3217 -0.35441 0.321 -0.35603 C 0.31927 -0.35996 0.31336 -0.36968 0.31284 -0.37084 C 0.31007 -0.3764 0.3118 -0.37362 0.30798 -0.37871 C 0.30555 -0.38843 0.30885 -0.37732 0.3 -0.39214 C 0.29218 -0.40487 0.3 -0.39306 0.29097 -0.40417 C 0.28211 -0.41482 0.28732 -0.41181 0.2809 -0.41482 L 0.27291 -0.42547 C 0.27152 -0.42709 0.27048 -0.42941 0.26892 -0.4308 C 0.26597 -0.43334 0.26545 -0.43404 0.26198 -0.43612 C 0.26093 -0.43658 0.25989 -0.43705 0.25885 -0.43751 C 0.25642 -0.44075 0.25503 -0.4433 0.25191 -0.44538 C 0.25104 -0.44607 0.24982 -0.44607 0.24896 -0.44677 C 0.24791 -0.44746 0.24705 -0.44885 0.246 -0.44931 C 0.24305 -0.4507 0.23993 -0.45117 0.23698 -0.45209 C 0.22777 -0.45487 0.23871 -0.45186 0.22795 -0.45464 C 0.22552 -0.45441 0.21909 -0.45487 0.21684 -0.4507 C 0.2151 -0.44723 0.21163 -0.43705 0.21093 -0.43218 C 0.21059 -0.42987 0.21041 -0.42755 0.20989 -0.42547 C 0.2085 -0.41783 0.2092 -0.42524 0.20798 -0.41598 C 0.20746 -0.41297 0.20729 -0.40996 0.20694 -0.40672 C 0.2059 -0.39862 0.20607 -0.40186 0.20486 -0.39468 C 0.20451 -0.3926 0.20434 -0.39029 0.20399 -0.38797 C 0.20364 -0.38242 0.20347 -0.3764 0.20295 -0.37084 C 0.20156 -0.35464 0.20156 -0.38149 0.20086 -0.35464 C 0.20069 -0.34584 0.20086 -0.33705 0.20086 -0.32802 " pathEditMode="relative" ptsTypes="AAAAAAAAAAAAAAAAAAAAAAAAAAAAAAAAAAAAAAAAAAAAAAAAAAAAAAAAAAAAAAAAAAAAAAAAAAAAAAAAAAAAAAAAAAAAAAAAAAAAAAAAAAAAAAAAAAAAAAAA">
                                      <p:cBhvr>
                                        <p:cTn id="91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2.77778E-7 2.22222E-6 C -0.00278 0.00139 -0.00555 0.00232 -0.00816 0.00394 C -0.0092 0.00463 -0.00989 0.00602 -0.01111 0.00672 C -0.01232 0.00741 -0.01371 0.00741 -0.0151 0.00787 C -0.01944 0.00972 -0.01684 0.00926 -0.02205 0.01065 C -0.02413 0.01111 -0.02604 0.01134 -0.02812 0.01204 C -0.02951 0.01227 -0.03073 0.01297 -0.03212 0.0132 C -0.03403 0.01389 -0.03611 0.01412 -0.03802 0.01459 C -0.04774 0.01759 -0.03316 0.01435 -0.04514 0.01736 C -0.05486 0.01968 -0.05555 0.01829 -0.06805 0.01991 C -0.07344 0.0206 -0.07882 0.02176 -0.08403 0.02269 L -0.09305 0.02384 C -0.10173 0.02361 -0.11042 0.02338 -0.1191 0.02269 C -0.12048 0.02246 -0.1217 0.02153 -0.12309 0.0213 C -0.12535 0.02084 -0.12778 0.02037 -0.13003 0.01991 C -0.13107 0.01945 -0.13212 0.01922 -0.13316 0.01852 C -0.13524 0.01713 -0.1368 0.01435 -0.13906 0.0132 L -0.14201 0.01204 C -0.14653 0.00301 -0.14132 0.01297 -0.14705 0.00394 C -0.14809 0.00232 -0.14913 0.00047 -0.15 -0.00139 C -0.15035 -0.00324 -0.15069 -0.00486 -0.15104 -0.00671 C -0.15173 -0.00949 -0.15312 -0.01481 -0.15312 -0.01481 C -0.15347 -0.04143 -0.15347 -0.06805 -0.15399 -0.09467 C -0.15417 -0.10046 -0.15538 -0.10509 -0.15607 -0.11065 C -0.15677 -0.1169 -0.15798 -0.1294 -0.15798 -0.1294 C -0.15781 -0.14143 -0.15764 -0.15347 -0.15712 -0.16528 C -0.15694 -0.16666 -0.15642 -0.16805 -0.15607 -0.16944 C -0.15538 -0.17291 -0.15607 -0.17754 -0.15399 -0.18009 C -0.14531 -0.19166 -0.15642 -0.17731 -0.14809 -0.1868 C -0.14479 -0.19028 -0.14583 -0.19097 -0.14201 -0.19328 C -0.14062 -0.19421 -0.13628 -0.1956 -0.13507 -0.19606 C -0.13403 -0.19699 -0.13316 -0.19815 -0.13212 -0.19861 C -0.13073 -0.1993 -0.12917 -0.19907 -0.12812 -0.2 C -0.12569 -0.20208 -0.12465 -0.20625 -0.12205 -0.2081 C -0.12066 -0.20903 -0.11944 -0.20972 -0.11805 -0.21065 C -0.11562 -0.2125 -0.11389 -0.21435 -0.11215 -0.21736 C -0.11128 -0.21852 -0.11094 -0.22014 -0.11007 -0.22129 C -0.1092 -0.22245 -0.10798 -0.22291 -0.10712 -0.22407 C -0.1059 -0.22569 -0.10521 -0.22778 -0.10399 -0.2294 C -0.09826 -0.23842 -0.10347 -0.22847 -0.09913 -0.23727 C -0.09844 -0.2412 -0.09722 -0.24745 -0.09601 -0.25069 C -0.09548 -0.25254 -0.09462 -0.25416 -0.0941 -0.25602 C -0.09323 -0.25856 -0.09305 -0.26157 -0.09201 -0.26412 L 0.01285 -0.52407 C 0.01372 -0.52616 0.01146 -0.51967 0.01094 -0.51736 C 0.01059 -0.51597 0.01059 -0.51435 0.0099 -0.51342 C 0.0092 -0.51203 0.00781 -0.5118 0.00695 -0.51065 C 0.00486 -0.5081 0.00295 -0.50532 0.00087 -0.50278 C -0.0276 -0.46458 0.00938 -0.51319 -0.00712 -0.49328 C -0.00955 -0.49051 -0.01146 -0.48657 -0.01406 -0.48403 C -0.01545 -0.48264 -0.01701 -0.48171 -0.01805 -0.48009 C -0.03715 -0.45139 -0.01198 -0.48565 -0.025 -0.46805 C -0.0276 -0.45833 -0.02552 -0.46203 -0.03003 -0.45602 C -0.03038 -0.45463 -0.03055 -0.45324 -0.03107 -0.45208 C -0.03437 -0.44537 -0.03333 -0.45023 -0.03715 -0.44537 C -0.03819 -0.44375 -0.03906 -0.4419 -0.0401 -0.44004 C -0.0408 -0.43866 -0.04114 -0.43703 -0.04201 -0.43611 C -0.04288 -0.43495 -0.0441 -0.43426 -0.04514 -0.43333 C -0.04948 -0.42453 -0.04427 -0.43426 -0.05 -0.42546 C -0.05121 -0.42361 -0.05191 -0.42176 -0.05312 -0.41991 C -0.05399 -0.41852 -0.05521 -0.41759 -0.05607 -0.41597 C -0.05694 -0.41435 -0.05729 -0.4125 -0.05816 -0.41065 C -0.05937 -0.40787 -0.06042 -0.40486 -0.06215 -0.40278 L -0.06805 -0.39467 C -0.0691 -0.39074 -0.06962 -0.38588 -0.07205 -0.38264 C -0.07292 -0.38148 -0.07413 -0.38102 -0.075 -0.38009 C -0.07969 -0.3706 -0.07708 -0.37384 -0.08212 -0.36944 C -0.08246 -0.36805 -0.08246 -0.36643 -0.08316 -0.36528 C -0.08385 -0.36412 -0.08507 -0.36366 -0.08611 -0.36273 C -0.08715 -0.36157 -0.08802 -0.35995 -0.08906 -0.35879 C -0.08941 -0.35741 -0.08958 -0.35602 -0.0901 -0.35463 C -0.09062 -0.35278 -0.09149 -0.35116 -0.09201 -0.3493 C -0.09288 -0.34676 -0.09236 -0.34282 -0.0941 -0.34143 L -0.09705 -0.33866 " pathEditMode="relative" ptsTypes="AAAAAAAAAAAAAAAAAAAAAAAAAAAAAAAAAAAAAAAAAAAAAAAAAAAAAAAAAAAAAAAAAAAAAAAAAAA">
                                      <p:cBhvr>
                                        <p:cTn id="9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81481E-6 L 2.22222E-6 -4.81481E-6 C -0.00035 0.00972 -0.00104 0.01944 -0.00104 0.02917 C -0.00104 0.0963 -0.00417 0.07755 0.00104 0.10532 C 0.00139 0.10926 0.00156 0.11319 0.00191 0.11736 C 0.00208 0.11875 0.00278 0.11991 0.00295 0.1213 C 0.00764 0.14375 0.0026 0.12245 0.00694 0.13866 C 0.00851 0.14444 0.00868 0.14699 0.01094 0.15185 C 0.0118 0.15394 0.01302 0.15532 0.01406 0.15718 C 0.01667 0.16296 0.01528 0.16296 0.01892 0.16806 C 0.01979 0.16898 0.02118 0.16944 0.02205 0.1706 C 0.02309 0.17222 0.02378 0.17454 0.025 0.17593 C 0.02604 0.17731 0.02778 0.17755 0.02899 0.1787 C 0.03038 0.17986 0.0316 0.18148 0.03299 0.18264 C 0.03906 0.18704 0.03646 0.1838 0.04201 0.18657 C 0.0434 0.18727 0.04462 0.18889 0.04601 0.18935 C 0.0493 0.19028 0.0526 0.19028 0.05608 0.19074 C 0.06337 0.19028 0.07066 0.19005 0.07795 0.18935 C 0.08003 0.18912 0.08212 0.18866 0.08403 0.18796 C 0.08542 0.1875 0.08663 0.18611 0.08802 0.18519 C 0.08906 0.18472 0.0901 0.18449 0.09097 0.18403 C 0.09236 0.1831 0.09358 0.18218 0.09496 0.18125 C 0.09601 0.18079 0.09705 0.18056 0.09809 0.17986 C 0.10486 0.17546 0.0967 0.1787 0.10503 0.17593 C 0.10608 0.17407 0.10694 0.17222 0.10799 0.1706 C 0.11024 0.16736 0.11267 0.16435 0.1151 0.16134 L 0.11805 0.15718 L 0.12101 0.15324 C 0.12205 0.15185 0.12326 0.15093 0.12413 0.14931 L 0.13003 0.13727 C 0.13073 0.13588 0.13125 0.13449 0.13212 0.13333 L 0.13507 0.12917 C 0.13542 0.12801 0.13576 0.12662 0.13611 0.12523 C 0.13646 0.12361 0.13646 0.12153 0.13698 0.11991 C 0.1375 0.11852 0.13837 0.11736 0.13906 0.11597 C 0.1401 0.10556 0.13906 0.10949 0.14114 0.10394 " pathEditMode="relative" ptsTypes="AAAAAAAAAAAAAAAAAAAAAAAAAAAAAAAAAAAA">
                                      <p:cBhvr>
                                        <p:cTn id="10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3.7037E-6 L 6.11111E-6 -3.7037E-6 C 0.00157 -0.0037 0.00331 -0.00717 0.00487 -0.01088 C 0.01094 -0.0243 0.00331 -0.00903 0.00886 -0.02014 C 0.00921 -0.02199 0.00973 -0.02361 0.0099 -0.02546 C 0.01077 -0.03079 0.01008 -0.03657 0.01199 -0.04143 L 0.0139 -0.04676 C 0.01424 -0.05 0.01442 -0.05301 0.01494 -0.05602 C 0.01511 -0.05741 0.01581 -0.05879 0.01598 -0.06018 C 0.0165 -0.06366 0.0165 -0.06736 0.01702 -0.07083 C 0.01841 -0.08079 0.01824 -0.07963 0.02101 -0.0868 C 0.02344 -0.10972 0.02067 -0.08773 0.02292 -0.1 C 0.0231 -0.10116 0.02397 -0.10903 0.02501 -0.11088 C 0.0257 -0.11227 0.02692 -0.11342 0.02796 -0.11481 C 0.02865 -0.11898 0.03004 -0.12592 0.03091 -0.1294 C 0.03143 -0.13125 0.0323 -0.1331 0.03299 -0.13472 C 0.0349 -0.15046 0.0323 -0.13541 0.03699 -0.14954 C 0.03803 -0.15254 0.03837 -0.16018 0.0389 -0.16273 C 0.03942 -0.16504 0.04046 -0.16713 0.04098 -0.16944 C 0.04133 -0.17106 0.0415 -0.17315 0.04202 -0.17477 C 0.04306 -0.17847 0.04497 -0.18171 0.04601 -0.18541 C 0.04636 -0.1868 0.04636 -0.18819 0.04688 -0.18935 C 0.04775 -0.19143 0.04897 -0.19305 0.05001 -0.19467 C 0.05174 -0.20463 0.04983 -0.1956 0.05296 -0.20532 C 0.05331 -0.20671 0.05348 -0.2081 0.054 -0.20949 C 0.05452 -0.21134 0.05539 -0.21296 0.05591 -0.21481 C 0.05643 -0.21597 0.0566 -0.21759 0.05695 -0.21875 C 0.05782 -0.22153 0.05903 -0.22407 0.0599 -0.22685 C 0.0639 -0.23935 0.0599 -0.23055 0.0639 -0.23866 C 0.06528 -0.24815 0.06442 -0.24329 0.06702 -0.25347 C 0.06719 -0.25486 0.06754 -0.25625 0.06789 -0.25741 C 0.06858 -0.25926 0.06945 -0.26088 0.06997 -0.26273 C 0.07032 -0.26389 0.07119 -0.2706 0.07188 -0.27199 C 0.0764 -0.28079 0.07397 -0.27083 0.07692 -0.28148 C 0.07744 -0.2831 0.07761 -0.28495 0.07796 -0.2868 C 0.07831 -0.28819 0.07865 -0.28935 0.079 -0.29074 C 0.07935 -0.29305 0.07952 -0.29514 0.07987 -0.29745 C 0.08056 -0.30023 0.0816 -0.30254 0.08195 -0.30532 C 0.08317 -0.31574 0.08247 -0.31088 0.08403 -0.32014 C 0.08369 -0.32731 0.08351 -0.33426 0.08299 -0.34143 C 0.08265 -0.3456 0.0816 -0.34699 0.08091 -0.35069 C 0.08039 -0.3537 0.08004 -0.35833 0.079 -0.36134 C 0.07848 -0.36296 0.07744 -0.36412 0.07692 -0.36551 C 0.07553 -0.36898 0.07327 -0.37616 0.07101 -0.38009 C 0.06997 -0.38148 0.06893 -0.38287 0.06789 -0.38403 C 0.06598 -0.3919 0.06841 -0.38472 0.0639 -0.39074 C 0.05817 -0.39838 0.06633 -0.3912 0.05886 -0.39884 C 0.05608 -0.40185 0.05244 -0.40486 0.04897 -0.40671 C 0.04792 -0.40741 0.04688 -0.40741 0.04601 -0.4081 C 0.0448 -0.40879 0.0441 -0.40995 0.04289 -0.41065 C 0.04202 -0.41134 0.04098 -0.4118 0.03994 -0.41204 C 0.03733 -0.41296 0.03473 -0.41458 0.03195 -0.41481 L 0.01702 -0.41597 C 0.00834 -0.41574 -0.00034 -0.41551 -0.00902 -0.41481 C -0.0111 -0.41458 -0.01301 -0.41366 -0.0151 -0.41342 C -0.02378 -0.41227 -0.0335 -0.41227 -0.04201 -0.40949 C -0.05468 -0.40532 -0.03489 -0.41157 -0.05208 -0.40671 C -0.05468 -0.40602 -0.05746 -0.40509 -0.06006 -0.40416 C -0.06145 -0.4037 -0.06267 -0.40301 -0.06406 -0.40278 C -0.06805 -0.40185 -0.07204 -0.40139 -0.07603 -0.4 C -0.08159 -0.39815 -0.08454 -0.39699 -0.0901 -0.39606 C -0.09374 -0.3956 -0.09739 -0.39537 -0.10103 -0.39467 C -0.10312 -0.39444 -0.10503 -0.39375 -0.10711 -0.39352 C -0.11041 -0.39282 -0.11371 -0.39259 -0.11701 -0.39213 C -0.12499 -0.39259 -0.13315 -0.39282 -0.14114 -0.39352 C -0.14253 -0.39352 -0.15017 -0.3956 -0.15208 -0.39606 C -0.15347 -0.39653 -0.15468 -0.39699 -0.15607 -0.39745 C -0.15833 -0.39791 -0.16076 -0.39838 -0.16301 -0.39884 C -0.1651 -0.39907 -0.16701 -0.39954 -0.16909 -0.4 C -0.17065 -0.40092 -0.17239 -0.40208 -0.17413 -0.40278 C -0.17829 -0.4044 -0.1802 -0.40347 -0.18402 -0.40532 C -0.18541 -0.40602 -0.18663 -0.40741 -0.18801 -0.4081 C -0.1894 -0.40879 -0.19079 -0.40903 -0.19201 -0.40949 C -0.1993 -0.41227 -0.18975 -0.40995 -0.20312 -0.41204 L -0.22204 -0.40949 C -0.22413 -0.40903 -0.22603 -0.40879 -0.22812 -0.4081 C -0.22951 -0.40741 -0.23072 -0.40602 -0.23211 -0.40532 C -0.23367 -0.40463 -0.23541 -0.40463 -0.23697 -0.40416 C -0.23836 -0.4037 -0.23975 -0.40324 -0.24114 -0.40278 C -0.24201 -0.40231 -0.24305 -0.40185 -0.24409 -0.40139 C -0.24565 -0.40092 -0.24739 -0.40069 -0.24913 -0.4 C -0.25312 -0.39861 -0.25624 -0.39676 -0.26006 -0.39467 C -0.26944 -0.38217 -0.25433 -0.40116 -0.26909 -0.38819 C -0.27638 -0.38148 -0.26718 -0.38958 -0.27603 -0.38287 C -0.27708 -0.38194 -0.27812 -0.38102 -0.27899 -0.38009 C -0.28107 -0.37176 -0.27864 -0.38032 -0.28402 -0.36944 C -0.28576 -0.3662 -0.2861 -0.36366 -0.28697 -0.36018 C -0.2868 -0.34861 -0.28663 -0.33704 -0.2861 -0.32546 C -0.28593 -0.32315 -0.28506 -0.31875 -0.28506 -0.31875 " pathEditMode="relative" ptsTypes="AAAAAAAAAAAAAAAAAAAAAAAAAAAAAAAAAAAAAAAAAAAAAAAAAAAAAAAAAAAAAAAAAAAAAAAAAAAAAAAAAAAAAAAAA">
                                      <p:cBhvr>
                                        <p:cTn id="10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22222E-6 L -1.38889E-6 -2.22222E-6 C 0.0033 -0.00139 0.0066 -0.00255 0.0099 -0.00417 C 0.01111 -0.00463 0.01181 -0.00602 0.01285 -0.00671 C 0.01476 -0.00787 0.01702 -0.0081 0.01893 -0.00949 C 0.02413 -0.01296 0.02153 -0.01158 0.02691 -0.01343 C 0.02795 -0.01435 0.02882 -0.01551 0.02986 -0.0162 C 0.03177 -0.01713 0.0342 -0.01713 0.03594 -0.01875 C 0.04323 -0.02523 0.03959 -0.02338 0.04688 -0.02546 C 0.04792 -0.02685 0.04879 -0.02824 0.04983 -0.0294 C 0.05104 -0.03056 0.05261 -0.03102 0.05382 -0.03218 C 0.05486 -0.03287 0.0559 -0.0338 0.05695 -0.03472 C 0.05834 -0.03611 0.05955 -0.03727 0.06094 -0.03866 C 0.06823 -0.04699 0.0592 -0.03843 0.06788 -0.04676 C 0.0717 -0.05046 0.07361 -0.05093 0.07691 -0.05741 C 0.08004 -0.06366 0.07847 -0.05995 0.0809 -0.06945 C 0.08125 -0.0706 0.0809 -0.07292 0.08195 -0.07338 C 0.08889 -0.07639 0.08577 -0.07593 0.09097 -0.07593 " pathEditMode="relative" ptsTypes="AAAAAAAAAAAAAAAAAA">
                                      <p:cBhvr>
                                        <p:cTn id="111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-3.05556E-6 -3.33333E-6 C -0.00868 -0.00046 -0.01736 -0.00069 -0.02604 -0.00139 C -0.02778 -0.00162 -0.02934 -0.00231 -0.03108 -0.00278 C -0.03351 -0.00324 -0.03576 -0.0037 -0.03802 -0.00417 C -0.05017 -0.01227 -0.03524 -0.00185 -0.04514 -0.00949 C -0.04635 -0.01042 -0.04792 -0.01088 -0.04913 -0.01204 C -0.05573 -0.01829 -0.04861 -0.01458 -0.05503 -0.01736 C -0.06163 -0.03055 -0.05121 -0.01065 -0.06111 -0.02546 C -0.06267 -0.02778 -0.06319 -0.03148 -0.0651 -0.03356 C -0.06649 -0.03472 -0.06788 -0.03588 -0.0691 -0.0375 C -0.06996 -0.03866 -0.07014 -0.04051 -0.07118 -0.04143 C -0.07292 -0.04352 -0.07517 -0.04491 -0.07708 -0.04676 C -0.07847 -0.04815 -0.07969 -0.04977 -0.08108 -0.05069 C -0.08299 -0.05208 -0.08507 -0.05255 -0.08715 -0.05347 L -0.0901 -0.05486 C -0.09114 -0.05532 -0.09201 -0.05579 -0.09305 -0.05625 L -0.09705 -0.05741 C -0.1342 -0.05602 -0.13316 -0.05532 -0.17309 -0.05741 C -0.18108 -0.05787 -0.17674 -0.05856 -0.18212 -0.06018 C -0.1842 -0.06065 -0.18611 -0.06134 -0.18819 -0.06157 C -0.1934 -0.06204 -0.19878 -0.06227 -0.20417 -0.06273 C -0.20521 -0.06319 -0.20625 -0.06343 -0.20712 -0.06412 C -0.20816 -0.06481 -0.20903 -0.0662 -0.21024 -0.0669 C -0.21146 -0.06759 -0.21285 -0.06759 -0.21424 -0.06805 C -0.2217 -0.07477 -0.2125 -0.0662 -0.22014 -0.07477 C -0.22101 -0.07593 -0.22222 -0.07662 -0.22309 -0.07755 C -0.22378 -0.0787 -0.22465 -0.08009 -0.22517 -0.08148 C -0.22569 -0.0831 -0.22587 -0.08495 -0.22621 -0.0868 C -0.22639 -0.08819 -0.22691 -0.08958 -0.22708 -0.09074 C -0.22656 -0.09676 -0.22726 -0.10023 -0.22413 -0.10417 C -0.22326 -0.10532 -0.22222 -0.10602 -0.22118 -0.10671 C -0.21753 -0.10648 -0.21389 -0.10625 -0.21024 -0.10555 C -0.20885 -0.10532 -0.20729 -0.10509 -0.20608 -0.10417 C -0.20555 -0.1037 -0.20555 -0.10231 -0.20521 -0.10139 " pathEditMode="relative" ptsTypes="AAAAAAAAAAAAAAAAAAAAAAAAAAAAAAAAAAA">
                                      <p:cBhvr>
                                        <p:cTn id="11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48148E-6 L 4.72222E-6 -1.48148E-6 C 0.00868 -0.00093 0.01736 -0.00162 0.02604 -0.00278 C 0.03316 -0.0037 0.04705 -0.00671 0.04705 -0.00671 C 0.05417 -0.00995 0.05139 -0.00787 0.05608 -0.01204 C 0.05677 -0.01343 0.05816 -0.01458 0.05816 -0.0162 C 0.05816 -0.01783 0.05677 -0.01898 0.05608 -0.02014 C 0.05295 -0.02523 0.05365 -0.02384 0.04913 -0.02546 C 0.04635 -0.02778 0.04531 -0.02917 0.04201 -0.03079 C 0.0401 -0.03171 0.03802 -0.03264 0.03611 -0.03333 L 0.03299 -0.03472 C 0.03212 -0.03519 0.03108 -0.03588 0.03003 -0.03611 L 0.02205 -0.0375 C 0.01528 -0.04051 0.02361 -0.03704 0.01198 -0.04005 C 0.00937 -0.04074 0.00677 -0.0419 0.00399 -0.04283 C 0.00278 -0.04329 0.00139 -0.04352 4.72222E-6 -0.04421 L -0.0059 -0.04676 C -0.00694 -0.04815 -0.00799 -0.04931 -0.00885 -0.0507 C -0.00972 -0.05208 -0.01007 -0.0537 -0.01094 -0.05486 C -0.01181 -0.05556 -0.01302 -0.05556 -0.01389 -0.05602 C -0.01858 -0.06528 -0.01719 -0.06111 -0.01892 -0.06806 C -0.01858 -0.07245 -0.01927 -0.07732 -0.01788 -0.08148 C -0.01684 -0.08495 -0.01372 -0.08634 -0.01198 -0.08935 C -0.00243 -0.10648 -0.01771 -0.08033 -0.00295 -0.1 C -0.00191 -0.10139 -0.00087 -0.10255 4.72222E-6 -0.10417 C 0.00087 -0.10533 0.00121 -0.10695 0.00208 -0.1081 C 0.00295 -0.10926 0.00399 -0.10995 0.00503 -0.11088 C 0.00972 -0.12014 0.00382 -0.10857 0.01007 -0.12014 C 0.01076 -0.1213 0.01128 -0.12292 0.01198 -0.12408 C 0.01406 -0.12778 0.01615 -0.13102 0.01806 -0.13472 L 0.02205 -0.14283 C 0.02274 -0.14421 0.02292 -0.1463 0.02413 -0.14676 L 0.02708 -0.14815 C 0.03038 -0.15255 0.0316 -0.1537 0.03403 -0.16019 C 0.03472 -0.16181 0.03524 -0.16366 0.03611 -0.16551 C 0.03698 -0.16736 0.03802 -0.16898 0.03906 -0.17083 C 0.03976 -0.17199 0.04045 -0.17338 0.04115 -0.17477 C 0.0434 -0.1875 0.04253 -0.18009 0.04115 -0.20417 C 0.04045 -0.21505 0.04062 -0.21019 0.03906 -0.21736 C 0.03871 -0.21875 0.03785 -0.225 0.03715 -0.22685 C 0.03594 -0.22963 0.03437 -0.23218 0.03299 -0.23472 C 0.03212 -0.23658 0.02899 -0.24306 0.02812 -0.24398 C 0.02726 -0.24491 0.02604 -0.24491 0.025 -0.24537 C 0.02378 -0.24676 0.02257 -0.24838 0.02101 -0.24931 C 0.01198 -0.25556 -0.00399 -0.25301 -0.01094 -0.25347 C -0.01198 -0.25394 -0.01285 -0.2544 -0.01389 -0.25486 C -0.01563 -0.25533 -0.01736 -0.25533 -0.01892 -0.25602 C -0.02691 -0.25972 -0.01944 -0.25741 -0.02587 -0.26134 C -0.02795 -0.2625 -0.03194 -0.26412 -0.03194 -0.26412 C -0.03333 -0.26551 -0.03455 -0.2669 -0.03594 -0.26806 C -0.03715 -0.26921 -0.03872 -0.26968 -0.03993 -0.27083 C -0.04097 -0.27153 -0.04201 -0.27245 -0.04288 -0.27338 C -0.04688 -0.28125 -0.04375 -0.27361 -0.04601 -0.28681 C -0.04635 -0.28958 -0.04792 -0.29468 -0.04792 -0.29468 C -0.04427 -0.3169 -0.04774 -0.29769 -0.04392 -0.31482 C -0.04358 -0.31644 -0.04375 -0.31852 -0.04288 -0.32014 C -0.04132 -0.32315 -0.03872 -0.32523 -0.03698 -0.32801 C -0.02552 -0.34699 -0.04097 -0.32199 -0.02795 -0.34144 C -0.02691 -0.34306 -0.02587 -0.34491 -0.025 -0.34676 C -0.02431 -0.34815 -0.02379 -0.34954 -0.02292 -0.3507 C -0.02083 -0.35394 -0.01545 -0.36134 -0.01198 -0.36412 C -0.01111 -0.36482 -0.0099 -0.36482 -0.00885 -0.36551 C -0.00764 -0.3662 -0.00625 -0.36713 -0.00486 -0.36806 C -0.00122 -0.37546 -0.00486 -0.36921 4.72222E-6 -0.37477 C 0.00781 -0.38333 -0.00139 -0.37477 0.00608 -0.38148 C 0.00642 -0.38264 0.0066 -0.38426 0.00712 -0.38542 C 0.01094 -0.39583 0.00746 -0.38333 0.01007 -0.39352 C 0.01042 -0.39653 0.01059 -0.39977 0.01111 -0.40278 C 0.01146 -0.40556 0.0125 -0.4081 0.01302 -0.41065 C 0.01371 -0.41389 0.01458 -0.4169 0.0151 -0.42014 C 0.01562 -0.42315 0.0158 -0.42639 0.01615 -0.4294 C 0.0158 -0.43773 0.01562 -0.4463 0.0151 -0.45463 C 0.01493 -0.45648 0.01476 -0.45857 0.01406 -0.45995 C 0.01337 -0.46134 0.01215 -0.46204 0.01111 -0.46273 C 0.0092 -0.46412 0.00642 -0.46597 0.00399 -0.46667 C 0.00208 -0.46736 4.72222E-6 -0.46759 -0.00191 -0.46806 C -0.03316 -0.46528 -0.02813 -0.46551 -0.07795 -0.46551 C -0.08889 -0.46551 -0.1 -0.4662 -0.11094 -0.46667 C -0.11806 -0.46991 -0.10938 -0.46574 -0.11788 -0.47083 C -0.12379 -0.47408 -0.11823 -0.46968 -0.12396 -0.47477 C -0.12465 -0.47616 -0.12535 -0.47732 -0.12604 -0.4787 C -0.12813 -0.48472 -0.12674 -0.49074 -0.12604 -0.49745 C -0.12587 -0.49792 -0.12535 -0.49838 -0.125 -0.49861 " pathEditMode="relative" ptsTypes="AAAAAAAAAAAAAAAAAAAAAAAAAAAAAAAAAAAAAAAAAAAAAAAAAAAAAAAAAAAAAAAAAAAAAAAAAAAAAAAAAAA">
                                      <p:cBhvr>
                                        <p:cTn id="12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5.55556E-6 L 2.77778E-7 5.55556E-6 C -0.00226 -0.00231 -0.00469 -0.00439 -0.00694 -0.0067 C -0.00799 -0.00786 -0.00885 -0.00948 -0.0099 -0.01087 C -0.01076 -0.0118 -0.01198 -0.01249 -0.01285 -0.01342 C -0.02066 -0.02198 -0.01146 -0.01342 -0.01892 -0.02013 C -0.01962 -0.02152 -0.02031 -0.02268 -0.02083 -0.02407 C -0.02361 -0.03147 -0.02153 -0.04374 -0.02083 -0.04953 C -0.02066 -0.05138 -0.01944 -0.053 -0.01892 -0.05485 C -0.0184 -0.05647 -0.01823 -0.05832 -0.01788 -0.06018 C -0.01736 -0.06272 -0.01667 -0.0655 -0.01597 -0.06805 C -0.01563 -0.06944 -0.0151 -0.07082 -0.01493 -0.07221 C -0.01458 -0.07383 -0.01441 -0.07569 -0.01389 -0.07754 C -0.01337 -0.07893 -0.01267 -0.08008 -0.01198 -0.08147 C -0.01233 -0.08726 -0.0125 -0.09305 -0.01285 -0.09883 C -0.01302 -0.10069 -0.01319 -0.10254 -0.01389 -0.10416 C -0.01458 -0.10578 -0.0158 -0.10694 -0.01684 -0.10809 C -0.01979 -0.11133 -0.02292 -0.11434 -0.02587 -0.11735 C -0.02726 -0.11874 -0.0283 -0.12082 -0.02986 -0.12152 C -0.04549 -0.12823 -0.03385 -0.12407 -0.06597 -0.12545 C -0.07153 -0.12731 -0.06979 -0.12684 -0.07691 -0.128 C -0.07986 -0.12869 -0.08299 -0.12893 -0.08594 -0.12939 C -0.08924 -0.13008 -0.09583 -0.13217 -0.09583 -0.13217 C -0.10278 -0.14606 -0.09167 -0.12522 -0.10191 -0.13888 C -0.10295 -0.14027 -0.10295 -0.14258 -0.10382 -0.1442 C -0.10469 -0.14559 -0.10608 -0.14652 -0.10694 -0.14814 C -0.11354 -0.16041 -0.10417 -0.14698 -0.11181 -0.1574 C -0.11215 -0.15879 -0.1125 -0.16018 -0.11285 -0.16133 C -0.11337 -0.16295 -0.11441 -0.16388 -0.11493 -0.1655 C -0.11545 -0.16712 -0.11563 -0.16897 -0.1158 -0.17082 C -0.11563 -0.18541 -0.11545 -0.20022 -0.11493 -0.21481 C -0.11476 -0.21619 -0.11441 -0.21758 -0.11389 -0.21874 C -0.11285 -0.22175 -0.11076 -0.22476 -0.10885 -0.22684 C -0.10799 -0.22777 -0.10694 -0.22846 -0.1059 -0.22939 C -0.10451 -0.23078 -0.1033 -0.23217 -0.10191 -0.23332 C -0.1 -0.23518 -0.09826 -0.23842 -0.09583 -0.23888 L -0.08698 -0.24004 C -0.0849 -0.24096 -0.08299 -0.24212 -0.0809 -0.24282 C -0.07361 -0.24467 -0.0776 -0.24374 -0.06892 -0.24536 C -0.06198 -0.2486 -0.07049 -0.2449 -0.06094 -0.24814 C -0.05712 -0.2493 -0.05799 -0.24976 -0.05399 -0.25207 C -0.05295 -0.25277 -0.05191 -0.25277 -0.05087 -0.25346 C -0.04826 -0.25508 -0.04566 -0.25694 -0.04288 -0.25879 C -0.04149 -0.25971 -0.04045 -0.2611 -0.03889 -0.26133 L -0.03385 -0.26272 C -0.03264 -0.26365 -0.03125 -0.26434 -0.02986 -0.2655 C -0.02726 -0.26758 -0.02448 -0.26967 -0.02188 -0.27221 C -0.02083 -0.27291 -0.01997 -0.27407 -0.01892 -0.27476 C -0.01806 -0.27545 -0.01684 -0.27569 -0.01597 -0.27615 C -0.01389 -0.27869 -0.01076 -0.28055 -0.0099 -0.28402 L -0.00799 -0.29212 C -0.00833 -0.29837 -0.00747 -0.30485 -0.00885 -0.31087 C -0.00938 -0.31272 -0.01146 -0.31272 -0.01285 -0.31342 C -0.01632 -0.31504 -0.01788 -0.31411 -0.02083 -0.31619 C -0.02205 -0.31689 -0.02292 -0.31782 -0.02396 -0.31874 C -0.02674 -0.32985 -0.02396 -0.31782 -0.02587 -0.34282 C -0.02639 -0.34976 -0.02708 -0.34606 -0.02795 -0.35207 C -0.02865 -0.3574 -0.02865 -0.36295 -0.02986 -0.36805 L -0.03194 -0.37615 C -0.03229 -0.37916 -0.03247 -0.3824 -0.03299 -0.38541 C -0.03316 -0.38726 -0.03385 -0.38888 -0.03385 -0.39073 C -0.03385 -0.39166 -0.03299 -0.41041 -0.03194 -0.41481 C -0.0316 -0.41596 -0.02691 -0.42407 -0.02691 -0.42407 C -0.02535 -0.43263 -0.02726 -0.42661 -0.02292 -0.43332 C -0.02014 -0.43795 -0.02153 -0.43795 -0.01788 -0.44282 C -0.01701 -0.44397 -0.0158 -0.44444 -0.01493 -0.44536 C -0.0092 -0.45231 -0.0099 -0.45369 -0.00486 -0.4574 C -0.00365 -0.45832 -0.00226 -0.45925 -0.00087 -0.46018 C 0.00156 -0.47013 -0.00174 -0.45786 0.00208 -0.46805 C 0.00278 -0.47013 0.00382 -0.47569 0.00399 -0.47754 C 0.00295 -0.51133 0.00243 -0.51203 0.00399 -0.54814 C 0.00417 -0.54953 0.00486 -0.55069 0.00503 -0.55207 C 0.00538 -0.55393 0.00538 -0.55601 0.00608 -0.5574 C 0.00677 -0.55879 0.00816 -0.55902 0.00903 -0.56018 C 0.01024 -0.56133 0.01076 -0.56319 0.01215 -0.56411 C 0.01354 -0.56504 0.01545 -0.56504 0.01701 -0.5655 C 0.0184 -0.56573 0.01979 -0.56643 0.02101 -0.56666 C 0.025 -0.56643 0.02917 -0.56619 0.03299 -0.5655 C 0.03403 -0.56527 0.03524 -0.56504 0.03611 -0.56411 C 0.03785 -0.56226 0.03837 -0.55879 0.03906 -0.55601 C 0.03854 -0.53356 0.04028 -0.52731 0.03698 -0.51203 C 0.03681 -0.51087 0.03646 -0.50948 0.03611 -0.50809 C 0.03646 -0.50323 0.03646 -0.49837 0.03698 -0.49351 C 0.03715 -0.49212 0.03698 -0.48934 0.03802 -0.48934 C 0.03906 -0.48934 0.03837 -0.49235 0.03906 -0.49351 C 0.03958 -0.4942 0.04045 -0.49444 0.04115 -0.49467 " pathEditMode="relative" ptsTypes="AAAAAAAAAAAAAAAAAAAAAAAAAAAAAAAAAAAAAAAAAAAAAAAAAAAAAAAAAAAAAAAAAAAAAAAAAAAAAAAAAAAAAA">
                                      <p:cBhvr>
                                        <p:cTn id="1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/>
      <p:bldP spid="26" grpId="0"/>
      <p:bldP spid="30" grpId="0"/>
      <p:bldP spid="27" grpId="0"/>
      <p:bldP spid="31" grpId="0"/>
      <p:bldP spid="32" grpId="0"/>
      <p:bldP spid="33" grpId="0"/>
      <p:bldP spid="39" grpId="0"/>
      <p:bldP spid="40" grpId="0"/>
      <p:bldP spid="41" grpId="0"/>
      <p:bldP spid="43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2" grpId="0"/>
      <p:bldP spid="63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3792" y="242538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Zelené číslo zaokrouhli na desítky.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832923" y="1633868"/>
            <a:ext cx="723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110</a:t>
            </a:r>
            <a:endParaRPr lang="cs-CZ" sz="24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3262961" y="1641057"/>
            <a:ext cx="688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120</a:t>
            </a:r>
            <a:endParaRPr lang="cs-CZ" sz="2400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410150" y="1625598"/>
            <a:ext cx="725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100</a:t>
            </a:r>
            <a:endParaRPr lang="cs-CZ" sz="2400" dirty="0"/>
          </a:p>
        </p:txBody>
      </p:sp>
      <p:sp>
        <p:nvSpPr>
          <p:cNvPr id="47" name="TextovéPole 46"/>
          <p:cNvSpPr txBox="1"/>
          <p:nvPr/>
        </p:nvSpPr>
        <p:spPr>
          <a:xfrm>
            <a:off x="4657997" y="1634878"/>
            <a:ext cx="815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130</a:t>
            </a:r>
            <a:endParaRPr lang="cs-CZ" sz="2400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6117480" y="1622420"/>
            <a:ext cx="712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140</a:t>
            </a:r>
            <a:endParaRPr lang="cs-CZ" sz="2400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7594664" y="1622420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150</a:t>
            </a:r>
          </a:p>
          <a:p>
            <a:endParaRPr lang="cs-CZ" sz="2400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407052" y="3054980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160</a:t>
            </a:r>
          </a:p>
          <a:p>
            <a:endParaRPr lang="cs-CZ" sz="2400" dirty="0"/>
          </a:p>
        </p:txBody>
      </p:sp>
      <p:sp>
        <p:nvSpPr>
          <p:cNvPr id="65" name="TextovéPole 64"/>
          <p:cNvSpPr txBox="1"/>
          <p:nvPr/>
        </p:nvSpPr>
        <p:spPr>
          <a:xfrm>
            <a:off x="1847086" y="3054978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170</a:t>
            </a:r>
          </a:p>
          <a:p>
            <a:endParaRPr lang="cs-CZ" sz="2400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3247924" y="3054977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180</a:t>
            </a:r>
          </a:p>
          <a:p>
            <a:endParaRPr lang="cs-CZ" sz="2400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4731980" y="3054976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190</a:t>
            </a:r>
          </a:p>
          <a:p>
            <a:endParaRPr lang="cs-CZ" sz="2400" dirty="0"/>
          </a:p>
        </p:txBody>
      </p:sp>
      <p:sp>
        <p:nvSpPr>
          <p:cNvPr id="72" name="TextovéPole 71"/>
          <p:cNvSpPr txBox="1"/>
          <p:nvPr/>
        </p:nvSpPr>
        <p:spPr>
          <a:xfrm>
            <a:off x="6146981" y="3053297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200</a:t>
            </a:r>
          </a:p>
          <a:p>
            <a:endParaRPr lang="cs-CZ" sz="2400" dirty="0"/>
          </a:p>
        </p:txBody>
      </p:sp>
      <p:sp>
        <p:nvSpPr>
          <p:cNvPr id="74" name="TextovéPole 73"/>
          <p:cNvSpPr txBox="1"/>
          <p:nvPr/>
        </p:nvSpPr>
        <p:spPr>
          <a:xfrm>
            <a:off x="7677808" y="3053296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210</a:t>
            </a:r>
          </a:p>
          <a:p>
            <a:endParaRPr lang="cs-CZ" sz="2400" dirty="0"/>
          </a:p>
        </p:txBody>
      </p:sp>
      <p:sp>
        <p:nvSpPr>
          <p:cNvPr id="75" name="TextovéPole 74"/>
          <p:cNvSpPr txBox="1"/>
          <p:nvPr/>
        </p:nvSpPr>
        <p:spPr>
          <a:xfrm>
            <a:off x="440172" y="4571867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220</a:t>
            </a:r>
          </a:p>
          <a:p>
            <a:endParaRPr lang="cs-CZ" sz="2400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1898238" y="4571866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230</a:t>
            </a:r>
          </a:p>
          <a:p>
            <a:endParaRPr lang="cs-CZ" sz="2400" dirty="0"/>
          </a:p>
        </p:txBody>
      </p:sp>
      <p:sp>
        <p:nvSpPr>
          <p:cNvPr id="79" name="TextovéPole 78"/>
          <p:cNvSpPr txBox="1"/>
          <p:nvPr/>
        </p:nvSpPr>
        <p:spPr>
          <a:xfrm>
            <a:off x="3281297" y="4556101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</a:t>
            </a:r>
            <a:r>
              <a:rPr lang="cs-CZ" sz="2400" dirty="0" smtClean="0"/>
              <a:t>40</a:t>
            </a:r>
          </a:p>
          <a:p>
            <a:endParaRPr lang="cs-CZ" sz="2400" dirty="0"/>
          </a:p>
        </p:txBody>
      </p:sp>
      <p:sp>
        <p:nvSpPr>
          <p:cNvPr id="81" name="TextovéPole 80"/>
          <p:cNvSpPr txBox="1"/>
          <p:nvPr/>
        </p:nvSpPr>
        <p:spPr>
          <a:xfrm>
            <a:off x="4762447" y="4549921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250</a:t>
            </a:r>
          </a:p>
          <a:p>
            <a:endParaRPr lang="cs-CZ" sz="2400" dirty="0"/>
          </a:p>
        </p:txBody>
      </p:sp>
      <p:sp>
        <p:nvSpPr>
          <p:cNvPr id="83" name="TextovéPole 82"/>
          <p:cNvSpPr txBox="1"/>
          <p:nvPr/>
        </p:nvSpPr>
        <p:spPr>
          <a:xfrm>
            <a:off x="6183206" y="4519122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260</a:t>
            </a:r>
          </a:p>
          <a:p>
            <a:endParaRPr lang="cs-CZ" sz="2400" dirty="0"/>
          </a:p>
        </p:txBody>
      </p:sp>
      <p:sp>
        <p:nvSpPr>
          <p:cNvPr id="85" name="TextovéPole 84"/>
          <p:cNvSpPr txBox="1"/>
          <p:nvPr/>
        </p:nvSpPr>
        <p:spPr>
          <a:xfrm>
            <a:off x="7631037" y="4503713"/>
            <a:ext cx="695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270</a:t>
            </a:r>
          </a:p>
          <a:p>
            <a:endParaRPr lang="cs-CZ" sz="2400" dirty="0"/>
          </a:p>
        </p:txBody>
      </p:sp>
      <p:sp>
        <p:nvSpPr>
          <p:cNvPr id="90" name="TextovéPole 89"/>
          <p:cNvSpPr txBox="1"/>
          <p:nvPr/>
        </p:nvSpPr>
        <p:spPr>
          <a:xfrm>
            <a:off x="1135283" y="2397007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198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91" name="TextovéPole 90"/>
          <p:cNvSpPr txBox="1"/>
          <p:nvPr/>
        </p:nvSpPr>
        <p:spPr>
          <a:xfrm>
            <a:off x="2670048" y="2364542"/>
            <a:ext cx="78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264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92" name="TextovéPole 91"/>
          <p:cNvSpPr txBox="1"/>
          <p:nvPr/>
        </p:nvSpPr>
        <p:spPr>
          <a:xfrm>
            <a:off x="4058359" y="2381394"/>
            <a:ext cx="704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162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93" name="TextovéPole 92"/>
          <p:cNvSpPr txBox="1"/>
          <p:nvPr/>
        </p:nvSpPr>
        <p:spPr>
          <a:xfrm>
            <a:off x="1168653" y="3806086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267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94" name="TextovéPole 93"/>
          <p:cNvSpPr txBox="1"/>
          <p:nvPr/>
        </p:nvSpPr>
        <p:spPr>
          <a:xfrm>
            <a:off x="5473104" y="2349079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253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95" name="TextovéPole 94"/>
          <p:cNvSpPr txBox="1"/>
          <p:nvPr/>
        </p:nvSpPr>
        <p:spPr>
          <a:xfrm>
            <a:off x="6888616" y="2345325"/>
            <a:ext cx="646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114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96" name="TextovéPole 95"/>
          <p:cNvSpPr txBox="1"/>
          <p:nvPr/>
        </p:nvSpPr>
        <p:spPr>
          <a:xfrm>
            <a:off x="2655509" y="3806086"/>
            <a:ext cx="773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181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97" name="TextovéPole 96"/>
          <p:cNvSpPr txBox="1"/>
          <p:nvPr/>
        </p:nvSpPr>
        <p:spPr>
          <a:xfrm>
            <a:off x="4045237" y="3806085"/>
            <a:ext cx="682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104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98" name="TextovéPole 97"/>
          <p:cNvSpPr txBox="1"/>
          <p:nvPr/>
        </p:nvSpPr>
        <p:spPr>
          <a:xfrm>
            <a:off x="5471279" y="3806085"/>
            <a:ext cx="7473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126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99" name="TextovéPole 98"/>
          <p:cNvSpPr txBox="1"/>
          <p:nvPr/>
        </p:nvSpPr>
        <p:spPr>
          <a:xfrm>
            <a:off x="6921435" y="3806085"/>
            <a:ext cx="677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235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100" name="TextovéPole 99"/>
          <p:cNvSpPr txBox="1"/>
          <p:nvPr/>
        </p:nvSpPr>
        <p:spPr>
          <a:xfrm>
            <a:off x="4050916" y="5230776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146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101" name="TextovéPole 100"/>
          <p:cNvSpPr txBox="1"/>
          <p:nvPr/>
        </p:nvSpPr>
        <p:spPr>
          <a:xfrm>
            <a:off x="5473104" y="5233153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212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102" name="TextovéPole 101"/>
          <p:cNvSpPr txBox="1"/>
          <p:nvPr/>
        </p:nvSpPr>
        <p:spPr>
          <a:xfrm>
            <a:off x="6876964" y="5219913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219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103" name="TextovéPole 102"/>
          <p:cNvSpPr txBox="1"/>
          <p:nvPr/>
        </p:nvSpPr>
        <p:spPr>
          <a:xfrm>
            <a:off x="1186707" y="5236585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231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104" name="TextovéPole 103"/>
          <p:cNvSpPr txBox="1"/>
          <p:nvPr/>
        </p:nvSpPr>
        <p:spPr>
          <a:xfrm>
            <a:off x="2660798" y="5213783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167</a:t>
            </a: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86674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33333E-6 L 2.77778E-7 3.33333E-6 C -0.00035 0.01296 -0.00087 0.02592 -0.00087 0.03866 C -0.00087 0.06504 -0.00052 0.0912 2.77778E-7 0.11759 C 2.77778E-7 0.11898 0.00052 0.12037 0.00104 0.12153 C 0.00191 0.12338 0.00313 0.125 0.004 0.12685 C 0.00434 0.12824 0.00452 0.12963 0.00504 0.13079 C 0.00556 0.13217 0.0066 0.13333 0.00712 0.13472 C 0.00955 0.14282 0.00573 0.13819 0.01111 0.14282 C 0.01198 0.14514 0.01285 0.14745 0.01406 0.14954 C 0.01476 0.15069 0.01615 0.15116 0.01702 0.15208 C 0.01979 0.15486 0.0224 0.15741 0.025 0.16018 C 0.02674 0.1618 0.03004 0.16528 0.03212 0.1669 C 0.03334 0.16782 0.03472 0.16852 0.03611 0.16944 C 0.03715 0.17037 0.03802 0.17153 0.03906 0.17222 C 0.04097 0.17338 0.04497 0.17477 0.04497 0.17477 C 0.04636 0.17616 0.04757 0.17778 0.04896 0.17893 C 0.05 0.17963 0.05104 0.17963 0.05209 0.18009 C 0.05313 0.18102 0.054 0.18217 0.05504 0.18287 C 0.0559 0.18356 0.05712 0.18356 0.05799 0.18426 C 0.06007 0.18542 0.06198 0.18704 0.06406 0.18819 C 0.06493 0.18889 0.06597 0.18912 0.06702 0.18958 C 0.06875 0.19028 0.07031 0.19143 0.07205 0.19213 C 0.07396 0.19329 0.07604 0.19375 0.07795 0.19491 C 0.07934 0.1956 0.08056 0.19699 0.08212 0.19745 C 0.08577 0.19884 0.10295 0.20231 0.10608 0.20301 C 0.11233 0.20069 0.11094 0.20116 0.11997 0.19884 C 0.12205 0.19838 0.12413 0.19815 0.12604 0.19745 C 0.12813 0.19676 0.13004 0.1956 0.13195 0.19491 C 0.13334 0.19444 0.13472 0.19421 0.13611 0.19352 C 0.14045 0.19143 0.13941 0.19097 0.14306 0.18819 C 0.14792 0.18449 0.15226 0.18356 0.15608 0.17616 C 0.15764 0.17292 0.15886 0.17083 0.16007 0.1669 C 0.16042 0.16504 0.16059 0.16319 0.16094 0.16157 C 0.16163 0.15879 0.16215 0.15602 0.16302 0.15347 C 0.16354 0.15162 0.16441 0.15 0.16511 0.14815 C 0.16615 0.14421 0.16632 0.13981 0.16806 0.13611 C 0.16997 0.13194 0.17153 0.1287 0.17309 0.12407 C 0.17344 0.12292 0.17361 0.12153 0.17396 0.12014 C 0.17465 0.11829 0.17535 0.11667 0.17604 0.11481 C 0.17639 0.11342 0.17656 0.11204 0.17709 0.11088 C 0.17761 0.10856 0.17847 0.10648 0.179 0.10417 C 0.18143 0.09375 0.1783 0.10092 0.18195 0.09352 C 0.18334 0.08634 0.18542 0.0794 0.18594 0.07222 C 0.18629 0.06759 0.18629 0.06319 0.18698 0.05879 C 0.18733 0.05717 0.18837 0.05602 0.18906 0.05486 C 0.18941 0.05301 0.18941 0.05116 0.18993 0.04954 C 0.19011 0.0493 0.1941 0.04004 0.19497 0.03866 C 0.19757 0.03495 0.20035 0.03171 0.20295 0.02801 L 0.20695 0.02268 C 0.20834 0.02106 0.20955 0.01898 0.21094 0.01736 L 0.21997 0.0081 C 0.22136 0.00671 0.22275 0.00532 0.22396 0.00417 C 0.22535 0.00278 0.22674 0.00139 0.22795 3.33333E-6 C 0.23004 -0.00208 0.23177 -0.00486 0.23403 -0.00671 C 0.23559 -0.00787 0.23733 -0.00833 0.23906 -0.00926 C 0.24045 -0.01019 0.24167 -0.01111 0.24306 -0.01204 C 0.24497 -0.01343 0.25608 -0.02222 0.25799 -0.02269 L 0.26406 -0.02408 C 0.27222 -0.0294 0.26389 -0.02431 0.27205 -0.02801 C 0.27379 -0.02871 0.27535 -0.03009 0.27709 -0.03056 C 0.279 -0.03125 0.28108 -0.03148 0.28299 -0.03195 C 0.29393 -0.03496 0.27674 -0.03195 0.29705 -0.03472 C 0.29896 -0.03565 0.30104 -0.03658 0.30295 -0.03727 C 0.30538 -0.0382 0.31163 -0.03935 0.31406 -0.04005 C 0.31563 -0.04028 0.31736 -0.04097 0.31893 -0.04121 L 0.36702 -0.04005 C 0.36806 -0.03982 0.37465 -0.03796 0.37604 -0.03727 C 0.37795 -0.03658 0.37986 -0.03542 0.38195 -0.03472 C 0.38403 -0.03403 0.38698 -0.0331 0.38906 -0.03195 C 0.39028 -0.03125 0.39167 -0.03009 0.39306 -0.0294 C 0.39427 -0.02871 0.39566 -0.02847 0.39705 -0.02801 C 0.4066 -0.025 0.39705 -0.02824 0.40799 -0.02523 C 0.40938 -0.025 0.41059 -0.02431 0.41198 -0.02408 C 0.41372 -0.02338 0.41528 -0.02315 0.41702 -0.02269 C 0.41806 -0.02222 0.41893 -0.02176 0.41997 -0.0213 C 0.42136 -0.02083 0.42275 -0.0206 0.42396 -0.01991 C 0.42604 -0.01921 0.42795 -0.01783 0.43004 -0.01736 C 0.43229 -0.01667 0.43472 -0.01667 0.43698 -0.01597 C 0.43976 -0.01528 0.44236 -0.01435 0.44497 -0.0132 C 0.44913 -0.01181 0.45139 -0.01065 0.45504 -0.00787 C 0.45764 -0.00602 0.45903 -0.0044 0.46094 -0.00139 C 0.46198 0.00046 0.46285 0.00231 0.46389 0.00417 C 0.46528 0.00602 0.46684 0.00741 0.46806 0.00949 C 0.47587 0.02338 0.46389 0.00671 0.47292 0.01875 C 0.47396 0.02245 0.47518 0.0287 0.47691 0.03217 C 0.47778 0.03356 0.479 0.03472 0.48004 0.03611 C 0.48177 0.04583 0.47986 0.03704 0.48299 0.04676 C 0.48334 0.04815 0.48351 0.04954 0.48403 0.05069 C 0.48525 0.0544 0.48698 0.05764 0.48802 0.06134 C 0.48906 0.06597 0.49063 0.07454 0.49393 0.07754 L 0.49705 0.08009 C 0.49879 0.08727 0.49653 0.08171 0.50191 0.0868 C 0.50313 0.08796 0.50382 0.08981 0.50504 0.09074 C 0.5059 0.09167 0.50712 0.09143 0.50799 0.09213 C 0.51007 0.09375 0.51198 0.0956 0.51389 0.09745 C 0.51493 0.09838 0.5158 0.09954 0.51702 0.10023 C 0.52153 0.10208 0.51893 0.10116 0.525 0.10278 C 0.52934 0.10231 0.53368 0.10278 0.53802 0.10139 C 0.53941 0.10092 0.53993 0.09861 0.54097 0.09745 C 0.54184 0.09653 0.54288 0.0956 0.54393 0.09491 C 0.54427 0.09352 0.54462 0.09213 0.54497 0.09074 C 0.54531 0.08912 0.54549 0.08727 0.54601 0.08542 C 0.54618 0.08449 0.5467 0.08356 0.54705 0.08287 " pathEditMode="relative" ptsTypes="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88889E-6 -3.33333E-6 L -8.88889E-6 -3.33333E-6 C 0.00017 0.00973 0.00034 0.01945 0.00086 0.02917 C 0.00104 0.03056 0.0026 0.0419 0.00295 0.04399 C 0.00347 0.04653 0.00451 0.04908 0.00487 0.05186 C 0.0052 0.05371 0.00607 0.06274 0.00694 0.06528 C 0.00746 0.06667 0.00833 0.06783 0.00885 0.06922 C 0.01041 0.07269 0.01163 0.07639 0.01284 0.07987 L 0.01493 0.08519 C 0.01562 0.08704 0.01597 0.08889 0.01684 0.09051 L 0.01996 0.09584 C 0.021 0.1 0.021 0.10116 0.02291 0.10533 C 0.02413 0.10787 0.02621 0.11019 0.0269 0.1132 C 0.0276 0.11598 0.02795 0.11875 0.02881 0.1213 C 0.0302 0.12477 0.03211 0.12801 0.03298 0.13195 C 0.0335 0.13542 0.0342 0.13912 0.03489 0.1426 C 0.03524 0.14399 0.03559 0.14514 0.03593 0.14653 C 0.03767 0.15579 0.03559 0.1507 0.03888 0.15718 C 0.03923 0.15949 0.03975 0.16158 0.03993 0.16389 C 0.04045 0.17547 0.03975 0.18704 0.04097 0.19862 C 0.04114 0.20024 0.04288 0.20024 0.04392 0.20116 C 0.04565 0.20278 0.04947 0.20741 0.0519 0.20787 C 0.05711 0.20903 0.06249 0.20857 0.06788 0.20926 C 0.07187 0.20973 0.07777 0.21088 0.08194 0.21181 C 0.0835 0.21227 0.08524 0.21274 0.0868 0.2132 C 0.08888 0.21366 0.09097 0.21412 0.09288 0.21459 C 0.09461 0.21551 0.09618 0.21644 0.09791 0.21713 C 0.09913 0.21783 0.10069 0.21783 0.1019 0.21852 C 0.10295 0.21922 0.10381 0.22061 0.10486 0.2213 C 0.10607 0.22199 0.10763 0.22176 0.10885 0.22246 C 0.11163 0.22408 0.11423 0.22616 0.11684 0.22801 C 0.11822 0.22871 0.11944 0.22987 0.12083 0.23056 L 0.1269 0.23334 C 0.12812 0.23449 0.12951 0.23612 0.1309 0.23727 C 0.13368 0.23959 0.13489 0.24005 0.13784 0.24121 C 0.13923 0.24352 0.1401 0.2463 0.14184 0.24792 C 0.14357 0.24954 0.14791 0.25047 0.14791 0.25047 C 0.14826 0.25186 0.14826 0.25348 0.14878 0.25463 C 0.16024 0.27246 0.14791 0.24815 0.15781 0.26528 C 0.15902 0.26737 0.15972 0.26968 0.16093 0.27199 C 0.1618 0.27385 0.16302 0.27524 0.16388 0.27732 C 0.16684 0.28357 0.16493 0.28079 0.16684 0.28658 C 0.16753 0.28843 0.1684 0.29005 0.16892 0.2919 C 0.16927 0.29352 0.16944 0.29537 0.16979 0.29723 C 0.17013 0.29862 0.17065 0.29977 0.17083 0.30116 C 0.17118 0.30301 0.17152 0.30487 0.17187 0.30649 C 0.17274 0.31112 0.17326 0.31088 0.17378 0.31598 C 0.1743 0.31945 0.1743 0.32315 0.17482 0.32662 C 0.17499 0.32801 0.17569 0.32917 0.17586 0.33056 C 0.17638 0.33311 0.17656 0.33588 0.1769 0.33866 C 0.17725 0.35556 0.17725 0.37246 0.17777 0.38912 C 0.17812 0.39514 0.17899 0.39699 0.18194 0.40116 C 0.18437 0.40487 0.18628 0.41042 0.18993 0.41181 C 0.19079 0.41227 0.19184 0.4125 0.19288 0.4132 C 0.19461 0.41436 0.196 0.41621 0.19791 0.41713 C 0.19947 0.41806 0.20121 0.41806 0.20277 0.41852 C 0.21041 0.42107 0.20052 0.41875 0.20989 0.4213 C 0.2118 0.42176 0.21388 0.42223 0.21579 0.42269 L 0.2618 0.4213 C 0.26996 0.42084 0.26736 0.41968 0.27482 0.41713 C 0.27743 0.41644 0.2802 0.41574 0.28281 0.41459 C 0.28489 0.41366 0.2868 0.4125 0.28888 0.41181 C 0.2901 0.41135 0.29149 0.41112 0.29288 0.41065 C 0.29479 0.40973 0.2967 0.40857 0.29878 0.40787 C 0.3026 0.40672 0.30399 0.40649 0.30781 0.40394 C 0.30885 0.40324 0.30972 0.40186 0.31076 0.40116 C 0.3118 0.4007 0.31284 0.40047 0.31388 0.4 C 0.31718 0.39746 0.3243 0.39098 0.32777 0.38797 C 0.32881 0.38704 0.33003 0.38635 0.3309 0.38519 C 0.33559 0.37871 0.33333 0.38125 0.33784 0.37732 C 0.33854 0.37593 0.33906 0.37454 0.33975 0.37315 C 0.34166 0.37037 0.34583 0.36528 0.34583 0.36528 C 0.34722 0.35949 0.34809 0.35487 0.35277 0.35047 C 0.35381 0.34977 0.35503 0.34908 0.35572 0.34792 C 0.36111 0.34098 0.35677 0.34468 0.36076 0.33727 C 0.36267 0.33357 0.36423 0.33311 0.36684 0.33056 C 0.36822 0.32917 0.36961 0.32801 0.37083 0.32662 C 0.37187 0.32524 0.37274 0.32362 0.37378 0.32246 C 0.37899 0.31713 0.37829 0.31783 0.38281 0.31598 C 0.38454 0.3125 0.38524 0.31042 0.38784 0.30787 C 0.38802 0.30764 0.38854 0.30787 0.38888 0.30787 " pathEditMode="relative" ptsTypes="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L 2.22222E-6 -1.11111E-6 C -0.00052 0.01574 -0.00017 0.02592 -0.00208 0.03981 C -0.00226 0.04166 -0.00278 0.04352 -0.00313 0.04514 C -0.00278 0.05625 -0.0026 0.06736 -0.00208 0.07847 C -0.00191 0.08356 -0.00104 0.08842 -0.00104 0.09329 C -0.00104 0.09861 -0.00191 0.10532 -0.00313 0.11065 C -0.00399 0.11435 -0.00486 0.11944 -0.00712 0.12268 C -0.00799 0.12384 -0.00903 0.1243 -0.01007 0.12523 C -0.01076 0.12662 -0.01129 0.12824 -0.01215 0.12916 C -0.01302 0.13032 -0.01406 0.13125 -0.0151 0.13194 C -0.01632 0.13264 -0.01771 0.13287 -0.0191 0.13333 C -0.02014 0.13356 -0.02118 0.13403 -0.02205 0.13449 C -0.02344 0.13541 -0.02465 0.13657 -0.02604 0.13727 C -0.03194 0.13981 -0.03524 0.14004 -0.04115 0.1412 C -0.04236 0.14213 -0.04375 0.14305 -0.04514 0.14398 C -0.04601 0.14444 -0.04722 0.14467 -0.04809 0.14537 C -0.04913 0.14606 -0.05 0.14722 -0.05104 0.14791 C -0.05295 0.14907 -0.05504 0.14977 -0.05712 0.15069 L -0.06007 0.15185 C -0.06111 0.15231 -0.06215 0.15301 -0.06302 0.15324 C -0.06441 0.1537 -0.0658 0.15416 -0.06719 0.15463 C -0.07622 0.15833 -0.07569 0.15926 -0.08507 0.16134 C -0.08802 0.16204 -0.09115 0.16204 -0.0941 0.1625 C -0.09583 0.16296 -0.0974 0.16342 -0.09913 0.16389 C -0.10104 0.16435 -0.10313 0.16481 -0.10504 0.16528 C -0.10677 0.16574 -0.10851 0.16643 -0.11007 0.16666 C -0.11372 0.16713 -0.11754 0.16736 -0.12118 0.16805 C -0.12344 0.16829 -0.12587 0.16875 -0.12813 0.16921 C -0.13125 0.1706 -0.1316 0.17083 -0.13507 0.17199 C -0.13837 0.17291 -0.14184 0.17315 -0.14514 0.17454 C -0.1526 0.17801 -0.1434 0.17338 -0.15104 0.1787 C -0.15208 0.17916 -0.15313 0.1794 -0.15417 0.17986 C -0.15521 0.18055 -0.1559 0.18217 -0.15712 0.18264 C -0.15972 0.18356 -0.1625 0.18356 -0.1651 0.18403 C -0.16684 0.18495 -0.16858 0.18565 -0.17014 0.18657 C -0.17188 0.18773 -0.17344 0.18935 -0.17517 0.19051 C -0.17622 0.19143 -0.17708 0.19259 -0.17813 0.19329 C -0.18108 0.19491 -0.18455 0.19491 -0.18715 0.19722 C -0.18819 0.19815 -0.18924 0.19907 -0.1901 0.2 C -0.19149 0.20116 -0.19271 0.20278 -0.1941 0.20393 C -0.19497 0.20463 -0.19618 0.20486 -0.19722 0.20532 C -0.20087 0.21296 -0.19688 0.20671 -0.20208 0.21065 C -0.20347 0.21157 -0.20747 0.2162 -0.2092 0.21736 C -0.21615 0.22153 -0.21354 0.21875 -0.22014 0.22129 C -0.22326 0.22245 -0.22622 0.22407 -0.22917 0.22523 L -0.23507 0.22801 C -0.23611 0.22847 -0.23715 0.22893 -0.23819 0.2294 C -0.23941 0.22986 -0.2408 0.23009 -0.24219 0.23055 C -0.24358 0.23125 -0.24479 0.23264 -0.24618 0.23333 C -0.2474 0.23403 -0.24879 0.23403 -0.25017 0.23472 C -0.25556 0.2368 -0.2526 0.2368 -0.26111 0.23866 C -0.26319 0.23912 -0.2651 0.23935 -0.26719 0.24004 C -0.26858 0.24028 -0.26979 0.2412 -0.27118 0.2412 C -0.27587 0.2419 -0.28056 0.24213 -0.28524 0.24259 C -0.28785 0.24305 -0.29045 0.24352 -0.29323 0.24398 C -0.29479 0.24421 -0.29653 0.24514 -0.29809 0.24537 C -0.30243 0.24606 -0.30677 0.24629 -0.31111 0.24676 L -0.35625 0.24537 C -0.35729 0.24514 -0.35816 0.24421 -0.3592 0.24398 C -0.36076 0.24352 -0.3625 0.24305 -0.36424 0.24259 C -0.36997 0.2375 -0.36441 0.2419 -0.37014 0.23866 C -0.37153 0.23796 -0.37274 0.2368 -0.37413 0.23588 C -0.37622 0.23495 -0.3783 0.23449 -0.38021 0.23333 C -0.38125 0.23264 -0.38212 0.23148 -0.38316 0.23055 C -0.38594 0.22847 -0.38767 0.22801 -0.3901 0.22523 C -0.39167 0.22361 -0.39271 0.22153 -0.39427 0.21991 C -0.39549 0.21852 -0.39705 0.21759 -0.39826 0.21597 C -0.39931 0.21435 -0.4 0.21227 -0.40122 0.21065 C -0.40243 0.20903 -0.40399 0.2081 -0.40521 0.20671 C -0.40885 0.20254 -0.4092 0.20069 -0.41215 0.19467 C -0.41476 0.18935 -0.41389 0.19213 -0.4151 0.18657 C -0.41476 0.17546 -0.41545 0.15856 -0.41215 0.14653 C -0.41146 0.14421 -0.41024 0.14213 -0.4092 0.14004 C -0.40729 0.13009 -0.40938 0.13912 -0.40625 0.12916 C -0.40573 0.12801 -0.40573 0.12639 -0.40521 0.12523 C -0.40399 0.12245 -0.4026 0.11991 -0.40122 0.11736 L -0.39913 0.11319 C -0.39444 0.10393 -0.40035 0.11551 -0.39427 0.10393 C -0.3934 0.10254 -0.39288 0.10116 -0.39219 0.1 C -0.39132 0.09838 -0.3901 0.09722 -0.38924 0.09583 C -0.39028 0.09143 -0.38906 0.0919 -0.39115 0.0919 " pathEditMode="relative" ptsTypes="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2.5E-6 3.7037E-7 C -0.00139 0.00532 -0.00313 0.01041 -0.004 0.01597 C -0.00712 0.03264 -0.00313 0.0118 -0.00608 0.02523 C -0.00643 0.02708 -0.0066 0.02893 -0.00712 0.03055 C -0.01007 0.04421 -0.00816 0.0331 -0.01007 0.04537 C -0.01042 0.05069 -0.01059 0.05602 -0.01112 0.06134 C -0.01129 0.06389 -0.01198 0.06666 -0.01198 0.06921 C -0.01198 0.07916 -0.01164 0.08889 -0.01112 0.09861 C -0.01077 0.10347 -0.00921 0.10879 -0.00799 0.11319 C -0.00782 0.11458 -0.00764 0.11597 -0.00712 0.11713 C -0.00643 0.11852 -0.00556 0.1199 -0.00504 0.12129 C -0.00452 0.12245 -0.00452 0.12407 -0.004 0.12523 C -0.00348 0.12662 -0.00261 0.12777 -0.00209 0.12916 C -0.00122 0.13171 -0.0007 0.13449 2.5E-6 0.13727 C 0.00034 0.13865 0.00034 0.14004 0.00086 0.1412 C 0.00225 0.14398 0.00416 0.14629 0.00486 0.1493 C 0.0052 0.15046 0.00538 0.15208 0.0059 0.15324 C 0.00677 0.15486 0.00798 0.15578 0.00885 0.15717 C 0.00972 0.15833 0.01024 0.15995 0.01093 0.16111 C 0.01319 0.16481 0.01493 0.1662 0.01788 0.16921 C 0.01961 0.17592 0.01788 0.17129 0.02291 0.17731 C 0.0243 0.17893 0.02569 0.18055 0.02691 0.18264 C 0.02777 0.18379 0.02795 0.18565 0.02899 0.18657 C 0.02968 0.1875 0.0309 0.18727 0.03194 0.18796 C 0.03298 0.18865 0.03385 0.18981 0.03489 0.19051 C 0.03593 0.1912 0.03697 0.1912 0.03784 0.1919 C 0.03906 0.19259 0.03993 0.19375 0.04097 0.19444 C 0.04357 0.19652 0.04652 0.19768 0.04895 0.19977 C 0.05 0.20069 0.05086 0.20185 0.05191 0.20254 C 0.05451 0.2044 0.05746 0.20555 0.05989 0.20787 C 0.06562 0.21296 0.06007 0.20856 0.06597 0.2118 C 0.06736 0.21273 0.06857 0.21389 0.06996 0.21458 C 0.07118 0.21504 0.07257 0.21551 0.07395 0.21574 C 0.07725 0.2169 0.08055 0.21736 0.08385 0.21852 C 0.08958 0.22037 0.08663 0.21944 0.09288 0.22129 L 0.14982 0.2199 C 0.15191 0.21967 0.15382 0.21898 0.1559 0.21852 C 0.1585 0.21805 0.16128 0.21782 0.16388 0.21713 C 0.16527 0.2169 0.16649 0.2162 0.16788 0.21574 C 0.17083 0.21527 0.17395 0.21504 0.17691 0.21458 C 0.18541 0.21296 0.17864 0.21389 0.18489 0.2118 C 0.18871 0.21065 0.19288 0.20995 0.19687 0.20926 C 0.20416 0.20602 0.19513 0.20995 0.20382 0.20648 C 0.20486 0.20625 0.2059 0.20555 0.20694 0.20509 C 0.21041 0.20393 0.21822 0.20162 0.22187 0.19977 C 0.22326 0.19907 0.22447 0.19791 0.22586 0.19722 C 0.22847 0.19583 0.23125 0.19444 0.23385 0.19328 C 0.23697 0.1919 0.24375 0.18981 0.24687 0.18796 C 0.24861 0.1868 0.25017 0.18495 0.25191 0.18379 C 0.25833 0.18009 0.25642 0.18217 0.2618 0.17986 C 0.26354 0.17916 0.26527 0.17824 0.26684 0.17731 C 0.26788 0.17639 0.26875 0.17523 0.26979 0.17453 C 0.27118 0.17384 0.27257 0.17384 0.27395 0.17315 C 0.27795 0.17106 0.28003 0.16828 0.28385 0.16527 C 0.29427 0.15694 0.28263 0.16666 0.29079 0.16111 C 0.29201 0.16041 0.29288 0.15926 0.29392 0.15856 C 0.29652 0.15671 0.29913 0.15509 0.30191 0.15324 C 0.30312 0.15231 0.30468 0.15162 0.3059 0.15046 C 0.30694 0.14977 0.30781 0.14884 0.30885 0.14791 C 0.31024 0.14652 0.31163 0.14537 0.31284 0.14398 C 0.31527 0.14097 0.31736 0.13727 0.31979 0.13449 C 0.32152 0.13287 0.32343 0.13125 0.32482 0.12916 C 0.32604 0.12777 0.32673 0.12569 0.32777 0.12384 C 0.32882 0.12245 0.32986 0.12129 0.3309 0.1199 C 0.33125 0.11852 0.33125 0.1169 0.33194 0.11597 C 0.33263 0.11458 0.33402 0.11435 0.33489 0.11319 C 0.33628 0.11157 0.33767 0.10995 0.33888 0.10787 C 0.33975 0.10625 0.3401 0.10416 0.34079 0.10254 C 0.34201 0.10023 0.34357 0.09815 0.34479 0.09583 C 0.34652 0.08912 0.34479 0.09421 0.34878 0.08796 C 0.35382 0.08032 0.34965 0.08472 0.35486 0.07986 C 0.35555 0.0787 0.35607 0.07708 0.35677 0.07592 C 0.35763 0.07477 0.35902 0.0743 0.35989 0.07338 C 0.36128 0.07152 0.3625 0.06967 0.36388 0.06782 C 0.36475 0.06412 0.36475 0.06296 0.36684 0.05995 C 0.36875 0.05717 0.37135 0.05509 0.37291 0.05185 C 0.37343 0.05069 0.37413 0.04907 0.37482 0.04791 C 0.37604 0.04606 0.37777 0.04467 0.37882 0.04259 C 0.38385 0.03356 0.3776 0.04027 0.38385 0.03472 C 0.38454 0.03333 0.38507 0.03194 0.38593 0.03055 C 0.38958 0.02477 0.39288 0.02222 0.39791 0.01736 C 0.39913 0.01597 0.40069 0.01481 0.40191 0.01319 C 0.40277 0.01203 0.40364 0.01041 0.40486 0.00926 C 0.40677 0.0074 0.40885 0.00578 0.41076 0.00393 C 0.4118 0.00301 0.41284 0.00208 0.41388 0.00139 C 0.4151 0.00046 0.41649 -0.00047 0.41788 -0.00139 C 0.41875 -0.00185 0.41996 -0.00209 0.42083 -0.00278 C 0.42361 -0.00463 0.42586 -0.0081 0.42882 -0.00926 C 0.4309 -0.01019 0.43298 -0.01065 0.43489 -0.01204 C 0.43888 -0.01528 0.43941 -0.01667 0.44392 -0.01736 C 0.44757 -0.01806 0.45121 -0.01829 0.45486 -0.01875 C 0.47882 -0.0213 0.47291 -0.02014 0.50989 -0.0213 C 0.51111 -0.02223 0.5125 -0.02292 0.51388 -0.02408 C 0.51493 -0.02477 0.51579 -0.02616 0.51684 -0.02662 C 0.51805 -0.02732 0.51944 -0.02778 0.52083 -0.02801 C 0.52517 -0.02894 0.52951 -0.02986 0.53385 -0.03056 L 0.54583 -0.0294 C 0.55121 -0.02894 0.55659 -0.02894 0.5618 -0.02801 C 0.56406 -0.02755 0.56822 -0.02477 0.57083 -0.02408 C 0.57343 -0.02315 0.57621 -0.02246 0.57882 -0.0213 C 0.57986 -0.02084 0.58072 -0.02037 0.58177 -0.01991 C 0.5835 -0.01945 0.58524 -0.01922 0.5868 -0.01875 C 0.58784 -0.01829 0.58871 -0.01783 0.58975 -0.01736 C 0.59114 -0.0169 0.59253 -0.01667 0.59375 -0.01598 C 0.59652 -0.01459 0.59878 -0.01135 0.60173 -0.01065 L 0.61579 -0.0081 C 0.62586 -0.00348 0.61024 -0.01042 0.62274 -0.00533 C 0.63298 -0.00139 0.62465 -0.00371 0.63385 -0.00139 C 0.63645 0.00046 0.63906 0.00254 0.64184 0.00393 C 0.6434 0.00486 0.64531 0.0044 0.64687 0.00532 C 0.65989 0.01296 0.64253 0.00648 0.65486 0.01065 C 0.65954 0.01481 0.6559 0.01227 0.6618 0.01458 C 0.66388 0.01551 0.66597 0.01597 0.6677 0.01736 C 0.66909 0.01828 0.67031 0.01921 0.67187 0.0199 C 0.67309 0.0206 0.67447 0.0206 0.67586 0.02129 C 0.68697 0.02685 0.67309 0.0206 0.68281 0.02801 C 0.68402 0.02893 0.68541 0.02893 0.6868 0.0294 C 0.6875 0.03055 0.68802 0.03217 0.68871 0.03333 C 0.68975 0.03472 0.69114 0.03565 0.69184 0.03727 C 0.69288 0.04051 0.69288 0.04444 0.69375 0.04791 L 0.69583 0.05602 C 0.69618 0.05717 0.69635 0.05879 0.6967 0.05995 C 0.69739 0.0618 0.69826 0.06342 0.69878 0.06527 C 0.69965 0.06852 0.70017 0.07407 0.70086 0.07731 C 0.70138 0.07986 0.70156 0.08287 0.70277 0.08518 C 0.70347 0.08657 0.70451 0.08773 0.70486 0.08935 C 0.7052 0.09097 0.70486 0.09282 0.70486 0.09467 " pathEditMode="relative" ptsTypes="AAAAAAAAAAAAAAAAAAAAAAAAAAAAAAAAAAAAAAAAAAAAAAAAAAAAAAAAAAAAAAAAAAAAAAAAAAAAAAAAAAAAAAAAAAAAAAAAAAAAAAAAAAAAAAAAAAAAAAAAAAAAAAAA">
                                      <p:cBhvr>
                                        <p:cTn id="21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6.2963E-6 L -8.33333E-7 -6.2963E-6 C -0.00034 0.00485 -0.00069 0.00972 -0.00104 0.01458 C -0.00139 0.02337 -0.00139 0.0324 -0.00208 0.0412 C -0.00208 0.04305 -0.00225 0.0449 -0.00295 0.04652 C -0.00364 0.04814 -0.00521 0.04907 -0.00607 0.05046 C -0.00694 0.05208 -0.00712 0.05439 -0.00798 0.05578 C -0.00885 0.05717 -0.01007 0.05763 -0.01094 0.05856 C -0.01232 0.05972 -0.01371 0.06134 -0.0151 0.06249 C -0.01701 0.06435 -0.01909 0.0662 -0.021 0.06782 L -0.02396 0.0706 C -0.02361 0.07592 -0.02378 0.08124 -0.02309 0.08657 C -0.02239 0.09166 -0.02031 0.09235 -0.01805 0.09583 C -0.0151 0.10046 -0.01666 0.10046 -0.01302 0.10509 C -0.01215 0.10624 -0.01094 0.10694 -0.01007 0.10786 C -0.00503 0.11342 -0.0092 0.11087 -0.00399 0.11319 C -0.00278 0.11805 -0.00156 0.12268 -0.00104 0.12777 C 0.00035 0.13981 -0.00034 0.13402 0.00104 0.14513 C 0.00139 0.16157 0.00209 0.178 0.00209 0.19444 C 0.00209 0.20972 0.00156 0.22476 0.00104 0.23981 C 0.00087 0.24305 -0.00052 0.24606 -0.00104 0.24907 L -0.00295 0.25972 C -0.0033 0.26296 -0.00347 0.26597 -0.00399 0.26921 C -0.00416 0.2706 -0.00486 0.27175 -0.00503 0.27314 C -0.00555 0.27615 -0.00555 0.27939 -0.00607 0.2824 C -0.00625 0.28472 -0.00677 0.28703 -0.00694 0.28911 C -0.00781 0.2949 -0.0085 0.30254 -0.01007 0.30786 L -0.01198 0.31458 C -0.01232 0.31805 -0.0125 0.32152 -0.01302 0.32523 C -0.01319 0.32661 -0.01371 0.32777 -0.01406 0.32916 C -0.01441 0.33101 -0.01458 0.33263 -0.0151 0.33448 C -0.01562 0.33726 -0.01597 0.34004 -0.01701 0.34259 L -0.01996 0.34907 C -0.02309 0.36573 -0.01909 0.34513 -0.02205 0.35856 C -0.02239 0.36018 -0.02257 0.36203 -0.02309 0.36388 C -0.02569 0.37314 -0.02413 0.3655 -0.02708 0.37314 C -0.0283 0.37638 -0.02812 0.37916 -0.02899 0.3824 C -0.03021 0.38634 -0.03264 0.39097 -0.03403 0.39444 C -0.03472 0.39629 -0.03663 0.40231 -0.03802 0.4037 C -0.03993 0.40601 -0.04409 0.40925 -0.04409 0.40925 C -0.05069 0.40879 -0.05746 0.40925 -0.06406 0.40786 C -0.06719 0.40717 -0.06909 0.40185 -0.07014 0.39837 C -0.07048 0.39675 -0.07048 0.3949 -0.071 0.39305 C -0.07153 0.39166 -0.07257 0.3905 -0.07309 0.38911 C -0.07361 0.38796 -0.07361 0.38634 -0.07413 0.38518 C -0.07465 0.38379 -0.07552 0.38263 -0.07604 0.38124 C -0.07812 0.37476 -0.0783 0.37175 -0.07899 0.36504 C -0.07899 0.36365 -0.07882 0.35185 -0.07708 0.34791 C -0.07621 0.34583 -0.075 0.34421 -0.07413 0.34259 C -0.07378 0.3412 -0.07291 0.33981 -0.07309 0.33842 C -0.07326 0.3368 -0.075 0.33448 -0.075 0.33448 " pathEditMode="relative" ptsTypes="AAAAAAAAAAAAAAAAAAAAAAAAAAAAAAAAAAAAAAAAAAAAAAAAAAA">
                                      <p:cBhvr>
                                        <p:cTn id="26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5.18519E-6 L -8.33333E-7 5.18519E-6 C 0.00087 -0.01087 0.00191 -0.01712 -8.33333E-7 -0.028 C -0.00052 -0.03171 -0.0033 -0.0368 -0.00486 -0.04004 C -0.00521 -0.04328 -0.0059 -0.04629 -0.0059 -0.04953 C -0.00642 -0.06851 -0.00555 -0.08772 -0.00694 -0.10671 C -0.00729 -0.11249 -0.01007 -0.11735 -0.01093 -0.12291 C -0.01128 -0.12499 -0.01128 -0.12731 -0.01198 -0.12939 C -0.01371 -0.13518 -0.01562 -0.13657 -0.01788 -0.14143 C -0.01875 -0.14305 -0.01909 -0.14513 -0.01996 -0.14675 C -0.02239 -0.15115 -0.02534 -0.1537 -0.02899 -0.15624 C -0.03194 -0.15809 -0.03489 -0.15971 -0.03802 -0.16157 C -0.04062 -0.16319 -0.046 -0.16689 -0.046 -0.16689 C -0.05798 -0.16643 -0.06996 -0.1662 -0.08194 -0.1655 C -0.08298 -0.1655 -0.08403 -0.16458 -0.08489 -0.16411 C -0.08732 -0.16296 -0.08958 -0.1611 -0.09201 -0.16018 C -0.09392 -0.15925 -0.096 -0.15925 -0.09791 -0.15879 C -0.11389 -0.15925 -0.13003 -0.15902 -0.146 -0.16018 C -0.15069 -0.16041 -0.15521 -0.16226 -0.15989 -0.16272 C -0.18611 -0.16596 -0.19843 -0.16573 -0.22587 -0.16689 C -0.22899 -0.16735 -0.23194 -0.16828 -0.23489 -0.16805 C -0.24392 -0.16735 -0.25295 -0.16596 -0.26198 -0.16411 C -0.26371 -0.16365 -0.26528 -0.16226 -0.26701 -0.16157 C -0.26788 -0.16087 -0.26892 -0.16087 -0.26996 -0.16018 C -0.27725 -0.15532 -0.28559 -0.14721 -0.29097 -0.14004 L -0.29791 -0.13078 C -0.29826 -0.12939 -0.29843 -0.128 -0.29896 -0.12684 C -0.29948 -0.12546 -0.30017 -0.12407 -0.30087 -0.12291 C -0.3033 -0.11874 -0.30573 -0.11504 -0.30798 -0.11087 C -0.31146 -0.10393 -0.3151 -0.09698 -0.31788 -0.08934 C -0.31857 -0.08772 -0.31909 -0.08564 -0.31996 -0.08402 C -0.32083 -0.08263 -0.32205 -0.08171 -0.32291 -0.08008 C -0.32378 -0.07846 -0.32396 -0.07638 -0.325 -0.07476 C -0.3283 -0.06967 -0.33316 -0.06596 -0.33593 -0.06018 C -0.33663 -0.05879 -0.33715 -0.05717 -0.33802 -0.05601 C -0.33975 -0.0537 -0.34184 -0.05161 -0.34392 -0.04953 C -0.34687 -0.04629 -0.35034 -0.04374 -0.35295 -0.04004 C -0.35434 -0.03842 -0.35538 -0.03633 -0.35694 -0.03471 C -0.3585 -0.03309 -0.36024 -0.03194 -0.36198 -0.03078 C -0.36597 -0.028 -0.36875 -0.02615 -0.37291 -0.02407 C -0.375 -0.02314 -0.37691 -0.02245 -0.37899 -0.02152 C -0.3809 -0.02059 -0.38281 -0.01921 -0.38489 -0.01874 C -0.38698 -0.01828 -0.38906 -0.01805 -0.39097 -0.01735 C -0.39305 -0.01666 -0.39496 -0.01573 -0.39687 -0.01481 C -0.39791 -0.01434 -0.39896 -0.01365 -0.4 -0.01342 L -0.40798 -0.01203 C -0.40955 -0.01133 -0.41111 -0.00995 -0.41302 -0.00948 C -0.42309 -0.00717 -0.42465 -0.00809 -0.43403 -0.00948 C -0.44913 -0.0162 -0.43003 -0.00833 -0.44687 -0.01342 C -0.46198 -0.01805 -0.44097 -0.01481 -0.46493 -0.02268 L -0.46892 -0.02407 C -0.47517 -0.03032 -0.47222 -0.02754 -0.4809 -0.03471 C -0.48264 -0.0361 -0.48437 -0.03726 -0.48593 -0.03888 C -0.48698 -0.03958 -0.48784 -0.04096 -0.48889 -0.04143 C -0.49062 -0.04235 -0.49236 -0.04235 -0.49392 -0.04282 C -0.4967 -0.04351 -0.4993 -0.04513 -0.50191 -0.04536 C -0.50503 -0.04583 -0.50798 -0.04629 -0.51093 -0.04675 C -0.51389 -0.04745 -0.51701 -0.04837 -0.51996 -0.04953 C -0.52604 -0.05485 -0.51927 -0.04953 -0.52795 -0.05346 C -0.52934 -0.05416 -0.53055 -0.05532 -0.53194 -0.05601 C -0.53298 -0.05671 -0.53403 -0.05694 -0.53489 -0.0574 C -0.53628 -0.05879 -0.53854 -0.05925 -0.53889 -0.06157 C -0.53975 -0.06481 -0.53819 -0.06851 -0.53802 -0.07221 C -0.53784 -0.07522 -0.53802 -0.07823 -0.53802 -0.08147 " pathEditMode="relative" ptsTypes="AAAAAAAAAAAAAAAAAA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5.18519E-6 L -5E-6 -5.18519E-6 C 0.00296 -0.00186 0.00591 -0.00371 0.00886 -0.00556 C 0.01164 -0.00718 0.01702 -0.01089 0.01702 -0.01089 C 0.02049 -0.01783 0.01684 -0.01274 0.02292 -0.01621 C 0.02414 -0.01667 0.02483 -0.01806 0.02587 -0.01876 C 0.02761 -0.01991 0.02934 -0.02061 0.03091 -0.02154 C 0.0316 -0.02269 0.03212 -0.02454 0.03299 -0.02547 C 0.03837 -0.03172 0.03837 -0.02732 0.04393 -0.03473 C 0.04601 -0.03751 0.04844 -0.03959 0.05 -0.04283 C 0.0507 -0.04422 0.05122 -0.04561 0.05191 -0.04677 C 0.05296 -0.04839 0.05417 -0.04931 0.05504 -0.05093 C 0.05816 -0.05741 0.05851 -0.05973 0.06007 -0.06552 C 0.05973 -0.0713 0.06007 -0.07732 0.05903 -0.08288 C 0.05868 -0.0845 0.05677 -0.08427 0.05591 -0.08542 C 0.05487 -0.08728 0.05504 -0.0889 0.05504 -0.09075 " pathEditMode="relative" ptsTypes="AAAAAAAAAAAAAAAA">
                                      <p:cBhvr>
                                        <p:cTn id="3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5.92593E-6 L -1.94444E-6 -5.92593E-6 C -0.0026 0.00138 -0.00538 0.00231 -0.00799 0.00393 C -0.01007 0.00532 -0.01198 0.00763 -0.01389 0.00925 C -0.01493 0.01018 -0.0158 0.01134 -0.01684 0.01203 C -0.01823 0.01296 -0.01962 0.01388 -0.02083 0.01458 C -0.02292 0.01573 -0.02691 0.01735 -0.02691 0.01735 C -0.03524 0.01689 -0.04358 0.01666 -0.05191 0.01597 C -0.05295 0.01597 -0.05382 0.01458 -0.05486 0.01458 C -0.05885 0.01458 -0.06285 0.0155 -0.06684 0.01597 C -0.06788 0.01643 -0.06892 0.01689 -0.06997 0.01735 C -0.07153 0.01782 -0.07326 0.01782 -0.075 0.01874 C -0.07604 0.01921 -0.07691 0.0206 -0.07795 0.02129 C -0.07882 0.02198 -0.07986 0.02222 -0.0809 0.02268 C -0.08351 0.02522 -0.08715 0.02685 -0.08889 0.03055 C -0.08958 0.03194 -0.08993 0.03356 -0.09097 0.03472 C -0.09167 0.03541 -0.09288 0.03541 -0.09392 0.03587 C -0.09531 0.0368 -0.0967 0.03749 -0.09792 0.03865 C -0.09913 0.03981 -0.09983 0.04143 -0.10087 0.04259 C -0.10313 0.0449 -0.10556 0.04629 -0.10799 0.04791 C -0.10868 0.0493 -0.10903 0.05092 -0.1099 0.05208 C -0.11129 0.05393 -0.11528 0.05624 -0.11701 0.0574 C -0.11754 0.05856 -0.11823 0.06018 -0.11892 0.06134 C -0.11979 0.06272 -0.12135 0.06365 -0.12188 0.06527 C -0.12292 0.06851 -0.12431 0.07847 -0.125 0.08263 C -0.12517 0.08448 -0.12569 0.0861 -0.12587 0.08796 C -0.12639 0.0905 -0.12656 0.09328 -0.12691 0.09606 C -0.12708 0.09722 -0.1276 0.0986 -0.12795 0.09999 C -0.1283 0.10161 -0.12865 0.10347 -0.12899 0.10532 C -0.12969 0.11018 -0.12986 0.11411 -0.13194 0.11851 C -0.13264 0.12013 -0.13403 0.12106 -0.1349 0.12268 C -0.13576 0.12384 -0.13594 0.12569 -0.13698 0.12661 C -0.13941 0.12893 -0.14236 0.12985 -0.14497 0.13194 C -0.14653 0.13333 -0.14809 0.13518 -0.15 0.13587 C -0.15556 0.13865 -0.15469 0.13587 -0.15885 0.13865 C -0.16007 0.13935 -0.16076 0.14073 -0.16198 0.1412 C -0.17066 0.1456 -0.16319 0.13888 -0.17292 0.14536 C -0.18073 0.15046 -0.17361 0.14606 -0.17986 0.1493 C -0.18333 0.15092 -0.18646 0.15347 -0.18993 0.15462 C -0.19219 0.15532 -0.19844 0.1574 -0.2 0.15856 C -0.20851 0.1662 -0.19774 0.15717 -0.2059 0.16272 C -0.20764 0.16388 -0.2092 0.1655 -0.21094 0.16666 C -0.21181 0.16735 -0.21302 0.16735 -0.21389 0.16805 C -0.21563 0.16874 -0.21736 0.16967 -0.21892 0.1706 C -0.22656 0.18078 -0.21962 0.17291 -0.22587 0.17731 C -0.22708 0.178 -0.22795 0.17893 -0.22899 0.17985 C -0.23073 0.18171 -0.23212 0.18402 -0.23403 0.18518 C -0.23542 0.18634 -0.23733 0.1861 -0.23889 0.18657 C -0.24375 0.19143 -0.24201 0.1905 -0.24792 0.19328 C -0.25 0.19421 -0.25399 0.19583 -0.25399 0.19583 C -0.25955 0.1956 -0.26528 0.1956 -0.27101 0.19467 C -0.27795 0.19328 -0.27535 0.19235 -0.28004 0.18935 C -0.28194 0.18796 -0.28611 0.18703 -0.28802 0.18657 C -0.28889 0.18495 -0.28976 0.18263 -0.29097 0.18124 C -0.29184 0.18032 -0.29306 0.18078 -0.29392 0.17985 C -0.29531 0.17847 -0.29722 0.17222 -0.29792 0.1706 C -0.29879 0.16874 -0.3 0.16712 -0.30087 0.16527 C -0.30174 0.16388 -0.30226 0.16272 -0.30295 0.16134 C -0.30347 0.15856 -0.30417 0.15462 -0.30504 0.15185 C -0.30556 0.15022 -0.30625 0.14837 -0.30694 0.14652 C -0.30729 0.14004 -0.30747 0.13333 -0.30799 0.12661 C -0.30816 0.12476 -0.30851 0.12314 -0.30903 0.12129 C -0.31042 0.11481 -0.3099 0.11897 -0.31198 0.11064 C -0.31233 0.10879 -0.31233 0.10694 -0.31302 0.10532 C -0.31372 0.10323 -0.31476 0.10161 -0.31597 0.09999 C -0.32083 0.09282 -0.32205 0.09143 -0.32691 0.08657 C -0.32795 0.08564 -0.32882 0.08472 -0.33004 0.08402 C -0.3309 0.08333 -0.33194 0.0831 -0.33299 0.08263 C -0.33438 0.08124 -0.33542 0.07962 -0.33698 0.0787 C -0.33854 0.07754 -0.34028 0.07685 -0.34201 0.07592 C -0.3434 0.07522 -0.34462 0.0743 -0.34601 0.07337 C -0.34774 0.07198 -0.34913 0.07036 -0.35104 0.06921 C -0.36389 0.06134 -0.35694 0.0662 -0.36389 0.06272 C -0.36563 0.0618 -0.36736 0.06087 -0.36892 0.05995 C -0.36997 0.05948 -0.37101 0.05902 -0.37205 0.05856 C -0.37361 0.05786 -0.37535 0.05671 -0.37691 0.05601 C -0.37899 0.05509 -0.38108 0.05462 -0.38299 0.05323 C -0.38438 0.05231 -0.38559 0.05138 -0.38698 0.05069 C -0.38958 0.04907 -0.39201 0.04884 -0.39497 0.04791 C -0.39635 0.04698 -0.39757 0.04606 -0.39896 0.04536 C -0.40017 0.04467 -0.40191 0.0449 -0.40295 0.04397 C -0.40399 0.04305 -0.40417 0.0412 -0.40504 0.04004 C -0.4059 0.03888 -0.40712 0.03842 -0.40799 0.03726 C -0.40903 0.0361 -0.41007 0.03472 -0.41094 0.03333 C -0.4125 0.03078 -0.41493 0.02522 -0.41493 0.02522 L -0.41701 0.01458 L -0.41788 0.00925 C -0.41615 -0.00695 -0.4184 0.00601 -0.41493 -0.00533 C -0.41424 -0.00788 -0.41406 -0.01089 -0.41302 -0.01343 C -0.41233 -0.01505 -0.41094 -0.01598 -0.4099 -0.01737 C -0.40799 -0.02501 -0.41042 -0.01806 -0.40504 -0.02547 C -0.40382 -0.02686 -0.40313 -0.02917 -0.40191 -0.03079 C -0.40104 -0.03172 -0.39983 -0.03241 -0.39896 -0.03334 C -0.39792 -0.0345 -0.39705 -0.03635 -0.39601 -0.03728 C -0.39479 -0.03843 -0.39323 -0.03913 -0.39201 -0.04005 C -0.38646 -0.04422 -0.39149 -0.04167 -0.38594 -0.04399 C -0.37917 -0.05302 -0.38698 -0.04399 -0.37899 -0.04931 C -0.37622 -0.05116 -0.37396 -0.0544 -0.37101 -0.05603 L -0.36597 -0.0588 C -0.36493 -0.05996 -0.36406 -0.06158 -0.36302 -0.06274 C -0.36215 -0.06343 -0.35642 -0.06528 -0.3559 -0.06528 C -0.34965 -0.07084 -0.3566 -0.06505 -0.34896 -0.07061 C -0.34722 -0.072 -0.34566 -0.07339 -0.34392 -0.07478 C -0.34132 -0.07663 -0.33854 -0.07825 -0.33594 -0.0801 C -0.33455 -0.08079 -0.33316 -0.08149 -0.33194 -0.08265 C -0.33056 -0.08403 -0.32917 -0.08519 -0.32795 -0.08658 C -0.32656 -0.08843 -0.32552 -0.09052 -0.32396 -0.0919 C -0.32274 -0.09329 -0.32118 -0.09376 -0.31997 -0.09468 C -0.31892 -0.09538 -0.31788 -0.09653 -0.31701 -0.09746 C -0.31563 -0.10001 -0.31354 -0.10232 -0.31302 -0.10533 C -0.31267 -0.10695 -0.31163 -0.11274 -0.31094 -0.11459 C -0.31042 -0.11621 -0.30955 -0.11737 -0.30903 -0.11876 C -0.3092 -0.12246 -0.3092 -0.1301 -0.31094 -0.13473 C -0.31146 -0.13612 -0.31198 -0.13774 -0.31302 -0.13866 C -0.31372 -0.13959 -0.31493 -0.13959 -0.31597 -0.14005 C -0.3217 -0.14769 -0.31615 -0.14144 -0.32188 -0.14538 C -0.32309 -0.14607 -0.32379 -0.14746 -0.325 -0.14792 C -0.32691 -0.14908 -0.32899 -0.14978 -0.3309 -0.1507 C -0.33194 -0.15116 -0.33316 -0.15116 -0.33403 -0.15209 C -0.3349 -0.15278 -0.33594 -0.15394 -0.33698 -0.15464 C -0.3408 -0.15695 -0.34288 -0.1551 -0.34688 -0.15857 C -0.35417 -0.16505 -0.35087 -0.16251 -0.35694 -0.16667 C -0.36129 -0.17524 -0.35642 -0.16737 -0.36198 -0.172 C -0.36476 -0.17431 -0.36719 -0.17755 -0.36997 -0.1801 L -0.37292 -0.18265 C -0.37361 -0.18403 -0.37413 -0.18542 -0.375 -0.18658 C -0.37587 -0.18774 -0.37726 -0.1882 -0.37795 -0.18936 C -0.37899 -0.19098 -0.37917 -0.19306 -0.38004 -0.19468 C -0.38073 -0.1963 -0.38194 -0.19723 -0.38299 -0.19862 C -0.38368 -0.20093 -0.38438 -0.20302 -0.3849 -0.20533 C -0.38576 -0.20788 -0.38594 -0.21089 -0.38698 -0.21343 C -0.38767 -0.21505 -0.38837 -0.2169 -0.38889 -0.21876 C -0.38941 -0.21991 -0.38941 -0.2213 -0.38993 -0.22269 C -0.3908 -0.22501 -0.39201 -0.22709 -0.39288 -0.2294 C -0.39497 -0.2345 -0.39306 -0.23265 -0.39497 -0.23866 C -0.39601 -0.2419 -0.39809 -0.24422 -0.4 -0.24677 C -0.40052 -0.24931 -0.40104 -0.25325 -0.40191 -0.25603 C -0.4026 -0.25788 -0.4033 -0.2595 -0.40399 -0.26135 C -0.40538 -0.27084 -0.40451 -0.26575 -0.40694 -0.27593 L -0.40799 -0.2801 C -0.40764 -0.28357 -0.40781 -0.28728 -0.40694 -0.29075 C -0.40642 -0.29283 -0.40504 -0.29422 -0.40399 -0.29607 C -0.39497 -0.30973 -0.40451 -0.29329 -0.39705 -0.30672 C -0.39427 -0.31737 -0.39826 -0.30487 -0.39288 -0.31204 C -0.39219 -0.31297 -0.39271 -0.31482 -0.39201 -0.31598 C -0.39115 -0.31714 -0.38889 -0.31714 -0.38889 -0.31876 C -0.38889 -0.32015 -0.39097 -0.31783 -0.39201 -0.31737 L -0.38889 -0.31343 " pathEditMode="relative" ptsTypes="AAAAAAAAAAAAAAAAAAAAAAAAAAAAAAAAAAAAAAAAAAAAAAAAAAAAAAAAAAAAAAAAAAAAAAAAAAAAAAAAAAAAAAAAAAAAAAAAAAAAAAAAAAAAAAAAAAAAAAAAAAAAAAAAAAAAAAAAAAAAAAAAAAAA">
                                      <p:cBhvr>
                                        <p:cTn id="4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3.05556E-6 -1.11111E-6 C -0.00035 -0.00463 -0.00035 -0.00903 -0.00104 -0.01343 C -0.00156 -0.01621 -0.00434 -0.01898 -0.00608 -0.02014 C -0.00729 -0.02083 -0.00885 -0.02083 -0.01007 -0.02153 C -0.01215 -0.02222 -0.01441 -0.02246 -0.01615 -0.02408 C -0.01701 -0.025 -0.01788 -0.02639 -0.0191 -0.02685 C -0.0217 -0.02778 -0.02448 -0.02778 -0.02708 -0.02801 C -0.02813 -0.02847 -0.02899 -0.02917 -0.03004 -0.0294 C -0.03142 -0.02986 -0.03299 -0.02986 -0.03403 -0.03079 C -0.03524 -0.03171 -0.03611 -0.03357 -0.03715 -0.03472 C -0.0375 -0.03611 -0.03785 -0.0375 -0.03802 -0.03889 C -0.04028 -0.04884 -0.03976 -0.05116 -0.03802 -0.06551 C -0.03785 -0.06829 -0.03403 -0.07176 -0.03316 -0.07338 C -0.0224 -0.09352 -0.03889 -0.0669 -0.02813 -0.08148 C -0.02257 -0.08866 -0.02778 -0.08565 -0.02205 -0.0882 C -0.02083 -0.09074 -0.01788 -0.09306 -0.01806 -0.09607 C -0.0184 -0.10023 -0.0184 -0.10417 -0.0191 -0.1081 C -0.01944 -0.10972 -0.02031 -0.11111 -0.02101 -0.11204 C -0.02396 -0.11597 -0.02847 -0.11644 -0.03212 -0.11759 C -0.04097 -0.12523 -0.02674 -0.1132 -0.04115 -0.12292 C -0.04236 -0.12361 -0.04375 -0.12477 -0.04514 -0.12546 C -0.0467 -0.12616 -0.04844 -0.12616 -0.05017 -0.12685 C -0.05677 -0.12917 -0.04931 -0.12685 -0.05608 -0.13079 C -0.05729 -0.13148 -0.05868 -0.13171 -0.06007 -0.13218 L -0.06615 -0.1375 C -0.06719 -0.13843 -0.06788 -0.13958 -0.0691 -0.14005 L -0.07205 -0.14144 C -0.07274 -0.14283 -0.07309 -0.14468 -0.07413 -0.1456 C -0.07587 -0.14699 -0.07813 -0.14722 -0.08004 -0.14815 L -0.08611 -0.15093 L -0.08906 -0.15208 L -0.09219 -0.15347 C -0.09618 -0.15301 -0.10017 -0.15324 -0.10417 -0.15208 C -0.10556 -0.15185 -0.10677 -0.15023 -0.10816 -0.14954 C -0.10972 -0.14884 -0.11146 -0.14861 -0.11319 -0.14815 C -0.11927 -0.14283 -0.11267 -0.14792 -0.12014 -0.14421 C -0.12153 -0.14352 -0.12274 -0.14213 -0.12413 -0.14144 C -0.12604 -0.14051 -0.12813 -0.13982 -0.13004 -0.13889 L -0.13316 -0.1375 C -0.1342 -0.13704 -0.13507 -0.13634 -0.13611 -0.13611 L -0.14115 -0.13472 C -0.14254 -0.13403 -0.14375 -0.13287 -0.14514 -0.13218 C -0.14601 -0.13171 -0.14705 -0.13125 -0.14809 -0.13079 C -0.15139 -0.12963 -0.15365 -0.12917 -0.15712 -0.12824 C -0.16719 -0.12871 -0.17708 -0.12824 -0.18715 -0.1294 C -0.19254 -0.13009 -0.1901 -0.13264 -0.19306 -0.13611 C -0.19826 -0.1419 -0.19861 -0.13472 -0.20313 -0.14676 C -0.20382 -0.14861 -0.20451 -0.15023 -0.20521 -0.15208 C -0.2059 -0.15486 -0.20625 -0.15764 -0.20712 -0.16019 C -0.20972 -0.16713 -0.20885 -0.16366 -0.21007 -0.17083 C -0.2099 -0.17292 -0.2092 -0.18241 -0.20816 -0.18542 C -0.20764 -0.18704 -0.20677 -0.1882 -0.20608 -0.18958 C -0.20486 -0.19838 -0.2059 -0.19468 -0.20208 -0.20278 C -0.20156 -0.20417 -0.20104 -0.20579 -0.20017 -0.20695 C -0.19931 -0.20787 -0.19792 -0.20833 -0.19705 -0.20949 C -0.19601 -0.21111 -0.19514 -0.21296 -0.1941 -0.21482 C -0.1934 -0.21621 -0.19306 -0.21783 -0.19219 -0.21875 C -0.18611 -0.22685 -0.19149 -0.21273 -0.18316 -0.2294 C -0.18247 -0.23079 -0.18194 -0.23218 -0.18108 -0.23357 C -0.18021 -0.23496 -0.17899 -0.23611 -0.17813 -0.2375 C -0.17691 -0.23958 -0.17622 -0.2419 -0.17517 -0.24421 C -0.17448 -0.2456 -0.17396 -0.24699 -0.17309 -0.24815 C -0.17222 -0.24931 -0.17118 -0.25 -0.17014 -0.25093 C -0.1691 -0.25648 -0.16875 -0.25764 -0.16806 -0.26412 C -0.16771 -0.26852 -0.16754 -0.27315 -0.16719 -0.27755 C -0.16754 -0.28287 -0.16754 -0.2882 -0.16806 -0.29352 C -0.16944 -0.3044 -0.16944 -0.29884 -0.17309 -0.30556 C -0.17431 -0.30764 -0.17517 -0.30996 -0.17604 -0.31227 C -0.17674 -0.31621 -0.17743 -0.32014 -0.17813 -0.32431 C -0.1783 -0.32546 -0.17882 -0.32685 -0.17917 -0.32824 C -0.18004 -0.33171 -0.18108 -0.33542 -0.18212 -0.33889 C -0.18438 -0.3463 -0.18351 -0.34213 -0.18611 -0.34815 C -0.18958 -0.35648 -0.18629 -0.35093 -0.19115 -0.35764 C -0.19306 -0.36783 -0.1908 -0.3581 -0.19514 -0.36945 C -0.19879 -0.37917 -0.19184 -0.36644 -0.19913 -0.38033 C -0.20608 -0.39352 -0.20017 -0.38148 -0.20608 -0.39097 C -0.20694 -0.39213 -0.20729 -0.39375 -0.20816 -0.39491 C -0.21163 -0.39954 -0.21319 -0.39931 -0.21806 -0.40162 L -0.22118 -0.40278 C -0.22274 -0.40255 -0.22986 -0.40162 -0.23212 -0.40023 C -0.23316 -0.39954 -0.2342 -0.39838 -0.23507 -0.39746 C -0.23542 -0.3963 -0.23559 -0.39491 -0.23611 -0.39352 C -0.24045 -0.38264 -0.2408 -0.38241 -0.24514 -0.375 C -0.24583 -0.37222 -0.24601 -0.36921 -0.24722 -0.3669 C -0.25 -0.36134 -0.24861 -0.36435 -0.25122 -0.35764 C -0.25278 -0.34167 -0.2526 -0.34792 -0.25122 -0.32431 C -0.25104 -0.32153 -0.25087 -0.31875 -0.25017 -0.31621 C -0.24792 -0.30741 -0.24809 -0.31505 -0.24809 -0.31088 L -0.24809 -0.31088 C -0.24549 -0.30787 -0.24306 -0.3044 -0.2401 -0.30162 C -0.23924 -0.3007 -0.23819 -0.3007 -0.23715 -0.30023 C -0.23576 -0.29931 -0.23455 -0.29838 -0.23316 -0.29746 C -0.23212 -0.29699 -0.23108 -0.29699 -0.23021 -0.2963 C -0.22795 -0.29468 -0.22656 -0.29144 -0.22413 -0.29097 C -0.2224 -0.29051 -0.22083 -0.29005 -0.2191 -0.28958 C -0.21719 -0.28889 -0.21319 -0.28681 -0.21319 -0.28681 C -0.21233 -0.28681 -0.1941 -0.28611 -0.18715 -0.28958 C -0.18576 -0.29028 -0.18455 -0.29144 -0.18316 -0.29213 C -0.18212 -0.29283 -0.18108 -0.29283 -0.18021 -0.29352 C -0.17587 -0.2963 -0.17813 -0.29607 -0.17413 -0.30023 C -0.17222 -0.30208 -0.17014 -0.30371 -0.16806 -0.30556 L -0.1651 -0.3081 C -0.15955 -0.31921 -0.16684 -0.30671 -0.16007 -0.31343 C -0.15781 -0.31574 -0.15642 -0.31945 -0.15417 -0.32153 C -0.15313 -0.32246 -0.15208 -0.32315 -0.15104 -0.32431 C -0.14896 -0.32662 -0.1474 -0.32986 -0.14514 -0.33218 C -0.14254 -0.33496 -0.13993 -0.33773 -0.13715 -0.34028 C -0.13611 -0.34121 -0.13524 -0.34213 -0.1342 -0.34283 C -0.13316 -0.34352 -0.13212 -0.34375 -0.13108 -0.34421 C -0.12639 -0.35371 -0.13316 -0.3419 -0.12309 -0.35093 C -0.12205 -0.35185 -0.12118 -0.35301 -0.12014 -0.35347 C -0.11892 -0.35417 -0.11736 -0.3544 -0.11615 -0.35486 C -0.10608 -0.3588 -0.1217 -0.35347 -0.10903 -0.35764 C -0.10816 -0.35833 -0.10729 -0.35972 -0.10608 -0.36019 C -0.10451 -0.36111 -0.10278 -0.36111 -0.10104 -0.36158 C -0.09983 -0.36204 -0.09844 -0.3625 -0.09705 -0.36296 C -0.09149 -0.36227 -0.08542 -0.36458 -0.08108 -0.3588 C -0.08021 -0.35764 -0.07969 -0.35625 -0.07917 -0.35486 C -0.07951 -0.34722 -0.07951 -0.33982 -0.08004 -0.33218 C -0.08021 -0.33079 -0.08108 -0.32963 -0.08108 -0.32824 C -0.08142 -0.32384 -0.08108 -0.31921 -0.08108 -0.31482 " pathEditMode="relative" ptsTypes="AAAAAAAAAAAAAAAAAAAAAAAAAAAAAAAAAAAAAAAAAAAAAAAAAAAAAAAAAAAAAAAAAAAAAAAAAAAAAAAAAAAAAAAAAAAAAAAAAAAAAAAAAAAAAAAAAAAAAAAAAA">
                                      <p:cBhvr>
                                        <p:cTn id="46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5E-6 1.48148E-6 C -0.00313 0.00069 -0.00625 0.00138 -0.00903 0.00254 C -0.01024 0.00301 -0.01094 0.00509 -0.01215 0.00532 L -0.04202 0.00393 C -0.04583 0.00254 -0.0474 0.00231 -0.05104 1.48148E-6 C -0.05208 -0.00093 -0.05313 -0.00209 -0.05417 -0.00278 C -0.06181 -0.00857 -0.05452 -0.00186 -0.06215 -0.00949 C -0.06267 -0.01112 -0.06337 -0.01297 -0.06406 -0.01482 C -0.06476 -0.01621 -0.06597 -0.01713 -0.06615 -0.01875 C -0.06632 -0.02894 -0.06632 -0.03936 -0.06511 -0.04931 C -0.06476 -0.05255 -0.05712 -0.06991 -0.05504 -0.07084 L -0.05208 -0.07199 C -0.04861 -0.08149 -0.05191 -0.07385 -0.04601 -0.08264 C -0.03785 -0.09514 -0.04774 -0.08125 -0.04115 -0.09352 C -0.04028 -0.09491 -0.03906 -0.09607 -0.03802 -0.09746 C -0.03455 -0.10903 -0.03733 -0.09908 -0.03403 -0.11343 C -0.0309 -0.12755 -0.03316 -0.11598 -0.03108 -0.12686 C -0.03142 -0.13287 -0.0316 -0.13912 -0.03212 -0.14537 C -0.03247 -0.14977 -0.03368 -0.14954 -0.03507 -0.15348 C -0.03958 -0.16528 -0.02969 -0.14561 -0.04011 -0.16412 C -0.0408 -0.16528 -0.04149 -0.16667 -0.04202 -0.16806 C -0.04254 -0.16922 -0.04236 -0.17107 -0.04306 -0.17199 C -0.0441 -0.17385 -0.04583 -0.17454 -0.04705 -0.17616 C -0.0559 -0.18635 -0.04601 -0.17662 -0.05608 -0.18681 C -0.05712 -0.18774 -0.05799 -0.18889 -0.05903 -0.18936 C -0.06077 -0.19028 -0.0625 -0.19028 -0.06406 -0.19074 C -0.06511 -0.19167 -0.06597 -0.1926 -0.06702 -0.19329 C -0.07795 -0.20162 -0.07865 -0.19561 -0.09913 -0.19468 C -0.10139 -0.19422 -0.10382 -0.19375 -0.10608 -0.19329 C -0.10938 -0.19283 -0.11285 -0.19283 -0.11615 -0.19213 C -0.11979 -0.19121 -0.11875 -0.19028 -0.12205 -0.18797 C -0.12361 -0.18704 -0.12552 -0.18635 -0.12708 -0.18542 C -0.13455 -0.18102 -0.12795 -0.18403 -0.13403 -0.18149 C -0.13542 -0.1801 -0.13663 -0.17848 -0.13802 -0.17732 C -0.13993 -0.17616 -0.14236 -0.17639 -0.1441 -0.17477 C -0.14514 -0.17385 -0.14618 -0.17315 -0.14705 -0.17199 C -0.14809 -0.17084 -0.14896 -0.16922 -0.15 -0.16806 C -0.15122 -0.1669 -0.15278 -0.16621 -0.15417 -0.16551 C -0.15573 -0.16436 -0.15729 -0.16343 -0.15903 -0.16274 C -0.16181 -0.16158 -0.16892 -0.16042 -0.17101 -0.15996 C -0.20938 -0.1625 -0.18073 -0.15949 -0.19809 -0.16274 C -0.20347 -0.16366 -0.21406 -0.16551 -0.21406 -0.16551 C -0.21615 -0.16621 -0.21806 -0.16737 -0.22014 -0.16806 C -0.22205 -0.16875 -0.22413 -0.16899 -0.22604 -0.16945 C -0.22743 -0.16968 -0.22882 -0.17037 -0.23004 -0.17084 C -0.23212 -0.1713 -0.23403 -0.17153 -0.23611 -0.17199 C -0.23941 -0.17385 -0.24358 -0.17616 -0.24705 -0.17732 L -0.25104 -0.17871 C -0.2592 -0.18681 -0.25035 -0.17894 -0.26111 -0.18542 C -0.27014 -0.19074 -0.26233 -0.1875 -0.27014 -0.19468 C -0.27101 -0.19561 -0.27205 -0.19561 -0.27309 -0.19607 C -0.27535 -0.19699 -0.27778 -0.19792 -0.28004 -0.19862 C -0.28177 -0.19838 -0.28333 -0.19769 -0.28507 -0.19746 C -0.28767 -0.19676 -0.29045 -0.19676 -0.29306 -0.19607 C -0.29583 -0.19537 -0.30104 -0.19329 -0.30104 -0.19329 C -0.30208 -0.1926 -0.30313 -0.19167 -0.30417 -0.19074 C -0.30556 -0.18912 -0.3066 -0.18681 -0.30816 -0.18542 C -0.30903 -0.18449 -0.31007 -0.18473 -0.31111 -0.18403 C -0.31215 -0.18334 -0.31302 -0.18218 -0.31406 -0.18149 C -0.31511 -0.18079 -0.31615 -0.18056 -0.31702 -0.1801 C -0.3184 -0.17917 -0.31979 -0.17824 -0.32101 -0.17732 C -0.3217 -0.17385 -0.32222 -0.17014 -0.32309 -0.16667 C -0.32344 -0.16551 -0.32379 -0.16412 -0.32413 -0.16274 C -0.32448 -0.16065 -0.32483 -0.15834 -0.325 -0.15602 C -0.32483 -0.14885 -0.32535 -0.14167 -0.32413 -0.13473 C -0.32292 -0.12755 -0.31962 -0.12755 -0.31702 -0.12269 C -0.31615 -0.12107 -0.31597 -0.11899 -0.31511 -0.11737 C -0.31424 -0.11621 -0.30955 -0.11204 -0.30816 -0.11065 C -0.30747 -0.10949 -0.30677 -0.10787 -0.30608 -0.10672 C -0.30417 -0.10371 -0.30261 -0.10209 -0.3 -0.1 C -0.29879 -0.09908 -0.29722 -0.09862 -0.29601 -0.09746 C -0.29497 -0.0963 -0.29427 -0.09468 -0.29306 -0.09352 C -0.29115 -0.09144 -0.28715 -0.0882 -0.28715 -0.0882 C -0.28646 -0.08681 -0.28594 -0.08519 -0.28507 -0.08403 C -0.28386 -0.08287 -0.28247 -0.08241 -0.28108 -0.08149 C -0.28004 -0.08056 -0.27899 -0.07987 -0.27813 -0.07871 C -0.27292 -0.07315 -0.27761 -0.07547 -0.27101 -0.07338 C -0.26806 -0.07037 -0.26476 -0.0676 -0.26215 -0.06412 C -0.26111 -0.06274 -0.26024 -0.06135 -0.25903 -0.06019 C -0.25712 -0.05811 -0.25504 -0.05649 -0.25313 -0.05487 L -0.25 -0.05209 C -0.24948 -0.0507 -0.24879 -0.04931 -0.24809 -0.04815 C -0.24514 -0.04352 -0.24271 -0.04283 -0.24115 -0.03612 C -0.24045 -0.03334 -0.23958 -0.03079 -0.23906 -0.02801 C -0.23785 -0.0213 -0.23854 -0.02454 -0.23715 -0.01875 C -0.2375 -0.01436 -0.2375 -0.00973 -0.23802 -0.00533 C -0.23837 -0.00301 -0.23941 -0.00093 -0.24011 0.00115 C -0.24045 0.00254 -0.24063 0.00393 -0.24115 0.00532 C -0.24167 0.00717 -0.24254 0.00879 -0.24306 0.01064 C -0.24358 0.0118 -0.24358 0.01319 -0.2441 0.01458 C -0.24497 0.01689 -0.24601 0.01898 -0.24705 0.02129 C -0.2474 0.02291 -0.24757 0.02476 -0.24809 0.02662 C -0.24844 0.02777 -0.25278 0.03564 -0.25313 0.03588 C -0.25399 0.03703 -0.25504 0.03773 -0.25608 0.03865 C -0.25712 0.03958 -0.26146 0.04421 -0.26302 0.04513 C -0.26528 0.04676 -0.2691 0.04722 -0.27101 0.04791 C -0.2724 0.04838 -0.27379 0.04861 -0.275 0.0493 C -0.27604 0.04953 -0.27708 0.05023 -0.27813 0.05046 C -0.27969 0.05115 -0.28142 0.05138 -0.28316 0.05185 C -0.29045 0.05138 -0.30417 0.05138 -0.31302 0.0493 C -0.3191 0.04768 -0.31302 0.04814 -0.3191 0.04513 C -0.32066 0.04444 -0.3224 0.04444 -0.32413 0.04398 C -0.33142 0.03912 -0.32448 0.04305 -0.33316 0.03981 C -0.33507 0.03912 -0.33698 0.03773 -0.33906 0.03726 C -0.3408 0.0368 -0.34236 0.03634 -0.3441 0.03588 C -0.34948 0.03426 -0.34705 0.03449 -0.35313 0.03333 C -0.35538 0.03263 -0.35781 0.0324 -0.36007 0.03194 C -0.37413 0.0331 -0.37292 0.02893 -0.38004 0.03726 C -0.38177 0.03912 -0.3842 0.04236 -0.38507 0.04513 C -0.38594 0.04768 -0.38646 0.05046 -0.38715 0.05324 L -0.38802 0.05717 C -0.38837 0.06111 -0.38889 0.06527 -0.38906 0.06921 C -0.38941 0.07407 -0.39219 0.09027 -0.38906 0.09861 C -0.38889 0.09907 -0.38837 0.09953 -0.38802 0.1 " pathEditMode="relative" ptsTypes="AAAAAAAAAAAAAAAAAAAAAAAAAAAAAAAAAAAAAAAAAAAAAAAAAAAAAAAAAAAAAAAAAAAAAAAAAAAAAAAAAAAAAAAAAAAAAAAAAAAAAAAAAAAAAAAAAAA">
                                      <p:cBhvr>
                                        <p:cTn id="51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-4.81481E-6 L -7.77778E-6 -4.81481E-6 C 0.00364 0.00046 0.00729 0.0007 0.01093 0.00139 C 0.02725 0.00417 0.01926 0.00417 0.03697 0.00671 C 0.04183 0.00741 0.04687 0.00764 0.0519 0.0081 L 0.13593 0.00533 C 0.14392 0.00486 0.1519 0.0037 0.15989 0.00255 C 0.16232 0.00232 0.16458 0.00162 0.16701 0.00139 C 0.16961 0.00093 0.17222 0.00046 0.17499 -4.81481E-6 C 0.17656 -0.00046 0.17829 -0.00116 0.17985 -0.00139 C 0.18784 -0.00208 0.196 -0.00231 0.20399 -0.00278 C 0.21024 -0.00417 0.2144 -0.00463 0.21996 -0.00671 C 0.221 -0.00717 0.22204 -0.00741 0.22291 -0.0081 C 0.23333 -0.01389 0.21874 -0.00648 0.23298 -0.01597 C 0.2342 -0.0169 0.23558 -0.01759 0.23697 -0.01875 C 0.2467 -0.02639 0.23975 -0.02083 0.246 -0.02801 C 0.24722 -0.0294 0.2486 -0.03055 0.24999 -0.03194 C 0.25468 -0.0375 0.25086 -0.03518 0.2559 -0.03727 C 0.25902 -0.04051 0.26041 -0.04143 0.26301 -0.04537 C 0.26406 -0.04699 0.26475 -0.04907 0.26597 -0.05069 C 0.26718 -0.05231 0.26874 -0.05301 0.26996 -0.05463 C 0.27117 -0.05625 0.27187 -0.05833 0.27291 -0.05995 C 0.27517 -0.06342 0.27656 -0.06389 0.27795 -0.06805 C 0.27881 -0.0706 0.27933 -0.07338 0.28003 -0.07592 C 0.2802 -0.07731 0.28038 -0.07893 0.2809 -0.08009 C 0.28211 -0.08241 0.28472 -0.08773 0.28593 -0.08935 C 0.2868 -0.09051 0.28801 -0.09097 0.28888 -0.09213 C 0.2901 -0.09329 0.29079 -0.09491 0.29201 -0.09606 C 0.29288 -0.09699 0.29409 -0.09768 0.29496 -0.09861 C 0.29704 -0.10116 0.2986 -0.10463 0.30086 -0.10671 C 0.30295 -0.10856 0.3052 -0.10972 0.30694 -0.11204 C 0.30798 -0.11342 0.30885 -0.11505 0.30989 -0.11597 C 0.3151 -0.12083 0.31301 -0.11597 0.31701 -0.12268 C 0.3184 -0.12523 0.31926 -0.12847 0.321 -0.13079 C 0.32187 -0.13194 0.32308 -0.1331 0.32395 -0.13472 C 0.32482 -0.13634 0.32517 -0.13842 0.32586 -0.14005 C 0.32673 -0.14167 0.32812 -0.14259 0.32899 -0.14398 C 0.32968 -0.14537 0.3302 -0.14676 0.3309 -0.14792 C 0.33506 -0.15417 0.33489 -0.1537 0.33888 -0.15741 C 0.3467 -0.17292 0.34079 -0.15949 0.34392 -0.16944 C 0.34461 -0.1713 0.34548 -0.17292 0.346 -0.17477 C 0.34791 -0.18171 0.346 -0.18634 0.35295 -0.19213 L 0.35798 -0.19606 C 0.35833 -0.19745 0.35833 -0.19884 0.35902 -0.2 C 0.36058 -0.20324 0.36649 -0.20949 0.36892 -0.21065 C 0.36996 -0.21111 0.371 -0.2118 0.37187 -0.21204 C 0.3776 -0.21389 0.37586 -0.21273 0.3809 -0.21481 C 0.38298 -0.21551 0.38524 -0.21574 0.38697 -0.21736 L 0.38992 -0.22014 C 0.39062 -0.22176 0.39131 -0.22361 0.39201 -0.22546 C 0.39305 -0.22893 0.3934 -0.23217 0.39392 -0.23611 C 0.39357 -0.24051 0.39392 -0.24606 0.39097 -0.2493 C 0.38784 -0.25278 0.38472 -0.25231 0.3809 -0.25347 C 0.37829 -0.25417 0.37569 -0.25555 0.37291 -0.25602 C 0.371 -0.25648 0.36892 -0.25694 0.36701 -0.25741 C 0.3592 -0.25949 0.36683 -0.25787 0.35798 -0.26134 C 0.35069 -0.26435 0.35051 -0.26111 0.34097 -0.26528 C 0.3361 -0.26759 0.33906 -0.26643 0.33194 -0.26805 C 0.32899 -0.26967 0.32048 -0.27384 0.31892 -0.27616 C 0.31753 -0.27778 0.31631 -0.27986 0.31492 -0.28148 C 0.31232 -0.28426 0.30937 -0.28634 0.30694 -0.28935 C 0.30329 -0.29421 0.30364 -0.29352 0.29999 -0.3 C 0.2993 -0.30139 0.29843 -0.30255 0.29791 -0.30393 C 0.29739 -0.30532 0.29722 -0.30671 0.29687 -0.3081 C 0.29722 -0.31389 0.29704 -0.31967 0.29791 -0.32546 C 0.29826 -0.32685 0.30295 -0.33611 0.30399 -0.3375 C 0.30538 -0.33912 0.30746 -0.33981 0.30902 -0.34143 C 0.31336 -0.34583 0.31024 -0.34491 0.31492 -0.34815 C 0.31597 -0.34861 0.31701 -0.34884 0.31788 -0.3493 C 0.31961 -0.35023 0.32135 -0.35116 0.32291 -0.35208 C 0.32777 -0.35486 0.32569 -0.3544 0.33003 -0.35602 C 0.33124 -0.35648 0.33263 -0.35694 0.33402 -0.35741 C 0.34166 -0.35926 0.34322 -0.35856 0.3519 -0.35995 C 0.36579 -0.36227 0.3526 -0.36018 0.36093 -0.36273 C 0.36301 -0.36319 0.36492 -0.36342 0.36701 -0.36412 C 0.37013 -0.36505 0.37065 -0.3662 0.37395 -0.36805 C 0.37499 -0.36852 0.37604 -0.36875 0.3769 -0.36944 C 0.38038 -0.3713 0.38211 -0.37268 0.38489 -0.37616 C 0.3861 -0.37731 0.3868 -0.37893 0.38801 -0.38009 C 0.38923 -0.38125 0.39079 -0.38148 0.39201 -0.38264 C 0.39617 -0.38773 0.39965 -0.39398 0.40399 -0.39861 C 0.4059 -0.40092 0.40815 -0.40278 0.40989 -0.40532 C 0.41423 -0.41134 0.41753 -0.41829 0.42204 -0.42407 L 0.4269 -0.43079 C 0.42725 -0.43217 0.42742 -0.43356 0.42795 -0.43472 C 0.43298 -0.44467 0.43263 -0.43102 0.43801 -0.45208 C 0.44045 -0.46227 0.43923 -0.45741 0.44201 -0.46667 C 0.44235 -0.47199 0.44305 -0.47731 0.44305 -0.48264 C 0.44305 -0.53102 0.44305 -0.49583 0.44097 -0.51597 C 0.44045 -0.5206 0.44062 -0.525 0.43992 -0.5294 C 0.43975 -0.53148 0.4368 -0.54421 0.43593 -0.54676 C 0.43506 -0.54954 0.43385 -0.55208 0.43298 -0.55463 C 0.43246 -0.55602 0.43246 -0.55741 0.43194 -0.5588 C 0.42829 -0.56852 0.42881 -0.5662 0.42499 -0.57338 C 0.42256 -0.57801 0.42326 -0.57824 0.41892 -0.58148 C 0.41735 -0.58264 0.41562 -0.58333 0.41388 -0.58403 C 0.41093 -0.58542 0.40503 -0.58796 0.40503 -0.58796 C 0.39531 -0.58727 0.38958 -0.5875 0.3809 -0.58542 C 0.37968 -0.58518 0.37829 -0.58449 0.3769 -0.58403 C 0.36718 -0.5743 0.36996 -0.58032 0.36701 -0.56805 C 0.36735 -0.56551 0.36718 -0.5625 0.36788 -0.56018 C 0.36892 -0.55717 0.37117 -0.55509 0.37187 -0.55208 C 0.37326 -0.54653 0.37239 -0.5493 0.37499 -0.54398 L 0.37395 -0.53611 " pathEditMode="relative" ptsTypes="AAAAAAAAAAAAAAAAAAAAAAAAAAAAAAAAAAAAAAAAAAAAAAAAAAAAAAAAAAAAAAAAAAAAAAAAAAAAAAAAAAAAAAAAAAAAAAAAAAAAAAAA">
                                      <p:cBhvr>
                                        <p:cTn id="56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-4.81481E-6 C -0.01337 0.00162 -0.01111 0.00232 -0.02604 -4.81481E-6 C -0.03004 -0.00046 -0.03021 -0.00185 -0.03403 -0.00393 C -0.03507 -0.0044 -0.03611 -0.00463 -0.03698 -0.00532 C -0.03837 -0.00602 -0.03958 -0.00717 -0.04097 -0.00787 C -0.04271 -0.00879 -0.04445 -0.00949 -0.04601 -0.01065 C -0.05052 -0.01365 -0.05104 -0.01481 -0.05504 -0.01852 C -0.05608 -0.01944 -0.05695 -0.02037 -0.05799 -0.02129 C -0.06354 -0.03588 -0.05625 -0.01805 -0.06302 -0.03055 C -0.06389 -0.03217 -0.06424 -0.03426 -0.06511 -0.03588 C -0.06615 -0.03819 -0.06893 -0.04236 -0.06997 -0.04514 C -0.07083 -0.04722 -0.0717 -0.05278 -0.07205 -0.05463 C -0.07274 -0.05764 -0.07344 -0.06065 -0.07396 -0.06389 C -0.07448 -0.06597 -0.07448 -0.06828 -0.075 -0.0706 C -0.07535 -0.07245 -0.07743 -0.0794 -0.07899 -0.08125 C -0.07986 -0.08217 -0.08108 -0.08194 -0.08195 -0.08264 C -0.0882 -0.08611 -0.08403 -0.08472 -0.09097 -0.08796 C -0.09236 -0.08842 -0.09375 -0.08865 -0.09497 -0.08912 C -0.09844 -0.09051 -0.09827 -0.09097 -0.10208 -0.0919 C -0.10469 -0.09236 -0.10729 -0.09259 -0.11007 -0.09328 C -0.11146 -0.09352 -0.11268 -0.09421 -0.11406 -0.09444 C -0.11597 -0.09514 -0.11806 -0.0956 -0.11997 -0.09583 C -0.12899 -0.09768 -0.13073 -0.09745 -0.14097 -0.09861 C -0.14236 -0.09907 -0.14375 -0.09953 -0.14497 -0.09977 C -0.1474 -0.10046 -0.14965 -0.10046 -0.15208 -0.10115 C -0.15399 -0.10185 -0.15608 -0.10301 -0.15799 -0.10393 C -0.16007 -0.10486 -0.16215 -0.10532 -0.16406 -0.10648 L -0.17205 -0.1118 L -0.17604 -0.11458 C -0.17986 -0.12222 -0.17743 -0.1162 -0.17899 -0.13055 C -0.17934 -0.13356 -0.18004 -0.13819 -0.18108 -0.1412 C -0.1816 -0.14305 -0.18229 -0.14467 -0.18299 -0.14653 C -0.18507 -0.15995 -0.18229 -0.14768 -0.18698 -0.15717 C -0.18768 -0.15833 -0.18733 -0.16018 -0.18802 -0.16111 C -0.19514 -0.17338 -0.19149 -0.16574 -0.19705 -0.17176 C -0.19809 -0.17315 -0.19896 -0.17453 -0.2 -0.17592 C -0.20087 -0.17685 -0.20208 -0.17731 -0.20295 -0.17847 C -0.20417 -0.18009 -0.20486 -0.18217 -0.20608 -0.18379 C -0.20695 -0.18518 -0.20816 -0.18634 -0.20903 -0.18796 C -0.21667 -0.19977 -0.20764 -0.18727 -0.21493 -0.19722 C -0.21476 -0.20555 -0.21493 -0.21412 -0.21406 -0.22245 C -0.21389 -0.22407 -0.2125 -0.225 -0.21198 -0.22662 C -0.21146 -0.22824 -0.21146 -0.23009 -0.21094 -0.23194 C -0.20833 -0.2412 -0.2099 -0.23333 -0.20695 -0.2412 C -0.20313 -0.25139 -0.21024 -0.23773 -0.20295 -0.25046 C -0.2007 -0.25972 -0.20382 -0.24861 -0.19896 -0.25995 C -0.19844 -0.26111 -0.19861 -0.26273 -0.19809 -0.26389 C -0.19653 -0.2669 -0.19427 -0.26852 -0.19202 -0.2706 C -0.19132 -0.27176 -0.19097 -0.27338 -0.19011 -0.27453 C -0.18785 -0.27708 -0.18472 -0.27754 -0.18195 -0.27847 C -0.15139 -0.27731 -0.14792 -0.27615 -0.11702 -0.27847 C -0.11597 -0.27847 -0.11511 -0.27963 -0.11406 -0.27986 C -0.11163 -0.28055 -0.10938 -0.28102 -0.10695 -0.28125 C -0.1007 -0.28171 -0.09427 -0.28194 -0.08802 -0.2824 C -0.08507 -0.28287 -0.08195 -0.28333 -0.07899 -0.28379 C -0.07761 -0.28403 -0.07639 -0.28495 -0.075 -0.28518 C -0.07136 -0.28588 -0.06771 -0.28588 -0.06406 -0.28657 C -0.06198 -0.2868 -0.06007 -0.28727 -0.05799 -0.28773 C -0.05174 -0.28958 -0.05573 -0.28935 -0.04809 -0.29051 C -0.0441 -0.2912 -0.03993 -0.2912 -0.03611 -0.2919 C -0.03368 -0.29213 -0.03143 -0.29282 -0.02899 -0.29305 C -0.0217 -0.29421 -0.01441 -0.2949 -0.00695 -0.29583 C 0.00017 -0.29907 -0.00122 -0.29861 0.00694 -0.30115 C 0.01476 -0.30347 0.0092 -0.30139 0.01493 -0.30393 C 0.01632 -0.30555 0.01736 -0.30764 0.01892 -0.30926 C 0.01979 -0.30995 0.02118 -0.30972 0.02205 -0.31041 C 0.02309 -0.31157 0.02396 -0.31319 0.025 -0.31458 C 0.0276 -0.34583 0.02326 -0.30231 0.0309 -0.34375 C 0.03125 -0.3456 0.03142 -0.34745 0.03194 -0.34907 C 0.03264 -0.35115 0.0342 -0.35254 0.03489 -0.3544 C 0.03646 -0.35787 0.03767 -0.36157 0.03889 -0.36504 C 0.03958 -0.3669 0.0401 -0.36898 0.04097 -0.37037 C 0.04201 -0.37222 0.04288 -0.37407 0.04392 -0.37592 C 0.04774 -0.38125 0.05052 -0.38518 0.05503 -0.38912 C 0.05573 -0.38981 0.06163 -0.39421 0.06302 -0.39583 C 0.06441 -0.39745 0.06545 -0.39977 0.06701 -0.40115 C 0.06788 -0.40185 0.06892 -0.40208 0.06996 -0.40254 C 0.0717 -0.40324 0.07326 -0.40416 0.075 -0.40509 C 0.07639 -0.40602 0.0776 -0.40717 0.07899 -0.40787 C 0.08125 -0.40856 0.08368 -0.40879 0.08594 -0.40903 C 0.08993 -0.40879 0.09392 -0.40879 0.09792 -0.40787 C 0.1 -0.4074 0.10226 -0.40671 0.10399 -0.40509 C 0.10712 -0.40231 0.10712 -0.40208 0.11094 -0.39977 C 0.1158 -0.39699 0.12066 -0.39583 0.12396 -0.38912 C 0.12465 -0.38773 0.12535 -0.38657 0.12604 -0.38518 C 0.12708 -0.38287 0.12778 -0.38055 0.12899 -0.37847 C 0.13021 -0.37639 0.1316 -0.375 0.13298 -0.37315 C 0.13333 -0.37176 0.13351 -0.37037 0.13403 -0.36921 C 0.13611 -0.36342 0.13594 -0.36713 0.13698 -0.36111 C 0.13732 -0.35856 0.1375 -0.35578 0.13802 -0.35324 C 0.13906 -0.34629 0.13871 -0.34977 0.13993 -0.34375 C 0.14028 -0.34213 0.14045 -0.34028 0.14097 -0.33842 C 0.14149 -0.33657 0.14236 -0.33495 0.14288 -0.3331 C 0.14323 -0.33102 0.14357 -0.3287 0.14392 -0.32639 C 0.14444 -0.32384 0.14548 -0.32129 0.14601 -0.31852 C 0.14635 -0.3162 0.14653 -0.31412 0.14705 -0.3118 C 0.14792 -0.30671 0.14861 -0.30717 0.15 -0.30115 C 0.15156 -0.29421 0.15017 -0.29606 0.15191 -0.29051 C 0.15347 -0.28565 0.15555 -0.28148 0.15798 -0.27708 C 0.15903 -0.27546 0.15972 -0.27338 0.16094 -0.27176 C 0.1658 -0.26528 0.16337 -0.26944 0.16788 -0.26643 C 0.18646 -0.25416 0.15851 -0.27083 0.17899 -0.25995 C 0.18038 -0.25903 0.1816 -0.25787 0.18298 -0.25717 C 0.18628 -0.25555 0.19062 -0.25532 0.19392 -0.2544 C 0.1967 -0.2537 0.1993 -0.25231 0.20191 -0.25185 C 0.20694 -0.25092 0.21198 -0.24977 0.21701 -0.24907 C 0.22066 -0.24861 0.2243 -0.24838 0.22795 -0.24791 C 0.23871 -0.24838 0.2493 -0.24838 0.25989 -0.24907 C 0.26094 -0.2493 0.26198 -0.24977 0.26302 -0.25046 C 0.26528 -0.25208 0.26736 -0.25463 0.26892 -0.25717 C 0.27118 -0.26065 0.27101 -0.26111 0.27205 -0.26528 C 0.27135 -0.27014 0.27066 -0.275 0.26996 -0.27986 C 0.26979 -0.28125 0.26944 -0.28264 0.26892 -0.28379 L 0.26302 -0.29583 C 0.26232 -0.29722 0.26146 -0.29838 0.26094 -0.29977 C 0.26024 -0.30162 0.25972 -0.30347 0.25903 -0.30509 C 0.25607 -0.31134 0.25486 -0.3125 0.25295 -0.31852 C 0.25069 -0.32615 0.25104 -0.33009 0.25104 -0.32245 " pathEditMode="relative" ptsTypes="AAAAAAAAAAAAAAAAAAAAAAAAAAAAAAAAAAAAAAAAAAAAAAAAAAAAAAAAAAAAAAAAAAAAAAAAAAAAAAAAAAAAAAAAAAAAAAAAAAAAAAAAAAAAAAAAAAAAAAA">
                                      <p:cBhvr>
                                        <p:cTn id="61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8.14815E-6 L 1.94444E-6 -8.14815E-6 C -0.00243 -0.00278 -0.00486 -0.00533 -0.00712 -0.00811 C -0.0125 -0.01482 -0.00746 -0.00973 -0.01302 -0.01482 C -0.02413 -0.03681 -0.00434 0.003 -0.01701 -0.02408 C -0.01771 -0.02524 -0.02135 -0.03149 -0.02205 -0.03357 C -0.0276 -0.04977 -0.02048 -0.03496 -0.02708 -0.04538 C -0.02778 -0.04677 -0.02812 -0.04839 -0.02916 -0.04954 C -0.03055 -0.05116 -0.03246 -0.05209 -0.03403 -0.05348 C -0.03472 -0.05394 -0.03976 -0.0595 -0.04114 -0.06019 C -0.04236 -0.06089 -0.04375 -0.06089 -0.04514 -0.06135 C -0.04635 -0.06204 -0.05035 -0.06552 -0.05208 -0.06552 C -0.07812 -0.06621 -0.10416 -0.06644 -0.13003 -0.0669 C -0.13264 -0.06806 -0.13576 -0.06922 -0.13802 -0.07084 C -0.13976 -0.072 -0.14149 -0.07339 -0.14305 -0.07477 C -0.14601 -0.07732 -0.14722 -0.07848 -0.15017 -0.08149 C -0.15069 -0.08334 -0.15121 -0.08519 -0.15208 -0.08681 C -0.15295 -0.08866 -0.15434 -0.09005 -0.15503 -0.09214 C -0.15573 -0.09376 -0.15555 -0.09584 -0.15607 -0.09746 C -0.15851 -0.10464 -0.1592 -0.10325 -0.16215 -0.1095 C -0.16389 -0.1132 -0.16406 -0.11482 -0.1651 -0.11876 C -0.16528 -0.12014 -0.16649 -0.13241 -0.16701 -0.13473 C -0.16753 -0.13635 -0.16857 -0.13751 -0.1691 -0.13889 C -0.16979 -0.14052 -0.17048 -0.14237 -0.17101 -0.14422 C -0.17187 -0.14677 -0.17205 -0.14977 -0.17309 -0.15209 C -0.17378 -0.15371 -0.17517 -0.15464 -0.17604 -0.15626 C -0.17691 -0.15741 -0.17726 -0.15903 -0.17812 -0.16019 C -0.18038 -0.1632 -0.18316 -0.16366 -0.18611 -0.16552 C -0.18715 -0.16621 -0.18802 -0.16737 -0.18906 -0.16806 C -0.19045 -0.16922 -0.19184 -0.16991 -0.19305 -0.17084 C -0.19479 -0.172 -0.19635 -0.17362 -0.19809 -0.17477 C -0.19965 -0.17593 -0.20156 -0.17639 -0.20312 -0.17755 C -0.20486 -0.17871 -0.20625 -0.18056 -0.20816 -0.18149 C -0.20972 -0.18241 -0.21146 -0.18218 -0.21302 -0.18288 C -0.21406 -0.18311 -0.2151 -0.1838 -0.21614 -0.18403 C -0.22535 -0.1838 -0.23472 -0.18403 -0.2441 -0.18288 C -0.24514 -0.18264 -0.25017 -0.17871 -0.25104 -0.17755 C -0.25347 -0.17454 -0.25573 -0.1713 -0.25816 -0.16806 C -0.25937 -0.16644 -0.26111 -0.16482 -0.26215 -0.16274 C -0.26684 -0.15325 -0.26441 -0.15718 -0.2691 -0.1507 C -0.26962 -0.14815 -0.27031 -0.14422 -0.27101 -0.14144 C -0.2717 -0.13959 -0.27257 -0.13797 -0.27309 -0.13612 C -0.27344 -0.13496 -0.27361 -0.13334 -0.27413 -0.13218 C -0.27465 -0.13079 -0.27552 -0.1294 -0.27604 -0.12825 C -0.27708 -0.12593 -0.27812 -0.12362 -0.27916 -0.12153 C -0.27969 -0.12014 -0.28055 -0.11876 -0.28107 -0.11737 C -0.28177 -0.11575 -0.28229 -0.11366 -0.28316 -0.11204 C -0.28455 -0.10927 -0.28646 -0.10695 -0.28802 -0.10417 C -0.29739 -0.08751 -0.2875 -0.10394 -0.29514 -0.08936 C -0.29635 -0.08704 -0.29774 -0.08496 -0.29913 -0.08288 C -0.30243 -0.06968 -0.29705 -0.0882 -0.30312 -0.07616 C -0.30833 -0.06575 -0.29948 -0.07477 -0.30712 -0.06806 C -0.30781 -0.0669 -0.30833 -0.06528 -0.30903 -0.06413 C -0.31406 -0.05672 -0.31354 -0.05741 -0.31805 -0.05348 C -0.31875 -0.05209 -0.31927 -0.0507 -0.32014 -0.04954 C -0.32205 -0.0463 -0.32656 -0.04121 -0.32916 -0.04005 L -0.33212 -0.03889 C -0.33351 -0.03751 -0.33472 -0.03589 -0.33611 -0.03473 C -0.33871 -0.03288 -0.34166 -0.03195 -0.3441 -0.0294 C -0.34462 -0.02894 -0.35 -0.02339 -0.35104 -0.02269 C -0.35243 -0.022 -0.35382 -0.022 -0.35503 -0.02153 C -0.35937 -0.0176 -0.36076 -0.01598 -0.3651 -0.01343 C -0.36597 -0.01297 -0.36719 -0.01274 -0.36805 -0.01204 C -0.37587 -0.00695 -0.36649 -0.01158 -0.37413 -0.00811 C -0.38507 -0.00903 -0.38889 -0.0051 -0.39514 -0.01343 C -0.39635 -0.01505 -0.39705 -0.0169 -0.39809 -0.01876 C -0.39844 -0.02014 -0.39844 -0.02153 -0.39913 -0.02269 C -0.4026 -0.02964 -0.40347 -0.02408 -0.40607 -0.03473 C -0.40816 -0.04306 -0.40573 -0.03427 -0.40903 -0.04422 C -0.40989 -0.0463 -0.41024 -0.04862 -0.41111 -0.0507 C -0.41198 -0.05302 -0.41337 -0.0551 -0.41406 -0.05741 C -0.41493 -0.05996 -0.41545 -0.06274 -0.41614 -0.06552 C -0.41666 -0.06783 -0.41753 -0.06991 -0.41805 -0.07223 C -0.41944 -0.07686 -0.4191 -0.07825 -0.42205 -0.08288 C -0.42326 -0.0845 -0.42482 -0.08519 -0.42604 -0.08681 C -0.43038 -0.09237 -0.42552 -0.08982 -0.43107 -0.09607 C -0.43229 -0.09746 -0.43385 -0.09769 -0.43507 -0.09885 C -0.44305 -0.10602 -0.43732 -0.10163 -0.44305 -0.10811 C -0.4467 -0.11227 -0.44948 -0.11204 -0.45416 -0.11621 C -0.45503 -0.11714 -0.45625 -0.11783 -0.45712 -0.11876 C -0.45816 -0.11991 -0.45885 -0.12177 -0.46007 -0.12269 C -0.46128 -0.12385 -0.46285 -0.12431 -0.46406 -0.12547 C -0.46528 -0.12663 -0.46597 -0.12825 -0.46701 -0.1294 C -0.46805 -0.13056 -0.46927 -0.13102 -0.47014 -0.13218 C -0.47187 -0.13427 -0.47326 -0.13681 -0.47517 -0.13889 C -0.47621 -0.14005 -0.47778 -0.14052 -0.47916 -0.14144 C -0.49462 -0.15394 -0.47639 -0.14005 -0.4901 -0.15209 C -0.4941 -0.15579 -0.4934 -0.15394 -0.49705 -0.15626 C -0.49844 -0.15695 -0.49965 -0.15811 -0.50104 -0.1588 C -0.50816 -0.16251 -0.50521 -0.16042 -0.51111 -0.16274 C -0.51875 -0.16598 -0.51632 -0.16575 -0.52517 -0.16806 C -0.52934 -0.16922 -0.5316 -0.16991 -0.53611 -0.17084 C -0.53871 -0.1713 -0.54149 -0.17177 -0.5441 -0.17223 C -0.5559 -0.17084 -0.55434 -0.17153 -0.56302 -0.16945 C -0.56476 -0.16899 -0.56649 -0.16876 -0.56805 -0.16806 C -0.57014 -0.16737 -0.57222 -0.16667 -0.57413 -0.16552 C -0.57934 -0.16251 -0.5842 -0.15857 -0.58906 -0.15487 C -0.58976 -0.15348 -0.59028 -0.15209 -0.59114 -0.1507 C -0.59201 -0.14931 -0.59323 -0.14839 -0.5941 -0.14677 C -0.59462 -0.14561 -0.59462 -0.14399 -0.59514 -0.14283 C -0.5967 -0.1382 -0.59844 -0.13403 -0.60017 -0.1294 C -0.60104 -0.12686 -0.60243 -0.12431 -0.60312 -0.12153 C -0.60434 -0.11621 -0.60625 -0.11089 -0.60712 -0.10556 C -0.60746 -0.10325 -0.60746 -0.10093 -0.60816 -0.09885 C -0.61041 -0.09144 -0.61458 -0.08519 -0.61614 -0.07755 C -0.61684 -0.07385 -0.61719 -0.07038 -0.61805 -0.0669 C -0.61979 -0.05996 -0.62187 -0.05579 -0.62413 -0.04954 C -0.62517 -0.0463 -0.62587 -0.04306 -0.62708 -0.04005 C -0.62916 -0.03519 -0.63489 -0.02848 -0.63715 -0.02547 C -0.63906 -0.02269 -0.64149 -0.01922 -0.6441 -0.01737 C -0.64722 -0.01528 -0.65104 -0.01482 -0.65416 -0.01204 C -0.65885 -0.00788 -0.6559 -0.00973 -0.66302 -0.00811 C -0.67101 -0.00857 -0.67916 -0.00834 -0.68715 -0.0095 C -0.68837 -0.00973 -0.68906 -0.01135 -0.6901 -0.01204 C -0.69132 -0.0132 -0.69271 -0.01389 -0.6941 -0.01482 C -0.70104 -0.02871 -0.68993 -0.00788 -0.70017 -0.02153 C -0.70434 -0.02732 -0.70521 -0.03403 -0.70712 -0.04144 C -0.70677 -0.04931 -0.70833 -0.06482 -0.70503 -0.07477 C -0.70451 -0.07663 -0.70382 -0.07848 -0.70312 -0.0801 C -0.70191 -0.08288 -0.70035 -0.08542 -0.69913 -0.0882 C -0.69653 -0.09329 -0.69826 -0.09167 -0.6941 -0.09352 L -0.68802 -0.10139 " pathEditMode="relative" ptsTypes="AAAAAAAAAAAAAAAAAAAAAAAAAAAAAAAAAAAAAAAAAAAAAAAAAAAAAAAAAAAAAAAAAAAAAAAAAAAAAAAAAAAAAAAAAAAAAAAAAAAAAAAAAAAAAAAAAAAAAAAAAA">
                                      <p:cBhvr>
                                        <p:cTn id="66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2.22222E-6 -2.22222E-6 L 0.01788 0.00278 C 0.02031 0.00301 0.02257 0.00417 0.025 0.00417 C 0.0309 0.00417 0.03698 0.00325 0.04288 0.00278 C 0.0467 0.00139 0.05035 0.00047 0.05399 -0.00138 C 0.05677 -0.00254 0.06198 -0.00671 0.06198 -0.00671 C 0.0651 -0.01296 0.06597 -0.01388 0.06805 -0.0199 C 0.06875 -0.02222 0.0691 -0.02453 0.06996 -0.02662 C 0.07118 -0.02939 0.07292 -0.03171 0.07396 -0.03449 C 0.075 -0.03703 0.07483 -0.04027 0.07604 -0.04259 C 0.07934 -0.0493 0.07691 -0.04375 0.07899 -0.05069 C 0.08194 -0.06041 0.08542 -0.0699 0.08802 -0.07986 C 0.08958 -0.08657 0.09167 -0.09305 0.09305 -0.1 C 0.0934 -0.10162 0.09358 -0.10347 0.09392 -0.10532 C 0.09462 -0.10787 0.09549 -0.11041 0.09601 -0.11319 C 0.09687 -0.11713 0.0974 -0.12129 0.09809 -0.12523 C 0.09774 -0.13449 0.09861 -0.14421 0.09705 -0.15324 C 0.09653 -0.15601 0.09392 -0.15717 0.09201 -0.15856 C 0.08524 -0.16365 0.07743 -0.16481 0.06996 -0.16643 C 0.06771 -0.1662 0.05746 -0.16713 0.05399 -0.1625 C 0.0533 -0.16157 0.0533 -0.15995 0.05295 -0.15856 C 0.05295 -0.15763 0.0533 -0.14097 0.05503 -0.13588 C 0.05573 -0.13356 0.05694 -0.13148 0.05799 -0.12916 L 0.05903 -0.12245 " pathEditMode="relative" ptsTypes="AAAAAAAAAAAAAAAAAAAAAAAAA">
                                      <p:cBhvr>
                                        <p:cTn id="71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-8.33333E-7 1.11111E-6 C 0.00035 -0.00463 0.00035 -0.00903 0.00105 -0.01343 C 0.00139 -0.01528 0.00226 -0.01713 0.00313 -0.01875 C 0.00486 -0.02315 0.00834 -0.02824 0.01111 -0.03079 C 0.01302 -0.03264 0.01476 -0.03519 0.01702 -0.03611 L 0.02309 -0.03866 C 0.02986 -0.04769 0.02813 -0.04329 0.03004 -0.0507 C 0.03004 -0.05093 0.02917 -0.06111 0.02813 -0.06273 C 0.02726 -0.06412 0.02605 -0.06435 0.02518 -0.06551 C 0.02396 -0.06667 0.02309 -0.06806 0.02205 -0.06945 C 0.0217 -0.07083 0.02101 -0.07199 0.02101 -0.07338 C 0.02101 -0.08056 0.02153 -0.08403 0.02414 -0.08935 C 0.025 -0.0912 0.02622 -0.09283 0.02709 -0.09468 C 0.03073 -0.10255 0.02691 -0.09815 0.03212 -0.10278 C 0.04132 -0.12107 0.03177 -0.10232 0.03907 -0.11597 C 0.03976 -0.11736 0.04028 -0.11875 0.04115 -0.12014 C 0.04514 -0.12639 0.04289 -0.12199 0.04705 -0.12685 C 0.05834 -0.13912 0.04271 -0.12338 0.05313 -0.13333 C 0.05452 -0.13472 0.05573 -0.13611 0.05712 -0.1375 C 0.05816 -0.13843 0.0592 -0.13912 0.06007 -0.14005 C 0.06146 -0.14144 0.06268 -0.14306 0.06407 -0.14398 C 0.06528 -0.14491 0.06684 -0.14491 0.06806 -0.14537 L 0.07309 -0.14931 C 0.07917 -0.1544 0.07917 -0.15556 0.08403 -0.15741 C 0.08681 -0.15833 0.09219 -0.16019 0.09219 -0.16019 C 0.0948 -0.15972 0.1 -0.15949 0.10313 -0.15741 C 0.10417 -0.15671 0.10504 -0.15556 0.10608 -0.15463 C 0.10677 -0.15347 0.10764 -0.15208 0.10816 -0.1507 C 0.10851 -0.14954 0.10851 -0.14792 0.10903 -0.14676 C 0.1099 -0.14514 0.11111 -0.14398 0.11216 -0.14283 C 0.11407 -0.13519 0.11181 -0.14213 0.11615 -0.13472 C 0.11754 -0.13218 0.11875 -0.1294 0.12014 -0.12685 C 0.12084 -0.12546 0.12118 -0.12361 0.12205 -0.12269 C 0.12414 -0.12107 0.12587 -0.11852 0.12813 -0.11736 C 0.12917 -0.1169 0.13004 -0.11644 0.13108 -0.11597 C 0.13282 -0.11551 0.13438 -0.11528 0.13611 -0.11482 C 0.1375 -0.11435 0.13872 -0.11389 0.14011 -0.11343 C 0.14584 -0.11389 0.15139 -0.11412 0.15712 -0.11482 C 0.15851 -0.11482 0.15973 -0.11574 0.16111 -0.11597 C 0.1632 -0.11667 0.16511 -0.11667 0.16719 -0.11736 C 0.16841 -0.11783 0.17674 -0.12153 0.17813 -0.12269 C 0.18004 -0.12431 0.18125 -0.12662 0.18316 -0.12801 C 0.18403 -0.12894 0.18525 -0.1287 0.18611 -0.1294 C 0.18716 -0.13009 0.18802 -0.13125 0.18907 -0.13218 C 0.19045 -0.1331 0.19184 -0.1338 0.19306 -0.13472 C 0.1948 -0.13611 0.19653 -0.1375 0.19809 -0.13866 C 0.19914 -0.14051 0.2 -0.14259 0.20122 -0.14398 C 0.20556 -0.15 0.20417 -0.1463 0.20816 -0.1507 C 0.21146 -0.1544 0.21268 -0.15695 0.21511 -0.16134 C 0.2158 -0.16273 0.21632 -0.16412 0.21719 -0.16551 C 0.21841 -0.16736 0.2198 -0.16898 0.22118 -0.17083 C 0.22153 -0.17245 0.2217 -0.17431 0.22223 -0.17616 C 0.22275 -0.1787 0.22414 -0.18403 0.22414 -0.18403 C 0.22379 -0.19607 0.225 -0.20833 0.22309 -0.22014 C 0.22257 -0.22384 0.2191 -0.22546 0.21719 -0.22801 L 0.21407 -0.23195 C 0.2132 -0.23333 0.21233 -0.23495 0.21111 -0.23611 L 0.20816 -0.23866 C 0.20625 -0.24653 0.20868 -0.23935 0.20417 -0.24537 C 0.2033 -0.24653 0.20295 -0.24815 0.20209 -0.24931 C 0.20105 -0.25093 0.19948 -0.25208 0.19809 -0.25347 C 0.19618 -0.26088 0.19879 -0.25463 0.1941 -0.2588 C 0.1882 -0.26412 0.19445 -0.26181 0.18716 -0.26667 C 0.18594 -0.26759 0.18455 -0.26783 0.18316 -0.26806 C 0.17275 -0.26921 0.1625 -0.26991 0.15209 -0.2706 C 0.15105 -0.27153 0.14983 -0.27199 0.14914 -0.27338 C 0.14792 -0.2757 0.14775 -0.2787 0.14705 -0.28148 C 0.14549 -0.2875 0.14618 -0.28472 0.14514 -0.29329 C 0.1448 -0.29653 0.14462 -0.29954 0.1441 -0.30278 C 0.14393 -0.30417 0.14341 -0.30533 0.14306 -0.30671 C 0.14271 -0.30857 0.14236 -0.31019 0.14219 -0.31204 C 0.14184 -0.31412 0.1408 -0.32176 0.14011 -0.32408 C 0.13959 -0.32593 0.13872 -0.32755 0.1382 -0.3294 C 0.13733 -0.33148 0.13716 -0.33403 0.13611 -0.33611 C 0.13386 -0.34005 0.13143 -0.34445 0.12813 -0.34676 C 0.11181 -0.35764 0.12552 -0.34908 0.11719 -0.35324 C 0.11372 -0.35509 0.10712 -0.35857 0.10712 -0.35857 C 0.1007 -0.35833 0.09445 -0.35833 0.08802 -0.35741 C 0.08664 -0.35718 0.08542 -0.35556 0.08403 -0.35463 C 0.08247 -0.3537 0.08073 -0.35278 0.07917 -0.35208 C 0.07813 -0.35162 0.07709 -0.35139 0.07605 -0.3507 C 0.06927 -0.34607 0.07743 -0.34954 0.0691 -0.34676 C 0.06736 -0.34537 0.0658 -0.34398 0.06407 -0.34259 C 0.06285 -0.34167 0.06146 -0.34097 0.06007 -0.34005 C 0.05799 -0.33843 0.05643 -0.33565 0.05417 -0.33472 C 0.05313 -0.33426 0.05209 -0.3338 0.05105 -0.33333 C 0.04983 -0.33287 0.04844 -0.33264 0.04705 -0.33195 C 0.04202 -0.3294 0.04427 -0.32986 0.04011 -0.32662 C 0.0375 -0.32477 0.03455 -0.32384 0.03212 -0.3213 C 0.02709 -0.31644 0.02952 -0.31852 0.02518 -0.31458 C 0.01615 -0.29699 0.029 -0.32315 0.02205 -0.30671 C 0.02101 -0.30394 0.01945 -0.30139 0.01806 -0.29861 C 0.01736 -0.29745 0.01684 -0.29607 0.01615 -0.29468 C 0.01511 -0.29283 0.01389 -0.2912 0.01302 -0.28935 C 0.01216 -0.28727 0.01198 -0.28472 0.01111 -0.28264 C 0.00834 -0.27593 0.00643 -0.27408 0.00313 -0.26806 C 0.00243 -0.26667 0.00174 -0.26551 0.00105 -0.26412 C 0.00035 -0.26227 -8.33333E-7 -0.26042 -0.00086 -0.2588 C -0.00173 -0.25718 -0.00295 -0.25625 -0.00399 -0.25463 C -0.00468 -0.25347 -0.0052 -0.25208 -0.0059 -0.2507 C -0.00694 -0.24884 -0.00781 -0.24699 -0.00885 -0.24537 C -0.01336 -0.23866 -0.01024 -0.24375 -0.01493 -0.23866 C -0.01597 -0.2375 -0.01684 -0.23588 -0.01788 -0.23472 C -0.02274 -0.23009 -0.02048 -0.23357 -0.025 -0.23079 C -0.02604 -0.23009 -0.02673 -0.2287 -0.02795 -0.22801 C -0.02916 -0.22732 -0.03611 -0.2257 -0.03698 -0.22546 C -0.04774 -0.22269 -0.04548 -0.22384 -0.06198 -0.22269 C -0.06823 -0.22315 -0.07465 -0.22338 -0.0809 -0.22408 C -0.08194 -0.22408 -0.08298 -0.225 -0.08385 -0.22546 C -0.08593 -0.22593 -0.08784 -0.22639 -0.08993 -0.22662 C -0.11684 -0.23079 -0.09062 -0.22593 -0.10902 -0.2294 C -0.10989 -0.22986 -0.11093 -0.23033 -0.11198 -0.23079 C -0.11996 -0.2331 -0.11562 -0.23102 -0.12291 -0.23333 C -0.12395 -0.2338 -0.125 -0.23426 -0.12586 -0.23472 C -0.12725 -0.23519 -0.12864 -0.23565 -0.13003 -0.23611 C -0.13194 -0.23773 -0.13455 -0.23866 -0.13593 -0.24144 C -0.13663 -0.24283 -0.13732 -0.24398 -0.13802 -0.24537 C -0.13993 -0.24908 -0.14218 -0.25232 -0.14392 -0.25602 C -0.14496 -0.25833 -0.14583 -0.26065 -0.14687 -0.26273 C -0.14774 -0.26412 -0.14913 -0.26528 -0.15 -0.26667 C -0.15625 -0.27755 -0.15121 -0.27222 -0.15694 -0.27732 C -0.1618 -0.28704 -0.15538 -0.2757 -0.16302 -0.28403 C -0.16389 -0.28495 -0.16423 -0.28681 -0.16493 -0.28796 C -0.1658 -0.28958 -0.16701 -0.29051 -0.16788 -0.29213 C -0.16875 -0.29329 -0.16927 -0.29491 -0.16996 -0.29607 C -0.17083 -0.29745 -0.17205 -0.29861 -0.17291 -0.3 C -0.17448 -0.30255 -0.17569 -0.30533 -0.17691 -0.3081 C -0.17882 -0.31158 -0.17934 -0.3132 -0.18194 -0.31597 C -0.18385 -0.31806 -0.18628 -0.31898 -0.18802 -0.3213 C -0.18889 -0.32269 -0.18975 -0.32454 -0.19097 -0.32546 C -0.19288 -0.32662 -0.19514 -0.32639 -0.19705 -0.32801 L -0.20295 -0.33333 C -0.20625 -0.33634 -0.20937 -0.33912 -0.21302 -0.34144 C -0.21423 -0.34213 -0.21562 -0.3419 -0.21701 -0.34259 C -0.21979 -0.34421 -0.22205 -0.34722 -0.225 -0.34792 C -0.23055 -0.34954 -0.23628 -0.34884 -0.24201 -0.34931 L -0.29201 -0.34676 C -0.29427 -0.34653 -0.29687 -0.34653 -0.29895 -0.34537 C -0.30052 -0.34445 -0.30156 -0.33912 -0.30191 -0.33727 C -0.30173 -0.3257 -0.30156 -0.31435 -0.30104 -0.30278 C -0.30086 -0.29861 -0.30069 -0.29468 -0.3 -0.29074 C -0.2993 -0.28681 -0.29652 -0.28333 -0.29496 -0.28009 C -0.29479 -0.27963 -0.29097 -0.27083 -0.28993 -0.26945 C -0.27448 -0.24653 -0.28923 -0.26875 -0.27899 -0.25602 C -0.27586 -0.25232 -0.27343 -0.24745 -0.26996 -0.24398 C -0.26857 -0.24283 -0.26718 -0.24144 -0.26597 -0.24005 C -0.26458 -0.23843 -0.26336 -0.23634 -0.26198 -0.23472 C -0.25972 -0.23218 -0.25555 -0.22847 -0.25295 -0.22662 C -0.25208 -0.22616 -0.25104 -0.2257 -0.25 -0.22546 C -0.24409 -0.22315 -0.24392 -0.22384 -0.23593 -0.22269 L -0.221 -0.22662 C -0.21753 -0.22755 -0.20972 -0.22894 -0.20694 -0.23079 C -0.20555 -0.23171 -0.20434 -0.23241 -0.20295 -0.23333 C -0.19861 -0.23658 -0.20034 -0.23611 -0.196 -0.24144 C -0.19444 -0.24329 -0.19253 -0.24468 -0.19097 -0.24676 C -0.18854 -0.24977 -0.18628 -0.25301 -0.18402 -0.25602 C -0.18298 -0.25741 -0.18229 -0.25949 -0.1809 -0.25995 L -0.17795 -0.26134 C -0.17326 -0.26759 -0.17569 -0.26389 -0.171 -0.27338 C -0.17031 -0.27477 -0.16996 -0.27639 -0.16892 -0.27732 L -0.16597 -0.28009 L -0.15989 -0.29213 C -0.15868 -0.29468 -0.15677 -0.29699 -0.1559 -0.3 C -0.1552 -0.30324 -0.15486 -0.30556 -0.15295 -0.3081 C -0.15208 -0.30926 -0.15086 -0.30949 -0.15 -0.31065 C -0.14809 -0.3132 -0.14652 -0.31597 -0.14496 -0.31875 C -0.14427 -0.31991 -0.14375 -0.32153 -0.14288 -0.32269 C -0.14045 -0.32593 -0.13993 -0.325 -0.13698 -0.32662 C -0.13489 -0.32801 -0.13281 -0.32917 -0.1309 -0.33079 C -0.12882 -0.33241 -0.12708 -0.33426 -0.125 -0.33611 C -0.12361 -0.33704 -0.12222 -0.33796 -0.121 -0.33866 C -0.11857 -0.34005 -0.11614 -0.34097 -0.11389 -0.34259 C -0.11215 -0.34421 -0.11076 -0.34653 -0.10902 -0.34792 C -0.10781 -0.34884 -0.10625 -0.34884 -0.10486 -0.34931 C -0.10399 -0.34977 -0.10295 -0.35023 -0.10191 -0.3507 C -0.10052 -0.35139 -0.0993 -0.35278 -0.09791 -0.35324 C -0.09635 -0.35417 -0.09461 -0.35417 -0.09288 -0.35463 C -0.08402 -0.35741 -0.09461 -0.35463 -0.08298 -0.35741 C -0.08055 -0.35648 -0.07795 -0.35648 -0.07586 -0.35463 C -0.075 -0.35394 -0.075 -0.35208 -0.075 -0.3507 C -0.07465 -0.33727 -0.075 -0.32408 -0.075 -0.31065 " pathEditMode="relative" ptsTypes="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76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Zaokrouhli dané číslo na desítky. Dotykem své rozhodnutí zkontroluj.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10" name="Skupina 9"/>
          <p:cNvGrpSpPr/>
          <p:nvPr/>
        </p:nvGrpSpPr>
        <p:grpSpPr>
          <a:xfrm>
            <a:off x="924054" y="2917000"/>
            <a:ext cx="7275576" cy="978344"/>
            <a:chOff x="924054" y="2917000"/>
            <a:chExt cx="7275576" cy="978344"/>
          </a:xfrm>
        </p:grpSpPr>
        <p:cxnSp>
          <p:nvCxnSpPr>
            <p:cNvPr id="5" name="Přímá spojnice 4"/>
            <p:cNvCxnSpPr/>
            <p:nvPr/>
          </p:nvCxnSpPr>
          <p:spPr>
            <a:xfrm>
              <a:off x="924054" y="3392488"/>
              <a:ext cx="7241538" cy="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>
              <a:off x="924054" y="2944368"/>
              <a:ext cx="0" cy="95097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>
              <a:off x="8199630" y="2917000"/>
              <a:ext cx="0" cy="950976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1691640" y="300837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římá spojnice 55"/>
            <p:cNvCxnSpPr/>
            <p:nvPr/>
          </p:nvCxnSpPr>
          <p:spPr>
            <a:xfrm>
              <a:off x="2392680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>
              <a:off x="309372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/>
            <p:cNvCxnSpPr/>
            <p:nvPr/>
          </p:nvCxnSpPr>
          <p:spPr>
            <a:xfrm>
              <a:off x="3861305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/>
            <p:cNvCxnSpPr/>
            <p:nvPr/>
          </p:nvCxnSpPr>
          <p:spPr>
            <a:xfrm>
              <a:off x="457200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>
              <a:off x="532993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>
              <a:off x="6002278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římá spojnice 61"/>
            <p:cNvCxnSpPr/>
            <p:nvPr/>
          </p:nvCxnSpPr>
          <p:spPr>
            <a:xfrm>
              <a:off x="6751064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>
              <a:off x="7466331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ovéPole 10"/>
          <p:cNvSpPr txBox="1"/>
          <p:nvPr/>
        </p:nvSpPr>
        <p:spPr>
          <a:xfrm>
            <a:off x="548640" y="3893771"/>
            <a:ext cx="6126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/>
              <a:t>0</a:t>
            </a:r>
            <a:endParaRPr lang="cs-CZ" sz="48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7744968" y="3893770"/>
            <a:ext cx="947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/>
              <a:t>10</a:t>
            </a:r>
            <a:endParaRPr lang="cs-CZ" sz="4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499616" y="2359152"/>
            <a:ext cx="365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206752" y="2359152"/>
            <a:ext cx="195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883408" y="2359152"/>
            <a:ext cx="21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3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616954" y="2378336"/>
            <a:ext cx="256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4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423907" y="2359152"/>
            <a:ext cx="219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5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194029" y="2378335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6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846000" y="2359152"/>
            <a:ext cx="23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7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572756" y="2364100"/>
            <a:ext cx="356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8</a:t>
            </a:r>
            <a:endParaRPr lang="cs-CZ" sz="24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7329171" y="2378334"/>
            <a:ext cx="274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9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3426618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313 0.00024 -0.00608 0.00047 -0.00903 0.00116 C -0.01007 0.00139 -0.01111 0.00232 -0.01216 0.00255 C -0.01441 0.00324 -0.01684 0.00348 -0.0191 0.00394 C -0.02605 0.00695 -0.01736 0.00324 -0.02709 0.00649 C -0.02813 0.00695 -0.029 0.00764 -0.03004 0.00787 C -0.04028 0.00996 -0.06025 0.01019 -0.06719 0.01065 C -0.07743 0.01389 -0.07292 0.01112 -0.08108 0.01852 L -0.08421 0.0213 C -0.08525 0.0257 -0.08507 0.02385 -0.08507 0.02662 L -0.08421 0.02662 L -0.08421 0.02662 L -0.08421 0.02662 L -0.08421 0.02662 L -0.08316 0.01991 L -0.08316 0.01991 " pathEditMode="relative" ptsTypes="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2.77778E-7 0.00023 C -0.00347 0.00023 -0.00677 0.00023 -0.01007 0.00115 C -0.01146 0.00162 -0.01267 0.00324 -0.01406 0.00393 C -0.01597 0.00486 -0.01806 0.00555 -0.02014 0.00648 C -0.02101 0.00694 -0.02222 0.00717 -0.02309 0.00787 C -0.02448 0.00879 -0.02569 0.00995 -0.02708 0.01064 C -0.03681 0.01481 -0.04149 0.01365 -0.05313 0.01458 C -0.06181 0.01412 -0.07049 0.01435 -0.07899 0.01319 C -0.08333 0.01273 -0.08542 0.00995 -0.08906 0.00787 C -0.09097 0.00694 -0.09306 0.00578 -0.09514 0.00532 C -0.10365 0.00231 -0.09774 0.00393 -0.11302 0.00254 C -0.11615 0.00277 -0.1309 0.0037 -0.13611 0.00532 C -0.13819 0.00578 -0.14028 0.00625 -0.14201 0.00787 L -0.14514 0.01064 C -0.14566 0.0118 -0.14618 0.01342 -0.14705 0.01458 C -0.15 0.01828 -0.14983 0.01643 -0.15313 0.01851 C -0.15417 0.01921 -0.15521 0.02014 -0.15608 0.02129 C -0.15712 0.02245 -0.15799 0.02407 -0.15903 0.02523 C -0.16007 0.02615 -0.16198 0.02777 -0.16198 0.02801 L -0.16198 0.02777 L -0.16198 0.02801 L -0.16198 0.02777 L -0.16198 0.02801 L -0.16111 0.07453 L -0.16111 0.09722 L -0.16111 0.09745 L -0.16111 0.09722 L -0.16007 0.04259 L -0.16007 0.04282 L -0.16007 0.04259 " pathEditMode="relative" rAng="0" ptsTypes="AAAAAAAAAAAAAAAAAAAAAAAAAAAAA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6 L 3.05556E-6 0.00023 C -0.00278 0.00208 -0.00556 0.00416 -0.00816 0.00648 C -0.01528 0.01365 -0.00556 0.00833 -0.01702 0.01597 L -0.02518 0.02129 C -0.02639 0.02222 -0.02761 0.02338 -0.02917 0.02384 C -0.03004 0.0243 -0.03108 0.02476 -0.03212 0.02523 C -0.03334 0.02569 -0.0349 0.02592 -0.03611 0.02662 C -0.0375 0.02731 -0.03889 0.02824 -0.04011 0.02916 C -0.04115 0.03009 -0.04202 0.03148 -0.04306 0.03194 C -0.04532 0.03287 -0.04775 0.03287 -0.05018 0.03333 C -0.06007 0.03865 -0.05052 0.03379 -0.05903 0.03726 C -0.06441 0.03935 -0.06493 0.04027 -0.07014 0.0412 C -0.07379 0.04189 -0.07743 0.04213 -0.08108 0.04259 C -0.08212 0.04305 -0.08316 0.04351 -0.08403 0.04398 C -0.08577 0.04444 -0.0875 0.04467 -0.08907 0.04514 C -0.09045 0.0456 -0.09184 0.04606 -0.09306 0.04652 L -0.12813 0.04514 C -0.1375 0.04467 -0.15608 0.04259 -0.15608 0.04282 C -0.15712 0.04213 -0.15816 0.04166 -0.1592 0.0412 C -0.16389 0.03958 -0.16598 0.03981 -0.17118 0.03865 C -0.17761 0.03703 -0.17552 0.0368 -0.18316 0.03588 C -0.18785 0.03541 -0.19254 0.03495 -0.19723 0.03449 C -0.19879 0.03402 -0.20052 0.03333 -0.20209 0.03333 C -0.21025 0.03333 -0.21754 0.03379 -0.22518 0.03588 C -0.22657 0.03634 -0.22778 0.0368 -0.22917 0.03726 C -0.22952 0.03865 -0.22969 0.04004 -0.23021 0.0412 C -0.23073 0.04259 -0.23195 0.04375 -0.23212 0.04514 C -0.23247 0.04791 -0.23125 0.04907 -0.23021 0.05069 L -0.23021 0.05092 L -0.23021 0.05069 L -0.23021 0.05092 " pathEditMode="relative" rAng="0" ptsTypes="AAAAAAAAAAAAAAAAAAAAAAAAAAAAAA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15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-5.55556E-7 -7.40741E-7 C -0.00417 0.00255 -0.00833 0.00463 -0.01215 0.00788 C -0.01302 0.0088 -0.01406 0.00996 -0.0151 0.01065 C -0.01632 0.01135 -0.01771 0.01158 -0.0191 0.01181 C -0.02274 0.0125 -0.02639 0.01274 -0.03004 0.0132 C -0.0382 0.0169 -0.03142 0.01413 -0.04913 0.01598 C -0.05313 0.01621 -0.05712 0.01667 -0.06111 0.01713 C -0.0691 0.01991 -0.0625 0.01806 -0.07604 0.01991 C -0.07882 0.02038 -0.08142 0.02084 -0.08403 0.0213 C -0.08837 0.02315 -0.08941 0.02362 -0.09514 0.02524 C -0.09844 0.02616 -0.10174 0.02686 -0.10504 0.02778 C -0.10695 0.02848 -0.1125 0.03033 -0.11406 0.03056 C -0.12465 0.03125 -0.13542 0.03149 -0.14601 0.03195 L -0.2151 0.03056 C -0.22153 0.03033 -0.21806 0.02917 -0.22309 0.02778 C -0.22517 0.02732 -0.23837 0.02547 -0.2401 0.02524 C -0.24097 0.02477 -0.24201 0.02431 -0.24306 0.02385 C -0.24549 0.02292 -0.24757 0.02269 -0.25 0.0213 C -0.25729 0.01713 -0.2507 0.01968 -0.25799 0.01713 C -0.25903 0.01644 -0.2599 0.01528 -0.26094 0.01459 C -0.26337 0.01297 -0.26649 0.01274 -0.2691 0.01181 C -0.27101 0.01112 -0.275 0.00926 -0.275 0.00926 C -0.28004 0.00973 -0.28507 0.00996 -0.28993 0.01065 C -0.29132 0.01065 -0.29288 0.01088 -0.2941 0.01181 C -0.29497 0.01274 -0.29531 0.01459 -0.29601 0.01598 C -0.29688 0.01737 -0.29809 0.01852 -0.29896 0.01991 C -0.30017 0.02431 -0.3 0.02454 -0.30208 0.02917 C -0.3026 0.03056 -0.30347 0.03172 -0.30399 0.03311 C -0.3059 0.03843 -0.30417 0.03658 -0.30608 0.0426 C -0.30642 0.04399 -0.30747 0.04514 -0.30799 0.04653 C -0.30885 0.04908 -0.30938 0.05186 -0.31007 0.05463 L -0.31094 0.05857 C -0.31129 0.06158 -0.31163 0.06482 -0.31198 0.06783 C -0.31215 0.06922 -0.31198 0.072 -0.31302 0.072 C -0.31406 0.072 -0.31302 0.06922 -0.31302 0.06783 " pathEditMode="relative" ptsTypes="AAAAAAAAAAAAAAAAAAAAAAAAAAAAAAAAAA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85185E-6 L 1.94444E-6 -1.85185E-6 C 0.00417 0.00092 0.00868 0.00162 0.01285 0.00278 C 0.01528 0.00324 0.01754 0.00463 0.01997 0.00532 C 0.02813 0.00741 0.04931 0.00764 0.05295 0.0081 C 0.05799 0.00833 0.06285 0.00903 0.06788 0.00926 L 0.08993 0.01065 C 0.09688 0.01018 0.10399 0.01041 0.11094 0.00926 C 0.11337 0.00903 0.11563 0.00741 0.11788 0.00671 C 0.13542 0.00116 0.13125 0.00208 0.14393 -1.85185E-6 C 0.14688 -0.00139 0.14983 -0.00301 0.15295 -0.00394 C 0.16233 -0.00718 0.16458 -0.00579 0.17396 -0.01065 C 0.17743 -0.0125 0.18038 -0.01551 0.18403 -0.01736 C 0.18785 -0.01921 0.19202 -0.01945 0.19601 -0.0213 C 0.19983 -0.02315 0.20313 -0.02639 0.20695 -0.02801 C 0.21024 -0.0294 0.21372 -0.0294 0.21702 -0.03056 C 0.22344 -0.0331 0.22969 -0.03588 0.23594 -0.03866 C 0.24931 -0.04445 0.24393 -0.04259 0.25191 -0.04537 C 0.25295 -0.04884 0.25226 -0.05486 0.25504 -0.05602 C 0.26094 -0.05857 0.26771 -0.05463 0.27396 -0.05463 C 0.28594 -0.05463 0.29792 -0.05556 0.31007 -0.05602 C 0.31528 -0.05556 0.32066 -0.05533 0.32604 -0.05463 C 0.32795 -0.0544 0.33004 -0.0544 0.33195 -0.05324 C 0.3342 -0.05209 0.33577 -0.04908 0.33802 -0.04792 C 0.34184 -0.0463 0.34358 -0.04584 0.34705 -0.04121 C 0.34844 -0.03935 0.35156 -0.03449 0.35399 -0.03334 C 0.35556 -0.03241 0.35729 -0.03241 0.35903 -0.03195 C 0.37101 -0.02384 0.35608 -0.03426 0.36597 -0.02662 C 0.36736 -0.0257 0.36875 -0.025 0.36997 -0.02408 C 0.37136 -0.02292 0.37257 -0.0213 0.37396 -0.01991 C 0.375 -0.01898 0.37604 -0.01829 0.37708 -0.01736 C 0.37813 -0.01621 0.37899 -0.01459 0.38004 -0.01343 C 0.3809 -0.01227 0.38212 -0.01158 0.38299 -0.01065 C 0.38403 -0.00949 0.3849 -0.00764 0.38594 -0.00671 C 0.38681 -0.00579 0.38802 -0.00602 0.38906 -0.00533 C 0.39011 -0.00463 0.39097 -0.00347 0.39202 -0.00278 C 0.39375 0.00092 0.39479 0.00254 0.39601 0.00671 C 0.3967 0.00926 0.39809 0.01458 0.39809 0.01458 C 0.39774 0.01921 0.39757 0.02361 0.39705 0.02801 C 0.3967 0.03079 0.39497 0.03588 0.39497 0.03588 C 0.39618 0.0537 0.39601 0.04653 0.39601 0.05741 " pathEditMode="relative" ptsTypes="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03704E-6 L -3.61111E-6 7.03704E-6 C 0.04583 0.00325 0.02396 0.00302 0.06597 0.00116 L 0.07187 7.03704E-6 C 0.07708 -0.00138 0.07743 -0.00184 0.08299 -0.00277 C 0.08594 -0.00323 0.08889 -0.0037 0.09184 -0.00416 C 0.11615 -0.00694 0.11267 -0.00647 0.1349 -0.00809 C 0.15174 -0.01458 0.13055 -0.00694 0.16285 -0.01342 C 0.16979 -0.01481 0.16805 -0.01666 0.17396 -0.02013 C 0.17517 -0.02083 0.17656 -0.02083 0.17795 -0.02129 C 0.18003 -0.02245 0.18194 -0.02384 0.18385 -0.02546 C 0.1849 -0.02615 0.18576 -0.02731 0.18698 -0.028 C 0.18819 -0.0287 0.18958 -0.02893 0.19097 -0.02939 C 0.19288 -0.03009 0.19479 -0.03124 0.19687 -0.03194 C 0.19826 -0.03263 0.19965 -0.03286 0.20087 -0.03333 C 0.20469 -0.03472 0.20365 -0.03495 0.20781 -0.0361 C 0.21024 -0.03657 0.2125 -0.03703 0.21493 -0.03726 C 0.21892 -0.03703 0.22292 -0.03703 0.22691 -0.0361 C 0.22899 -0.03564 0.2309 -0.03402 0.23281 -0.03333 L 0.23698 -0.03194 C 0.24392 -0.02569 0.23507 -0.03309 0.24496 -0.028 C 0.24601 -0.02754 0.2467 -0.02592 0.24792 -0.02546 C 0.24948 -0.02453 0.25121 -0.02453 0.25295 -0.02407 C 0.25382 -0.02314 0.25503 -0.02245 0.2559 -0.02129 C 0.25677 -0.02036 0.25694 -0.01851 0.25781 -0.01735 C 0.25868 -0.01643 0.2599 -0.01643 0.26094 -0.01597 C 0.27396 -0.003 0.25816 -0.01805 0.26788 -0.01064 C 0.26996 -0.00925 0.27187 -0.00717 0.27396 -0.00532 L 0.27986 7.03704E-6 C 0.2809 0.0007 0.28177 0.00209 0.28281 0.00255 L 0.28594 0.00394 C 0.2868 0.00533 0.28767 0.00695 0.28889 0.00788 C 0.2908 0.00927 0.29496 0.01066 0.29496 0.01066 C 0.29583 0.01181 0.29722 0.01297 0.29792 0.01459 C 0.29896 0.01714 0.2993 0.01991 0.29983 0.02246 C 0.30017 0.02385 0.29983 0.02616 0.30087 0.02663 L 0.30382 0.02778 C 0.30451 0.02917 0.30538 0.03056 0.3059 0.03195 C 0.30642 0.03311 0.30642 0.03473 0.30694 0.03589 C 0.30799 0.03866 0.30955 0.04121 0.31094 0.04376 C 0.31146 0.04515 0.31146 0.04653 0.3118 0.04792 C 0.3125 0.04931 0.31337 0.05047 0.31389 0.05186 C 0.31476 0.05441 0.31597 0.05996 0.31597 0.05996 C 0.31562 0.0639 0.3158 0.06806 0.31493 0.07177 C 0.31458 0.07316 0.31389 0.06922 0.31389 0.06783 C 0.31389 0.05417 0.31493 0.04028 0.31493 0.02663 " pathEditMode="relative" ptsTypes="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-2.5E-6 -4.44444E-6 C 0.00799 -0.00116 0.01753 -0.00185 0.02587 -0.00417 C 0.02726 -0.0044 0.02847 -0.00509 0.02986 -0.00555 C 0.03316 -0.00648 0.03663 -0.00671 0.03993 -0.0081 C 0.05278 -0.01389 0.03958 -0.00833 0.05087 -0.01204 C 0.05191 -0.0125 0.05278 -0.01319 0.05382 -0.01343 C 0.06215 -0.01528 0.06875 -0.0162 0.07691 -0.01736 C 0.08594 -0.02153 0.07153 -0.01528 0.0849 -0.02014 C 0.08698 -0.02083 0.08871 -0.02222 0.0908 -0.02268 C 0.09253 -0.02315 0.09427 -0.02361 0.09583 -0.02407 C 0.09687 -0.02454 0.09792 -0.025 0.09878 -0.02546 C 0.10052 -0.02593 0.10226 -0.02616 0.10382 -0.02685 C 0.10885 -0.02847 0.10521 -0.02801 0.11094 -0.03079 C 0.11215 -0.03148 0.11354 -0.03148 0.11493 -0.03218 C 0.11632 -0.03287 0.11753 -0.03403 0.11892 -0.03472 C 0.11979 -0.03542 0.12083 -0.03565 0.12187 -0.03611 C 0.12604 -0.03773 0.12708 -0.03773 0.13177 -0.03866 C 0.1441 -0.03843 0.1566 -0.03843 0.16875 -0.0375 C 0.17517 -0.0368 0.18142 -0.0338 0.18785 -0.03333 C 0.19809 -0.03264 0.20851 -0.03264 0.21875 -0.03218 C 0.22066 -0.03171 0.22483 -0.03079 0.22674 -0.0294 C 0.22795 -0.0287 0.22865 -0.02731 0.22986 -0.02685 C 0.23212 -0.02593 0.23455 -0.02593 0.23681 -0.02546 C 0.23785 -0.02523 0.24253 -0.02361 0.24375 -0.02268 C 0.24479 -0.02199 0.24583 -0.02106 0.2467 -0.02014 C 0.2474 -0.01875 0.24826 -0.01759 0.24878 -0.0162 C 0.25087 -0.01065 0.25052 0.00023 0.25087 0.00394 C 0.25052 0.01458 0.25035 0.02523 0.24983 0.03588 C 0.24965 0.0382 0.24931 0.04051 0.24878 0.04259 C 0.24844 0.04398 0.2474 0.04514 0.2467 0.04653 C 0.24653 0.04884 0.24618 0.05093 0.24583 0.05324 C 0.24531 0.05602 0.24444 0.05857 0.24375 0.06111 L 0.24271 0.06528 L 0.2408 0.07315 L 0.23976 0.07732 " pathEditMode="relative" ptsTypes="AAAAAAAAAAAAAAAAAAAAAAAAAAAAAAAAAA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73472E-18 L 5.55556E-7 1.73472E-18 C 0.00973 -0.00093 0.01823 -0.00139 0.02796 -0.00278 C 0.03056 -0.00301 0.03334 -0.00347 0.03594 -0.00417 C 0.03768 -0.0044 0.03924 -0.00509 0.04098 -0.00532 C 0.04497 -0.00602 0.04896 -0.00625 0.05296 -0.00671 C 0.06893 -0.01204 0.05521 -0.00787 0.09393 -0.00949 L 0.12691 -0.01065 C 0.13125 -0.01042 0.13559 -0.01018 0.13993 -0.00949 C 0.14618 -0.00856 0.14427 -0.00764 0.15087 -0.00532 L 0.15487 -0.00417 C 0.15591 -0.00324 0.15712 -0.00255 0.15782 -0.00139 C 0.15955 0.00093 0.16198 0.00648 0.16198 0.00648 C 0.16164 0.01111 0.16164 0.01551 0.16094 0.01991 C 0.16059 0.02153 0.15938 0.02245 0.15886 0.02384 C 0.15851 0.02523 0.15782 0.02801 0.15782 0.02801 " pathEditMode="relative" ptsTypes="AAAAAAAAAAAAAAAA">
                                      <p:cBhvr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8.51852E-6 L 6.11111E-6 8.51852E-6 C 0.01025 -0.00092 0.01199 -0.00092 0.02084 -0.00254 C 0.02518 -0.00347 0.02952 -0.00462 0.03386 -0.00532 C 0.04028 -0.00601 0.04653 -0.00624 0.05296 -0.00648 L 0.08299 -0.00393 C 0.08456 -0.0037 0.08629 -0.00347 0.08785 -0.00254 C 0.08907 -0.00208 0.08994 -0.00069 0.09098 8.51852E-6 C 0.09289 0.00811 0.09289 0.00649 0.09098 0.02014 C 0.09063 0.02176 0.08942 0.02269 0.0889 0.02408 C 0.08542 0.03473 0.08924 0.0301 0.08386 0.03473 C 0.08282 0.04051 0.08299 0.03843 0.08299 0.04144 L 0.08195 0.05232 " pathEditMode="relative" ptsTypes="AAAAAAAAAAA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Zaokrouhli dané číslo na desítky. Dotykem své rozhodnutí zkontroluj.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10" name="Skupina 9"/>
          <p:cNvGrpSpPr/>
          <p:nvPr/>
        </p:nvGrpSpPr>
        <p:grpSpPr>
          <a:xfrm>
            <a:off x="924054" y="2917000"/>
            <a:ext cx="7275576" cy="978344"/>
            <a:chOff x="924054" y="2917000"/>
            <a:chExt cx="7275576" cy="978344"/>
          </a:xfrm>
        </p:grpSpPr>
        <p:cxnSp>
          <p:nvCxnSpPr>
            <p:cNvPr id="5" name="Přímá spojnice 4"/>
            <p:cNvCxnSpPr/>
            <p:nvPr/>
          </p:nvCxnSpPr>
          <p:spPr>
            <a:xfrm>
              <a:off x="924054" y="3392488"/>
              <a:ext cx="7241538" cy="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>
              <a:off x="924054" y="2944368"/>
              <a:ext cx="0" cy="95097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>
              <a:off x="8199630" y="2917000"/>
              <a:ext cx="0" cy="950976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1691640" y="300837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římá spojnice 55"/>
            <p:cNvCxnSpPr/>
            <p:nvPr/>
          </p:nvCxnSpPr>
          <p:spPr>
            <a:xfrm>
              <a:off x="2392680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>
              <a:off x="309372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/>
            <p:cNvCxnSpPr/>
            <p:nvPr/>
          </p:nvCxnSpPr>
          <p:spPr>
            <a:xfrm>
              <a:off x="3861305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/>
            <p:cNvCxnSpPr/>
            <p:nvPr/>
          </p:nvCxnSpPr>
          <p:spPr>
            <a:xfrm>
              <a:off x="457200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>
              <a:off x="532993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>
              <a:off x="6002278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římá spojnice 61"/>
            <p:cNvCxnSpPr/>
            <p:nvPr/>
          </p:nvCxnSpPr>
          <p:spPr>
            <a:xfrm>
              <a:off x="6751064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>
              <a:off x="7466331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ovéPole 10"/>
          <p:cNvSpPr txBox="1"/>
          <p:nvPr/>
        </p:nvSpPr>
        <p:spPr>
          <a:xfrm>
            <a:off x="548640" y="3893771"/>
            <a:ext cx="859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/>
              <a:t>10</a:t>
            </a:r>
            <a:endParaRPr lang="cs-CZ" sz="48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7744968" y="3893770"/>
            <a:ext cx="947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/>
              <a:t>2</a:t>
            </a:r>
            <a:r>
              <a:rPr lang="cs-CZ" sz="4800" dirty="0" smtClean="0"/>
              <a:t>0</a:t>
            </a:r>
            <a:endParaRPr lang="cs-CZ" sz="4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499616" y="2359152"/>
            <a:ext cx="574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11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127974" y="2360940"/>
            <a:ext cx="739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12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798337" y="2359152"/>
            <a:ext cx="639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13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486172" y="2378336"/>
            <a:ext cx="59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14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270248" y="2359152"/>
            <a:ext cx="560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15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070156" y="2378335"/>
            <a:ext cx="54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16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738873" y="2359152"/>
            <a:ext cx="559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17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424518" y="2364100"/>
            <a:ext cx="504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18</a:t>
            </a:r>
            <a:endParaRPr lang="cs-CZ" sz="24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7205983" y="2378334"/>
            <a:ext cx="56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19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5100012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3.88889E-6 0.00023 C -0.00313 0.00023 -0.00608 0.00046 -0.00903 0.00115 C -0.01007 0.00139 -0.01111 0.00231 -0.01216 0.00254 C -0.01441 0.00324 -0.01684 0.00347 -0.0191 0.00393 C -0.02605 0.00694 -0.01736 0.00324 -0.02709 0.00648 C -0.02813 0.00694 -0.029 0.00764 -0.03004 0.00787 C -0.04028 0.00995 -0.06025 0.01018 -0.06719 0.01064 C -0.07743 0.01389 -0.07292 0.01111 -0.08108 0.01851 L -0.08421 0.02129 C -0.08525 0.02569 -0.08507 0.02384 -0.08507 0.02662 L -0.08421 0.02662 L -0.08421 0.02685 L -0.08421 0.02662 L -0.08421 0.02685 L -0.08316 0.0199 L -0.08316 0.02014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2.77778E-7 0.00023 C -0.00347 0.00023 -0.00677 0.00023 -0.01007 0.00116 C -0.01146 0.00162 -0.01267 0.00324 -0.01406 0.00393 C -0.01597 0.00486 -0.01806 0.00555 -0.02014 0.00648 C -0.02101 0.00694 -0.02222 0.00717 -0.02309 0.00787 C -0.02448 0.00879 -0.02569 0.00995 -0.02708 0.01065 C -0.03681 0.01481 -0.04149 0.01366 -0.05312 0.01458 C -0.06181 0.01412 -0.07049 0.01435 -0.07899 0.01319 C -0.08333 0.01273 -0.08542 0.00995 -0.08906 0.00787 C -0.09097 0.00694 -0.09306 0.00578 -0.09514 0.00532 C -0.10365 0.00231 -0.09774 0.00393 -0.11302 0.00254 C -0.11615 0.00278 -0.1309 0.0037 -0.13611 0.00532 C -0.13819 0.00578 -0.14028 0.00625 -0.14201 0.00787 L -0.14514 0.01065 C -0.14566 0.0118 -0.14618 0.01342 -0.14705 0.01458 C -0.15 0.01828 -0.14983 0.01643 -0.15312 0.01852 C -0.15417 0.01921 -0.15521 0.02014 -0.15608 0.02129 C -0.15712 0.02245 -0.15799 0.02407 -0.15903 0.02523 C -0.16007 0.02616 -0.16198 0.02778 -0.16198 0.02801 L -0.16198 0.02778 L -0.16198 0.02801 L -0.16198 0.02778 L -0.16198 0.02801 L -0.16111 0.07453 L -0.16111 0.09722 L -0.16111 0.09745 L -0.16111 0.09722 L -0.16007 0.04259 L -0.16007 0.04282 L -0.16007 0.04259 " pathEditMode="relative" rAng="0" ptsTypes="AAAAAAAAAAAAAAAAAAAAAAAAAAAAA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-2.22222E-6 0.00023 C -0.00278 0.00208 -0.00555 0.00416 -0.00816 0.00648 C -0.01528 0.01365 -0.00555 0.00833 -0.01701 0.01597 L -0.02517 0.02129 C -0.02639 0.02222 -0.0276 0.02338 -0.02916 0.02384 C -0.03003 0.0243 -0.03107 0.02476 -0.03212 0.02523 C -0.03333 0.02569 -0.03489 0.02592 -0.03611 0.02662 C -0.0375 0.02731 -0.03889 0.02824 -0.0401 0.02916 C -0.04114 0.03009 -0.04201 0.03148 -0.04305 0.03194 C -0.04531 0.03287 -0.04774 0.03287 -0.05017 0.03333 C -0.06007 0.03865 -0.05052 0.03379 -0.05903 0.03726 C -0.06441 0.03935 -0.06493 0.04027 -0.07014 0.0412 C -0.07378 0.04189 -0.07743 0.04213 -0.08107 0.04259 C -0.08212 0.04305 -0.08316 0.04351 -0.08403 0.04398 C -0.08576 0.04444 -0.0875 0.04467 -0.08906 0.04514 C -0.09045 0.0456 -0.09184 0.04606 -0.09305 0.04652 L -0.12812 0.04514 C -0.1375 0.04467 -0.15607 0.04259 -0.15607 0.04282 C -0.15712 0.04213 -0.15816 0.04166 -0.1592 0.0412 C -0.16389 0.03958 -0.16597 0.03981 -0.17118 0.03865 C -0.1776 0.03703 -0.17552 0.0368 -0.18316 0.03588 C -0.18784 0.03541 -0.19253 0.03495 -0.19722 0.03449 C -0.19878 0.03402 -0.20052 0.03333 -0.20208 0.03333 C -0.21024 0.03333 -0.21753 0.03379 -0.22517 0.03588 C -0.22656 0.03634 -0.22778 0.0368 -0.22916 0.03726 C -0.22951 0.03865 -0.22969 0.04004 -0.23021 0.0412 C -0.23073 0.04259 -0.23194 0.04375 -0.23212 0.04514 C -0.23246 0.04791 -0.23125 0.04907 -0.23021 0.05069 L -0.23021 0.05092 L -0.23021 0.05069 L -0.23021 0.05092 " pathEditMode="relative" rAng="0" ptsTypes="AAAAAAAAAAAAAAAAAAAAAAAAAAAAAA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15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1.11111E-6 0.00024 C -0.00417 0.00255 -0.00833 0.00463 -0.01215 0.00787 C -0.01302 0.0088 -0.01406 0.00996 -0.01511 0.01065 C -0.01632 0.01135 -0.01771 0.01158 -0.0191 0.01181 C -0.02274 0.0125 -0.02639 0.01274 -0.03004 0.0132 C -0.0382 0.0169 -0.03142 0.01412 -0.04913 0.01598 C -0.05313 0.01621 -0.05712 0.01667 -0.06111 0.01713 C -0.06927 0.01991 -0.06285 0.01806 -0.07604 0.01991 C -0.07882 0.02037 -0.08142 0.02084 -0.08403 0.0213 C -0.08837 0.02315 -0.08941 0.02362 -0.09531 0.02524 C -0.09844 0.02616 -0.10174 0.02686 -0.10504 0.02778 C -0.10695 0.02848 -0.1125 0.03033 -0.11406 0.03056 C -0.12465 0.03125 -0.13542 0.03149 -0.14601 0.03195 L -0.21511 0.03056 C -0.22153 0.03033 -0.21806 0.02917 -0.22309 0.02778 C -0.22517 0.02732 -0.23837 0.02547 -0.24011 0.02524 C -0.24097 0.02477 -0.24201 0.02431 -0.24306 0.02385 C -0.24549 0.02292 -0.24757 0.02269 -0.25 0.0213 C -0.25729 0.01713 -0.2507 0.01968 -0.25799 0.01713 C -0.25903 0.01644 -0.2599 0.01528 -0.26094 0.01459 C -0.26337 0.01297 -0.26649 0.01274 -0.2691 0.01181 C -0.27101 0.01112 -0.275 0.00926 -0.275 0.00949 C -0.28004 0.00973 -0.28507 0.00996 -0.28993 0.01065 C -0.29132 0.01065 -0.29288 0.01088 -0.2941 0.01181 C -0.29497 0.01274 -0.29531 0.01459 -0.29601 0.01598 C -0.29688 0.01737 -0.29809 0.01852 -0.29896 0.01991 C -0.30017 0.02431 -0.3 0.02454 -0.30208 0.02917 C -0.30261 0.03056 -0.30347 0.03172 -0.30399 0.03311 C -0.3059 0.03843 -0.30417 0.03658 -0.30608 0.0426 C -0.30642 0.04399 -0.30747 0.04514 -0.30799 0.04653 C -0.30886 0.04908 -0.30938 0.05186 -0.31007 0.05463 L -0.31094 0.05857 C -0.31129 0.06158 -0.31163 0.06482 -0.31198 0.06783 C -0.31215 0.06922 -0.31198 0.07199 -0.31302 0.07199 C -0.31406 0.07199 -0.31302 0.06922 -0.31302 0.06783 " pathEditMode="relative" rAng="0" ptsTypes="AAAAAAAAAAAAAAAAAAAAAAAAAAAAAAAAAA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7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5.55556E-7 0.00023 C 0.00417 0.00092 0.00868 0.00162 0.01285 0.00277 C 0.01528 0.00324 0.01753 0.00463 0.01996 0.00532 C 0.02812 0.0074 0.04931 0.00764 0.05295 0.0081 C 0.05799 0.00833 0.06285 0.00902 0.06788 0.00926 L 0.08993 0.01064 C 0.09687 0.01018 0.10399 0.01041 0.11094 0.00926 C 0.11337 0.00902 0.11562 0.0074 0.11788 0.00671 C 0.13542 0.00115 0.13125 0.00208 0.14392 3.7037E-6 C 0.14687 -0.00139 0.14983 -0.00301 0.15295 -0.00394 C 0.16233 -0.00718 0.16458 -0.00579 0.17396 -0.01065 C 0.17743 -0.0125 0.18038 -0.01551 0.18403 -0.01736 C 0.18785 -0.01922 0.19201 -0.01945 0.19601 -0.0213 C 0.19983 -0.02315 0.20312 -0.02639 0.20694 -0.02801 C 0.21024 -0.0294 0.21371 -0.0294 0.21701 -0.03056 C 0.22344 -0.03311 0.22969 -0.03588 0.23594 -0.03866 C 0.24931 -0.04445 0.24392 -0.0426 0.25191 -0.04537 C 0.25295 -0.04885 0.25226 -0.05486 0.25503 -0.05602 C 0.26094 -0.05857 0.26771 -0.05463 0.27396 -0.05463 C 0.28594 -0.05463 0.29792 -0.05556 0.31007 -0.05602 C 0.31528 -0.05556 0.32066 -0.05533 0.32604 -0.05463 C 0.32795 -0.0544 0.33003 -0.0544 0.33194 -0.05324 C 0.3342 -0.05209 0.33576 -0.04908 0.33802 -0.04792 C 0.34184 -0.0463 0.34358 -0.04584 0.34705 -0.04121 C 0.34844 -0.03936 0.35156 -0.03449 0.35399 -0.03334 C 0.35556 -0.03241 0.35729 -0.03241 0.35903 -0.03195 C 0.37101 -0.02385 0.35608 -0.03426 0.36597 -0.02662 C 0.36736 -0.0257 0.36875 -0.025 0.36996 -0.02408 C 0.37135 -0.02292 0.37257 -0.0213 0.37396 -0.01991 C 0.375 -0.01899 0.37604 -0.01829 0.37708 -0.01736 C 0.37812 -0.01621 0.37899 -0.01459 0.38003 -0.01343 C 0.3809 -0.01227 0.38212 -0.01158 0.38299 -0.01065 C 0.38403 -0.00949 0.3849 -0.00764 0.38594 -0.00672 C 0.38681 -0.00579 0.38802 -0.00602 0.38906 -0.00533 C 0.3901 -0.00463 0.39097 -0.00348 0.39201 -0.00278 C 0.39375 0.00092 0.39479 0.00254 0.39601 0.00671 C 0.3967 0.00926 0.39809 0.01458 0.39809 0.01481 C 0.39774 0.01921 0.39757 0.02361 0.39705 0.02801 C 0.3967 0.03078 0.39496 0.03588 0.39496 0.03611 C 0.39618 0.0537 0.39601 0.04652 0.39601 0.0574 " pathEditMode="relative" rAng="0" ptsTypes="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9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2.22222E-6 0.00024 C 0.04583 0.00324 0.02396 0.00301 0.06597 0.00116 L 0.07187 -4.07407E-6 C 0.07708 -0.00138 0.07743 -0.00185 0.08298 -0.00277 C 0.08594 -0.00324 0.08889 -0.0037 0.09184 -0.00416 C 0.11614 -0.00694 0.11267 -0.00648 0.13489 -0.0081 C 0.15173 -0.01458 0.13055 -0.00694 0.16285 -0.01342 C 0.16979 -0.01481 0.16805 -0.01666 0.17396 -0.02013 C 0.17517 -0.02083 0.17656 -0.02083 0.17795 -0.02129 C 0.18003 -0.02245 0.18194 -0.02384 0.18385 -0.02546 C 0.18489 -0.02615 0.18576 -0.02731 0.18698 -0.02801 C 0.18819 -0.0287 0.18958 -0.02893 0.19097 -0.02939 C 0.19288 -0.03009 0.19479 -0.03125 0.19687 -0.03194 C 0.19826 -0.03263 0.19965 -0.03287 0.20087 -0.03333 C 0.20469 -0.03472 0.20364 -0.03495 0.20781 -0.03611 C 0.21024 -0.03657 0.2125 -0.03703 0.21493 -0.03726 C 0.21892 -0.03703 0.22291 -0.03703 0.22691 -0.03611 C 0.22899 -0.03564 0.2309 -0.03402 0.23281 -0.03333 L 0.23698 -0.03194 C 0.24392 -0.02569 0.23507 -0.0331 0.24496 -0.02801 C 0.246 -0.02754 0.2467 -0.02592 0.24791 -0.02546 C 0.24948 -0.02453 0.25121 -0.02453 0.25295 -0.02407 C 0.25382 -0.02314 0.25503 -0.02245 0.2559 -0.02129 C 0.25677 -0.02037 0.25694 -0.01851 0.25781 -0.01736 C 0.25868 -0.01643 0.25989 -0.01643 0.26094 -0.01597 C 0.27396 -0.00301 0.25816 -0.01805 0.26788 -0.01064 C 0.26996 -0.00926 0.27187 -0.00717 0.27396 -0.00532 L 0.27986 -4.07407E-6 C 0.2809 0.0007 0.28177 0.00209 0.28281 0.00255 L 0.28594 0.00394 C 0.2868 0.00533 0.28767 0.00695 0.28889 0.00787 C 0.2908 0.00926 0.29496 0.01065 0.29496 0.01088 C 0.29583 0.01181 0.29722 0.01297 0.29791 0.01459 C 0.29896 0.01713 0.2993 0.01991 0.29982 0.02246 C 0.30017 0.02385 0.29982 0.02616 0.30087 0.02662 L 0.30382 0.02778 C 0.30451 0.02917 0.30538 0.03056 0.3059 0.03195 C 0.30642 0.03311 0.30642 0.03473 0.30694 0.03588 C 0.30798 0.03866 0.30955 0.04121 0.31094 0.04375 C 0.31146 0.04514 0.31146 0.04653 0.3118 0.04792 C 0.3125 0.04931 0.31337 0.05047 0.31389 0.05186 C 0.31475 0.0544 0.31597 0.05996 0.31597 0.06019 C 0.31562 0.06389 0.3158 0.06806 0.31493 0.07176 C 0.31458 0.07315 0.31389 0.06922 0.31389 0.06783 C 0.31389 0.05417 0.31493 0.04028 0.31493 0.02662 " pathEditMode="relative" rAng="0" ptsTypes="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99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2.77778E-7 0.00023 C 0.00799 -0.00116 0.01753 -0.00186 0.02587 -0.00417 C 0.02726 -0.0044 0.02847 -0.0051 0.02986 -0.00556 C 0.03316 -0.00649 0.03663 -0.00672 0.03993 -0.00811 C 0.05278 -0.01389 0.03958 -0.00834 0.05087 -0.01204 C 0.05191 -0.0125 0.05278 -0.0132 0.05382 -0.01343 C 0.06215 -0.01528 0.06875 -0.01621 0.07691 -0.01736 C 0.08594 -0.02153 0.07153 -0.01528 0.0849 -0.02014 C 0.08698 -0.02084 0.08872 -0.02223 0.0908 -0.02269 C 0.09253 -0.02315 0.09427 -0.02361 0.09583 -0.02408 C 0.09687 -0.02454 0.09792 -0.025 0.09878 -0.02547 C 0.10052 -0.02593 0.10226 -0.02616 0.10382 -0.02686 C 0.10885 -0.02848 0.10521 -0.02801 0.11094 -0.03079 C 0.11215 -0.03149 0.11354 -0.03149 0.11493 -0.03218 C 0.11632 -0.03287 0.11753 -0.03403 0.11892 -0.03473 C 0.11979 -0.03542 0.12083 -0.03565 0.12187 -0.03611 C 0.12604 -0.03774 0.12708 -0.03774 0.13177 -0.03866 C 0.1441 -0.03843 0.1566 -0.03843 0.16875 -0.0375 C 0.17517 -0.03681 0.18142 -0.0338 0.18785 -0.03334 C 0.19809 -0.03264 0.20851 -0.03264 0.21875 -0.03218 C 0.22066 -0.03172 0.22483 -0.03079 0.22674 -0.0294 C 0.22795 -0.02871 0.22865 -0.02732 0.22986 -0.02686 C 0.23212 -0.02593 0.23455 -0.02593 0.23681 -0.02547 C 0.23785 -0.02524 0.24253 -0.02361 0.24375 -0.02269 C 0.24479 -0.02199 0.24583 -0.02107 0.2467 -0.02014 C 0.2474 -0.01875 0.24826 -0.0176 0.24878 -0.01621 C 0.25087 -0.01065 0.25052 0.00023 0.25087 0.00393 C 0.25052 0.01458 0.25035 0.02523 0.24983 0.03588 C 0.24965 0.03819 0.24931 0.04051 0.24878 0.04259 C 0.24844 0.04398 0.2474 0.04514 0.2467 0.04652 C 0.24653 0.04884 0.24618 0.05092 0.24583 0.05324 C 0.24531 0.05601 0.24444 0.05856 0.24375 0.06111 L 0.24271 0.06527 L 0.2408 0.07314 L 0.23976 0.07731 " pathEditMode="relative" rAng="0" ptsTypes="AAAAAAAAAAAAAAAAAAAAAAAAAAAAAAAAAA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5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1.66667E-6 0.00023 C 0.00972 -0.00093 0.01823 -0.00139 0.02795 -0.00278 C 0.03055 -0.00301 0.03333 -0.00347 0.03594 -0.00417 C 0.03767 -0.0044 0.03923 -0.00509 0.04097 -0.00532 C 0.04496 -0.00602 0.04896 -0.00625 0.05295 -0.00671 C 0.06892 -0.01204 0.05521 -0.00787 0.09392 -0.00949 L 0.12691 -0.01065 C 0.13125 -0.01042 0.13559 -0.01018 0.13993 -0.00949 C 0.14618 -0.00856 0.14427 -0.00764 0.15087 -0.00532 L 0.15486 -0.00417 C 0.1559 -0.00324 0.15712 -0.00255 0.15781 -0.00139 C 0.15955 0.00093 0.16198 0.00648 0.16198 0.00671 C 0.16163 0.01111 0.16163 0.01551 0.16094 0.01991 C 0.16059 0.02153 0.15937 0.02245 0.15885 0.02384 C 0.15851 0.02523 0.15781 0.02801 0.15781 0.02824 " pathEditMode="relative" rAng="0" ptsTypes="AAAAAAAAAAAAAAAA">
                                      <p:cBhvr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4.07407E-6 L 1.11022E-16 0.00024 C 0.01024 -0.00092 0.01198 -0.00092 0.02083 -0.00254 C 0.02517 -0.00347 0.02951 -0.00463 0.03385 -0.00532 C 0.04028 -0.00601 0.04653 -0.00625 0.05295 -0.00648 L 0.08299 -0.00393 C 0.08455 -0.0037 0.08628 -0.00347 0.08785 -0.00254 C 0.08906 -0.00208 0.08993 -0.00069 0.09097 -4.07407E-6 C 0.09288 0.00811 0.09288 0.00649 0.09097 0.02014 C 0.09063 0.02176 0.08941 0.02269 0.08889 0.02408 C 0.08542 0.03473 0.08924 0.0301 0.08385 0.03473 C 0.08281 0.04051 0.08299 0.03843 0.08299 0.04144 L 0.08194 0.05232 " pathEditMode="relative" rAng="0" ptsTypes="AAAAAAAAAAA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Zaokrouhli dané číslo na desítky. Dotykem své rozhodnutí zkontroluj.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10" name="Skupina 9"/>
          <p:cNvGrpSpPr/>
          <p:nvPr/>
        </p:nvGrpSpPr>
        <p:grpSpPr>
          <a:xfrm>
            <a:off x="924054" y="2917000"/>
            <a:ext cx="7275576" cy="978344"/>
            <a:chOff x="924054" y="2917000"/>
            <a:chExt cx="7275576" cy="978344"/>
          </a:xfrm>
        </p:grpSpPr>
        <p:cxnSp>
          <p:nvCxnSpPr>
            <p:cNvPr id="5" name="Přímá spojnice 4"/>
            <p:cNvCxnSpPr/>
            <p:nvPr/>
          </p:nvCxnSpPr>
          <p:spPr>
            <a:xfrm>
              <a:off x="924054" y="3392488"/>
              <a:ext cx="7241538" cy="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>
              <a:off x="924054" y="2944368"/>
              <a:ext cx="0" cy="95097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>
              <a:off x="8199630" y="2917000"/>
              <a:ext cx="0" cy="950976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1691640" y="300837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římá spojnice 55"/>
            <p:cNvCxnSpPr/>
            <p:nvPr/>
          </p:nvCxnSpPr>
          <p:spPr>
            <a:xfrm>
              <a:off x="2392680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>
              <a:off x="309372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/>
            <p:cNvCxnSpPr/>
            <p:nvPr/>
          </p:nvCxnSpPr>
          <p:spPr>
            <a:xfrm>
              <a:off x="3861305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/>
            <p:cNvCxnSpPr/>
            <p:nvPr/>
          </p:nvCxnSpPr>
          <p:spPr>
            <a:xfrm>
              <a:off x="457200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>
              <a:off x="532993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>
              <a:off x="6002278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římá spojnice 61"/>
            <p:cNvCxnSpPr/>
            <p:nvPr/>
          </p:nvCxnSpPr>
          <p:spPr>
            <a:xfrm>
              <a:off x="6751064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>
              <a:off x="7466331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ovéPole 10"/>
          <p:cNvSpPr txBox="1"/>
          <p:nvPr/>
        </p:nvSpPr>
        <p:spPr>
          <a:xfrm>
            <a:off x="548640" y="3893771"/>
            <a:ext cx="859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/>
              <a:t>2</a:t>
            </a:r>
            <a:r>
              <a:rPr lang="cs-CZ" sz="4800" dirty="0" smtClean="0"/>
              <a:t>0</a:t>
            </a:r>
            <a:endParaRPr lang="cs-CZ" sz="48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7744968" y="3893770"/>
            <a:ext cx="947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/>
              <a:t>30</a:t>
            </a:r>
            <a:endParaRPr lang="cs-CZ" sz="4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499616" y="2359152"/>
            <a:ext cx="574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</a:t>
            </a:r>
            <a:r>
              <a:rPr lang="cs-CZ" sz="2400" dirty="0" smtClean="0"/>
              <a:t>1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127974" y="2360940"/>
            <a:ext cx="739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</a:t>
            </a:r>
            <a:r>
              <a:rPr lang="cs-CZ" sz="2400" dirty="0" smtClean="0"/>
              <a:t>2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486172" y="2378336"/>
            <a:ext cx="59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</a:t>
            </a:r>
            <a:r>
              <a:rPr lang="cs-CZ" sz="2400" dirty="0" smtClean="0"/>
              <a:t>4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070156" y="2378335"/>
            <a:ext cx="54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</a:t>
            </a:r>
            <a:r>
              <a:rPr lang="cs-CZ" sz="2400" dirty="0" smtClean="0"/>
              <a:t>6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424518" y="2364100"/>
            <a:ext cx="504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</a:t>
            </a:r>
            <a:r>
              <a:rPr lang="cs-CZ" sz="2400" dirty="0" smtClean="0"/>
              <a:t>8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7440031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3.88889E-6 0.00023 C -0.00313 0.00023 -0.00608 0.00046 -0.00903 0.00115 C -0.01007 0.00139 -0.01111 0.00231 -0.01216 0.00254 C -0.01441 0.00324 -0.01684 0.00347 -0.0191 0.00393 C -0.02605 0.00694 -0.01736 0.00324 -0.02709 0.00648 C -0.02813 0.00694 -0.029 0.00764 -0.03004 0.00787 C -0.04028 0.00995 -0.06025 0.01018 -0.06719 0.01064 C -0.07743 0.01389 -0.07292 0.01111 -0.08108 0.01851 L -0.08421 0.02129 C -0.08525 0.02569 -0.08507 0.02384 -0.08507 0.02662 L -0.08421 0.02662 L -0.08421 0.02685 L -0.08421 0.02662 L -0.08421 0.02685 L -0.08316 0.0199 L -0.08316 0.02014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2.77778E-7 0.00023 C -0.00347 0.00023 -0.00677 0.00023 -0.01007 0.00116 C -0.01146 0.00162 -0.01267 0.00324 -0.01406 0.00393 C -0.01597 0.00486 -0.01806 0.00555 -0.02014 0.00648 C -0.02101 0.00694 -0.02222 0.00717 -0.02309 0.00787 C -0.02448 0.00879 -0.02569 0.00995 -0.02708 0.01065 C -0.03681 0.01481 -0.04149 0.01366 -0.05312 0.01458 C -0.06181 0.01412 -0.07049 0.01435 -0.07899 0.01319 C -0.08333 0.01273 -0.08542 0.00995 -0.08906 0.00787 C -0.09097 0.00694 -0.09306 0.00578 -0.09514 0.00532 C -0.10365 0.00231 -0.09774 0.00393 -0.11302 0.00254 C -0.11615 0.00278 -0.1309 0.0037 -0.13611 0.00532 C -0.13819 0.00578 -0.14028 0.00625 -0.14201 0.00787 L -0.14514 0.01065 C -0.14566 0.0118 -0.14618 0.01342 -0.14705 0.01458 C -0.15 0.01828 -0.14983 0.01643 -0.15312 0.01852 C -0.15417 0.01921 -0.15521 0.02014 -0.15608 0.02129 C -0.15712 0.02245 -0.15799 0.02407 -0.15903 0.02523 C -0.16007 0.02616 -0.16198 0.02778 -0.16198 0.02801 L -0.16198 0.02778 L -0.16198 0.02801 L -0.16198 0.02778 L -0.16198 0.02801 L -0.16111 0.07453 L -0.16111 0.09722 L -0.16111 0.09745 L -0.16111 0.09722 L -0.16007 0.04259 L -0.16007 0.04282 L -0.16007 0.04259 " pathEditMode="relative" rAng="0" ptsTypes="AAAAAAAAAAAAAAAAAAAAAAAAAAAAA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1.11111E-6 0.00024 C -0.00417 0.00255 -0.00833 0.00463 -0.01215 0.00787 C -0.01302 0.0088 -0.01406 0.00996 -0.01511 0.01065 C -0.01632 0.01135 -0.01771 0.01158 -0.0191 0.01181 C -0.02274 0.0125 -0.02639 0.01274 -0.03004 0.0132 C -0.0382 0.0169 -0.03142 0.01412 -0.04913 0.01598 C -0.05313 0.01621 -0.05712 0.01667 -0.06111 0.01713 C -0.06927 0.01991 -0.06285 0.01806 -0.07604 0.01991 C -0.07882 0.02037 -0.08142 0.02084 -0.08403 0.0213 C -0.08837 0.02315 -0.08941 0.02362 -0.09531 0.02524 C -0.09844 0.02616 -0.10174 0.02686 -0.10504 0.02778 C -0.10695 0.02848 -0.1125 0.03033 -0.11406 0.03056 C -0.12465 0.03125 -0.13542 0.03149 -0.14601 0.03195 L -0.21511 0.03056 C -0.22153 0.03033 -0.21806 0.02917 -0.22309 0.02778 C -0.22517 0.02732 -0.23837 0.02547 -0.24011 0.02524 C -0.24097 0.02477 -0.24201 0.02431 -0.24306 0.02385 C -0.24549 0.02292 -0.24757 0.02269 -0.25 0.0213 C -0.25729 0.01713 -0.2507 0.01968 -0.25799 0.01713 C -0.25903 0.01644 -0.2599 0.01528 -0.26094 0.01459 C -0.26337 0.01297 -0.26649 0.01274 -0.2691 0.01181 C -0.27101 0.01112 -0.275 0.00926 -0.275 0.00949 C -0.28004 0.00973 -0.28507 0.00996 -0.28993 0.01065 C -0.29132 0.01065 -0.29288 0.01088 -0.2941 0.01181 C -0.29497 0.01274 -0.29531 0.01459 -0.29601 0.01598 C -0.29688 0.01737 -0.29809 0.01852 -0.29896 0.01991 C -0.30017 0.02431 -0.3 0.02454 -0.30208 0.02917 C -0.30261 0.03056 -0.30347 0.03172 -0.30399 0.03311 C -0.3059 0.03843 -0.30417 0.03658 -0.30608 0.0426 C -0.30642 0.04399 -0.30747 0.04514 -0.30799 0.04653 C -0.30886 0.04908 -0.30938 0.05186 -0.31007 0.05463 L -0.31094 0.05857 C -0.31129 0.06158 -0.31163 0.06482 -0.31198 0.06783 C -0.31215 0.06922 -0.31198 0.07199 -0.31302 0.07199 C -0.31406 0.07199 -0.31302 0.06922 -0.31302 0.06783 " pathEditMode="relative" rAng="0" ptsTypes="AAAAAAAAAAAAAAAAAAAAAAAAAAAAAAAAAAAA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7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2.22222E-6 0.00024 C 0.04583 0.00324 0.02396 0.00301 0.06597 0.00116 L 0.07187 -4.07407E-6 C 0.07708 -0.00138 0.07743 -0.00185 0.08298 -0.00277 C 0.08594 -0.00324 0.08889 -0.0037 0.09184 -0.00416 C 0.11614 -0.00694 0.11267 -0.00648 0.13489 -0.0081 C 0.15173 -0.01458 0.13055 -0.00694 0.16285 -0.01342 C 0.16979 -0.01481 0.16805 -0.01666 0.17396 -0.02013 C 0.17517 -0.02083 0.17656 -0.02083 0.17795 -0.02129 C 0.18003 -0.02245 0.18194 -0.02384 0.18385 -0.02546 C 0.18489 -0.02615 0.18576 -0.02731 0.18698 -0.02801 C 0.18819 -0.0287 0.18958 -0.02893 0.19097 -0.02939 C 0.19288 -0.03009 0.19479 -0.03125 0.19687 -0.03194 C 0.19826 -0.03263 0.19965 -0.03287 0.20087 -0.03333 C 0.20469 -0.03472 0.20364 -0.03495 0.20781 -0.03611 C 0.21024 -0.03657 0.2125 -0.03703 0.21493 -0.03726 C 0.21892 -0.03703 0.22291 -0.03703 0.22691 -0.03611 C 0.22899 -0.03564 0.2309 -0.03402 0.23281 -0.03333 L 0.23698 -0.03194 C 0.24392 -0.02569 0.23507 -0.0331 0.24496 -0.02801 C 0.246 -0.02754 0.2467 -0.02592 0.24791 -0.02546 C 0.24948 -0.02453 0.25121 -0.02453 0.25295 -0.02407 C 0.25382 -0.02314 0.25503 -0.02245 0.2559 -0.02129 C 0.25677 -0.02037 0.25694 -0.01851 0.25781 -0.01736 C 0.25868 -0.01643 0.25989 -0.01643 0.26094 -0.01597 C 0.27396 -0.00301 0.25816 -0.01805 0.26788 -0.01064 C 0.26996 -0.00926 0.27187 -0.00717 0.27396 -0.00532 L 0.27986 -4.07407E-6 C 0.2809 0.0007 0.28177 0.00209 0.28281 0.00255 L 0.28594 0.00394 C 0.2868 0.00533 0.28767 0.00695 0.28889 0.00787 C 0.2908 0.00926 0.29496 0.01065 0.29496 0.01088 C 0.29583 0.01181 0.29722 0.01297 0.29791 0.01459 C 0.29896 0.01713 0.2993 0.01991 0.29982 0.02246 C 0.30017 0.02385 0.29982 0.02616 0.30087 0.02662 L 0.30382 0.02778 C 0.30451 0.02917 0.30538 0.03056 0.3059 0.03195 C 0.30642 0.03311 0.30642 0.03473 0.30694 0.03588 C 0.30798 0.03866 0.30955 0.04121 0.31094 0.04375 C 0.31146 0.04514 0.31146 0.04653 0.3118 0.04792 C 0.3125 0.04931 0.31337 0.05047 0.31389 0.05186 C 0.31475 0.0544 0.31597 0.05996 0.31597 0.06019 C 0.31562 0.06389 0.3158 0.06806 0.31493 0.07176 C 0.31458 0.07315 0.31389 0.06922 0.31389 0.06783 C 0.31389 0.05417 0.31493 0.04028 0.31493 0.02662 " pathEditMode="relative" rAng="0" ptsTypes="AAAAAAAAAAAAAAAAAAAAAAAAAAAAAAAAAAAAAAAAAAAAAA">
                                      <p:cBhvr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99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1.66667E-6 0.00023 C 0.00972 -0.00093 0.01823 -0.00139 0.02795 -0.00278 C 0.03055 -0.00301 0.03333 -0.00347 0.03594 -0.00417 C 0.03767 -0.0044 0.03923 -0.00509 0.04097 -0.00532 C 0.04496 -0.00602 0.04896 -0.00625 0.05295 -0.00671 C 0.06892 -0.01204 0.05521 -0.00787 0.09392 -0.00949 L 0.12691 -0.01065 C 0.13125 -0.01042 0.13559 -0.01018 0.13993 -0.00949 C 0.14618 -0.00856 0.14427 -0.00764 0.15087 -0.00532 L 0.15486 -0.00417 C 0.1559 -0.00324 0.15712 -0.00255 0.15781 -0.00139 C 0.15955 0.00093 0.16198 0.00648 0.16198 0.00671 C 0.16163 0.01111 0.16163 0.01551 0.16094 0.01991 C 0.16059 0.02153 0.15937 0.02245 0.15885 0.02384 C 0.15851 0.02523 0.15781 0.02801 0.15781 0.02824 " pathEditMode="relative" rAng="0" ptsTypes="AAAAAAAAAAAAAA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Zaokrouhli dané číslo na desítky. Rozhodni, jaké číslo patří na místo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otazníku,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zaokrouhli ho. Dotykem své rozhodnutí zkontroluj.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10" name="Skupina 9"/>
          <p:cNvGrpSpPr/>
          <p:nvPr/>
        </p:nvGrpSpPr>
        <p:grpSpPr>
          <a:xfrm>
            <a:off x="924054" y="2917000"/>
            <a:ext cx="7275576" cy="978344"/>
            <a:chOff x="924054" y="2917000"/>
            <a:chExt cx="7275576" cy="978344"/>
          </a:xfrm>
        </p:grpSpPr>
        <p:cxnSp>
          <p:nvCxnSpPr>
            <p:cNvPr id="5" name="Přímá spojnice 4"/>
            <p:cNvCxnSpPr/>
            <p:nvPr/>
          </p:nvCxnSpPr>
          <p:spPr>
            <a:xfrm>
              <a:off x="924054" y="3392488"/>
              <a:ext cx="7241538" cy="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>
              <a:off x="924054" y="2944368"/>
              <a:ext cx="0" cy="95097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>
              <a:off x="8199630" y="2917000"/>
              <a:ext cx="0" cy="950976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1691640" y="300837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římá spojnice 55"/>
            <p:cNvCxnSpPr/>
            <p:nvPr/>
          </p:nvCxnSpPr>
          <p:spPr>
            <a:xfrm>
              <a:off x="2392680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>
              <a:off x="309372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/>
            <p:cNvCxnSpPr/>
            <p:nvPr/>
          </p:nvCxnSpPr>
          <p:spPr>
            <a:xfrm>
              <a:off x="3861305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/>
            <p:cNvCxnSpPr/>
            <p:nvPr/>
          </p:nvCxnSpPr>
          <p:spPr>
            <a:xfrm>
              <a:off x="457200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>
              <a:off x="532993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>
              <a:off x="6002278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římá spojnice 61"/>
            <p:cNvCxnSpPr/>
            <p:nvPr/>
          </p:nvCxnSpPr>
          <p:spPr>
            <a:xfrm>
              <a:off x="6751064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>
              <a:off x="7466331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ovéPole 10"/>
          <p:cNvSpPr txBox="1"/>
          <p:nvPr/>
        </p:nvSpPr>
        <p:spPr>
          <a:xfrm>
            <a:off x="548640" y="3893771"/>
            <a:ext cx="859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/>
              <a:t>3</a:t>
            </a:r>
            <a:r>
              <a:rPr lang="cs-CZ" sz="4800" dirty="0" smtClean="0"/>
              <a:t>0</a:t>
            </a:r>
            <a:endParaRPr lang="cs-CZ" sz="48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7744968" y="3893770"/>
            <a:ext cx="947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/>
              <a:t>40</a:t>
            </a:r>
            <a:endParaRPr lang="cs-CZ" sz="4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499616" y="2359152"/>
            <a:ext cx="574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?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127974" y="2360940"/>
            <a:ext cx="739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3</a:t>
            </a:r>
            <a:r>
              <a:rPr lang="cs-CZ" sz="2400" dirty="0" smtClean="0"/>
              <a:t>2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798337" y="2359152"/>
            <a:ext cx="639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3</a:t>
            </a:r>
            <a:r>
              <a:rPr lang="cs-CZ" sz="2400" dirty="0" smtClean="0"/>
              <a:t>3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695229" y="2378334"/>
            <a:ext cx="59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?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270248" y="2359152"/>
            <a:ext cx="560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3</a:t>
            </a:r>
            <a:r>
              <a:rPr lang="cs-CZ" sz="2400" dirty="0" smtClean="0"/>
              <a:t>5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150837" y="2378333"/>
            <a:ext cx="54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?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856833" y="2378332"/>
            <a:ext cx="559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?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424518" y="2364100"/>
            <a:ext cx="504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3</a:t>
            </a:r>
            <a:r>
              <a:rPr lang="cs-CZ" sz="2400" dirty="0" smtClean="0"/>
              <a:t>8</a:t>
            </a:r>
            <a:endParaRPr lang="cs-CZ" sz="24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7286664" y="2378332"/>
            <a:ext cx="56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?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2254693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3.88889E-6 0.00023 C -0.00313 0.00023 -0.00608 0.00046 -0.00903 0.00115 C -0.01007 0.00139 -0.01111 0.00231 -0.01216 0.00254 C -0.01441 0.00324 -0.01684 0.00347 -0.0191 0.00393 C -0.02605 0.00694 -0.01736 0.00324 -0.02709 0.00648 C -0.02813 0.00694 -0.029 0.00764 -0.03004 0.00787 C -0.04028 0.00995 -0.06025 0.01018 -0.06719 0.01064 C -0.07743 0.01389 -0.07292 0.01111 -0.08108 0.01851 L -0.08421 0.02129 C -0.08525 0.02569 -0.08507 0.02384 -0.08507 0.02662 L -0.08421 0.02662 L -0.08421 0.02685 L -0.08421 0.02662 L -0.08421 0.02685 L -0.08316 0.0199 L -0.08316 0.02014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2.77778E-7 0.00023 C -0.00347 0.00023 -0.00677 0.00023 -0.01007 0.00116 C -0.01146 0.00162 -0.01267 0.00324 -0.01406 0.00393 C -0.01597 0.00486 -0.01806 0.00555 -0.02014 0.00648 C -0.02101 0.00694 -0.02222 0.00717 -0.02309 0.00787 C -0.02448 0.00879 -0.02569 0.00995 -0.02708 0.01065 C -0.03681 0.01481 -0.04149 0.01366 -0.05312 0.01458 C -0.06181 0.01412 -0.07049 0.01435 -0.07899 0.01319 C -0.08333 0.01273 -0.08542 0.00995 -0.08906 0.00787 C -0.09097 0.00694 -0.09306 0.00578 -0.09514 0.00532 C -0.10365 0.00231 -0.09774 0.00393 -0.11302 0.00254 C -0.11615 0.00278 -0.1309 0.0037 -0.13611 0.00532 C -0.13819 0.00578 -0.14028 0.00625 -0.14201 0.00787 L -0.14514 0.01065 C -0.14566 0.0118 -0.14618 0.01342 -0.14705 0.01458 C -0.15 0.01828 -0.14983 0.01643 -0.15312 0.01852 C -0.15417 0.01921 -0.15521 0.02014 -0.15608 0.02129 C -0.15712 0.02245 -0.15799 0.02407 -0.15903 0.02523 C -0.16007 0.02616 -0.16198 0.02778 -0.16198 0.02801 L -0.16198 0.02778 L -0.16198 0.02801 L -0.16198 0.02778 L -0.16198 0.02801 L -0.16111 0.07453 L -0.16111 0.09722 L -0.16111 0.09745 L -0.16111 0.09722 L -0.16007 0.04259 L -0.16007 0.04282 L -0.16007 0.04259 " pathEditMode="relative" rAng="0" ptsTypes="AAAAAAAAAAAAAAAAAAAAAAAAAAAAA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-2.22222E-6 0.00023 C -0.00278 0.00208 -0.00555 0.00416 -0.00816 0.00648 C -0.01528 0.01365 -0.00555 0.00833 -0.01701 0.01597 L -0.02517 0.02129 C -0.02639 0.02222 -0.0276 0.02338 -0.02916 0.02384 C -0.03003 0.0243 -0.03107 0.02476 -0.03212 0.02523 C -0.03333 0.02569 -0.03489 0.02592 -0.03611 0.02662 C -0.0375 0.02731 -0.03889 0.02824 -0.0401 0.02916 C -0.04114 0.03009 -0.04201 0.03148 -0.04305 0.03194 C -0.04531 0.03287 -0.04774 0.03287 -0.05017 0.03333 C -0.06007 0.03865 -0.05052 0.03379 -0.05903 0.03726 C -0.06441 0.03935 -0.06493 0.04027 -0.07014 0.0412 C -0.07378 0.04189 -0.07743 0.04213 -0.08107 0.04259 C -0.08212 0.04305 -0.08316 0.04351 -0.08403 0.04398 C -0.08576 0.04444 -0.0875 0.04467 -0.08906 0.04514 C -0.09045 0.0456 -0.09184 0.04606 -0.09305 0.04652 L -0.12812 0.04514 C -0.1375 0.04467 -0.15607 0.04259 -0.15607 0.04282 C -0.15712 0.04213 -0.15816 0.04166 -0.1592 0.0412 C -0.16389 0.03958 -0.16597 0.03981 -0.17118 0.03865 C -0.1776 0.03703 -0.17552 0.0368 -0.18316 0.03588 C -0.18784 0.03541 -0.19253 0.03495 -0.19722 0.03449 C -0.19878 0.03402 -0.20052 0.03333 -0.20208 0.03333 C -0.21024 0.03333 -0.21753 0.03379 -0.22517 0.03588 C -0.22656 0.03634 -0.22778 0.0368 -0.22916 0.03726 C -0.22951 0.03865 -0.22969 0.04004 -0.23021 0.0412 C -0.23073 0.04259 -0.23194 0.04375 -0.23212 0.04514 C -0.23246 0.04791 -0.23125 0.04907 -0.23021 0.05069 L -0.23021 0.05092 L -0.23021 0.05069 L -0.23021 0.05092 " pathEditMode="relative" rAng="0" ptsTypes="AAAAAAAAAAAAAAAAAAAAAAAAAAAAAA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15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07407E-6 L 4.44444E-6 0.00024 C -0.00417 0.00255 -0.00834 0.00463 -0.01216 0.00787 C -0.01303 0.0088 -0.01407 0.00996 -0.01511 0.01065 C -0.01632 0.01135 -0.01771 0.01158 -0.0191 0.01181 C -0.02275 0.0125 -0.02639 0.01274 -0.03004 0.0132 C -0.0382 0.0169 -0.03143 0.01412 -0.04914 0.01598 C -0.05313 0.01621 -0.05712 0.01667 -0.06112 0.01713 C -0.06928 0.01991 -0.06285 0.01806 -0.07605 0.01991 C -0.07882 0.02037 -0.08143 0.02084 -0.08403 0.0213 C -0.08837 0.02315 -0.08941 0.02362 -0.09532 0.02524 C -0.09844 0.02616 -0.10174 0.02686 -0.10504 0.02778 C -0.10695 0.02848 -0.1125 0.03033 -0.11407 0.03056 C -0.12466 0.03125 -0.13542 0.03149 -0.14601 0.03195 L -0.21511 0.03056 C -0.22153 0.03033 -0.21806 0.02917 -0.22309 0.02778 C -0.22518 0.02732 -0.23837 0.02547 -0.24011 0.02524 C -0.24098 0.02477 -0.24202 0.02431 -0.24306 0.02385 C -0.24549 0.02292 -0.24757 0.02269 -0.25 0.0213 C -0.2573 0.01713 -0.2507 0.01968 -0.25799 0.01713 C -0.25903 0.01644 -0.2599 0.01528 -0.26094 0.01459 C -0.26337 0.01297 -0.2665 0.01274 -0.2691 0.01181 C -0.27101 0.01112 -0.275 0.00926 -0.275 0.00949 C -0.28004 0.00973 -0.28507 0.00996 -0.28993 0.01065 C -0.29132 0.01065 -0.29289 0.01088 -0.2941 0.01181 C -0.29497 0.01274 -0.29532 0.01459 -0.29601 0.01598 C -0.29688 0.01737 -0.29809 0.01852 -0.29896 0.01991 C -0.30018 0.02431 -0.3 0.02454 -0.30209 0.02917 C -0.30261 0.03056 -0.30348 0.03172 -0.304 0.03311 C -0.30591 0.03843 -0.30417 0.03658 -0.30608 0.0426 C -0.30643 0.04399 -0.30747 0.04514 -0.30799 0.04653 C -0.30886 0.04908 -0.30938 0.05186 -0.31007 0.05463 L -0.31094 0.05857 C -0.31129 0.06158 -0.31164 0.06482 -0.31198 0.06783 C -0.31216 0.06922 -0.31198 0.07199 -0.31303 0.07199 C -0.31407 0.07199 -0.31303 0.06922 -0.31303 0.06783 " pathEditMode="relative" rAng="0" ptsTypes="AAAAAAAAAAAAAAAAAAAAAAAAAAAAAAAAAA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7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5.55556E-7 0.00023 C 0.00417 0.00092 0.00868 0.00162 0.01285 0.00277 C 0.01528 0.00324 0.01753 0.00463 0.01996 0.00532 C 0.02812 0.0074 0.04931 0.00764 0.05295 0.0081 C 0.05799 0.00833 0.06285 0.00902 0.06788 0.00926 L 0.08993 0.01064 C 0.09687 0.01018 0.10399 0.01041 0.11094 0.00926 C 0.11337 0.00902 0.11562 0.0074 0.11788 0.00671 C 0.13542 0.00115 0.13125 0.00208 0.14392 3.7037E-6 C 0.14687 -0.00139 0.14983 -0.00301 0.15295 -0.00394 C 0.16233 -0.00718 0.16458 -0.00579 0.17396 -0.01065 C 0.17743 -0.0125 0.18038 -0.01551 0.18403 -0.01736 C 0.18785 -0.01922 0.19201 -0.01945 0.19601 -0.0213 C 0.19983 -0.02315 0.20312 -0.02639 0.20694 -0.02801 C 0.21024 -0.0294 0.21371 -0.0294 0.21701 -0.03056 C 0.22344 -0.03311 0.22969 -0.03588 0.23594 -0.03866 C 0.24931 -0.04445 0.24392 -0.0426 0.25191 -0.04537 C 0.25295 -0.04885 0.25226 -0.05486 0.25503 -0.05602 C 0.26094 -0.05857 0.26771 -0.05463 0.27396 -0.05463 C 0.28594 -0.05463 0.29792 -0.05556 0.31007 -0.05602 C 0.31528 -0.05556 0.32066 -0.05533 0.32604 -0.05463 C 0.32795 -0.0544 0.33003 -0.0544 0.33194 -0.05324 C 0.3342 -0.05209 0.33576 -0.04908 0.33802 -0.04792 C 0.34184 -0.0463 0.34358 -0.04584 0.34705 -0.04121 C 0.34844 -0.03936 0.35156 -0.03449 0.35399 -0.03334 C 0.35556 -0.03241 0.35729 -0.03241 0.35903 -0.03195 C 0.37101 -0.02385 0.35608 -0.03426 0.36597 -0.02662 C 0.36736 -0.0257 0.36875 -0.025 0.36996 -0.02408 C 0.37135 -0.02292 0.37257 -0.0213 0.37396 -0.01991 C 0.375 -0.01899 0.37604 -0.01829 0.37708 -0.01736 C 0.37812 -0.01621 0.37899 -0.01459 0.38003 -0.01343 C 0.3809 -0.01227 0.38212 -0.01158 0.38299 -0.01065 C 0.38403 -0.00949 0.3849 -0.00764 0.38594 -0.00672 C 0.38681 -0.00579 0.38802 -0.00602 0.38906 -0.00533 C 0.3901 -0.00463 0.39097 -0.00348 0.39201 -0.00278 C 0.39375 0.00092 0.39479 0.00254 0.39601 0.00671 C 0.3967 0.00926 0.39809 0.01458 0.39809 0.01481 C 0.39774 0.01921 0.39757 0.02361 0.39705 0.02801 C 0.3967 0.03078 0.39496 0.03588 0.39496 0.03611 C 0.39618 0.0537 0.39601 0.04652 0.39601 0.0574 " pathEditMode="relative" rAng="0" ptsTypes="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9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7407E-6 L -1.94444E-6 0.00024 C 0.04584 0.00324 0.02396 0.00301 0.06597 0.00116 L 0.07188 -4.07407E-6 C 0.07709 -0.00138 0.07743 -0.00185 0.08299 -0.00277 C 0.08594 -0.00324 0.08889 -0.0037 0.09184 -0.00416 C 0.11615 -0.00694 0.11268 -0.00648 0.1349 -0.0081 C 0.15174 -0.01458 0.13056 -0.00694 0.16285 -0.01342 C 0.16979 -0.01481 0.16806 -0.01666 0.17396 -0.02013 C 0.17518 -0.02083 0.17656 -0.02083 0.17795 -0.02129 C 0.18004 -0.02245 0.18195 -0.02384 0.18386 -0.02546 C 0.1849 -0.02615 0.18577 -0.02731 0.18698 -0.02801 C 0.1882 -0.0287 0.18959 -0.02893 0.19097 -0.02939 C 0.19288 -0.03009 0.19479 -0.03125 0.19688 -0.03194 C 0.19827 -0.03263 0.19965 -0.03287 0.20087 -0.03333 C 0.20469 -0.03472 0.20365 -0.03495 0.20781 -0.03611 C 0.21025 -0.03657 0.2125 -0.03703 0.21493 -0.03726 C 0.21893 -0.03703 0.22292 -0.03703 0.22691 -0.03611 C 0.229 -0.03564 0.2309 -0.03402 0.23281 -0.03333 L 0.23698 -0.03194 C 0.24393 -0.02569 0.23507 -0.0331 0.24497 -0.02801 C 0.24601 -0.02754 0.2467 -0.02592 0.24792 -0.02546 C 0.24948 -0.02453 0.25122 -0.02453 0.25295 -0.02407 C 0.25382 -0.02314 0.25504 -0.02245 0.2559 -0.02129 C 0.25677 -0.02037 0.25695 -0.01851 0.25781 -0.01736 C 0.25868 -0.01643 0.2599 -0.01643 0.26094 -0.01597 C 0.27396 -0.00301 0.25816 -0.01805 0.26788 -0.01064 C 0.26997 -0.00926 0.27188 -0.00717 0.27396 -0.00532 L 0.27986 -4.07407E-6 C 0.2809 0.0007 0.28177 0.00209 0.28281 0.00255 L 0.28594 0.00394 C 0.28681 0.00533 0.28768 0.00695 0.28889 0.00787 C 0.2908 0.00926 0.29497 0.01065 0.29497 0.01088 C 0.29584 0.01181 0.29722 0.01297 0.29792 0.01459 C 0.29896 0.01713 0.29931 0.01991 0.29983 0.02246 C 0.30018 0.02385 0.29983 0.02616 0.30087 0.02662 L 0.30382 0.02778 C 0.30452 0.02917 0.30538 0.03056 0.3059 0.03195 C 0.30643 0.03311 0.30643 0.03473 0.30695 0.03588 C 0.30799 0.03866 0.30955 0.04121 0.31094 0.04375 C 0.31146 0.04514 0.31146 0.04653 0.31181 0.04792 C 0.3125 0.04931 0.31337 0.05047 0.31389 0.05186 C 0.31476 0.0544 0.31597 0.05996 0.31597 0.06019 C 0.31563 0.06389 0.3158 0.06806 0.31493 0.07176 C 0.31459 0.07315 0.31389 0.06922 0.31389 0.06783 C 0.31389 0.05417 0.31493 0.04028 0.31493 0.02662 " pathEditMode="relative" rAng="0" ptsTypes="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99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07407E-6 L 3.05556E-6 0.00024 C 0.00798 -0.00115 0.01753 -0.00185 0.02587 -0.00416 C 0.02725 -0.00439 0.02847 -0.00509 0.02986 -0.00555 C 0.03316 -0.00648 0.03663 -0.00671 0.03993 -0.0081 C 0.05277 -0.01388 0.03958 -0.00833 0.05087 -0.01203 C 0.05191 -0.0125 0.05277 -0.01319 0.05382 -0.01342 C 0.06215 -0.01527 0.06875 -0.0162 0.07691 -0.01736 C 0.08593 -0.02152 0.07152 -0.01527 0.08489 -0.02013 C 0.08698 -0.02083 0.08871 -0.02222 0.0908 -0.02268 C 0.09253 -0.02314 0.09427 -0.02361 0.09583 -0.02407 C 0.09687 -0.02453 0.09791 -0.025 0.09878 -0.02546 C 0.10052 -0.02592 0.10225 -0.02615 0.10382 -0.02685 C 0.10885 -0.02847 0.10521 -0.02801 0.11093 -0.03078 C 0.11215 -0.03148 0.11354 -0.03148 0.11493 -0.03217 C 0.11632 -0.03287 0.11753 -0.03402 0.11892 -0.03472 C 0.11979 -0.03541 0.12083 -0.03564 0.12187 -0.03611 C 0.12604 -0.03773 0.12708 -0.03773 0.13177 -0.03865 C 0.14409 -0.03842 0.15659 -0.03842 0.16875 -0.0375 C 0.17517 -0.0368 0.18142 -0.03379 0.18784 -0.03333 C 0.19809 -0.03263 0.2085 -0.03263 0.21875 -0.03217 C 0.22066 -0.03171 0.22482 -0.03078 0.22673 -0.02939 C 0.22795 -0.0287 0.22864 -0.02731 0.22986 -0.02685 C 0.23212 -0.02592 0.23455 -0.02592 0.2368 -0.02546 C 0.23784 -0.02523 0.24253 -0.02361 0.24375 -0.02268 C 0.24479 -0.02199 0.24583 -0.02106 0.2467 -0.02013 C 0.24739 -0.01875 0.24826 -0.01759 0.24878 -0.0162 C 0.25087 -0.01064 0.25052 0.00024 0.25087 0.00394 C 0.25052 0.01459 0.25034 0.02524 0.24982 0.03588 C 0.24965 0.0382 0.2493 0.04051 0.24878 0.0426 C 0.24843 0.04399 0.24739 0.04514 0.2467 0.04653 C 0.24652 0.04885 0.24618 0.05093 0.24583 0.05324 C 0.24531 0.05602 0.24444 0.05857 0.24375 0.06112 L 0.24271 0.06528 L 0.2408 0.07315 L 0.23975 0.07732 " pathEditMode="relative" rAng="0" ptsTypes="AAAAAAAAAAAAAAAAAAAAAAAAAAAAAAAAAA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5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1.66667E-6 0.00023 C 0.00972 -0.00093 0.01823 -0.00139 0.02795 -0.00278 C 0.03055 -0.00301 0.03333 -0.00347 0.03594 -0.00417 C 0.03767 -0.0044 0.03923 -0.00509 0.04097 -0.00532 C 0.04496 -0.00602 0.04896 -0.00625 0.05295 -0.00671 C 0.06892 -0.01204 0.05521 -0.00787 0.09392 -0.00949 L 0.12691 -0.01065 C 0.13125 -0.01042 0.13559 -0.01018 0.13993 -0.00949 C 0.14618 -0.00856 0.14427 -0.00764 0.15087 -0.00532 L 0.15486 -0.00417 C 0.1559 -0.00324 0.15712 -0.00255 0.15781 -0.00139 C 0.15955 0.00093 0.16198 0.00648 0.16198 0.00671 C 0.16163 0.01111 0.16163 0.01551 0.16094 0.01991 C 0.16059 0.02153 0.15937 0.02245 0.15885 0.02384 C 0.15851 0.02523 0.15781 0.02801 0.15781 0.02824 " pathEditMode="relative" rAng="0" ptsTypes="AAAAAAAAAAAAAAAA">
                                      <p:cBhvr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-5.55556E-7 0.00024 C 0.01024 -0.00092 0.01198 -0.00092 0.02083 -0.00254 C 0.02517 -0.00347 0.02951 -0.00463 0.03385 -0.00532 C 0.04028 -0.00601 0.04653 -0.00625 0.05295 -0.00648 L 0.08299 -0.00393 C 0.08455 -0.0037 0.08629 -0.00347 0.08785 -0.00254 C 0.08906 -0.00208 0.08993 -0.00069 0.09097 -4.07407E-6 C 0.09288 0.00811 0.09288 0.00649 0.09097 0.02014 C 0.09063 0.02176 0.08941 0.02269 0.08889 0.02408 C 0.08542 0.03473 0.08924 0.0301 0.08385 0.03473 C 0.08281 0.04051 0.08299 0.03843 0.08299 0.04144 L 0.08195 0.05232 " pathEditMode="relative" rAng="0" ptsTypes="AAAAAAAAAAA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Zaokrouhli dané číslo na desítky. Rozhodni, jaké číslo patří na místo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otazníku,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zaokrouhli ho. Dotykem své rozhodnutí zkontroluj.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10" name="Skupina 9"/>
          <p:cNvGrpSpPr/>
          <p:nvPr/>
        </p:nvGrpSpPr>
        <p:grpSpPr>
          <a:xfrm>
            <a:off x="924054" y="2917000"/>
            <a:ext cx="7275576" cy="978344"/>
            <a:chOff x="924054" y="2917000"/>
            <a:chExt cx="7275576" cy="978344"/>
          </a:xfrm>
        </p:grpSpPr>
        <p:cxnSp>
          <p:nvCxnSpPr>
            <p:cNvPr id="5" name="Přímá spojnice 4"/>
            <p:cNvCxnSpPr/>
            <p:nvPr/>
          </p:nvCxnSpPr>
          <p:spPr>
            <a:xfrm>
              <a:off x="924054" y="3392488"/>
              <a:ext cx="7241538" cy="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>
              <a:off x="924054" y="2944368"/>
              <a:ext cx="0" cy="95097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>
              <a:off x="8199630" y="2917000"/>
              <a:ext cx="0" cy="950976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1691640" y="300837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římá spojnice 55"/>
            <p:cNvCxnSpPr/>
            <p:nvPr/>
          </p:nvCxnSpPr>
          <p:spPr>
            <a:xfrm>
              <a:off x="2392680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>
              <a:off x="309372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/>
            <p:cNvCxnSpPr/>
            <p:nvPr/>
          </p:nvCxnSpPr>
          <p:spPr>
            <a:xfrm>
              <a:off x="3861305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/>
            <p:cNvCxnSpPr/>
            <p:nvPr/>
          </p:nvCxnSpPr>
          <p:spPr>
            <a:xfrm>
              <a:off x="457200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>
              <a:off x="532993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>
              <a:off x="6002278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římá spojnice 61"/>
            <p:cNvCxnSpPr/>
            <p:nvPr/>
          </p:nvCxnSpPr>
          <p:spPr>
            <a:xfrm>
              <a:off x="6751064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>
              <a:off x="7466331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ovéPole 10"/>
          <p:cNvSpPr txBox="1"/>
          <p:nvPr/>
        </p:nvSpPr>
        <p:spPr>
          <a:xfrm>
            <a:off x="548640" y="3893771"/>
            <a:ext cx="859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/>
              <a:t>4</a:t>
            </a:r>
            <a:r>
              <a:rPr lang="cs-CZ" sz="4800" dirty="0" smtClean="0"/>
              <a:t>0</a:t>
            </a:r>
            <a:endParaRPr lang="cs-CZ" sz="48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7744968" y="3893770"/>
            <a:ext cx="947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/>
              <a:t>5</a:t>
            </a:r>
            <a:r>
              <a:rPr lang="cs-CZ" sz="4800" dirty="0" smtClean="0"/>
              <a:t>0</a:t>
            </a:r>
            <a:endParaRPr lang="cs-CZ" sz="4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499616" y="2359152"/>
            <a:ext cx="574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?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127974" y="2360940"/>
            <a:ext cx="739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z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2928040" y="2350900"/>
            <a:ext cx="639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?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3695229" y="2378334"/>
            <a:ext cx="59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x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4270248" y="2359152"/>
            <a:ext cx="560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45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150837" y="2378333"/>
            <a:ext cx="54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?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856833" y="2378332"/>
            <a:ext cx="559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y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6611893" y="2370080"/>
            <a:ext cx="504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?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7286664" y="2378332"/>
            <a:ext cx="56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?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3380463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3.88889E-6 0.00023 C -0.00313 0.00023 -0.00608 0.00046 -0.00903 0.00115 C -0.01007 0.00139 -0.01111 0.00231 -0.01216 0.00254 C -0.01441 0.00324 -0.01684 0.00347 -0.0191 0.00393 C -0.02605 0.00694 -0.01736 0.00324 -0.02709 0.00648 C -0.02813 0.00694 -0.029 0.00764 -0.03004 0.00787 C -0.04028 0.00995 -0.06025 0.01018 -0.06719 0.01064 C -0.07743 0.01389 -0.07292 0.01111 -0.08108 0.01851 L -0.08421 0.02129 C -0.08525 0.02569 -0.08507 0.02384 -0.08507 0.02662 L -0.08421 0.02662 L -0.08421 0.02685 L -0.08421 0.02662 L -0.08421 0.02685 L -0.08316 0.0199 L -0.08316 0.02014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2.77778E-7 0.00023 C -0.00347 0.00023 -0.00677 0.00023 -0.01007 0.00116 C -0.01146 0.00162 -0.01267 0.00324 -0.01406 0.00393 C -0.01597 0.00486 -0.01806 0.00555 -0.02014 0.00648 C -0.02101 0.00694 -0.02222 0.00717 -0.02309 0.00787 C -0.02448 0.00879 -0.02569 0.00995 -0.02708 0.01065 C -0.03681 0.01481 -0.04149 0.01366 -0.05312 0.01458 C -0.06181 0.01412 -0.07049 0.01435 -0.07899 0.01319 C -0.08333 0.01273 -0.08542 0.00995 -0.08906 0.00787 C -0.09097 0.00694 -0.09306 0.00578 -0.09514 0.00532 C -0.10365 0.00231 -0.09774 0.00393 -0.11302 0.00254 C -0.11615 0.00278 -0.1309 0.0037 -0.13611 0.00532 C -0.13819 0.00578 -0.14028 0.00625 -0.14201 0.00787 L -0.14514 0.01065 C -0.14566 0.0118 -0.14618 0.01342 -0.14705 0.01458 C -0.15 0.01828 -0.14983 0.01643 -0.15312 0.01852 C -0.15417 0.01921 -0.15521 0.02014 -0.15608 0.02129 C -0.15712 0.02245 -0.15799 0.02407 -0.15903 0.02523 C -0.16007 0.02616 -0.16198 0.02778 -0.16198 0.02801 L -0.16198 0.02778 L -0.16198 0.02801 L -0.16198 0.02778 L -0.16198 0.02801 L -0.16111 0.07453 L -0.16111 0.09722 L -0.16111 0.09745 L -0.16111 0.09722 L -0.16007 0.04259 L -0.16007 0.04282 L -0.16007 0.04259 " pathEditMode="relative" rAng="0" ptsTypes="AAAAAAAAAAAAAAAAAAAAAAAAAAAAA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11111E-6 L -4.72222E-6 0.00023 C -0.00277 0.00208 -0.00555 0.00417 -0.00815 0.00648 C -0.01527 0.01366 -0.00555 0.00833 -0.01701 0.01597 L -0.02517 0.0213 C -0.02638 0.02222 -0.0276 0.02338 -0.02916 0.02384 C -0.03003 0.0243 -0.03107 0.02477 -0.03211 0.02523 C -0.03333 0.02569 -0.03489 0.02592 -0.03611 0.02662 C -0.0375 0.02731 -0.03888 0.02824 -0.0401 0.02917 C -0.04114 0.03009 -0.04201 0.03148 -0.04305 0.03194 C -0.04531 0.03287 -0.04774 0.03287 -0.05017 0.03333 C -0.06006 0.03866 -0.05052 0.0338 -0.05902 0.03727 C -0.0644 0.03935 -0.06493 0.04028 -0.07013 0.0412 C -0.07378 0.0419 -0.07743 0.04213 -0.08107 0.04259 C -0.08211 0.04305 -0.08315 0.04352 -0.08402 0.04398 C -0.08576 0.04444 -0.0875 0.04467 -0.08906 0.04514 C -0.09045 0.0456 -0.09184 0.04606 -0.09305 0.04653 L -0.12812 0.04514 C -0.1375 0.04467 -0.15607 0.04259 -0.15607 0.04282 C -0.15711 0.04213 -0.15815 0.04167 -0.1592 0.0412 C -0.16388 0.03958 -0.16597 0.03981 -0.17118 0.03866 C -0.1776 0.03704 -0.17552 0.0368 -0.18315 0.03588 C -0.18784 0.03542 -0.19253 0.03495 -0.19722 0.03449 C -0.19878 0.03403 -0.20052 0.03333 -0.20208 0.03333 C -0.21024 0.03333 -0.21753 0.0338 -0.22517 0.03588 C -0.22656 0.03634 -0.22777 0.0368 -0.22916 0.03727 C -0.22951 0.03866 -0.22968 0.04005 -0.2302 0.0412 C -0.23072 0.04259 -0.23194 0.04375 -0.23211 0.04514 C -0.23246 0.04792 -0.23125 0.04907 -0.2302 0.05069 L -0.2302 0.05092 L -0.2302 0.05069 L -0.2302 0.05092 " pathEditMode="relative" rAng="0" ptsTypes="AAAAAAAAAAAAAAAAAAAAAAAAAAAAAA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15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07407E-6 L 4.44444E-6 0.00024 C -0.00417 0.00255 -0.00834 0.00463 -0.01216 0.00787 C -0.01303 0.0088 -0.01407 0.00996 -0.01511 0.01065 C -0.01632 0.01135 -0.01771 0.01158 -0.0191 0.01181 C -0.02275 0.0125 -0.02639 0.01274 -0.03004 0.0132 C -0.0382 0.0169 -0.03143 0.01412 -0.04914 0.01598 C -0.05313 0.01621 -0.05712 0.01667 -0.06112 0.01713 C -0.06928 0.01991 -0.06285 0.01806 -0.07605 0.01991 C -0.07882 0.02037 -0.08143 0.02084 -0.08403 0.0213 C -0.08837 0.02315 -0.08941 0.02362 -0.09532 0.02524 C -0.09844 0.02616 -0.10174 0.02686 -0.10504 0.02778 C -0.10695 0.02848 -0.1125 0.03033 -0.11407 0.03056 C -0.12466 0.03125 -0.13542 0.03149 -0.14601 0.03195 L -0.21511 0.03056 C -0.22153 0.03033 -0.21806 0.02917 -0.22309 0.02778 C -0.22518 0.02732 -0.23837 0.02547 -0.24011 0.02524 C -0.24098 0.02477 -0.24202 0.02431 -0.24306 0.02385 C -0.24549 0.02292 -0.24757 0.02269 -0.25 0.0213 C -0.2573 0.01713 -0.2507 0.01968 -0.25799 0.01713 C -0.25903 0.01644 -0.2599 0.01528 -0.26094 0.01459 C -0.26337 0.01297 -0.2665 0.01274 -0.2691 0.01181 C -0.27101 0.01112 -0.275 0.00926 -0.275 0.00949 C -0.28004 0.00973 -0.28507 0.00996 -0.28993 0.01065 C -0.29132 0.01065 -0.29289 0.01088 -0.2941 0.01181 C -0.29497 0.01274 -0.29532 0.01459 -0.29601 0.01598 C -0.29688 0.01737 -0.29809 0.01852 -0.29896 0.01991 C -0.30018 0.02431 -0.3 0.02454 -0.30209 0.02917 C -0.30261 0.03056 -0.30348 0.03172 -0.304 0.03311 C -0.30591 0.03843 -0.30417 0.03658 -0.30608 0.0426 C -0.30643 0.04399 -0.30747 0.04514 -0.30799 0.04653 C -0.30886 0.04908 -0.30938 0.05186 -0.31007 0.05463 L -0.31094 0.05857 C -0.31129 0.06158 -0.31164 0.06482 -0.31198 0.06783 C -0.31216 0.06922 -0.31198 0.07199 -0.31303 0.07199 C -0.31407 0.07199 -0.31303 0.06922 -0.31303 0.06783 " pathEditMode="relative" rAng="0" ptsTypes="AAAAAAAAAAAAAAAAAAAAAAAAAAAAAAAAAA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7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5.55556E-7 0.00023 C 0.00417 0.00092 0.00868 0.00162 0.01285 0.00277 C 0.01528 0.00324 0.01753 0.00463 0.01996 0.00532 C 0.02812 0.0074 0.04931 0.00764 0.05295 0.0081 C 0.05799 0.00833 0.06285 0.00902 0.06788 0.00926 L 0.08993 0.01064 C 0.09687 0.01018 0.10399 0.01041 0.11094 0.00926 C 0.11337 0.00902 0.11562 0.0074 0.11788 0.00671 C 0.13542 0.00115 0.13125 0.00208 0.14392 3.7037E-6 C 0.14687 -0.00139 0.14983 -0.00301 0.15295 -0.00394 C 0.16233 -0.00718 0.16458 -0.00579 0.17396 -0.01065 C 0.17743 -0.0125 0.18038 -0.01551 0.18403 -0.01736 C 0.18785 -0.01922 0.19201 -0.01945 0.19601 -0.0213 C 0.19983 -0.02315 0.20312 -0.02639 0.20694 -0.02801 C 0.21024 -0.0294 0.21371 -0.0294 0.21701 -0.03056 C 0.22344 -0.03311 0.22969 -0.03588 0.23594 -0.03866 C 0.24931 -0.04445 0.24392 -0.0426 0.25191 -0.04537 C 0.25295 -0.04885 0.25226 -0.05486 0.25503 -0.05602 C 0.26094 -0.05857 0.26771 -0.05463 0.27396 -0.05463 C 0.28594 -0.05463 0.29792 -0.05556 0.31007 -0.05602 C 0.31528 -0.05556 0.32066 -0.05533 0.32604 -0.05463 C 0.32795 -0.0544 0.33003 -0.0544 0.33194 -0.05324 C 0.3342 -0.05209 0.33576 -0.04908 0.33802 -0.04792 C 0.34184 -0.0463 0.34358 -0.04584 0.34705 -0.04121 C 0.34844 -0.03936 0.35156 -0.03449 0.35399 -0.03334 C 0.35556 -0.03241 0.35729 -0.03241 0.35903 -0.03195 C 0.37101 -0.02385 0.35608 -0.03426 0.36597 -0.02662 C 0.36736 -0.0257 0.36875 -0.025 0.36996 -0.02408 C 0.37135 -0.02292 0.37257 -0.0213 0.37396 -0.01991 C 0.375 -0.01899 0.37604 -0.01829 0.37708 -0.01736 C 0.37812 -0.01621 0.37899 -0.01459 0.38003 -0.01343 C 0.3809 -0.01227 0.38212 -0.01158 0.38299 -0.01065 C 0.38403 -0.00949 0.3849 -0.00764 0.38594 -0.00672 C 0.38681 -0.00579 0.38802 -0.00602 0.38906 -0.00533 C 0.3901 -0.00463 0.39097 -0.00348 0.39201 -0.00278 C 0.39375 0.00092 0.39479 0.00254 0.39601 0.00671 C 0.3967 0.00926 0.39809 0.01458 0.39809 0.01481 C 0.39774 0.01921 0.39757 0.02361 0.39705 0.02801 C 0.3967 0.03078 0.39496 0.03588 0.39496 0.03611 C 0.39618 0.0537 0.39601 0.04652 0.39601 0.0574 " pathEditMode="relative" rAng="0" ptsTypes="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9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7407E-6 L -1.94444E-6 0.00024 C 0.04584 0.00324 0.02396 0.00301 0.06597 0.00116 L 0.07188 -4.07407E-6 C 0.07709 -0.00138 0.07743 -0.00185 0.08299 -0.00277 C 0.08594 -0.00324 0.08889 -0.0037 0.09184 -0.00416 C 0.11615 -0.00694 0.11268 -0.00648 0.1349 -0.0081 C 0.15174 -0.01458 0.13056 -0.00694 0.16285 -0.01342 C 0.16979 -0.01481 0.16806 -0.01666 0.17396 -0.02013 C 0.17518 -0.02083 0.17656 -0.02083 0.17795 -0.02129 C 0.18004 -0.02245 0.18195 -0.02384 0.18386 -0.02546 C 0.1849 -0.02615 0.18577 -0.02731 0.18698 -0.02801 C 0.1882 -0.0287 0.18959 -0.02893 0.19097 -0.02939 C 0.19288 -0.03009 0.19479 -0.03125 0.19688 -0.03194 C 0.19827 -0.03263 0.19965 -0.03287 0.20087 -0.03333 C 0.20469 -0.03472 0.20365 -0.03495 0.20781 -0.03611 C 0.21025 -0.03657 0.2125 -0.03703 0.21493 -0.03726 C 0.21893 -0.03703 0.22292 -0.03703 0.22691 -0.03611 C 0.229 -0.03564 0.2309 -0.03402 0.23281 -0.03333 L 0.23698 -0.03194 C 0.24393 -0.02569 0.23507 -0.0331 0.24497 -0.02801 C 0.24601 -0.02754 0.2467 -0.02592 0.24792 -0.02546 C 0.24948 -0.02453 0.25122 -0.02453 0.25295 -0.02407 C 0.25382 -0.02314 0.25504 -0.02245 0.2559 -0.02129 C 0.25677 -0.02037 0.25695 -0.01851 0.25781 -0.01736 C 0.25868 -0.01643 0.2599 -0.01643 0.26094 -0.01597 C 0.27396 -0.00301 0.25816 -0.01805 0.26788 -0.01064 C 0.26997 -0.00926 0.27188 -0.00717 0.27396 -0.00532 L 0.27986 -4.07407E-6 C 0.2809 0.0007 0.28177 0.00209 0.28281 0.00255 L 0.28594 0.00394 C 0.28681 0.00533 0.28768 0.00695 0.28889 0.00787 C 0.2908 0.00926 0.29497 0.01065 0.29497 0.01088 C 0.29584 0.01181 0.29722 0.01297 0.29792 0.01459 C 0.29896 0.01713 0.29931 0.01991 0.29983 0.02246 C 0.30018 0.02385 0.29983 0.02616 0.30087 0.02662 L 0.30382 0.02778 C 0.30452 0.02917 0.30538 0.03056 0.3059 0.03195 C 0.30643 0.03311 0.30643 0.03473 0.30695 0.03588 C 0.30799 0.03866 0.30955 0.04121 0.31094 0.04375 C 0.31146 0.04514 0.31146 0.04653 0.31181 0.04792 C 0.3125 0.04931 0.31337 0.05047 0.31389 0.05186 C 0.31476 0.0544 0.31597 0.05996 0.31597 0.06019 C 0.31563 0.06389 0.3158 0.06806 0.31493 0.07176 C 0.31459 0.07315 0.31389 0.06922 0.31389 0.06783 C 0.31389 0.05417 0.31493 0.04028 0.31493 0.02662 " pathEditMode="relative" rAng="0" ptsTypes="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99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07407E-6 L 3.05556E-6 0.00024 C 0.00798 -0.00115 0.01753 -0.00185 0.02587 -0.00416 C 0.02725 -0.00439 0.02847 -0.00509 0.02986 -0.00555 C 0.03316 -0.00648 0.03663 -0.00671 0.03993 -0.0081 C 0.05277 -0.01388 0.03958 -0.00833 0.05087 -0.01203 C 0.05191 -0.0125 0.05277 -0.01319 0.05382 -0.01342 C 0.06215 -0.01527 0.06875 -0.0162 0.07691 -0.01736 C 0.08593 -0.02152 0.07152 -0.01527 0.08489 -0.02013 C 0.08698 -0.02083 0.08871 -0.02222 0.0908 -0.02268 C 0.09253 -0.02314 0.09427 -0.02361 0.09583 -0.02407 C 0.09687 -0.02453 0.09791 -0.025 0.09878 -0.02546 C 0.10052 -0.02592 0.10225 -0.02615 0.10382 -0.02685 C 0.10885 -0.02847 0.10521 -0.02801 0.11093 -0.03078 C 0.11215 -0.03148 0.11354 -0.03148 0.11493 -0.03217 C 0.11632 -0.03287 0.11753 -0.03402 0.11892 -0.03472 C 0.11979 -0.03541 0.12083 -0.03564 0.12187 -0.03611 C 0.12604 -0.03773 0.12708 -0.03773 0.13177 -0.03865 C 0.14409 -0.03842 0.15659 -0.03842 0.16875 -0.0375 C 0.17517 -0.0368 0.18142 -0.03379 0.18784 -0.03333 C 0.19809 -0.03263 0.2085 -0.03263 0.21875 -0.03217 C 0.22066 -0.03171 0.22482 -0.03078 0.22673 -0.02939 C 0.22795 -0.0287 0.22864 -0.02731 0.22986 -0.02685 C 0.23212 -0.02592 0.23455 -0.02592 0.2368 -0.02546 C 0.23784 -0.02523 0.24253 -0.02361 0.24375 -0.02268 C 0.24479 -0.02199 0.24583 -0.02106 0.2467 -0.02013 C 0.24739 -0.01875 0.24826 -0.01759 0.24878 -0.0162 C 0.25087 -0.01064 0.25052 0.00024 0.25087 0.00394 C 0.25052 0.01459 0.25034 0.02524 0.24982 0.03588 C 0.24965 0.0382 0.2493 0.04051 0.24878 0.0426 C 0.24843 0.04399 0.24739 0.04514 0.2467 0.04653 C 0.24652 0.04885 0.24618 0.05093 0.24583 0.05324 C 0.24531 0.05602 0.24444 0.05857 0.24375 0.06112 L 0.24271 0.06528 L 0.2408 0.07315 L 0.23975 0.07732 " pathEditMode="relative" rAng="0" ptsTypes="AAAAAAAAAAAAAAAAAAAAAAAAAAAAAAAAAA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5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-4.44444E-6 0.00023 C 0.00973 -0.00093 0.01823 -0.00139 0.02796 -0.00278 C 0.03056 -0.00301 0.03334 -0.00348 0.03594 -0.00417 C 0.03768 -0.0044 0.03924 -0.0051 0.04098 -0.00533 C 0.04497 -0.00602 0.04896 -0.00625 0.05296 -0.00672 C 0.06893 -0.01204 0.05521 -0.00787 0.09393 -0.00949 L 0.12691 -0.01065 C 0.13125 -0.01042 0.13559 -0.01019 0.13994 -0.00949 C 0.14619 -0.00857 0.14428 -0.00764 0.15087 -0.00533 L 0.15487 -0.00417 C 0.15591 -0.00324 0.15712 -0.00255 0.15782 -0.00139 C 0.15955 0.00092 0.16198 0.00648 0.16198 0.00671 C 0.16164 0.01111 0.16164 0.01551 0.16094 0.0199 C 0.16059 0.02152 0.15938 0.02245 0.15886 0.02384 C 0.15851 0.02523 0.15782 0.02801 0.15782 0.02824 " pathEditMode="relative" rAng="0" ptsTypes="AAAAAAAAAAAAAAAA">
                                      <p:cBhvr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-5.55556E-7 0.00024 C 0.01024 -0.00092 0.01198 -0.00092 0.02083 -0.00254 C 0.02517 -0.00347 0.02951 -0.00463 0.03385 -0.00532 C 0.04028 -0.00601 0.04653 -0.00625 0.05295 -0.00648 L 0.08299 -0.00393 C 0.08455 -0.0037 0.08629 -0.00347 0.08785 -0.00254 C 0.08906 -0.00208 0.08993 -0.00069 0.09097 -4.07407E-6 C 0.09288 0.00811 0.09288 0.00649 0.09097 0.02014 C 0.09063 0.02176 0.08941 0.02269 0.08889 0.02408 C 0.08542 0.03473 0.08924 0.0301 0.08385 0.03473 C 0.08281 0.04051 0.08299 0.03843 0.08299 0.04144 L 0.08195 0.05232 " pathEditMode="relative" rAng="0" ptsTypes="AAAAAAAAAAA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Zaokrouhli dané číslo na desítky</a:t>
            </a:r>
            <a:r>
              <a:rPr lang="cs-CZ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Rozhodni, jaké číslo patří na místo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písmene, </a:t>
            </a:r>
            <a:r>
              <a:rPr lang="cs-CZ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zaokrouhli ho. Dotykem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své rozhodnutí zkontroluj.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10" name="Skupina 9"/>
          <p:cNvGrpSpPr/>
          <p:nvPr/>
        </p:nvGrpSpPr>
        <p:grpSpPr>
          <a:xfrm>
            <a:off x="924054" y="2917000"/>
            <a:ext cx="7275576" cy="978344"/>
            <a:chOff x="924054" y="2917000"/>
            <a:chExt cx="7275576" cy="978344"/>
          </a:xfrm>
        </p:grpSpPr>
        <p:cxnSp>
          <p:nvCxnSpPr>
            <p:cNvPr id="5" name="Přímá spojnice 4"/>
            <p:cNvCxnSpPr/>
            <p:nvPr/>
          </p:nvCxnSpPr>
          <p:spPr>
            <a:xfrm>
              <a:off x="924054" y="3392488"/>
              <a:ext cx="7241538" cy="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>
              <a:off x="924054" y="2944368"/>
              <a:ext cx="0" cy="95097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>
              <a:off x="8199630" y="2917000"/>
              <a:ext cx="0" cy="950976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1691640" y="300837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římá spojnice 55"/>
            <p:cNvCxnSpPr/>
            <p:nvPr/>
          </p:nvCxnSpPr>
          <p:spPr>
            <a:xfrm>
              <a:off x="2392680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>
              <a:off x="309372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/>
            <p:cNvCxnSpPr/>
            <p:nvPr/>
          </p:nvCxnSpPr>
          <p:spPr>
            <a:xfrm>
              <a:off x="3861305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/>
            <p:cNvCxnSpPr/>
            <p:nvPr/>
          </p:nvCxnSpPr>
          <p:spPr>
            <a:xfrm>
              <a:off x="457200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>
              <a:off x="532993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>
              <a:off x="6002278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římá spojnice 61"/>
            <p:cNvCxnSpPr/>
            <p:nvPr/>
          </p:nvCxnSpPr>
          <p:spPr>
            <a:xfrm>
              <a:off x="6751064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>
              <a:off x="7466331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ovéPole 10"/>
          <p:cNvSpPr txBox="1"/>
          <p:nvPr/>
        </p:nvSpPr>
        <p:spPr>
          <a:xfrm>
            <a:off x="548640" y="3893771"/>
            <a:ext cx="859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/>
              <a:t>5</a:t>
            </a:r>
            <a:r>
              <a:rPr lang="cs-CZ" sz="4800" dirty="0" smtClean="0"/>
              <a:t>0</a:t>
            </a:r>
            <a:endParaRPr lang="cs-CZ" sz="48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7744968" y="3893770"/>
            <a:ext cx="947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/>
              <a:t>60</a:t>
            </a:r>
            <a:endParaRPr lang="cs-CZ" sz="4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499616" y="2359152"/>
            <a:ext cx="574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239130" y="2379228"/>
            <a:ext cx="739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b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935100" y="2368296"/>
            <a:ext cx="639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c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661157" y="2378334"/>
            <a:ext cx="59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376039" y="2368295"/>
            <a:ext cx="560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55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196694" y="2378334"/>
            <a:ext cx="54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f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828109" y="2368296"/>
            <a:ext cx="559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/>
              <a:t>g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559528" y="2368295"/>
            <a:ext cx="504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h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7392877" y="2368295"/>
            <a:ext cx="56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54334380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3.88889E-6 0.00023 C -0.00313 0.00023 -0.00608 0.00046 -0.00903 0.00115 C -0.01007 0.00139 -0.01111 0.00231 -0.01216 0.00254 C -0.01441 0.00324 -0.01684 0.00347 -0.0191 0.00393 C -0.02605 0.00694 -0.01736 0.00324 -0.02709 0.00648 C -0.02813 0.00694 -0.029 0.00764 -0.03004 0.00787 C -0.04028 0.00995 -0.06025 0.01018 -0.06719 0.01064 C -0.07743 0.01389 -0.07292 0.01111 -0.08108 0.01851 L -0.08421 0.02129 C -0.08525 0.02569 -0.08507 0.02384 -0.08507 0.02662 L -0.08421 0.02662 L -0.08421 0.02685 L -0.08421 0.02662 L -0.08421 0.02685 L -0.08316 0.0199 L -0.08316 0.02014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44444E-6 L -3.05556E-6 0.00023 C -0.00347 0.00023 -0.00677 0.00023 -0.01007 0.00115 C -0.01146 0.00162 -0.01267 0.00324 -0.01406 0.00393 C -0.01597 0.00486 -0.01805 0.00555 -0.02014 0.00648 C -0.021 0.00694 -0.02222 0.00717 -0.02309 0.00787 C -0.02448 0.00879 -0.02569 0.00995 -0.02708 0.01064 C -0.0368 0.01481 -0.04149 0.01365 -0.05312 0.01458 C -0.0618 0.01412 -0.07048 0.01435 -0.07899 0.01319 C -0.08333 0.01273 -0.08541 0.00995 -0.08906 0.00787 C -0.09097 0.00694 -0.09305 0.00578 -0.09514 0.00532 C -0.10364 0.00231 -0.09774 0.00393 -0.11302 0.00254 C -0.11614 0.00277 -0.1309 0.0037 -0.13611 0.00532 C -0.13819 0.00578 -0.14027 0.00625 -0.14201 0.00787 L -0.14514 0.01064 C -0.14566 0.0118 -0.14618 0.01342 -0.14705 0.01458 C -0.15 0.01828 -0.14982 0.01643 -0.15312 0.01851 C -0.15416 0.01921 -0.15521 0.02013 -0.15607 0.02129 C -0.15711 0.02245 -0.15798 0.02407 -0.15902 0.02523 C -0.16007 0.02615 -0.16198 0.02777 -0.16198 0.028 L -0.16198 0.02777 L -0.16198 0.028 L -0.16198 0.02777 L -0.16198 0.028 L -0.16111 0.07453 L -0.16111 0.09722 L -0.16111 0.09745 L -0.16111 0.09722 L -0.16007 0.04259 L -0.16007 0.04282 L -0.16007 0.04259 " pathEditMode="relative" rAng="0" ptsTypes="AAAAAAAAAAAAAAAAAAAAAAAAAAAAA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-2.77778E-6 0.00023 C -0.00277 0.00208 -0.00555 0.00416 -0.00816 0.00648 C -0.01527 0.01365 -0.00555 0.00833 -0.01701 0.01597 L -0.02517 0.02129 C -0.02639 0.02222 -0.0276 0.02337 -0.02916 0.02384 C -0.03003 0.0243 -0.03107 0.02476 -0.03212 0.02523 C -0.03333 0.02569 -0.03489 0.02592 -0.03611 0.02662 C -0.0375 0.02731 -0.03889 0.02824 -0.0401 0.02916 C -0.04114 0.03009 -0.04201 0.03148 -0.04305 0.03194 C -0.04531 0.03287 -0.04774 0.03287 -0.05017 0.03333 C -0.06007 0.03865 -0.05052 0.03379 -0.05902 0.03726 C -0.06441 0.03935 -0.06493 0.04027 -0.07014 0.0412 C -0.07378 0.04189 -0.07743 0.04212 -0.08107 0.04259 C -0.08212 0.04305 -0.08316 0.04351 -0.08402 0.04398 C -0.08576 0.04444 -0.0875 0.04467 -0.08906 0.04513 C -0.09045 0.0456 -0.09184 0.04606 -0.09305 0.04652 L -0.12812 0.04513 C -0.1375 0.04467 -0.15607 0.04259 -0.15607 0.04282 C -0.15712 0.04212 -0.15816 0.04166 -0.1592 0.0412 C -0.16389 0.03958 -0.16597 0.03981 -0.17118 0.03865 C -0.1776 0.03703 -0.17552 0.0368 -0.18316 0.03587 C -0.18784 0.03541 -0.19253 0.03495 -0.19722 0.03449 C -0.19878 0.03402 -0.20052 0.03333 -0.20208 0.03333 C -0.21024 0.03333 -0.21753 0.03379 -0.22517 0.03587 C -0.22656 0.03634 -0.22777 0.0368 -0.22916 0.03726 C -0.22951 0.03865 -0.22968 0.04004 -0.23021 0.0412 C -0.23073 0.04259 -0.23194 0.04375 -0.23212 0.04513 C -0.23246 0.04791 -0.23125 0.04907 -0.23021 0.05069 L -0.23021 0.05092 L -0.23021 0.05069 L -0.23021 0.05092 " pathEditMode="relative" rAng="0" ptsTypes="AAAAAAAAAAAAAAAAAAAAAAAAAAAAAA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15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407E-6 L 3.88889E-6 0.00024 C -0.00417 0.00255 -0.00834 0.00463 -0.01216 0.00787 C -0.01302 0.0088 -0.01407 0.00996 -0.01511 0.01065 C -0.01632 0.01135 -0.01771 0.01158 -0.0191 0.01181 C -0.02275 0.0125 -0.02639 0.01274 -0.03004 0.0132 C -0.0382 0.0169 -0.03143 0.01412 -0.04914 0.01598 C -0.05313 0.01621 -0.05712 0.01667 -0.06111 0.01713 C -0.06927 0.01991 -0.06285 0.01806 -0.07605 0.01991 C -0.07882 0.02037 -0.08143 0.02084 -0.08403 0.0213 C -0.08837 0.02315 -0.08941 0.02362 -0.09532 0.02524 C -0.09844 0.02616 -0.10174 0.02686 -0.10504 0.02778 C -0.10695 0.02848 -0.1125 0.03033 -0.11407 0.03056 C -0.12466 0.03125 -0.13542 0.03149 -0.14601 0.03195 L -0.21511 0.03056 C -0.22153 0.03033 -0.21806 0.02917 -0.22309 0.02778 C -0.22518 0.02732 -0.23837 0.02547 -0.24011 0.02524 C -0.24098 0.02477 -0.24202 0.02431 -0.24306 0.02385 C -0.24549 0.02292 -0.24757 0.02269 -0.25 0.0213 C -0.2573 0.01713 -0.2507 0.01968 -0.25799 0.01713 C -0.25903 0.01644 -0.2599 0.01528 -0.26094 0.01459 C -0.26337 0.01297 -0.2665 0.01274 -0.2691 0.01181 C -0.27101 0.01112 -0.275 0.00926 -0.275 0.00949 C -0.28004 0.00973 -0.28507 0.00996 -0.28993 0.01065 C -0.29132 0.01065 -0.29289 0.01088 -0.2941 0.01181 C -0.29497 0.01274 -0.29532 0.01459 -0.29601 0.01598 C -0.29688 0.01737 -0.29809 0.01852 -0.29896 0.01991 C -0.30018 0.02431 -0.3 0.02454 -0.30209 0.02917 C -0.30261 0.03056 -0.30348 0.03172 -0.304 0.03311 C -0.30591 0.03843 -0.30417 0.03658 -0.30608 0.0426 C -0.30643 0.04399 -0.30747 0.04514 -0.30799 0.04653 C -0.30886 0.04908 -0.30938 0.05186 -0.31007 0.05463 L -0.31094 0.05857 C -0.31129 0.06158 -0.31164 0.06482 -0.31198 0.06783 C -0.31216 0.06922 -0.31198 0.07199 -0.31302 0.07199 C -0.31407 0.07199 -0.31302 0.06922 -0.31302 0.06783 " pathEditMode="relative" rAng="0" ptsTypes="AAAAAAAAAAAAAAAAAAAAAAAAAAAAAAAAAA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7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81481E-6 L -1.38889E-6 0.00023 C 0.00417 0.00092 0.00868 0.00162 0.01285 0.00277 C 0.01528 0.00324 0.01754 0.00462 0.01997 0.00532 C 0.02813 0.0074 0.04931 0.00763 0.05295 0.0081 C 0.05799 0.00833 0.06285 0.00902 0.06788 0.00925 L 0.08993 0.01064 C 0.09688 0.01018 0.10399 0.01041 0.11094 0.00925 C 0.11337 0.00902 0.11563 0.0074 0.11788 0.00671 C 0.13542 0.00115 0.13125 0.00208 0.14393 4.81481E-6 C 0.14688 -0.00139 0.14983 -0.00301 0.15295 -0.00394 C 0.16233 -0.00718 0.16458 -0.00579 0.17396 -0.01065 C 0.17743 -0.0125 0.18038 -0.01551 0.18403 -0.01737 C 0.18785 -0.01922 0.19202 -0.01945 0.19601 -0.0213 C 0.19983 -0.02315 0.20313 -0.02639 0.20695 -0.02801 C 0.21024 -0.0294 0.21372 -0.0294 0.21702 -0.03056 C 0.22344 -0.03311 0.22969 -0.03588 0.23594 -0.03866 C 0.24931 -0.04445 0.24393 -0.0426 0.25191 -0.04538 C 0.25295 -0.04885 0.25226 -0.05487 0.25504 -0.05602 C 0.26094 -0.05857 0.26771 -0.05463 0.27396 -0.05463 C 0.28594 -0.05463 0.29792 -0.05556 0.31007 -0.05602 C 0.31528 -0.05556 0.32066 -0.05533 0.32604 -0.05463 C 0.32795 -0.0544 0.33004 -0.0544 0.33195 -0.05325 C 0.3342 -0.05209 0.33577 -0.04908 0.33802 -0.04792 C 0.34184 -0.0463 0.34358 -0.04584 0.34705 -0.04121 C 0.34844 -0.03936 0.35156 -0.0345 0.35399 -0.03334 C 0.35556 -0.03241 0.35729 -0.03241 0.35903 -0.03195 C 0.37101 -0.02385 0.35608 -0.03426 0.36597 -0.02663 C 0.36736 -0.0257 0.36875 -0.025 0.36997 -0.02408 C 0.37136 -0.02292 0.37257 -0.0213 0.37396 -0.01991 C 0.375 -0.01899 0.37604 -0.01829 0.37708 -0.01737 C 0.37813 -0.01621 0.37899 -0.01459 0.38004 -0.01343 C 0.3809 -0.01227 0.38212 -0.01158 0.38299 -0.01065 C 0.38403 -0.0095 0.3849 -0.00764 0.38594 -0.00672 C 0.38681 -0.00579 0.38802 -0.00602 0.38906 -0.00533 C 0.39011 -0.00463 0.39097 -0.00348 0.39202 -0.00278 C 0.39375 0.00092 0.39479 0.00254 0.39601 0.00671 C 0.3967 0.00925 0.39809 0.01458 0.39809 0.01481 C 0.39774 0.01921 0.39757 0.02361 0.39705 0.028 C 0.3967 0.03078 0.39497 0.03587 0.39497 0.03611 C 0.39618 0.0537 0.39601 0.04652 0.39601 0.0574 " pathEditMode="relative" rAng="0" ptsTypes="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9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3.33333E-6 0.00024 C 0.04583 0.00324 0.02396 0.00301 0.06597 0.00116 L 0.07187 -4.07407E-6 C 0.07708 -0.00138 0.07743 -0.00185 0.08298 -0.00277 C 0.08593 -0.00324 0.08889 -0.0037 0.09184 -0.00416 C 0.11614 -0.00694 0.11267 -0.00648 0.13489 -0.0081 C 0.15173 -0.01458 0.13055 -0.00694 0.16284 -0.01342 C 0.16979 -0.01481 0.16805 -0.01666 0.17396 -0.02013 C 0.17517 -0.02083 0.17656 -0.02083 0.17795 -0.02129 C 0.18003 -0.02245 0.18194 -0.02384 0.18385 -0.02546 C 0.18489 -0.02615 0.18576 -0.02731 0.18698 -0.02801 C 0.18819 -0.0287 0.18958 -0.02893 0.19097 -0.02939 C 0.19288 -0.03009 0.19479 -0.03125 0.19687 -0.03194 C 0.19826 -0.03263 0.19965 -0.03287 0.20086 -0.03333 C 0.20468 -0.03472 0.20364 -0.03495 0.20781 -0.03611 C 0.21024 -0.03657 0.2125 -0.03703 0.21493 -0.03726 C 0.21892 -0.03703 0.22291 -0.03703 0.22691 -0.03611 C 0.22899 -0.03564 0.2309 -0.03402 0.23281 -0.03333 L 0.23698 -0.03194 C 0.24392 -0.02569 0.23507 -0.0331 0.24496 -0.02801 C 0.246 -0.02754 0.2467 -0.02592 0.24791 -0.02546 C 0.24948 -0.02453 0.25121 -0.02453 0.25295 -0.02407 C 0.25382 -0.02314 0.25503 -0.02245 0.2559 -0.02129 C 0.25677 -0.02037 0.25694 -0.01851 0.25781 -0.01736 C 0.25868 -0.01643 0.25989 -0.01643 0.26093 -0.01597 C 0.27396 -0.00301 0.25816 -0.01805 0.26788 -0.01064 C 0.26996 -0.00926 0.27187 -0.00717 0.27396 -0.00532 L 0.27986 -4.07407E-6 C 0.2809 0.0007 0.28177 0.00209 0.28281 0.00255 L 0.28593 0.00394 C 0.2868 0.00533 0.28767 0.00695 0.28889 0.00787 C 0.2908 0.00926 0.29496 0.01065 0.29496 0.01088 C 0.29583 0.01181 0.29722 0.01297 0.29791 0.01459 C 0.29896 0.01713 0.2993 0.01991 0.29982 0.02246 C 0.30017 0.02385 0.29982 0.02616 0.30086 0.02662 L 0.30382 0.02778 C 0.30451 0.02917 0.30538 0.03056 0.3059 0.03195 C 0.30642 0.03311 0.30642 0.03473 0.30694 0.03588 C 0.30798 0.03866 0.30955 0.04121 0.31093 0.04375 C 0.31146 0.04514 0.31146 0.04653 0.3118 0.04792 C 0.3125 0.04931 0.31336 0.05047 0.31389 0.05186 C 0.31475 0.0544 0.31597 0.05996 0.31597 0.06019 C 0.31562 0.06389 0.3158 0.06806 0.31493 0.07176 C 0.31458 0.07315 0.31389 0.06922 0.31389 0.06783 C 0.31389 0.05417 0.31493 0.04028 0.31493 0.02662 " pathEditMode="relative" rAng="0" ptsTypes="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99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1.94444E-6 0.00023 C 0.00799 -0.00116 0.01754 -0.00186 0.02587 -0.00417 C 0.02726 -0.0044 0.02847 -0.0051 0.02986 -0.00556 C 0.03316 -0.00649 0.03663 -0.00672 0.03993 -0.00811 C 0.05278 -0.01389 0.03959 -0.00834 0.05087 -0.01204 C 0.05191 -0.0125 0.05278 -0.0132 0.05382 -0.01343 C 0.06215 -0.01528 0.06875 -0.01621 0.07691 -0.01737 C 0.08594 -0.02153 0.07153 -0.01528 0.0849 -0.02014 C 0.08698 -0.02084 0.08872 -0.02223 0.0908 -0.02269 C 0.09254 -0.02315 0.09427 -0.02362 0.09584 -0.02408 C 0.09688 -0.02454 0.09792 -0.025 0.09879 -0.02547 C 0.10052 -0.02593 0.10226 -0.02616 0.10382 -0.02686 C 0.10886 -0.02848 0.10521 -0.02801 0.11094 -0.03079 C 0.11215 -0.03149 0.11354 -0.03149 0.11493 -0.03218 C 0.11632 -0.03288 0.11754 -0.03403 0.11893 -0.03473 C 0.11979 -0.03542 0.12084 -0.03565 0.12188 -0.03612 C 0.12604 -0.03774 0.12709 -0.03774 0.13177 -0.03866 C 0.1441 -0.03843 0.1566 -0.03843 0.16875 -0.0375 C 0.17518 -0.03681 0.18143 -0.0338 0.18785 -0.03334 C 0.19809 -0.03264 0.20851 -0.03264 0.21875 -0.03218 C 0.22066 -0.03172 0.22483 -0.03079 0.22674 -0.0294 C 0.22795 -0.02871 0.22865 -0.02732 0.22986 -0.02686 C 0.23212 -0.02593 0.23455 -0.02593 0.23681 -0.02547 C 0.23785 -0.02524 0.24254 -0.02362 0.24375 -0.02269 C 0.24479 -0.022 0.24584 -0.02107 0.2467 -0.02014 C 0.2474 -0.01875 0.24827 -0.0176 0.24879 -0.01621 C 0.25087 -0.01065 0.25052 0.00023 0.25087 0.00393 C 0.25052 0.01458 0.25035 0.02523 0.24983 0.03587 C 0.24965 0.03819 0.24931 0.0405 0.24879 0.04259 C 0.24844 0.04398 0.2474 0.04513 0.2467 0.04652 C 0.24653 0.04884 0.24618 0.05092 0.24584 0.05324 C 0.24531 0.05601 0.24445 0.05856 0.24375 0.06111 L 0.24271 0.06527 L 0.2408 0.07314 L 0.23976 0.07731 " pathEditMode="relative" rAng="0" ptsTypes="AAAAAAAAAAAAAAAAAAAAAAAAAAAAAAAAAA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5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0023 C 0.00972 -0.00093 0.01822 -0.00139 0.02795 -0.00278 C 0.03055 -0.00301 0.03333 -0.00348 0.03593 -0.00417 C 0.03767 -0.0044 0.03923 -0.0051 0.04097 -0.00533 C 0.04496 -0.00602 0.04895 -0.00625 0.05295 -0.00672 C 0.06892 -0.01204 0.0552 -0.00788 0.09392 -0.0095 L 0.12691 -0.01065 C 0.13125 -0.01042 0.13559 -0.01019 0.13993 -0.0095 C 0.14618 -0.00857 0.14427 -0.00764 0.15086 -0.00533 L 0.15486 -0.00417 C 0.1559 -0.00325 0.15711 -0.00255 0.15781 -0.00139 C 0.15954 0.00092 0.16197 0.00648 0.16197 0.00671 C 0.16163 0.01111 0.16163 0.0155 0.16093 0.0199 C 0.16059 0.02152 0.15937 0.02245 0.15885 0.02384 C 0.1585 0.02523 0.15781 0.028 0.15781 0.02824 " pathEditMode="relative" rAng="0" ptsTypes="AAAAAAAAAAAAAAAA">
                                      <p:cBhvr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2.5E-6 0.00023 C 0.01025 -0.00093 0.01198 -0.00093 0.02084 -0.00255 C 0.02518 -0.00348 0.02952 -0.00463 0.03386 -0.00533 C 0.04028 -0.00602 0.04653 -0.00625 0.05295 -0.00649 L 0.08299 -0.00394 C 0.08455 -0.00371 0.08629 -0.00348 0.08785 -0.00255 C 0.08907 -0.00209 0.08993 -0.0007 0.09097 4.81481E-6 C 0.09288 0.0081 0.09288 0.00648 0.09097 0.02013 C 0.09063 0.02175 0.08941 0.02268 0.08889 0.02407 C 0.08542 0.03472 0.08924 0.03009 0.08386 0.03472 C 0.08282 0.0405 0.08299 0.03842 0.08299 0.04143 L 0.08195 0.05231 " pathEditMode="relative" rAng="0" ptsTypes="AAAAAAAAAAA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Zaokrouhli dané číslo na desítky</a:t>
            </a:r>
            <a:r>
              <a:rPr lang="cs-CZ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Rozhodni, jaké číslo patří na místo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písmene, </a:t>
            </a:r>
            <a:r>
              <a:rPr lang="cs-CZ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zaokrouhli ho. Dotykem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své rozhodnutí zkontroluj.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10" name="Skupina 9"/>
          <p:cNvGrpSpPr/>
          <p:nvPr/>
        </p:nvGrpSpPr>
        <p:grpSpPr>
          <a:xfrm>
            <a:off x="924054" y="2917000"/>
            <a:ext cx="7275576" cy="978344"/>
            <a:chOff x="924054" y="2917000"/>
            <a:chExt cx="7275576" cy="978344"/>
          </a:xfrm>
        </p:grpSpPr>
        <p:cxnSp>
          <p:nvCxnSpPr>
            <p:cNvPr id="5" name="Přímá spojnice 4"/>
            <p:cNvCxnSpPr/>
            <p:nvPr/>
          </p:nvCxnSpPr>
          <p:spPr>
            <a:xfrm>
              <a:off x="924054" y="3392488"/>
              <a:ext cx="7241538" cy="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>
              <a:off x="924054" y="2944368"/>
              <a:ext cx="0" cy="95097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/>
            <p:nvPr/>
          </p:nvCxnSpPr>
          <p:spPr>
            <a:xfrm>
              <a:off x="8199630" y="2917000"/>
              <a:ext cx="0" cy="950976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1691640" y="300837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římá spojnice 55"/>
            <p:cNvCxnSpPr/>
            <p:nvPr/>
          </p:nvCxnSpPr>
          <p:spPr>
            <a:xfrm>
              <a:off x="2392680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>
              <a:off x="309372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/>
            <p:cNvCxnSpPr/>
            <p:nvPr/>
          </p:nvCxnSpPr>
          <p:spPr>
            <a:xfrm>
              <a:off x="3861305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/>
            <p:cNvCxnSpPr/>
            <p:nvPr/>
          </p:nvCxnSpPr>
          <p:spPr>
            <a:xfrm>
              <a:off x="457200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>
              <a:off x="5329930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/>
            <p:nvPr/>
          </p:nvCxnSpPr>
          <p:spPr>
            <a:xfrm>
              <a:off x="6002278" y="3002296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římá spojnice 61"/>
            <p:cNvCxnSpPr/>
            <p:nvPr/>
          </p:nvCxnSpPr>
          <p:spPr>
            <a:xfrm>
              <a:off x="6751064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>
              <a:off x="7466331" y="3003868"/>
              <a:ext cx="9144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ovéPole 10"/>
          <p:cNvSpPr txBox="1"/>
          <p:nvPr/>
        </p:nvSpPr>
        <p:spPr>
          <a:xfrm>
            <a:off x="548640" y="3893771"/>
            <a:ext cx="859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/>
              <a:t>60</a:t>
            </a:r>
            <a:endParaRPr lang="cs-CZ" sz="48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7744968" y="3893770"/>
            <a:ext cx="947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/>
              <a:t>7</a:t>
            </a:r>
            <a:r>
              <a:rPr lang="cs-CZ" sz="4800" dirty="0" smtClean="0"/>
              <a:t>0</a:t>
            </a:r>
            <a:endParaRPr lang="cs-CZ" sz="4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499616" y="2359152"/>
            <a:ext cx="574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239130" y="2379228"/>
            <a:ext cx="739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b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935100" y="2368296"/>
            <a:ext cx="639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c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661157" y="2378334"/>
            <a:ext cx="596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421092" y="2359151"/>
            <a:ext cx="560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e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5196694" y="2378334"/>
            <a:ext cx="54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f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828109" y="2368296"/>
            <a:ext cx="559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/>
              <a:t>g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559528" y="2368295"/>
            <a:ext cx="504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h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7392877" y="2368295"/>
            <a:ext cx="561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81088080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3.88889E-6 0.00023 C -0.00313 0.00023 -0.00608 0.00046 -0.00903 0.00115 C -0.01007 0.00139 -0.01111 0.00231 -0.01216 0.00254 C -0.01441 0.00324 -0.01684 0.00347 -0.0191 0.00393 C -0.02605 0.00694 -0.01736 0.00324 -0.02709 0.00648 C -0.02813 0.00694 -0.029 0.00764 -0.03004 0.00787 C -0.04028 0.00995 -0.06025 0.01018 -0.06719 0.01064 C -0.07743 0.01389 -0.07292 0.01111 -0.08108 0.01851 L -0.08421 0.02129 C -0.08525 0.02569 -0.08507 0.02384 -0.08507 0.02662 L -0.08421 0.02662 L -0.08421 0.02685 L -0.08421 0.02662 L -0.08421 0.02685 L -0.08316 0.0199 L -0.08316 0.02014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44444E-6 L -3.05556E-6 0.00023 C -0.00347 0.00023 -0.00677 0.00023 -0.01007 0.00115 C -0.01146 0.00162 -0.01267 0.00324 -0.01406 0.00393 C -0.01597 0.00486 -0.01805 0.00555 -0.02014 0.00648 C -0.021 0.00694 -0.02222 0.00717 -0.02309 0.00787 C -0.02448 0.00879 -0.02569 0.00995 -0.02708 0.01064 C -0.0368 0.01481 -0.04149 0.01365 -0.05312 0.01458 C -0.0618 0.01412 -0.07048 0.01435 -0.07899 0.01319 C -0.08333 0.01273 -0.08541 0.00995 -0.08906 0.00787 C -0.09097 0.00694 -0.09305 0.00578 -0.09514 0.00532 C -0.10364 0.00231 -0.09774 0.00393 -0.11302 0.00254 C -0.11614 0.00277 -0.1309 0.0037 -0.13611 0.00532 C -0.13819 0.00578 -0.14027 0.00625 -0.14201 0.00787 L -0.14514 0.01064 C -0.14566 0.0118 -0.14618 0.01342 -0.14705 0.01458 C -0.15 0.01828 -0.14982 0.01643 -0.15312 0.01851 C -0.15416 0.01921 -0.15521 0.02013 -0.15607 0.02129 C -0.15711 0.02245 -0.15798 0.02407 -0.15902 0.02523 C -0.16007 0.02615 -0.16198 0.02777 -0.16198 0.028 L -0.16198 0.02777 L -0.16198 0.028 L -0.16198 0.02777 L -0.16198 0.028 L -0.16111 0.07453 L -0.16111 0.09722 L -0.16111 0.09745 L -0.16111 0.09722 L -0.16007 0.04259 L -0.16007 0.04282 L -0.16007 0.04259 " pathEditMode="relative" rAng="0" ptsTypes="AAAAAAAAAAAAAAAAAAAAAAAAAAAAA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-2.77778E-6 0.00023 C -0.00277 0.00208 -0.00555 0.00416 -0.00816 0.00648 C -0.01527 0.01365 -0.00555 0.00833 -0.01701 0.01597 L -0.02517 0.02129 C -0.02639 0.02222 -0.0276 0.02337 -0.02916 0.02384 C -0.03003 0.0243 -0.03107 0.02476 -0.03212 0.02523 C -0.03333 0.02569 -0.03489 0.02592 -0.03611 0.02662 C -0.0375 0.02731 -0.03889 0.02824 -0.0401 0.02916 C -0.04114 0.03009 -0.04201 0.03148 -0.04305 0.03194 C -0.04531 0.03287 -0.04774 0.03287 -0.05017 0.03333 C -0.06007 0.03865 -0.05052 0.03379 -0.05902 0.03726 C -0.06441 0.03935 -0.06493 0.04027 -0.07014 0.0412 C -0.07378 0.04189 -0.07743 0.04212 -0.08107 0.04259 C -0.08212 0.04305 -0.08316 0.04351 -0.08402 0.04398 C -0.08576 0.04444 -0.0875 0.04467 -0.08906 0.04513 C -0.09045 0.0456 -0.09184 0.04606 -0.09305 0.04652 L -0.12812 0.04513 C -0.1375 0.04467 -0.15607 0.04259 -0.15607 0.04282 C -0.15712 0.04212 -0.15816 0.04166 -0.1592 0.0412 C -0.16389 0.03958 -0.16597 0.03981 -0.17118 0.03865 C -0.1776 0.03703 -0.17552 0.0368 -0.18316 0.03587 C -0.18784 0.03541 -0.19253 0.03495 -0.19722 0.03449 C -0.19878 0.03402 -0.20052 0.03333 -0.20208 0.03333 C -0.21024 0.03333 -0.21753 0.03379 -0.22517 0.03587 C -0.22656 0.03634 -0.22777 0.0368 -0.22916 0.03726 C -0.22951 0.03865 -0.22968 0.04004 -0.23021 0.0412 C -0.23073 0.04259 -0.23194 0.04375 -0.23212 0.04513 C -0.23246 0.04791 -0.23125 0.04907 -0.23021 0.05069 L -0.23021 0.05092 L -0.23021 0.05069 L -0.23021 0.05092 " pathEditMode="relative" rAng="0" ptsTypes="AAAAAAAAAAAAAAAAAAAAAAAAAAAAAA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15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407E-6 L 3.88889E-6 0.00024 C -0.00417 0.00255 -0.00834 0.00463 -0.01216 0.00787 C -0.01302 0.0088 -0.01407 0.00996 -0.01511 0.01065 C -0.01632 0.01135 -0.01771 0.01158 -0.0191 0.01181 C -0.02275 0.0125 -0.02639 0.01274 -0.03004 0.0132 C -0.0382 0.0169 -0.03143 0.01412 -0.04914 0.01598 C -0.05313 0.01621 -0.05712 0.01667 -0.06111 0.01713 C -0.06927 0.01991 -0.06285 0.01806 -0.07605 0.01991 C -0.07882 0.02037 -0.08143 0.02084 -0.08403 0.0213 C -0.08837 0.02315 -0.08941 0.02362 -0.09532 0.02524 C -0.09844 0.02616 -0.10174 0.02686 -0.10504 0.02778 C -0.10695 0.02848 -0.1125 0.03033 -0.11407 0.03056 C -0.12466 0.03125 -0.13542 0.03149 -0.14601 0.03195 L -0.21511 0.03056 C -0.22153 0.03033 -0.21806 0.02917 -0.22309 0.02778 C -0.22518 0.02732 -0.23837 0.02547 -0.24011 0.02524 C -0.24098 0.02477 -0.24202 0.02431 -0.24306 0.02385 C -0.24549 0.02292 -0.24757 0.02269 -0.25 0.0213 C -0.2573 0.01713 -0.2507 0.01968 -0.25799 0.01713 C -0.25903 0.01644 -0.2599 0.01528 -0.26094 0.01459 C -0.26337 0.01297 -0.2665 0.01274 -0.2691 0.01181 C -0.27101 0.01112 -0.275 0.00926 -0.275 0.00949 C -0.28004 0.00973 -0.28507 0.00996 -0.28993 0.01065 C -0.29132 0.01065 -0.29289 0.01088 -0.2941 0.01181 C -0.29497 0.01274 -0.29532 0.01459 -0.29601 0.01598 C -0.29688 0.01737 -0.29809 0.01852 -0.29896 0.01991 C -0.30018 0.02431 -0.3 0.02454 -0.30209 0.02917 C -0.30261 0.03056 -0.30348 0.03172 -0.304 0.03311 C -0.30591 0.03843 -0.30417 0.03658 -0.30608 0.0426 C -0.30643 0.04399 -0.30747 0.04514 -0.30799 0.04653 C -0.30886 0.04908 -0.30938 0.05186 -0.31007 0.05463 L -0.31094 0.05857 C -0.31129 0.06158 -0.31164 0.06482 -0.31198 0.06783 C -0.31216 0.06922 -0.31198 0.07199 -0.31302 0.07199 C -0.31407 0.07199 -0.31302 0.06922 -0.31302 0.06783 " pathEditMode="relative" rAng="0" ptsTypes="AAAAAAAAAAAAAAAAAAAAAAAAAAAAAAAAAA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7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-2.5E-6 0.00023 C 0.00417 0.00092 0.00868 0.00162 0.01285 0.00277 C 0.01528 0.00324 0.01754 0.00463 0.01997 0.00532 C 0.02813 0.0074 0.04931 0.00764 0.05295 0.0081 C 0.05799 0.00833 0.06285 0.00902 0.06788 0.00926 L 0.08993 0.01064 C 0.09688 0.01018 0.104 0.01041 0.11094 0.00926 C 0.11337 0.00902 0.11563 0.0074 0.11788 0.00671 C 0.13542 0.00115 0.13125 0.00208 0.14393 3.7037E-6 C 0.14688 -0.00139 0.14983 -0.00301 0.15295 -0.00394 C 0.16233 -0.00718 0.16459 -0.00579 0.17396 -0.01065 C 0.17743 -0.0125 0.18038 -0.01551 0.18403 -0.01736 C 0.18785 -0.01922 0.19202 -0.01945 0.19601 -0.0213 C 0.19983 -0.02315 0.20313 -0.02639 0.20695 -0.02801 C 0.21025 -0.0294 0.21372 -0.0294 0.21702 -0.03056 C 0.22344 -0.03311 0.22969 -0.03588 0.23594 -0.03866 C 0.24931 -0.04445 0.24393 -0.0426 0.25191 -0.04537 C 0.25295 -0.04885 0.25226 -0.05486 0.25504 -0.05602 C 0.26094 -0.05857 0.26771 -0.05463 0.27396 -0.05463 C 0.28594 -0.05463 0.29792 -0.05556 0.31007 -0.05602 C 0.31528 -0.05556 0.32066 -0.05533 0.32604 -0.05463 C 0.32795 -0.0544 0.33004 -0.0544 0.33195 -0.05324 C 0.3342 -0.05209 0.33577 -0.04908 0.33802 -0.04792 C 0.34184 -0.0463 0.34358 -0.04584 0.34705 -0.04121 C 0.34844 -0.03936 0.35157 -0.03449 0.354 -0.03334 C 0.35556 -0.03241 0.35729 -0.03241 0.35903 -0.03195 C 0.37101 -0.02385 0.35608 -0.03426 0.36597 -0.02662 C 0.36736 -0.0257 0.36875 -0.025 0.36997 -0.02408 C 0.37136 -0.02292 0.37257 -0.0213 0.37396 -0.01991 C 0.375 -0.01899 0.37604 -0.01829 0.37709 -0.01736 C 0.37813 -0.01621 0.379 -0.01459 0.38004 -0.01343 C 0.38091 -0.01227 0.38212 -0.01158 0.38299 -0.01065 C 0.38403 -0.00949 0.3849 -0.00764 0.38594 -0.00672 C 0.38681 -0.00579 0.38802 -0.00602 0.38907 -0.00533 C 0.39011 -0.00463 0.39097 -0.00348 0.39202 -0.00278 C 0.39375 0.00092 0.39479 0.00254 0.39601 0.00671 C 0.3967 0.00926 0.39809 0.01458 0.39809 0.01481 C 0.39775 0.01921 0.39757 0.02361 0.39705 0.02801 C 0.3967 0.03078 0.39497 0.03588 0.39497 0.03611 C 0.39618 0.0537 0.39601 0.04652 0.39601 0.0574 " pathEditMode="relative" rAng="0" ptsTypes="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9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3.33333E-6 0.00024 C 0.04583 0.00324 0.02396 0.00301 0.06597 0.00116 L 0.07187 -4.07407E-6 C 0.07708 -0.00138 0.07743 -0.00185 0.08298 -0.00277 C 0.08593 -0.00324 0.08889 -0.0037 0.09184 -0.00416 C 0.11614 -0.00694 0.11267 -0.00648 0.13489 -0.0081 C 0.15173 -0.01458 0.13055 -0.00694 0.16284 -0.01342 C 0.16979 -0.01481 0.16805 -0.01666 0.17396 -0.02013 C 0.17517 -0.02083 0.17656 -0.02083 0.17795 -0.02129 C 0.18003 -0.02245 0.18194 -0.02384 0.18385 -0.02546 C 0.18489 -0.02615 0.18576 -0.02731 0.18698 -0.02801 C 0.18819 -0.0287 0.18958 -0.02893 0.19097 -0.02939 C 0.19288 -0.03009 0.19479 -0.03125 0.19687 -0.03194 C 0.19826 -0.03263 0.19965 -0.03287 0.20086 -0.03333 C 0.20468 -0.03472 0.20364 -0.03495 0.20781 -0.03611 C 0.21024 -0.03657 0.2125 -0.03703 0.21493 -0.03726 C 0.21892 -0.03703 0.22291 -0.03703 0.22691 -0.03611 C 0.22899 -0.03564 0.2309 -0.03402 0.23281 -0.03333 L 0.23698 -0.03194 C 0.24392 -0.02569 0.23507 -0.0331 0.24496 -0.02801 C 0.246 -0.02754 0.2467 -0.02592 0.24791 -0.02546 C 0.24948 -0.02453 0.25121 -0.02453 0.25295 -0.02407 C 0.25382 -0.02314 0.25503 -0.02245 0.2559 -0.02129 C 0.25677 -0.02037 0.25694 -0.01851 0.25781 -0.01736 C 0.25868 -0.01643 0.25989 -0.01643 0.26093 -0.01597 C 0.27396 -0.00301 0.25816 -0.01805 0.26788 -0.01064 C 0.26996 -0.00926 0.27187 -0.00717 0.27396 -0.00532 L 0.27986 -4.07407E-6 C 0.2809 0.0007 0.28177 0.00209 0.28281 0.00255 L 0.28593 0.00394 C 0.2868 0.00533 0.28767 0.00695 0.28889 0.00787 C 0.2908 0.00926 0.29496 0.01065 0.29496 0.01088 C 0.29583 0.01181 0.29722 0.01297 0.29791 0.01459 C 0.29896 0.01713 0.2993 0.01991 0.29982 0.02246 C 0.30017 0.02385 0.29982 0.02616 0.30086 0.02662 L 0.30382 0.02778 C 0.30451 0.02917 0.30538 0.03056 0.3059 0.03195 C 0.30642 0.03311 0.30642 0.03473 0.30694 0.03588 C 0.30798 0.03866 0.30955 0.04121 0.31093 0.04375 C 0.31146 0.04514 0.31146 0.04653 0.3118 0.04792 C 0.3125 0.04931 0.31336 0.05047 0.31389 0.05186 C 0.31475 0.0544 0.31597 0.05996 0.31597 0.06019 C 0.31562 0.06389 0.3158 0.06806 0.31493 0.07176 C 0.31458 0.07315 0.31389 0.06922 0.31389 0.06783 C 0.31389 0.05417 0.31493 0.04028 0.31493 0.02662 " pathEditMode="relative" rAng="0" ptsTypes="AAAAAAAAAAAAAAAAAAAAAAAAAAAAAAAAAAAAAAAAAAAAAA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99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1.94444E-6 0.00023 C 0.00799 -0.00116 0.01754 -0.00186 0.02587 -0.00417 C 0.02726 -0.0044 0.02847 -0.0051 0.02986 -0.00556 C 0.03316 -0.00649 0.03663 -0.00672 0.03993 -0.00811 C 0.05278 -0.01389 0.03959 -0.00834 0.05087 -0.01204 C 0.05191 -0.0125 0.05278 -0.0132 0.05382 -0.01343 C 0.06215 -0.01528 0.06875 -0.01621 0.07691 -0.01737 C 0.08594 -0.02153 0.07153 -0.01528 0.0849 -0.02014 C 0.08698 -0.02084 0.08872 -0.02223 0.0908 -0.02269 C 0.09254 -0.02315 0.09427 -0.02362 0.09584 -0.02408 C 0.09688 -0.02454 0.09792 -0.025 0.09879 -0.02547 C 0.10052 -0.02593 0.10226 -0.02616 0.10382 -0.02686 C 0.10886 -0.02848 0.10521 -0.02801 0.11094 -0.03079 C 0.11215 -0.03149 0.11354 -0.03149 0.11493 -0.03218 C 0.11632 -0.03288 0.11754 -0.03403 0.11893 -0.03473 C 0.11979 -0.03542 0.12084 -0.03565 0.12188 -0.03612 C 0.12604 -0.03774 0.12709 -0.03774 0.13177 -0.03866 C 0.1441 -0.03843 0.1566 -0.03843 0.16875 -0.0375 C 0.17518 -0.03681 0.18143 -0.0338 0.18785 -0.03334 C 0.19809 -0.03264 0.20851 -0.03264 0.21875 -0.03218 C 0.22066 -0.03172 0.22483 -0.03079 0.22674 -0.0294 C 0.22795 -0.02871 0.22865 -0.02732 0.22986 -0.02686 C 0.23212 -0.02593 0.23455 -0.02593 0.23681 -0.02547 C 0.23785 -0.02524 0.24254 -0.02362 0.24375 -0.02269 C 0.24479 -0.022 0.24584 -0.02107 0.2467 -0.02014 C 0.2474 -0.01875 0.24827 -0.0176 0.24879 -0.01621 C 0.25087 -0.01065 0.25052 0.00023 0.25087 0.00393 C 0.25052 0.01458 0.25035 0.02523 0.24983 0.03587 C 0.24965 0.03819 0.24931 0.0405 0.24879 0.04259 C 0.24844 0.04398 0.2474 0.04513 0.2467 0.04652 C 0.24653 0.04884 0.24618 0.05092 0.24584 0.05324 C 0.24531 0.05601 0.24445 0.05856 0.24375 0.06111 L 0.24271 0.06527 L 0.2408 0.07314 L 0.23976 0.07731 " pathEditMode="relative" rAng="0" ptsTypes="AAAAAAAAAAAAAAAAAAAAAAAAAAAAAAAAAA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5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0023 C 0.00972 -0.00093 0.01822 -0.00139 0.02795 -0.00278 C 0.03055 -0.00301 0.03333 -0.00348 0.03593 -0.00417 C 0.03767 -0.0044 0.03923 -0.0051 0.04097 -0.00533 C 0.04496 -0.00602 0.04895 -0.00625 0.05295 -0.00672 C 0.06892 -0.01204 0.0552 -0.00788 0.09392 -0.0095 L 0.12691 -0.01065 C 0.13125 -0.01042 0.13559 -0.01019 0.13993 -0.0095 C 0.14618 -0.00857 0.14427 -0.00764 0.15086 -0.00533 L 0.15486 -0.00417 C 0.1559 -0.00325 0.15711 -0.00255 0.15781 -0.00139 C 0.15954 0.00092 0.16197 0.00648 0.16197 0.00671 C 0.16163 0.01111 0.16163 0.0155 0.16093 0.0199 C 0.16059 0.02152 0.15937 0.02245 0.15885 0.02384 C 0.1585 0.02523 0.15781 0.028 0.15781 0.02824 " pathEditMode="relative" rAng="0" ptsTypes="AAAAAAAAAAAAAAAA">
                                      <p:cBhvr>
                                        <p:cTn id="4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2.5E-6 0.00023 C 0.01025 -0.00093 0.01198 -0.00093 0.02084 -0.00255 C 0.02518 -0.00348 0.02952 -0.00463 0.03386 -0.00533 C 0.04028 -0.00602 0.04653 -0.00625 0.05295 -0.00649 L 0.08299 -0.00394 C 0.08455 -0.00371 0.08629 -0.00348 0.08785 -0.00255 C 0.08907 -0.00209 0.08993 -0.0007 0.09097 4.81481E-6 C 0.09288 0.0081 0.09288 0.00648 0.09097 0.02013 C 0.09063 0.02175 0.08941 0.02268 0.08889 0.02407 C 0.08542 0.03472 0.08924 0.03009 0.08386 0.03472 C 0.08282 0.0405 0.08299 0.03842 0.08299 0.04143 L 0.08195 0.05231 " pathEditMode="relative" rAng="0" ptsTypes="AAAAAAAAAAA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4054" y="315897"/>
            <a:ext cx="7241538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Zaokrouhli dané číslo na desítky</a:t>
            </a:r>
            <a:r>
              <a:rPr lang="cs-CZ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Dotykem své rozhodnutí zkontroluj.</a:t>
            </a:r>
            <a:endParaRPr lang="cs-C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548640" y="2913951"/>
            <a:ext cx="8054294" cy="1441485"/>
            <a:chOff x="548640" y="2913951"/>
            <a:chExt cx="8054294" cy="1441485"/>
          </a:xfrm>
        </p:grpSpPr>
        <p:grpSp>
          <p:nvGrpSpPr>
            <p:cNvPr id="10" name="Skupina 9"/>
            <p:cNvGrpSpPr/>
            <p:nvPr/>
          </p:nvGrpSpPr>
          <p:grpSpPr>
            <a:xfrm>
              <a:off x="744636" y="2917000"/>
              <a:ext cx="3798439" cy="978344"/>
              <a:chOff x="924054" y="2917000"/>
              <a:chExt cx="7275576" cy="978344"/>
            </a:xfrm>
          </p:grpSpPr>
          <p:cxnSp>
            <p:nvCxnSpPr>
              <p:cNvPr id="5" name="Přímá spojnice 4"/>
              <p:cNvCxnSpPr/>
              <p:nvPr/>
            </p:nvCxnSpPr>
            <p:spPr>
              <a:xfrm>
                <a:off x="924054" y="3392488"/>
                <a:ext cx="7241538" cy="0"/>
              </a:xfrm>
              <a:prstGeom prst="line">
                <a:avLst/>
              </a:prstGeom>
              <a:ln w="762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Přímá spojnice 6"/>
              <p:cNvCxnSpPr/>
              <p:nvPr/>
            </p:nvCxnSpPr>
            <p:spPr>
              <a:xfrm>
                <a:off x="924054" y="2944368"/>
                <a:ext cx="0" cy="95097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Přímá spojnice 54"/>
              <p:cNvCxnSpPr/>
              <p:nvPr/>
            </p:nvCxnSpPr>
            <p:spPr>
              <a:xfrm>
                <a:off x="8199630" y="2917000"/>
                <a:ext cx="0" cy="950976"/>
              </a:xfrm>
              <a:prstGeom prst="line">
                <a:avLst/>
              </a:prstGeom>
              <a:ln w="762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Přímá spojnice 8"/>
              <p:cNvCxnSpPr/>
              <p:nvPr/>
            </p:nvCxnSpPr>
            <p:spPr>
              <a:xfrm>
                <a:off x="1691640" y="300837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Přímá spojnice 55"/>
              <p:cNvCxnSpPr/>
              <p:nvPr/>
            </p:nvCxnSpPr>
            <p:spPr>
              <a:xfrm>
                <a:off x="2392680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Přímá spojnice 56"/>
              <p:cNvCxnSpPr/>
              <p:nvPr/>
            </p:nvCxnSpPr>
            <p:spPr>
              <a:xfrm>
                <a:off x="309372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Přímá spojnice 57"/>
              <p:cNvCxnSpPr/>
              <p:nvPr/>
            </p:nvCxnSpPr>
            <p:spPr>
              <a:xfrm>
                <a:off x="3861305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Přímá spojnice 58"/>
              <p:cNvCxnSpPr/>
              <p:nvPr/>
            </p:nvCxnSpPr>
            <p:spPr>
              <a:xfrm>
                <a:off x="457200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Přímá spojnice 59"/>
              <p:cNvCxnSpPr/>
              <p:nvPr/>
            </p:nvCxnSpPr>
            <p:spPr>
              <a:xfrm>
                <a:off x="532993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Přímá spojnice 60"/>
              <p:cNvCxnSpPr/>
              <p:nvPr/>
            </p:nvCxnSpPr>
            <p:spPr>
              <a:xfrm>
                <a:off x="6002278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Přímá spojnice 61"/>
              <p:cNvCxnSpPr/>
              <p:nvPr/>
            </p:nvCxnSpPr>
            <p:spPr>
              <a:xfrm>
                <a:off x="6751064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Přímá spojnice 62"/>
              <p:cNvCxnSpPr/>
              <p:nvPr/>
            </p:nvCxnSpPr>
            <p:spPr>
              <a:xfrm>
                <a:off x="7466331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ovéPole 10"/>
            <p:cNvSpPr txBox="1"/>
            <p:nvPr/>
          </p:nvSpPr>
          <p:spPr>
            <a:xfrm>
              <a:off x="548640" y="3893771"/>
              <a:ext cx="4964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7</a:t>
              </a:r>
              <a:r>
                <a:rPr lang="cs-CZ" sz="2400" dirty="0" smtClean="0"/>
                <a:t>0</a:t>
              </a:r>
              <a:endParaRPr lang="cs-CZ" sz="2400" dirty="0"/>
            </a:p>
          </p:txBody>
        </p:sp>
        <p:sp>
          <p:nvSpPr>
            <p:cNvPr id="64" name="TextovéPole 63"/>
            <p:cNvSpPr txBox="1"/>
            <p:nvPr/>
          </p:nvSpPr>
          <p:spPr>
            <a:xfrm>
              <a:off x="4305705" y="3893770"/>
              <a:ext cx="494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/>
                <a:t>80</a:t>
              </a:r>
              <a:endParaRPr lang="cs-CZ" sz="2400" dirty="0"/>
            </a:p>
          </p:txBody>
        </p:sp>
        <p:grpSp>
          <p:nvGrpSpPr>
            <p:cNvPr id="31" name="Skupina 30"/>
            <p:cNvGrpSpPr/>
            <p:nvPr/>
          </p:nvGrpSpPr>
          <p:grpSpPr>
            <a:xfrm>
              <a:off x="4546970" y="2913951"/>
              <a:ext cx="3798439" cy="978344"/>
              <a:chOff x="924054" y="2917000"/>
              <a:chExt cx="7275576" cy="978344"/>
            </a:xfrm>
          </p:grpSpPr>
          <p:cxnSp>
            <p:nvCxnSpPr>
              <p:cNvPr id="43" name="Přímá spojnice 42"/>
              <p:cNvCxnSpPr/>
              <p:nvPr/>
            </p:nvCxnSpPr>
            <p:spPr>
              <a:xfrm>
                <a:off x="924054" y="3392488"/>
                <a:ext cx="7241538" cy="0"/>
              </a:xfrm>
              <a:prstGeom prst="line">
                <a:avLst/>
              </a:prstGeom>
              <a:ln w="762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nice 43"/>
              <p:cNvCxnSpPr/>
              <p:nvPr/>
            </p:nvCxnSpPr>
            <p:spPr>
              <a:xfrm>
                <a:off x="924054" y="2944368"/>
                <a:ext cx="0" cy="950976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44"/>
              <p:cNvCxnSpPr/>
              <p:nvPr/>
            </p:nvCxnSpPr>
            <p:spPr>
              <a:xfrm>
                <a:off x="8199630" y="2917000"/>
                <a:ext cx="0" cy="950976"/>
              </a:xfrm>
              <a:prstGeom prst="line">
                <a:avLst/>
              </a:prstGeom>
              <a:ln w="762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Přímá spojnice 45"/>
              <p:cNvCxnSpPr/>
              <p:nvPr/>
            </p:nvCxnSpPr>
            <p:spPr>
              <a:xfrm>
                <a:off x="1691640" y="300837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nice 46"/>
              <p:cNvCxnSpPr/>
              <p:nvPr/>
            </p:nvCxnSpPr>
            <p:spPr>
              <a:xfrm>
                <a:off x="2392680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nice 47"/>
              <p:cNvCxnSpPr/>
              <p:nvPr/>
            </p:nvCxnSpPr>
            <p:spPr>
              <a:xfrm>
                <a:off x="309372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Přímá spojnice 48"/>
              <p:cNvCxnSpPr/>
              <p:nvPr/>
            </p:nvCxnSpPr>
            <p:spPr>
              <a:xfrm>
                <a:off x="3861305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49"/>
              <p:cNvCxnSpPr/>
              <p:nvPr/>
            </p:nvCxnSpPr>
            <p:spPr>
              <a:xfrm>
                <a:off x="457200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nice 50"/>
              <p:cNvCxnSpPr/>
              <p:nvPr/>
            </p:nvCxnSpPr>
            <p:spPr>
              <a:xfrm>
                <a:off x="5329930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Přímá spojnice 51"/>
              <p:cNvCxnSpPr/>
              <p:nvPr/>
            </p:nvCxnSpPr>
            <p:spPr>
              <a:xfrm>
                <a:off x="6002278" y="3002296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Přímá spojnice 52"/>
              <p:cNvCxnSpPr/>
              <p:nvPr/>
            </p:nvCxnSpPr>
            <p:spPr>
              <a:xfrm>
                <a:off x="6751064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Přímá spojnice 53"/>
              <p:cNvCxnSpPr/>
              <p:nvPr/>
            </p:nvCxnSpPr>
            <p:spPr>
              <a:xfrm>
                <a:off x="7466331" y="3003868"/>
                <a:ext cx="9144" cy="77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ovéPole 32"/>
            <p:cNvSpPr txBox="1"/>
            <p:nvPr/>
          </p:nvSpPr>
          <p:spPr>
            <a:xfrm>
              <a:off x="8108039" y="3890721"/>
              <a:ext cx="494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9</a:t>
              </a:r>
              <a:r>
                <a:rPr lang="cs-CZ" sz="2400" dirty="0" smtClean="0"/>
                <a:t>0</a:t>
              </a:r>
              <a:endParaRPr lang="cs-CZ" sz="2400" dirty="0"/>
            </a:p>
          </p:txBody>
        </p:sp>
      </p:grpSp>
      <p:sp>
        <p:nvSpPr>
          <p:cNvPr id="65" name="TextovéPole 64"/>
          <p:cNvSpPr txBox="1"/>
          <p:nvPr/>
        </p:nvSpPr>
        <p:spPr>
          <a:xfrm>
            <a:off x="931610" y="2628614"/>
            <a:ext cx="523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71</a:t>
            </a:r>
            <a:endParaRPr lang="cs-CZ" dirty="0"/>
          </a:p>
        </p:txBody>
      </p:sp>
      <p:sp>
        <p:nvSpPr>
          <p:cNvPr id="66" name="TextovéPole 65"/>
          <p:cNvSpPr txBox="1"/>
          <p:nvPr/>
        </p:nvSpPr>
        <p:spPr>
          <a:xfrm>
            <a:off x="1311469" y="2614430"/>
            <a:ext cx="474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72</a:t>
            </a:r>
            <a:endParaRPr lang="cs-CZ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1680994" y="2624106"/>
            <a:ext cx="46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73</a:t>
            </a:r>
            <a:endParaRPr lang="cs-CZ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2073166" y="2625574"/>
            <a:ext cx="450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74</a:t>
            </a:r>
            <a:endParaRPr lang="cs-CZ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2460114" y="2609165"/>
            <a:ext cx="50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75</a:t>
            </a:r>
            <a:endParaRPr lang="cs-CZ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3207154" y="2595941"/>
            <a:ext cx="534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77</a:t>
            </a:r>
            <a:endParaRPr lang="cs-CZ" dirty="0"/>
          </a:p>
        </p:txBody>
      </p:sp>
      <p:sp>
        <p:nvSpPr>
          <p:cNvPr id="71" name="TextovéPole 70"/>
          <p:cNvSpPr txBox="1"/>
          <p:nvPr/>
        </p:nvSpPr>
        <p:spPr>
          <a:xfrm>
            <a:off x="2852256" y="2598141"/>
            <a:ext cx="485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76</a:t>
            </a:r>
            <a:endParaRPr lang="cs-CZ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3598038" y="2592892"/>
            <a:ext cx="529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78</a:t>
            </a:r>
            <a:endParaRPr lang="cs-CZ" dirty="0"/>
          </a:p>
        </p:txBody>
      </p:sp>
      <p:sp>
        <p:nvSpPr>
          <p:cNvPr id="78" name="TextovéPole 77"/>
          <p:cNvSpPr txBox="1"/>
          <p:nvPr/>
        </p:nvSpPr>
        <p:spPr>
          <a:xfrm>
            <a:off x="3969514" y="2614430"/>
            <a:ext cx="488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79</a:t>
            </a:r>
            <a:endParaRPr lang="cs-CZ" dirty="0"/>
          </a:p>
        </p:txBody>
      </p:sp>
      <p:sp>
        <p:nvSpPr>
          <p:cNvPr id="79" name="TextovéPole 78"/>
          <p:cNvSpPr txBox="1"/>
          <p:nvPr/>
        </p:nvSpPr>
        <p:spPr>
          <a:xfrm>
            <a:off x="4733944" y="2625565"/>
            <a:ext cx="523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80" name="TextovéPole 79"/>
          <p:cNvSpPr txBox="1"/>
          <p:nvPr/>
        </p:nvSpPr>
        <p:spPr>
          <a:xfrm>
            <a:off x="5113803" y="2611381"/>
            <a:ext cx="474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81" name="TextovéPole 80"/>
          <p:cNvSpPr txBox="1"/>
          <p:nvPr/>
        </p:nvSpPr>
        <p:spPr>
          <a:xfrm>
            <a:off x="5483328" y="2621057"/>
            <a:ext cx="46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3</a:t>
            </a:r>
            <a:endParaRPr lang="cs-CZ" dirty="0"/>
          </a:p>
        </p:txBody>
      </p:sp>
      <p:sp>
        <p:nvSpPr>
          <p:cNvPr id="82" name="TextovéPole 81"/>
          <p:cNvSpPr txBox="1"/>
          <p:nvPr/>
        </p:nvSpPr>
        <p:spPr>
          <a:xfrm>
            <a:off x="5875500" y="2622525"/>
            <a:ext cx="450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83" name="TextovéPole 82"/>
          <p:cNvSpPr txBox="1"/>
          <p:nvPr/>
        </p:nvSpPr>
        <p:spPr>
          <a:xfrm>
            <a:off x="6262448" y="2606116"/>
            <a:ext cx="506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5</a:t>
            </a:r>
            <a:endParaRPr lang="cs-CZ" dirty="0"/>
          </a:p>
        </p:txBody>
      </p:sp>
      <p:sp>
        <p:nvSpPr>
          <p:cNvPr id="84" name="TextovéPole 83"/>
          <p:cNvSpPr txBox="1"/>
          <p:nvPr/>
        </p:nvSpPr>
        <p:spPr>
          <a:xfrm>
            <a:off x="6654590" y="2595092"/>
            <a:ext cx="485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6</a:t>
            </a:r>
            <a:endParaRPr lang="cs-CZ" dirty="0"/>
          </a:p>
        </p:txBody>
      </p:sp>
      <p:sp>
        <p:nvSpPr>
          <p:cNvPr id="85" name="TextovéPole 84"/>
          <p:cNvSpPr txBox="1"/>
          <p:nvPr/>
        </p:nvSpPr>
        <p:spPr>
          <a:xfrm>
            <a:off x="7009488" y="2592892"/>
            <a:ext cx="534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7</a:t>
            </a:r>
            <a:endParaRPr lang="cs-CZ" dirty="0"/>
          </a:p>
        </p:txBody>
      </p:sp>
      <p:sp>
        <p:nvSpPr>
          <p:cNvPr id="86" name="TextovéPole 85"/>
          <p:cNvSpPr txBox="1"/>
          <p:nvPr/>
        </p:nvSpPr>
        <p:spPr>
          <a:xfrm>
            <a:off x="7390737" y="2593092"/>
            <a:ext cx="529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8</a:t>
            </a:r>
            <a:endParaRPr lang="cs-CZ" dirty="0"/>
          </a:p>
        </p:txBody>
      </p:sp>
      <p:sp>
        <p:nvSpPr>
          <p:cNvPr id="87" name="TextovéPole 86"/>
          <p:cNvSpPr txBox="1"/>
          <p:nvPr/>
        </p:nvSpPr>
        <p:spPr>
          <a:xfrm>
            <a:off x="7771848" y="2611381"/>
            <a:ext cx="488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</a:t>
            </a:r>
            <a:r>
              <a:rPr lang="cs-CZ" dirty="0" smtClean="0"/>
              <a:t>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28646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-2.22222E-6 -2.22222E-6 C -0.00313 0.00069 -0.00608 0.00185 -0.00903 0.00254 C -0.01111 0.00301 -0.0132 0.00324 -0.01511 0.00393 C -0.01615 0.00416 -0.01702 0.00486 -0.01806 0.00532 C -0.02865 0.00926 -0.01389 0.00278 -0.02813 0.00926 C -0.02917 0.00972 -0.03004 0.01018 -0.03108 0.01065 C -0.03386 0.01134 -0.03993 0.01273 -0.04219 0.01458 L -0.04514 0.01736 C -0.04584 0.01852 -0.04636 0.02014 -0.04722 0.02129 C -0.04809 0.02245 -0.04948 0.02268 -0.05018 0.02384 C -0.05087 0.025 -0.0507 0.02662 -0.05122 0.02801 C -0.05139 0.02847 -0.05191 0.02893 -0.05209 0.0294 " pathEditMode="relative" ptsTypes="AAAAAAAAAAAAA">
                                      <p:cBhvr>
                                        <p:cTn id="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2.96296E-6 L 0.00017 -2.96296E-6 C -0.0007 -0.00462 -0.00157 -0.00902 -0.00278 -0.01342 C -0.0033 -0.01527 -0.00417 -0.01689 -0.00469 -0.01875 C -0.00521 -0.0206 -0.00539 -0.02245 -0.00573 -0.02407 C -0.00608 -0.02546 -0.00643 -0.02685 -0.00677 -0.02824 C -0.00712 -0.02986 -0.0073 -0.03171 -0.00782 -0.03356 C -0.00886 -0.03703 -0.01181 -0.04421 -0.01181 -0.04421 C -0.01424 -0.06111 -0.01094 -0.04282 -0.01476 -0.05486 C -0.01528 -0.05648 -0.01528 -0.05856 -0.0158 -0.06018 C -0.01615 -0.06157 -0.01719 -0.06273 -0.01771 -0.06412 C -0.02118 -0.07476 -0.01736 -0.07013 -0.02275 -0.07476 C -0.02396 -0.078 -0.025 -0.08125 -0.02674 -0.08425 C -0.02865 -0.08726 -0.03021 -0.08888 -0.03264 -0.09074 C -0.03403 -0.09189 -0.03525 -0.09282 -0.03681 -0.09351 C -0.03837 -0.09421 -0.04445 -0.09583 -0.04566 -0.09606 C -0.05261 -0.09513 -0.05434 -0.0956 -0.05973 -0.09351 C -0.06181 -0.09259 -0.06372 -0.09166 -0.06563 -0.09074 L -0.06875 -0.08958 C -0.0698 -0.08819 -0.07049 -0.08634 -0.0717 -0.08541 C -0.07292 -0.08449 -0.07448 -0.08518 -0.0757 -0.08425 C -0.07674 -0.08333 -0.07674 -0.08125 -0.07778 -0.08009 C -0.07952 -0.078 -0.08368 -0.07476 -0.08368 -0.07476 C -0.08438 -0.07314 -0.0849 -0.07129 -0.08577 -0.06944 C -0.08785 -0.06458 -0.08802 -0.06597 -0.08976 -0.06018 C -0.09011 -0.05833 -0.09011 -0.05648 -0.09063 -0.05486 C -0.09115 -0.05324 -0.09219 -0.05231 -0.09271 -0.05092 C -0.09323 -0.04953 -0.09341 -0.04814 -0.09375 -0.04675 C -0.0941 -0.04236 -0.0941 -0.03796 -0.09462 -0.03356 C -0.09514 -0.02986 -0.09601 -0.02638 -0.0967 -0.02268 C -0.09792 -0.0162 -0.09723 -0.01921 -0.09861 -0.01342 C -0.09844 0.00024 -0.09827 0.01413 -0.09775 0.02801 C -0.09757 0.0301 -0.09723 0.03241 -0.0967 0.0345 C -0.09636 0.03612 -0.09532 0.03704 -0.09462 0.03866 C -0.09219 0.04561 -0.09566 0.04005 -0.09167 0.04538 " pathEditMode="relative" ptsTypes="AAAAAAAAAAAAAAAAAAAAAAAAAAAAAAAAAAA">
                                      <p:cBhvr>
                                        <p:cTn id="11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5.55556E-6 L -1.11111E-6 5.55556E-6 C -0.00087 0.00996 -0.00173 0.01899 -0.00208 0.02917 C -0.0026 0.04607 -0.00243 0.06297 -0.00312 0.07987 C -0.00347 0.09005 -0.00382 0.08496 -0.00503 0.0919 C -0.0059 0.0963 -0.00642 0.1007 -0.00712 0.10533 C -0.00746 0.10741 -0.00781 0.10973 -0.00816 0.11204 C -0.0085 0.1169 -0.00903 0.12408 -0.01007 0.12917 C -0.01059 0.13195 -0.01146 0.1345 -0.01215 0.13727 C -0.0125 0.13936 -0.01389 0.14838 -0.0151 0.15186 C -0.01562 0.15371 -0.01649 0.15556 -0.01701 0.15718 C -0.02083 0.16876 -0.01441 0.15116 -0.01909 0.16806 C -0.01944 0.16945 -0.02066 0.17038 -0.021 0.172 C -0.02569 0.18565 -0.02014 0.17477 -0.02604 0.18519 C -0.02639 0.18658 -0.02656 0.18797 -0.02708 0.18936 C -0.02882 0.19399 -0.03246 0.19769 -0.03507 0.20139 C -0.0375 0.20463 -0.03906 0.20718 -0.04201 0.20926 C -0.04375 0.21042 -0.04548 0.21088 -0.04705 0.21204 C -0.04913 0.2132 -0.05104 0.21482 -0.05312 0.21598 C -0.05399 0.21644 -0.05521 0.21667 -0.05607 0.21737 C -0.05712 0.21806 -0.05798 0.21922 -0.05903 0.21991 C -0.06146 0.22153 -0.06475 0.22176 -0.06718 0.22269 C -0.06805 0.22292 -0.06909 0.22362 -0.07014 0.22408 C -0.07951 0.22362 -0.08871 0.22338 -0.09809 0.22269 C -0.10017 0.22246 -0.10312 0.22061 -0.10503 0.21991 C -0.10816 0.21876 -0.11059 0.21876 -0.11319 0.21598 C -0.13021 0.19769 -0.11232 0.21389 -0.12205 0.20533 C -0.12691 0.19561 -0.121 0.20788 -0.12604 0.19607 C -0.12916 0.18866 -0.12725 0.19538 -0.12916 0.18797 C -0.13021 0.15232 -0.13003 0.1676 -0.13003 0.1426 " pathEditMode="relative" ptsTypes="AAAAAAAAAAAAAAAAAAAAAAAAAAAAAA">
                                      <p:cBhvr>
                                        <p:cTn id="1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-1.11111E-6 1.11111E-6 C -0.00069 -0.00532 -0.00087 -0.01088 -0.00208 -0.01597 C -0.0033 -0.02083 -0.00573 -0.02477 -0.00712 -0.0294 C -0.01059 -0.04074 -0.01094 -0.04305 -0.0151 -0.05324 C -0.01979 -0.06505 -0.01372 -0.04699 -0.02014 -0.06412 C -0.02049 -0.06528 -0.02066 -0.06667 -0.02101 -0.06805 C -0.02361 -0.07477 -0.02587 -0.08194 -0.02917 -0.08796 C -0.03281 -0.09491 -0.03542 -0.10046 -0.0401 -0.10671 C -0.04375 -0.11157 -0.05104 -0.11875 -0.05503 -0.12268 C -0.06059 -0.12801 -0.06493 -0.13264 -0.07101 -0.13611 C -0.0724 -0.1368 -0.07378 -0.13704 -0.075 -0.13727 C -0.07604 -0.13819 -0.07691 -0.13958 -0.07812 -0.14005 C -0.07899 -0.14028 -0.09462 -0.14259 -0.09514 -0.14259 C -0.11649 -0.1419 -0.12448 -0.14352 -0.14201 -0.13866 C -0.14861 -0.13704 -0.15868 -0.13148 -0.16302 -0.12662 C -0.16476 -0.125 -0.16632 -0.12315 -0.16806 -0.1213 C -0.17726 -0.1125 -0.17101 -0.12014 -0.17812 -0.11065 C -0.17847 -0.10926 -0.17847 -0.10787 -0.17917 -0.10671 C -0.17986 -0.10509 -0.18108 -0.10417 -0.18212 -0.10278 C -0.18351 -0.10046 -0.1849 -0.09838 -0.18611 -0.09606 C -0.1875 -0.09352 -0.1901 -0.08796 -0.1901 -0.08796 C -0.19288 -0.07268 -0.18889 -0.09167 -0.19306 -0.0787 C -0.19358 -0.07708 -0.19358 -0.075 -0.1941 -0.07338 C -0.19497 -0.0706 -0.19635 -0.06805 -0.19705 -0.06528 C -0.19792 -0.06227 -0.19844 -0.05903 -0.19913 -0.05602 C -0.19931 -0.05463 -0.19983 -0.05324 -0.2 -0.05208 C -0.19983 -0.04213 -0.19965 -0.03241 -0.19913 -0.02268 C -0.19896 -0.0213 -0.19826 -0.02014 -0.19809 -0.01875 C -0.1974 -0.01505 -0.19601 -0.00324 -0.19514 -0.00139 C -0.19375 0.00139 -0.19219 0.0037 -0.19115 0.00671 C -0.19045 0.00857 -0.18993 0.01042 -0.18906 0.01204 C -0.18819 0.01366 -0.18698 0.01458 -0.18611 0.01597 C -0.18125 0.02384 -0.18767 0.01644 -0.18003 0.02408 C -0.17917 0.02801 -0.17917 0.02847 -0.17708 0.03195 C -0.17483 0.03565 -0.17344 0.03588 -0.17205 0.04005 C -0.17118 0.04259 -0.17014 0.04815 -0.17014 0.04815 L -0.16701 0.04676 " pathEditMode="relative" ptsTypes="AAAAAAAAAAAAAAAAAAAAAAAAAAAAAAAAAAAAAA">
                                      <p:cBhvr>
                                        <p:cTn id="21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7.40741E-7 L 4.44444E-6 -7.40741E-7 C 0.00364 0.00023 0.00729 0.00046 0.01093 0.00116 C 0.01337 0.00185 0.01562 0.00324 0.01788 0.00393 C 0.01996 0.0044 0.02187 0.00463 0.02396 0.00532 C 0.025 0.00555 0.02587 0.00625 0.02691 0.00648 C 0.0309 0.00764 0.03507 0.00764 0.03889 0.00926 C 0.04184 0.01041 0.04271 0.01111 0.04583 0.0118 C 0.05677 0.01481 0.04722 0.0118 0.05694 0.01458 C 0.05868 0.01504 0.06423 0.01713 0.06597 0.01736 L 0.17396 0.01852 C 0.17968 0.01967 0.18073 0.01967 0.18593 0.02129 C 0.18732 0.02176 0.18854 0.02199 0.18993 0.02268 C 0.19132 0.02338 0.19253 0.02454 0.19392 0.02523 C 0.20017 0.02801 0.19791 0.02407 0.2 0.0294 " pathEditMode="relative" ptsTypes="AAAAAAAAAAAAAAA">
                                      <p:cBhvr>
                                        <p:cTn id="2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-1.94444E-6 2.96296E-6 C 0.00295 -0.00231 0.00591 -0.0044 0.00886 -0.00671 C 0.0099 -0.00741 0.01077 -0.00856 0.01198 -0.00926 C 0.01285 -0.00995 0.01389 -0.01018 0.01493 -0.01065 C 0.02223 -0.01481 0.01545 -0.01227 0.02292 -0.01458 C 0.02535 -0.0169 0.02709 -0.01852 0.02986 -0.01991 C 0.03125 -0.0206 0.03264 -0.02083 0.03386 -0.0213 C 0.04063 -0.02384 0.03299 -0.02222 0.04497 -0.02523 C 0.04653 -0.02569 0.04827 -0.02616 0.04983 -0.02662 C 0.05191 -0.02731 0.05382 -0.0287 0.05591 -0.0294 L 0.0599 -0.03055 C 0.06528 -0.03032 0.07049 -0.03009 0.07587 -0.0294 C 0.07726 -0.02917 0.08507 -0.02731 0.08681 -0.02662 C 0.08785 -0.02639 0.08889 -0.02569 0.08993 -0.02523 C 0.09184 -0.02477 0.09393 -0.02477 0.09584 -0.02407 C 0.10313 -0.02153 0.1 -0.02199 0.10591 -0.01875 C 0.10677 -0.01805 0.10799 -0.01805 0.10886 -0.01736 C 0.11424 -0.01389 0.10973 -0.01551 0.11493 -0.01065 C 0.11615 -0.00949 0.11754 -0.0088 0.11893 -0.0081 C 0.12414 0.00278 0.11719 -0.01018 0.12379 -0.00139 C 0.12535 0.00046 0.12709 0.00602 0.12795 0.0081 C 0.12761 0.01158 0.12778 0.01528 0.12691 0.01875 C 0.12639 0.02083 0.12483 0.02222 0.12379 0.02408 C 0.12153 0.02847 0.12188 0.02824 0.11979 0.03333 C 0.11962 0.03565 0.11927 0.03773 0.11893 0.04005 C 0.11858 0.04144 0.11823 0.04259 0.11789 0.04398 C 0.11754 0.04583 0.11719 0.04769 0.11684 0.04931 C 0.11719 0.05162 0.11632 0.05509 0.11789 0.05602 C 0.1191 0.05695 0.11893 0.05255 0.11893 0.0507 C 0.11893 0.04792 0.11736 0.04398 0.11684 0.04144 C 0.11615 0.03704 0.11563 0.03241 0.11493 0.02801 C 0.11459 0.02616 0.11407 0.02454 0.11389 0.02269 C 0.11372 0.02014 0.11389 0.01736 0.11389 0.01458 " pathEditMode="relative" ptsTypes="AAAAAAAAAAAAAAAAAAAAAAAAAAAAAAAAAA">
                                      <p:cBhvr>
                                        <p:cTn id="3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85185E-6 L 1.11111E-6 1.85185E-6 C 0.00417 -0.00047 0.00955 -0.00093 0.01389 -0.00255 C 0.01597 -0.00325 0.01788 -0.00463 0.01997 -0.00533 C 0.02326 -0.00625 0.02656 -0.00672 0.02986 -0.00788 C 0.03125 -0.00834 0.03264 -0.00903 0.03385 -0.00926 C 0.03733 -0.01019 0.04566 -0.01135 0.04896 -0.01181 L 0.0559 -0.0132 C 0.0684 -0.01875 0.05538 -0.01343 0.08785 -0.01598 C 0.08993 -0.01598 0.09184 -0.0169 0.09392 -0.01713 C 0.10521 -0.0169 0.11667 -0.01713 0.12795 -0.01598 C 0.12917 -0.01575 0.12986 -0.01389 0.1309 -0.0132 C 0.13247 -0.01227 0.1342 -0.01158 0.13594 -0.01065 C 0.13733 -0.00973 0.13854 -0.0088 0.13993 -0.00788 C 0.14132 -0.00533 0.14254 -0.00255 0.14392 1.85185E-6 C 0.14427 0.00092 0.14844 0.00787 0.14896 0.00949 L 0.15191 0.02152 L 0.15295 0.02546 C 0.1533 0.02847 0.15347 0.03171 0.15399 0.03472 C 0.15538 0.0449 0.15504 0.03055 0.1559 0.04675 C 0.15608 0.05 0.1559 0.053 0.1559 0.05625 " pathEditMode="relative" ptsTypes="AAAAAAAAAAAAAAAAAAAAA">
                                      <p:cBhvr>
                                        <p:cTn id="3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2755 L 0.00052 -0.02755 L 0.0125 -0.04375 C 0.01336 -0.04491 0.01423 -0.04653 0.01545 -0.04768 C 0.01649 -0.04861 0.01753 -0.04954 0.0184 -0.05046 C 0.01979 -0.05162 0.021 -0.05324 0.02239 -0.0544 C 0.025 -0.05648 0.0276 -0.05856 0.03038 -0.05972 L 0.03645 -0.06227 C 0.04375 -0.06204 0.05121 -0.06227 0.0585 -0.06111 C 0.06493 -0.05995 0.06128 -0.05509 0.06649 -0.05046 L 0.06944 -0.04768 C 0.07013 -0.04491 0.07135 -0.04259 0.07152 -0.03958 C 0.07257 0.00579 0.07257 -0.01018 0.07257 0.00857 " pathEditMode="relative" ptsTypes="AAAAAAAAAAAAA">
                                      <p:cBhvr>
                                        <p:cTn id="4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4.72222E-6 1.85185E-6 C 0.00764 -0.0162 0.0033 -0.01157 0.0099 -0.01736 C 0.01354 -0.02477 0.0099 -0.01852 0.01493 -0.02407 C 0.01753 -0.02708 0.01771 -0.02894 0.02101 -0.03079 C 0.02292 -0.03194 0.02691 -0.03333 0.02691 -0.03333 C 0.03177 -0.02384 0.03038 -0.02847 0.03194 -0.02014 C 0.03229 -0.01111 0.03246 -0.00231 0.03299 0.00671 C 0.03316 0.00926 0.03403 0.01181 0.03403 0.01458 C 0.03403 0.01597 0.03299 0.01875 0.03299 0.01875 " pathEditMode="relative" ptsTypes="AAAAAAAAAA">
                                      <p:cBhvr>
                                        <p:cTn id="4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2.77778E-7 1.85185E-6 C -0.00104 -0.00393 -0.00225 -0.00787 -0.00312 -0.01181 C -0.00364 -0.01412 -0.00364 -0.01643 -0.00416 -0.01852 C -0.00434 -0.02037 -0.00468 -0.02222 -0.00503 -0.02384 C -0.00573 -0.02685 -0.00642 -0.02963 -0.00816 -0.03194 C -0.0092 -0.03356 -0.01059 -0.03495 -0.01215 -0.03588 C -0.01336 -0.03681 -0.01475 -0.03681 -0.01614 -0.03727 C -0.01718 -0.0375 -0.01805 -0.03819 -0.01909 -0.03843 C -0.01979 -0.03843 -0.02725 -0.0375 -0.02916 -0.03588 C -0.03038 -0.03472 -0.03107 -0.0331 -0.03211 -0.03194 C -0.03298 -0.03079 -0.0342 -0.03009 -0.03507 -0.02917 C -0.03541 -0.02778 -0.03559 -0.02639 -0.03611 -0.02523 C -0.03767 -0.02222 -0.03993 -0.0206 -0.04218 -0.01852 C -0.04583 -0.00393 -0.03993 -0.02616 -0.04513 -0.01065 C -0.04652 -0.00648 -0.04739 -0.00162 -0.04809 0.00278 C -0.04791 0.0081 -0.04791 0.01343 -0.04722 0.01875 C -0.04687 0.02037 -0.04548 0.02107 -0.04513 0.02269 C -0.04479 0.02523 -0.04513 0.02801 -0.04513 0.03079 " pathEditMode="relative" ptsTypes="AAAAAAAAAAAAAAAAAAA">
                                      <p:cBhvr>
                                        <p:cTn id="51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2.96296E-6 L -5E-6 -2.96296E-6 C -0.00695 -0.0243 -5E-6 -0.00254 -0.00504 -0.01481 C -0.00504 -0.01481 -0.00921 -0.02685 -0.01112 -0.0294 C -0.01198 -0.03055 -0.01303 -0.03125 -0.01407 -0.03217 C -0.0198 -0.04352 -0.01042 -0.02592 -0.02205 -0.04143 C -0.02587 -0.04629 -0.02379 -0.04491 -0.02813 -0.04676 C -0.029 -0.04768 -0.03369 -0.05254 -0.03507 -0.05347 C -0.03594 -0.05393 -0.03698 -0.0544 -0.03803 -0.05463 C -0.03837 -0.05463 -0.05695 -0.05486 -0.06303 -0.05208 C -0.06442 -0.05139 -0.0658 -0.05046 -0.06702 -0.0493 C -0.0691 -0.04768 -0.0731 -0.04398 -0.0731 -0.04398 C -0.07362 -0.04282 -0.07466 -0.04166 -0.07501 -0.04004 C -0.0757 -0.0375 -0.07553 -0.03472 -0.07605 -0.03217 C -0.07622 -0.03079 -0.07674 -0.0294 -0.07709 -0.02801 C -0.07744 -0.02546 -0.07761 -0.02268 -0.07796 -0.02014 C -0.07848 -0.01736 -0.07935 -0.01481 -0.08004 -0.01204 C -0.08039 -0.01065 -0.08039 -0.00926 -0.08108 -0.0081 C -0.0816 -0.00671 -0.08247 -0.00555 -0.08299 -0.00416 C -0.0849 0.00162 -0.0849 0.00394 -0.08594 0.00926 C -0.08664 0.01204 -0.08785 0.01574 -0.08803 0.01852 C -0.0882 0.02222 -0.08803 0.0257 -0.08803 0.0294 " pathEditMode="relative" ptsTypes="AAAAAAAAAAAAAAAAAAAAAA">
                                      <p:cBhvr>
                                        <p:cTn id="5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39 -0.00347 -0.00261 -0.00695 -0.00417 -0.01065 C -0.00469 -0.01204 -0.00556 -0.0132 -0.00608 -0.01458 C -0.00677 -0.01621 -0.00729 -0.01806 -0.00816 -0.01991 C -0.00868 -0.0213 -0.00955 -0.02246 -0.01007 -0.02384 C -0.01094 -0.02639 -0.01094 -0.02963 -0.01216 -0.03195 C -0.01268 -0.0331 -0.01337 -0.03472 -0.01407 -0.03588 C -0.01528 -0.03773 -0.01702 -0.03912 -0.01806 -0.04121 C -0.02223 -0.04838 -0.01754 -0.04537 -0.02309 -0.04792 C -0.02761 -0.05695 -0.02205 -0.0456 -0.02813 -0.05857 C -0.02865 -0.05996 -0.02934 -0.06134 -0.03004 -0.0625 C -0.03664 -0.07269 -0.03108 -0.06389 -0.03802 -0.07037 C -0.03924 -0.07153 -0.03993 -0.07315 -0.04098 -0.07454 C -0.04236 -0.07593 -0.04375 -0.07708 -0.04497 -0.07847 C -0.04861 -0.08171 -0.05191 -0.08426 -0.05608 -0.08634 C -0.05695 -0.08704 -0.06233 -0.08982 -0.06407 -0.09051 C -0.06598 -0.09097 -0.06806 -0.09144 -0.06997 -0.09167 C -0.07431 -0.09144 -0.07865 -0.09144 -0.08299 -0.09051 C -0.08507 -0.09005 -0.08698 -0.08843 -0.08907 -0.08773 L -0.09306 -0.08634 C -0.09393 -0.08565 -0.09514 -0.08496 -0.09601 -0.0838 C -0.09688 -0.08264 -0.09723 -0.08102 -0.09792 -0.07986 C -0.1 -0.07616 -0.10243 -0.07315 -0.104 -0.06921 C -0.10469 -0.06736 -0.10539 -0.06574 -0.10591 -0.06389 C -0.10643 -0.0625 -0.1066 -0.06111 -0.10695 -0.05972 C -0.10747 -0.05833 -0.10834 -0.05718 -0.10903 -0.05579 C -0.1092 -0.05347 -0.10973 -0.04583 -0.11094 -0.04259 C -0.11216 -0.03982 -0.11372 -0.03727 -0.11493 -0.03449 C -0.11563 -0.0331 -0.11615 -0.03171 -0.11702 -0.03056 C -0.11962 -0.02708 -0.12414 -0.02222 -0.12604 -0.01713 C -0.12639 -0.01597 -0.12657 -0.01458 -0.12691 -0.0132 C -0.12761 -0.01134 -0.1283 -0.00949 -0.129 -0.00787 C -0.12952 -0.00648 -0.13073 -0.00556 -0.13091 -0.00394 C -0.13143 -0.00093 -0.13091 0.00231 -0.13091 0.00555 " pathEditMode="relative" ptsTypes="AAAAAAAAAAAAAAAAAAAAAAAAAAAAAAAAAAA">
                                      <p:cBhvr>
                                        <p:cTn id="61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-2.77778E-7 3.7037E-6 C -0.00104 -0.0044 -0.00174 -0.00903 -0.00313 -0.0132 C -0.004 -0.01621 -0.00712 -0.0213 -0.00712 -0.0213 C -0.0092 -0.03241 -0.0066 -0.0213 -0.01007 -0.03056 C -0.01059 -0.03172 -0.01059 -0.03334 -0.01111 -0.0345 C -0.01198 -0.03658 -0.0132 -0.03797 -0.01406 -0.03982 C -0.01563 -0.04329 -0.01667 -0.047 -0.01806 -0.05047 C -0.01875 -0.05232 -0.01927 -0.05417 -0.02014 -0.05579 C -0.02396 -0.06274 -0.02188 -0.05973 -0.02604 -0.06528 C -0.02639 -0.06644 -0.02639 -0.06806 -0.02709 -0.06922 C -0.02813 -0.07084 -0.02986 -0.07176 -0.03108 -0.07315 C -0.03212 -0.07431 -0.03316 -0.0757 -0.03403 -0.07709 C -0.04462 -0.09352 -0.02917 -0.072 -0.04115 -0.08658 C -0.04358 -0.08959 -0.04861 -0.09815 -0.05313 -0.10116 C -0.054 -0.10186 -0.05521 -0.10186 -0.05608 -0.10255 C -0.06094 -0.10602 -0.06511 -0.11019 -0.07014 -0.1132 C -0.07101 -0.11366 -0.07205 -0.11412 -0.07309 -0.11436 C -0.08438 -0.11412 -0.09566 -0.11389 -0.10712 -0.1132 C -0.11215 -0.11274 -0.11215 -0.10973 -0.11702 -0.10649 C -0.1184 -0.10556 -0.11997 -0.1051 -0.12101 -0.10371 C -0.13837 -0.08496 -0.12188 -0.1 -0.13108 -0.0919 C -0.1349 -0.08149 -0.13056 -0.09121 -0.13698 -0.08241 C -0.13785 -0.08125 -0.13854 -0.07987 -0.13906 -0.07848 C -0.13976 -0.07639 -0.13993 -0.07362 -0.14097 -0.07176 C -0.14271 -0.06945 -0.14705 -0.06644 -0.14705 -0.06644 C -0.14792 -0.06135 -0.14809 -0.0595 -0.15 -0.05463 C -0.15052 -0.05301 -0.15156 -0.05186 -0.15209 -0.05047 C -0.15243 -0.04931 -0.15261 -0.04792 -0.15295 -0.04653 C -0.15521 -0.03982 -0.15625 -0.03797 -0.15903 -0.03195 C -0.15972 -0.02732 -0.16025 -0.02292 -0.16111 -0.01852 C -0.16129 -0.01667 -0.16181 -0.01505 -0.16198 -0.0132 C -0.1625 -0.01065 -0.16268 -0.00787 -0.16302 -0.00533 C -0.1632 -0.00394 -0.16389 -0.00255 -0.16406 -0.00116 C -0.16424 0.00463 -0.16406 0.01041 -0.16406 0.0162 " pathEditMode="relative" ptsTypes="AAAAAAAAAAAAAAAAAAAAAAAAAAAAAAAAAAA">
                                      <p:cBhvr>
                                        <p:cTn id="6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2.5E-6 1.48148E-6 L 0.01094 -0.01481 C 0.01232 -0.01666 0.01337 -0.01875 0.01493 -0.02014 C 0.01597 -0.02106 0.01701 -0.02176 0.01788 -0.02268 C 0.02552 -0.03287 0.01805 -0.02639 0.02691 -0.03472 C 0.02847 -0.03634 0.03038 -0.03727 0.03194 -0.03889 C 0.0335 -0.04027 0.03437 -0.04259 0.03594 -0.04421 C 0.03975 -0.04815 0.04566 -0.05046 0.04896 -0.05486 C 0.05 -0.05625 0.05069 -0.05787 0.05191 -0.05879 C 0.05312 -0.05972 0.05469 -0.05949 0.0559 -0.06018 C 0.06302 -0.06365 0.05712 -0.06157 0.06302 -0.06551 C 0.06389 -0.0662 0.06493 -0.0662 0.06597 -0.0669 C 0.075 -0.07129 0.06684 -0.06805 0.07899 -0.07222 C 0.08003 -0.07315 0.0809 -0.0743 0.08194 -0.07477 C 0.08489 -0.07615 0.09149 -0.07777 0.09496 -0.0787 C 0.10173 -0.07824 0.11007 -0.07824 0.11701 -0.07615 C 0.11927 -0.07546 0.1217 -0.0743 0.12396 -0.07338 C 0.12534 -0.07291 0.12951 -0.07176 0.13107 -0.07083 C 0.13316 -0.06944 0.13611 -0.06574 0.13802 -0.06412 C 0.13923 -0.06319 0.14062 -0.06227 0.14201 -0.06157 C 0.1434 -0.05856 0.14462 -0.05555 0.14705 -0.05347 C 0.14791 -0.05277 0.14896 -0.05254 0.15 -0.05208 C 0.15225 -0.04768 0.15746 -0.0368 0.16007 -0.03356 C 0.16094 -0.03217 0.16215 -0.03102 0.16302 -0.0294 C 0.16458 -0.02685 0.16701 -0.02152 0.16701 -0.02152 C 0.16736 -0.01967 0.16736 -0.01782 0.16805 -0.0162 C 0.16875 -0.01412 0.17014 -0.0125 0.171 -0.01088 C 0.1717 -0.00949 0.17239 -0.0081 0.17309 -0.00671 C 0.17396 -0.00486 0.17517 -0.00347 0.17604 -0.00139 C 0.1783 0.00371 0.17986 0.00787 0.18107 0.0132 C 0.18142 0.01505 0.18142 0.0169 0.18212 0.01852 C 0.18246 0.02014 0.1835 0.02107 0.18403 0.02269 C 0.18472 0.02431 0.18541 0.02616 0.18611 0.02801 C 0.18854 0.04491 0.18524 0.02662 0.18906 0.03866 C 0.18958 0.04028 0.18958 0.04213 0.1901 0.04398 C 0.19028 0.04537 0.1908 0.04653 0.19097 0.04792 C 0.19184 0.05139 0.19184 0.05533 0.19305 0.05857 C 0.19375 0.06042 0.19444 0.06204 0.19496 0.06389 C 0.19791 0.07315 0.19496 0.0706 0.19913 0.07338 " pathEditMode="relative" ptsTypes="AAAAAAAAAAAAAAAAAAAAAAAAAAAAAAAAAAAAAAAA">
                                      <p:cBhvr>
                                        <p:cTn id="7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1.11111E-6 2.22222E-6 C 0.00052 -0.00463 0.00069 -0.00926 0.00191 -0.01342 C 0.00278 -0.01643 0.00521 -0.01829 0.0059 -0.02153 C 0.00868 -0.03241 0.00399 -0.01504 0.01094 -0.03333 C 0.01163 -0.03518 0.01215 -0.03704 0.01285 -0.03866 C 0.01389 -0.04074 0.0151 -0.04213 0.01597 -0.04398 C 0.01805 -0.04861 0.01736 -0.04954 0.01996 -0.05347 C 0.02118 -0.05532 0.02274 -0.05671 0.02396 -0.05879 C 0.03108 -0.06967 0.02153 -0.05602 0.02691 -0.06666 C 0.0283 -0.06967 0.03003 -0.07222 0.03194 -0.07477 C 0.03351 -0.07662 0.03542 -0.07801 0.03698 -0.08009 C 0.0401 -0.08379 0.04236 -0.08889 0.04601 -0.09213 C 0.04896 -0.09467 0.0493 -0.09537 0.05295 -0.09745 C 0.05399 -0.09791 0.05503 -0.09815 0.0559 -0.09861 C 0.05694 -0.09954 0.05781 -0.10069 0.05885 -0.10139 C 0.06146 -0.10301 0.06441 -0.10393 0.06701 -0.10532 C 0.06892 -0.10648 0.07083 -0.10833 0.07292 -0.10926 C 0.0743 -0.10995 0.07569 -0.11018 0.07691 -0.11065 C 0.08663 -0.11504 0.07691 -0.1125 0.08889 -0.11458 C 0.09167 -0.11435 0.09444 -0.11458 0.09687 -0.11342 C 0.0993 -0.11227 0.1033 -0.10579 0.10503 -0.10393 C 0.10625 -0.10254 0.10764 -0.10139 0.10903 -0.1 C 0.11562 -0.09236 0.10833 -0.0993 0.11493 -0.09329 C 0.11632 -0.09074 0.11753 -0.08796 0.11892 -0.08541 C 0.11996 -0.08356 0.12101 -0.08194 0.12205 -0.08009 C 0.12882 -0.06551 0.1184 -0.08449 0.12691 -0.06944 C 0.12951 -0.05926 0.12604 -0.07176 0.13003 -0.06134 C 0.13038 -0.06018 0.13038 -0.05856 0.1309 -0.05741 C 0.13212 -0.05463 0.13368 -0.05208 0.1349 -0.0493 C 0.13559 -0.04815 0.13663 -0.04699 0.13698 -0.04537 C 0.13993 -0.03333 0.13542 -0.05254 0.13906 -0.03472 C 0.14045 -0.02754 0.1408 -0.02731 0.14305 -0.02153 C 0.14375 -0.01319 0.1441 -0.00949 0.14496 -0.00139 C 0.14531 0.00116 0.14583 0.00394 0.14601 0.00648 C 0.14618 0.01551 0.14601 0.02431 0.14601 0.03334 " pathEditMode="relative" ptsTypes="AAAAAAAAAAAAAAAAAAAAAAAAAAAAAAAAAAAA">
                                      <p:cBhvr>
                                        <p:cTn id="7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L 4.44444E-6 4.07407E-6 C 0.00017 0.02477 0.00034 0.04977 0.00086 0.07453 C 0.00121 0.08935 0.00208 0.10393 0.00295 0.11852 C 0.00347 0.12986 0.00381 0.125 0.00486 0.13449 C 0.00677 0.15162 0.00434 0.14143 0.00885 0.15602 C 0.00954 0.16203 0.00989 0.16852 0.01093 0.17453 C 0.01163 0.17847 0.01215 0.18264 0.01284 0.18657 C 0.01319 0.18842 0.01371 0.19004 0.01388 0.1919 C 0.01441 0.1949 0.01423 0.19815 0.01493 0.20115 C 0.01527 0.20324 0.01631 0.20463 0.01684 0.20648 C 0.02048 0.2199 0.01736 0.21227 0.02083 0.22662 C 0.02118 0.22801 0.02152 0.2294 0.02187 0.23055 C 0.02447 0.23865 0.02361 0.23333 0.02586 0.24259 C 0.02638 0.24421 0.02638 0.24606 0.02691 0.24791 C 0.02743 0.25023 0.02829 0.25231 0.02899 0.25463 C 0.02934 0.25578 0.02951 0.2574 0.02986 0.25856 C 0.03072 0.26065 0.0342 0.26643 0.03489 0.26782 C 0.03628 0.2706 0.03767 0.2743 0.03993 0.27592 C 0.04114 0.27685 0.04253 0.27685 0.04392 0.27731 C 0.04496 0.27754 0.04583 0.27824 0.04687 0.2787 C 0.05121 0.27824 0.05555 0.27801 0.05989 0.27731 C 0.06128 0.27708 0.06267 0.27685 0.06388 0.27592 C 0.06597 0.27453 0.0684 0.27315 0.06996 0.2706 C 0.07361 0.26389 0.07152 0.26643 0.07586 0.2625 C 0.07899 0.2544 0.07708 0.25879 0.08194 0.2493 C 0.08263 0.24791 0.0835 0.24676 0.08385 0.24514 C 0.08454 0.24259 0.08489 0.23981 0.08593 0.23727 L 0.08993 0.22662 C 0.09027 0.2243 0.09045 0.22222 0.09097 0.2199 C 0.09114 0.21852 0.09166 0.21736 0.09184 0.21597 C 0.09236 0.2125 0.09201 0.20856 0.09288 0.20532 C 0.09375 0.20231 0.09687 0.19722 0.09687 0.19722 C 0.09722 0.19352 0.09739 0.18657 0.09895 0.18264 C 0.09947 0.18125 0.10017 0.17986 0.10086 0.17847 C 0.10277 0.16412 0.10086 0.17569 0.10295 0.16666 C 0.10329 0.16481 0.10329 0.16296 0.10381 0.16134 C 0.10434 0.15972 0.10538 0.15856 0.1059 0.15717 C 0.10642 0.15602 0.10625 0.1544 0.10694 0.15324 C 0.10868 0.15023 0.11128 0.14838 0.11284 0.14514 C 0.1151 0.14097 0.11371 0.1412 0.11597 0.1412 " pathEditMode="relative" ptsTypes="AAAAAAAAAAAAAAAAAAAAAAAAAAAAAAAAAAAAAAAAA">
                                      <p:cBhvr>
                                        <p:cTn id="8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5.92593E-6 L 2.22222E-6 5.92593E-6 C 0.00226 -0.00231 0.00451 -0.00486 0.00695 -0.00671 C 0.00955 -0.00879 0.01233 -0.01041 0.01493 -0.01203 C 0.02014 -0.0155 0.01754 -0.01435 0.02292 -0.0162 C 0.02396 -0.01689 0.02483 -0.01828 0.02587 -0.01874 C 0.02743 -0.01967 0.02934 -0.01967 0.0309 -0.02013 C 0.03472 -0.02129 0.03455 -0.02129 0.03785 -0.02268 C 0.05139 -0.02013 0.04028 -0.02291 0.04792 -0.02013 C 0.05052 -0.01921 0.0533 -0.01828 0.0559 -0.01736 C 0.05729 -0.01689 0.05868 -0.01689 0.0599 -0.0162 L 0.06389 -0.01342 C 0.06424 -0.01203 0.06441 -0.01064 0.06493 -0.00949 C 0.06615 -0.00671 0.06823 -0.00439 0.06892 -0.00138 C 0.06927 5.92593E-6 0.06945 0.00139 0.06997 0.00255 C 0.07049 0.00394 0.0717 0.0051 0.07188 0.00672 C 0.0724 0.01065 0.07188 0.01459 0.07188 0.01876 " pathEditMode="relative" ptsTypes="AAAAAAAAAAAAAAAAA">
                                      <p:cBhvr>
                                        <p:cTn id="8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3.7037E-6 L 6.11111E-6 3.7037E-6 C 0.00296 -0.00093 0.00591 -0.00163 0.00886 -0.00278 C 0.0099 -0.00301 0.01077 -0.00394 0.01181 -0.00394 C 0.02015 -0.00394 0.02848 -0.00325 0.03681 -0.00278 C 0.03959 -0.00186 0.04254 -0.00116 0.0448 0.00138 C 0.04567 0.00231 0.04619 0.00393 0.04688 0.00532 C 0.04497 0.03171 0.0481 0.0125 0.04376 0.02407 C 0.04341 0.02523 0.04358 0.02708 0.04289 0.028 C 0.04115 0.03032 0.0389 0.03148 0.03681 0.03333 L 0.03386 0.03587 C 0.03039 0.03888 0.0316 0.03981 0.02987 0.03726 " pathEditMode="relative" ptsTypes="AAAAAAAAAAAA">
                                      <p:cBhvr>
                                        <p:cTn id="91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68" grpId="0"/>
      <p:bldP spid="69" grpId="0"/>
      <p:bldP spid="70" grpId="0"/>
      <p:bldP spid="71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TM02900743[[fn=Organika]]</Template>
  <TotalTime>1533</TotalTime>
  <Words>443</Words>
  <Application>Microsoft Office PowerPoint</Application>
  <PresentationFormat>Předvádění na obrazovce (4:3)</PresentationFormat>
  <Paragraphs>229</Paragraphs>
  <Slides>12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 2</vt:lpstr>
      <vt:lpstr>Wingdings 3</vt:lpstr>
      <vt:lpstr>HDOfficeLightV0</vt:lpstr>
      <vt:lpstr>Office Theme</vt:lpstr>
      <vt:lpstr>               </vt:lpstr>
      <vt:lpstr>Zaokrouhli dané číslo na desítky. Dotykem své rozhodnutí zkontroluj.</vt:lpstr>
      <vt:lpstr>Zaokrouhli dané číslo na desítky. Dotykem své rozhodnutí zkontroluj.</vt:lpstr>
      <vt:lpstr>Zaokrouhli dané číslo na desítky. Dotykem své rozhodnutí zkontroluj.</vt:lpstr>
      <vt:lpstr>Zaokrouhli dané číslo na desítky. Rozhodni, jaké číslo patří na místo otazníku, a zaokrouhli ho. Dotykem své rozhodnutí zkontroluj.</vt:lpstr>
      <vt:lpstr>Zaokrouhli dané číslo na desítky. Rozhodni, jaké číslo patří na místo otazníku, a zaokrouhli ho. Dotykem své rozhodnutí zkontroluj.</vt:lpstr>
      <vt:lpstr>Zaokrouhli dané číslo na desítky. Rozhodni, jaké číslo patří na místo písmene, a zaokrouhli ho. Dotykem své rozhodnutí zkontroluj.</vt:lpstr>
      <vt:lpstr>Zaokrouhli dané číslo na desítky. Rozhodni, jaké číslo patří na místo písmene, a zaokrouhli ho. Dotykem své rozhodnutí zkontroluj.</vt:lpstr>
      <vt:lpstr>Zaokrouhli dané číslo na desítky. Dotykem své rozhodnutí zkontroluj.</vt:lpstr>
      <vt:lpstr>Zaokrouhli dané číslo na desítky. Rozhodni, jaké číslo patří na místo písmene, a zaokrouhli ho. Dotykem své rozhodnutí zkontroluj.</vt:lpstr>
      <vt:lpstr>Zelené číslo zaokrouhli na desítky.</vt:lpstr>
      <vt:lpstr>Zelené číslo zaokrouhli na desítky.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Vondrášková Štěpánka</dc:creator>
  <cp:lastModifiedBy>Krobot Ivo</cp:lastModifiedBy>
  <cp:revision>183</cp:revision>
  <dcterms:created xsi:type="dcterms:W3CDTF">2017-02-27T09:20:09Z</dcterms:created>
  <dcterms:modified xsi:type="dcterms:W3CDTF">2022-07-15T07:48:31Z</dcterms:modified>
  <cp:contentStatus/>
</cp:coreProperties>
</file>