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72" y="-3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194D883F-445A-4ECD-9D21-3B5D5BFBBA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6CB03C-5649-48DA-9EAD-7F784D43DF4B}" type="slidenum">
              <a:rPr lang="en-US"/>
              <a:pPr/>
              <a:t>1</a:t>
            </a:fld>
            <a:endParaRPr lang="en-US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51B428E-A756-4A31-BA7B-E7C78E622D50}" type="slidenum">
              <a:rPr lang="en-US"/>
              <a:pPr/>
              <a:t>2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0FE060-1825-4C8C-B87C-B684BBFA2C59}" type="slidenum">
              <a:rPr lang="en-US"/>
              <a:pPr/>
              <a:t>3</a:t>
            </a:fld>
            <a:endParaRPr lang="en-US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40BAD8-0C7C-4CBD-B14F-EF52A6BA0CDE}" type="slidenum">
              <a:rPr lang="en-US"/>
              <a:pPr/>
              <a:t>4</a:t>
            </a:fld>
            <a:endParaRPr lang="en-US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C6222F4-9C23-4DE5-B294-157CC9B26FB2}" type="slidenum">
              <a:rPr lang="en-US"/>
              <a:pPr/>
              <a:t>5</a:t>
            </a:fld>
            <a:endParaRPr lang="en-US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9F7B4D-7F5E-46FA-B649-50E03AF92BCB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A8B1A7-2EFA-47F8-9EA8-208AF29C1B1B}" type="slidenum">
              <a:rPr lang="en-US"/>
              <a:pPr/>
              <a:t>7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sz="2000">
              <a:latin typeface="Arial" charset="0"/>
              <a:cs typeface="Arial Unicode MS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8E0445E2-6C3D-4400-8269-EB488CB44EE7}" type="slidenum">
              <a:rPr lang="en-US">
                <a:solidFill>
                  <a:srgbClr val="0C002C"/>
                </a:solidFill>
                <a:latin typeface="+mn-lt" charset="0"/>
              </a:rPr>
              <a:pPr hangingPunct="1">
                <a:lnSpc>
                  <a:spcPct val="100000"/>
                </a:lnSpc>
              </a:pPr>
              <a:t>7</a:t>
            </a:fld>
            <a:endParaRPr lang="en-US">
              <a:solidFill>
                <a:srgbClr val="0C002C"/>
              </a:solidFill>
              <a:latin typeface="+mn-lt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10/18/12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D3880D5-2340-499B-B30E-A832BCD3F9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10/18/12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4ADBF68-F052-4689-990D-606233DA29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5813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10/18/12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369115-D206-4A5A-9772-8F885C7AF5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085013" cy="1468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477000" y="6521450"/>
            <a:ext cx="2132013" cy="2587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10/18/12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8534400" y="6292850"/>
            <a:ext cx="608013" cy="258763"/>
          </a:xfrm>
        </p:spPr>
        <p:txBody>
          <a:bodyPr/>
          <a:lstStyle>
            <a:lvl1pPr>
              <a:defRPr/>
            </a:lvl1pPr>
          </a:lstStyle>
          <a:p>
            <a:fld id="{1242880F-066A-4312-ABCC-B40152B648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10/18/12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5DE5687-3888-476F-93A3-6C59A012C3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10/18/12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A4D9EA8-F9F7-441D-B0DA-0B2AFE9802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10/18/12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11ED8A9-9A41-4BB7-8544-DB96AF11E9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901825"/>
            <a:ext cx="3236913" cy="4222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7113" y="1901825"/>
            <a:ext cx="3238500" cy="4222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10/18/12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33D398B-0A13-4A68-9966-1B9700D624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10/18/12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173EC6F-C504-405C-BBA1-DFDE8A3FC7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10/18/12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CDE8A8-2E35-4889-8C81-4D5D8BFFCC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10/18/12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E00641C-60AE-4B36-BBCE-C33E60C9ED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10/18/12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9E825A0-C4C8-4428-AE49-58A3DFF4C3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10/18/12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2E78467-54DF-4BA6-81BF-D6A49284FC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10/18/12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02058F9-D0D2-421D-A9FC-9F59C78CF8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10/18/12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2722371-1C83-4D4B-AAD1-6CCBA87A34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9850" y="609600"/>
            <a:ext cx="1655763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609600"/>
            <a:ext cx="4819650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10/18/12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08087E9-62D6-4C0B-90A0-80ED60B88D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414338"/>
            <a:ext cx="6335712" cy="1141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71550" y="1600200"/>
            <a:ext cx="1720850" cy="42751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44800" y="1600200"/>
            <a:ext cx="1720850" cy="42751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>
          <a:xfrm>
            <a:off x="6553200" y="6521450"/>
            <a:ext cx="2132013" cy="258763"/>
          </a:xfrm>
        </p:spPr>
        <p:txBody>
          <a:bodyPr/>
          <a:lstStyle>
            <a:lvl1pPr>
              <a:defRPr/>
            </a:lvl1pPr>
          </a:lstStyle>
          <a:p>
            <a:fld id="{D5F137F9-AEB9-483B-879D-3907A42DA7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10/18/12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1671B47-74BC-4366-A4BB-E0CCBD0335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10/18/12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B3F81B4-9DCC-4F89-8439-8328BE7ED2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10/18/12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D6F5BA3-5BAD-4A72-946F-51F0B90114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10/18/12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F64F9EC-C17C-4B46-A4D0-88301B61AF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10/18/12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106F33D-984A-4752-A774-1E3AF0938E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10/18/12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5FE886D-D207-4E58-9AC2-539ABBBD36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10/18/12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465D05-35FA-4F6D-B14E-15D02ACD56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Oval 1"/>
          <p:cNvSpPr>
            <a:spLocks noChangeArrowheads="1"/>
          </p:cNvSpPr>
          <p:nvPr/>
        </p:nvSpPr>
        <p:spPr bwMode="auto">
          <a:xfrm>
            <a:off x="685800" y="152400"/>
            <a:ext cx="914400" cy="914400"/>
          </a:xfrm>
          <a:prstGeom prst="ellipse">
            <a:avLst/>
          </a:prstGeom>
          <a:gradFill rotWithShape="0">
            <a:gsLst>
              <a:gs pos="0">
                <a:srgbClr val="978FFF"/>
              </a:gs>
              <a:gs pos="100000">
                <a:srgbClr val="DFDCFF"/>
              </a:gs>
            </a:gsLst>
            <a:lin ang="5400000" scaled="1"/>
          </a:gra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381000" y="1206500"/>
            <a:ext cx="457200" cy="457200"/>
          </a:xfrm>
          <a:prstGeom prst="ellipse">
            <a:avLst/>
          </a:prstGeom>
          <a:solidFill>
            <a:srgbClr val="236626">
              <a:alpha val="70000"/>
            </a:srgbClr>
          </a:soli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7" name="Oval 3"/>
          <p:cNvSpPr>
            <a:spLocks noChangeArrowheads="1"/>
          </p:cNvSpPr>
          <p:nvPr/>
        </p:nvSpPr>
        <p:spPr bwMode="auto">
          <a:xfrm>
            <a:off x="685800" y="914400"/>
            <a:ext cx="355600" cy="355600"/>
          </a:xfrm>
          <a:prstGeom prst="ellipse">
            <a:avLst/>
          </a:prstGeom>
          <a:gradFill rotWithShape="0">
            <a:gsLst>
              <a:gs pos="0">
                <a:srgbClr val="978FFF"/>
              </a:gs>
              <a:gs pos="100000">
                <a:srgbClr val="DFDCFF"/>
              </a:gs>
            </a:gsLst>
            <a:lin ang="5400000" scaled="1"/>
          </a:gra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8" name="Oval 4"/>
          <p:cNvSpPr>
            <a:spLocks noChangeArrowheads="1"/>
          </p:cNvSpPr>
          <p:nvPr/>
        </p:nvSpPr>
        <p:spPr bwMode="auto">
          <a:xfrm>
            <a:off x="647700" y="1143000"/>
            <a:ext cx="431800" cy="431800"/>
          </a:xfrm>
          <a:prstGeom prst="ellipse">
            <a:avLst/>
          </a:prstGeom>
          <a:gradFill rotWithShape="0">
            <a:gsLst>
              <a:gs pos="0">
                <a:srgbClr val="978FFF"/>
              </a:gs>
              <a:gs pos="100000">
                <a:srgbClr val="DFDCFF"/>
              </a:gs>
            </a:gsLst>
            <a:lin ang="5400000" scaled="1"/>
          </a:gra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9" name="Oval 5"/>
          <p:cNvSpPr>
            <a:spLocks noChangeArrowheads="1"/>
          </p:cNvSpPr>
          <p:nvPr/>
        </p:nvSpPr>
        <p:spPr bwMode="auto">
          <a:xfrm>
            <a:off x="457200" y="0"/>
            <a:ext cx="762000" cy="762000"/>
          </a:xfrm>
          <a:prstGeom prst="ellipse">
            <a:avLst/>
          </a:prstGeom>
          <a:solidFill>
            <a:srgbClr val="236626">
              <a:alpha val="70000"/>
            </a:srgbClr>
          </a:soli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1714500" y="0"/>
            <a:ext cx="355600" cy="355600"/>
          </a:xfrm>
          <a:prstGeom prst="ellipse">
            <a:avLst/>
          </a:prstGeom>
          <a:solidFill>
            <a:srgbClr val="236626">
              <a:alpha val="70000"/>
            </a:srgbClr>
          </a:soli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1" name="Oval 7"/>
          <p:cNvSpPr>
            <a:spLocks noChangeArrowheads="1"/>
          </p:cNvSpPr>
          <p:nvPr/>
        </p:nvSpPr>
        <p:spPr bwMode="auto">
          <a:xfrm>
            <a:off x="1676400" y="228600"/>
            <a:ext cx="431800" cy="431800"/>
          </a:xfrm>
          <a:prstGeom prst="ellipse">
            <a:avLst/>
          </a:prstGeom>
          <a:gradFill rotWithShape="0">
            <a:gsLst>
              <a:gs pos="0">
                <a:srgbClr val="978FFF"/>
              </a:gs>
              <a:gs pos="100000">
                <a:srgbClr val="DFDCFF"/>
              </a:gs>
            </a:gsLst>
            <a:lin ang="5400000" scaled="1"/>
          </a:gra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2019300" y="304800"/>
            <a:ext cx="203200" cy="203200"/>
          </a:xfrm>
          <a:prstGeom prst="ellipse">
            <a:avLst/>
          </a:prstGeom>
          <a:gradFill rotWithShape="0">
            <a:gsLst>
              <a:gs pos="0">
                <a:srgbClr val="978FFF"/>
              </a:gs>
              <a:gs pos="100000">
                <a:srgbClr val="DFDCFF"/>
              </a:gs>
            </a:gsLst>
            <a:lin ang="5400000" scaled="1"/>
          </a:gra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1028700" y="1524000"/>
            <a:ext cx="203200" cy="203200"/>
          </a:xfrm>
          <a:prstGeom prst="ellipse">
            <a:avLst/>
          </a:prstGeom>
          <a:solidFill>
            <a:srgbClr val="236626">
              <a:alpha val="70000"/>
            </a:srgbClr>
          </a:soli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4" name="Oval 10"/>
          <p:cNvSpPr>
            <a:spLocks noChangeArrowheads="1"/>
          </p:cNvSpPr>
          <p:nvPr/>
        </p:nvSpPr>
        <p:spPr bwMode="auto">
          <a:xfrm>
            <a:off x="88900" y="1066800"/>
            <a:ext cx="127000" cy="127000"/>
          </a:xfrm>
          <a:prstGeom prst="ellipse">
            <a:avLst/>
          </a:prstGeom>
          <a:solidFill>
            <a:srgbClr val="236626">
              <a:alpha val="70000"/>
            </a:srgbClr>
          </a:soli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5" name="Oval 11"/>
          <p:cNvSpPr>
            <a:spLocks noChangeArrowheads="1"/>
          </p:cNvSpPr>
          <p:nvPr/>
        </p:nvSpPr>
        <p:spPr bwMode="auto">
          <a:xfrm>
            <a:off x="914400" y="1752600"/>
            <a:ext cx="203200" cy="203200"/>
          </a:xfrm>
          <a:prstGeom prst="ellipse">
            <a:avLst/>
          </a:prstGeom>
          <a:solidFill>
            <a:srgbClr val="236626">
              <a:alpha val="70000"/>
            </a:srgbClr>
          </a:soli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6" name="Oval 12"/>
          <p:cNvSpPr>
            <a:spLocks noChangeArrowheads="1"/>
          </p:cNvSpPr>
          <p:nvPr/>
        </p:nvSpPr>
        <p:spPr bwMode="auto">
          <a:xfrm>
            <a:off x="0" y="1244600"/>
            <a:ext cx="127000" cy="127000"/>
          </a:xfrm>
          <a:prstGeom prst="ellipse">
            <a:avLst/>
          </a:prstGeom>
          <a:solidFill>
            <a:srgbClr val="236626">
              <a:alpha val="70000"/>
            </a:srgbClr>
          </a:soli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7" name="Oval 13"/>
          <p:cNvSpPr>
            <a:spLocks noChangeArrowheads="1"/>
          </p:cNvSpPr>
          <p:nvPr/>
        </p:nvSpPr>
        <p:spPr bwMode="auto">
          <a:xfrm>
            <a:off x="152400" y="1092200"/>
            <a:ext cx="127000" cy="127000"/>
          </a:xfrm>
          <a:prstGeom prst="ellipse">
            <a:avLst/>
          </a:prstGeom>
          <a:gradFill rotWithShape="0">
            <a:gsLst>
              <a:gs pos="0">
                <a:srgbClr val="978FFF"/>
              </a:gs>
              <a:gs pos="100000">
                <a:srgbClr val="DFDCFF"/>
              </a:gs>
            </a:gsLst>
            <a:lin ang="5400000" scaled="1"/>
          </a:gra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8" name="Oval 14"/>
          <p:cNvSpPr>
            <a:spLocks noChangeArrowheads="1"/>
          </p:cNvSpPr>
          <p:nvPr/>
        </p:nvSpPr>
        <p:spPr bwMode="auto">
          <a:xfrm>
            <a:off x="304800" y="1066800"/>
            <a:ext cx="127000" cy="127000"/>
          </a:xfrm>
          <a:prstGeom prst="ellipse">
            <a:avLst/>
          </a:prstGeom>
          <a:solidFill>
            <a:srgbClr val="236626">
              <a:alpha val="70000"/>
            </a:srgbClr>
          </a:soli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9" name="Oval 15"/>
          <p:cNvSpPr>
            <a:spLocks noChangeArrowheads="1"/>
          </p:cNvSpPr>
          <p:nvPr/>
        </p:nvSpPr>
        <p:spPr bwMode="auto">
          <a:xfrm rot="6180000">
            <a:off x="7932738" y="5570538"/>
            <a:ext cx="914400" cy="914400"/>
          </a:xfrm>
          <a:prstGeom prst="ellipse">
            <a:avLst/>
          </a:prstGeom>
          <a:solidFill>
            <a:srgbClr val="236626">
              <a:alpha val="70000"/>
            </a:srgbClr>
          </a:soli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40" name="Oval 16"/>
          <p:cNvSpPr>
            <a:spLocks noChangeArrowheads="1"/>
          </p:cNvSpPr>
          <p:nvPr/>
        </p:nvSpPr>
        <p:spPr bwMode="auto">
          <a:xfrm rot="6180000">
            <a:off x="8634413" y="4735513"/>
            <a:ext cx="457200" cy="457200"/>
          </a:xfrm>
          <a:prstGeom prst="ellipse">
            <a:avLst/>
          </a:prstGeom>
          <a:gradFill rotWithShape="0">
            <a:gsLst>
              <a:gs pos="0">
                <a:srgbClr val="978FFF"/>
              </a:gs>
              <a:gs pos="100000">
                <a:srgbClr val="DFDCFF"/>
              </a:gs>
            </a:gsLst>
            <a:lin ang="5400000" scaled="1"/>
          </a:gra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41" name="Oval 17"/>
          <p:cNvSpPr>
            <a:spLocks noChangeArrowheads="1"/>
          </p:cNvSpPr>
          <p:nvPr/>
        </p:nvSpPr>
        <p:spPr bwMode="auto">
          <a:xfrm rot="6180000">
            <a:off x="8293100" y="4954588"/>
            <a:ext cx="355600" cy="355600"/>
          </a:xfrm>
          <a:prstGeom prst="ellipse">
            <a:avLst/>
          </a:prstGeom>
          <a:solidFill>
            <a:srgbClr val="236626">
              <a:alpha val="70000"/>
            </a:srgbClr>
          </a:soli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42" name="Oval 18"/>
          <p:cNvSpPr>
            <a:spLocks noChangeArrowheads="1"/>
          </p:cNvSpPr>
          <p:nvPr/>
        </p:nvSpPr>
        <p:spPr bwMode="auto">
          <a:xfrm rot="6180000">
            <a:off x="8515350" y="4978400"/>
            <a:ext cx="431800" cy="431800"/>
          </a:xfrm>
          <a:prstGeom prst="ellipse">
            <a:avLst/>
          </a:prstGeom>
          <a:solidFill>
            <a:srgbClr val="236626">
              <a:alpha val="70000"/>
            </a:srgbClr>
          </a:soli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43" name="Oval 19"/>
          <p:cNvSpPr>
            <a:spLocks noChangeArrowheads="1"/>
          </p:cNvSpPr>
          <p:nvPr/>
        </p:nvSpPr>
        <p:spPr bwMode="auto">
          <a:xfrm rot="6180000">
            <a:off x="7858125" y="5295900"/>
            <a:ext cx="762000" cy="762000"/>
          </a:xfrm>
          <a:prstGeom prst="ellipse">
            <a:avLst/>
          </a:prstGeom>
          <a:gradFill rotWithShape="0">
            <a:gsLst>
              <a:gs pos="0">
                <a:srgbClr val="978FFF"/>
              </a:gs>
              <a:gs pos="100000">
                <a:srgbClr val="DFDCFF"/>
              </a:gs>
            </a:gsLst>
            <a:lin ang="5400000" scaled="1"/>
          </a:gra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44" name="Oval 20"/>
          <p:cNvSpPr>
            <a:spLocks noChangeArrowheads="1"/>
          </p:cNvSpPr>
          <p:nvPr/>
        </p:nvSpPr>
        <p:spPr bwMode="auto">
          <a:xfrm rot="6180000">
            <a:off x="201613" y="5915025"/>
            <a:ext cx="215900" cy="215900"/>
          </a:xfrm>
          <a:prstGeom prst="ellipse">
            <a:avLst/>
          </a:prstGeom>
          <a:solidFill>
            <a:srgbClr val="236626">
              <a:alpha val="70000"/>
            </a:srgbClr>
          </a:soli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45" name="Oval 21"/>
          <p:cNvSpPr>
            <a:spLocks noChangeArrowheads="1"/>
          </p:cNvSpPr>
          <p:nvPr/>
        </p:nvSpPr>
        <p:spPr bwMode="auto">
          <a:xfrm rot="6180000">
            <a:off x="7388225" y="5768975"/>
            <a:ext cx="431800" cy="431800"/>
          </a:xfrm>
          <a:prstGeom prst="ellipse">
            <a:avLst/>
          </a:prstGeom>
          <a:solidFill>
            <a:srgbClr val="236626">
              <a:alpha val="70000"/>
            </a:srgbClr>
          </a:soli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46" name="Oval 22"/>
          <p:cNvSpPr>
            <a:spLocks noChangeArrowheads="1"/>
          </p:cNvSpPr>
          <p:nvPr/>
        </p:nvSpPr>
        <p:spPr bwMode="auto">
          <a:xfrm rot="6180000">
            <a:off x="7412038" y="6096000"/>
            <a:ext cx="203200" cy="203200"/>
          </a:xfrm>
          <a:prstGeom prst="ellipse">
            <a:avLst/>
          </a:prstGeom>
          <a:gradFill rotWithShape="0">
            <a:gsLst>
              <a:gs pos="0">
                <a:srgbClr val="978FFF"/>
              </a:gs>
              <a:gs pos="100000">
                <a:srgbClr val="DFDCFF"/>
              </a:gs>
            </a:gsLst>
            <a:lin ang="5400000" scaled="1"/>
          </a:gra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47" name="Oval 23"/>
          <p:cNvSpPr>
            <a:spLocks noChangeArrowheads="1"/>
          </p:cNvSpPr>
          <p:nvPr/>
        </p:nvSpPr>
        <p:spPr bwMode="auto">
          <a:xfrm rot="6180000">
            <a:off x="7639050" y="6462713"/>
            <a:ext cx="203200" cy="203200"/>
          </a:xfrm>
          <a:prstGeom prst="ellipse">
            <a:avLst/>
          </a:prstGeom>
          <a:solidFill>
            <a:srgbClr val="236626">
              <a:alpha val="70000"/>
            </a:srgbClr>
          </a:soli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48" name="Oval 24"/>
          <p:cNvSpPr>
            <a:spLocks noChangeArrowheads="1"/>
          </p:cNvSpPr>
          <p:nvPr/>
        </p:nvSpPr>
        <p:spPr bwMode="auto">
          <a:xfrm rot="6180000">
            <a:off x="8607425" y="4384675"/>
            <a:ext cx="127000" cy="127000"/>
          </a:xfrm>
          <a:prstGeom prst="ellipse">
            <a:avLst/>
          </a:prstGeom>
          <a:solidFill>
            <a:srgbClr val="236626">
              <a:alpha val="70000"/>
            </a:srgbClr>
          </a:soli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49" name="Oval 25"/>
          <p:cNvSpPr>
            <a:spLocks noChangeArrowheads="1"/>
          </p:cNvSpPr>
          <p:nvPr/>
        </p:nvSpPr>
        <p:spPr bwMode="auto">
          <a:xfrm rot="6180000">
            <a:off x="7888288" y="6403975"/>
            <a:ext cx="203200" cy="203200"/>
          </a:xfrm>
          <a:prstGeom prst="ellipse">
            <a:avLst/>
          </a:prstGeom>
          <a:solidFill>
            <a:srgbClr val="236626">
              <a:alpha val="70000"/>
            </a:srgbClr>
          </a:soli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50" name="Oval 26"/>
          <p:cNvSpPr>
            <a:spLocks noChangeArrowheads="1"/>
          </p:cNvSpPr>
          <p:nvPr/>
        </p:nvSpPr>
        <p:spPr bwMode="auto">
          <a:xfrm rot="6180000">
            <a:off x="8801100" y="4338638"/>
            <a:ext cx="127000" cy="127000"/>
          </a:xfrm>
          <a:prstGeom prst="ellipse">
            <a:avLst/>
          </a:prstGeom>
          <a:gradFill rotWithShape="0">
            <a:gsLst>
              <a:gs pos="0">
                <a:srgbClr val="978FFF"/>
              </a:gs>
              <a:gs pos="100000">
                <a:srgbClr val="DFDCFF"/>
              </a:gs>
            </a:gsLst>
            <a:lin ang="5400000" scaled="1"/>
          </a:gra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51" name="Oval 27"/>
          <p:cNvSpPr>
            <a:spLocks noChangeArrowheads="1"/>
          </p:cNvSpPr>
          <p:nvPr/>
        </p:nvSpPr>
        <p:spPr bwMode="auto">
          <a:xfrm rot="6180000">
            <a:off x="8618538" y="4452938"/>
            <a:ext cx="127000" cy="127000"/>
          </a:xfrm>
          <a:prstGeom prst="ellipse">
            <a:avLst/>
          </a:prstGeom>
          <a:gradFill rotWithShape="0">
            <a:gsLst>
              <a:gs pos="0">
                <a:srgbClr val="978FFF"/>
              </a:gs>
              <a:gs pos="100000">
                <a:srgbClr val="DFDCFF"/>
              </a:gs>
            </a:gsLst>
            <a:lin ang="5400000" scaled="1"/>
          </a:gra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52" name="Oval 28"/>
          <p:cNvSpPr>
            <a:spLocks noChangeArrowheads="1"/>
          </p:cNvSpPr>
          <p:nvPr/>
        </p:nvSpPr>
        <p:spPr bwMode="auto">
          <a:xfrm rot="6180000">
            <a:off x="8558213" y="4594225"/>
            <a:ext cx="127000" cy="127000"/>
          </a:xfrm>
          <a:prstGeom prst="ellipse">
            <a:avLst/>
          </a:prstGeom>
          <a:solidFill>
            <a:srgbClr val="236626">
              <a:alpha val="70000"/>
            </a:srgbClr>
          </a:soli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53" name="Oval 29"/>
          <p:cNvSpPr>
            <a:spLocks noChangeArrowheads="1"/>
          </p:cNvSpPr>
          <p:nvPr/>
        </p:nvSpPr>
        <p:spPr bwMode="auto">
          <a:xfrm rot="6180000">
            <a:off x="242888" y="6242050"/>
            <a:ext cx="127000" cy="127000"/>
          </a:xfrm>
          <a:prstGeom prst="ellipse">
            <a:avLst/>
          </a:prstGeom>
          <a:solidFill>
            <a:srgbClr val="236626">
              <a:alpha val="70000"/>
            </a:srgbClr>
          </a:soli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54" name="Oval 30"/>
          <p:cNvSpPr>
            <a:spLocks noChangeArrowheads="1"/>
          </p:cNvSpPr>
          <p:nvPr/>
        </p:nvSpPr>
        <p:spPr bwMode="auto">
          <a:xfrm rot="6180000">
            <a:off x="436563" y="6196013"/>
            <a:ext cx="127000" cy="127000"/>
          </a:xfrm>
          <a:prstGeom prst="ellipse">
            <a:avLst/>
          </a:prstGeom>
          <a:gradFill rotWithShape="0">
            <a:gsLst>
              <a:gs pos="0">
                <a:srgbClr val="978FFF"/>
              </a:gs>
              <a:gs pos="100000">
                <a:srgbClr val="DFDCFF"/>
              </a:gs>
            </a:gsLst>
            <a:lin ang="5400000" scaled="1"/>
          </a:gra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55" name="Oval 31"/>
          <p:cNvSpPr>
            <a:spLocks noChangeArrowheads="1"/>
          </p:cNvSpPr>
          <p:nvPr/>
        </p:nvSpPr>
        <p:spPr bwMode="auto">
          <a:xfrm rot="6180000">
            <a:off x="254000" y="6310313"/>
            <a:ext cx="127000" cy="127000"/>
          </a:xfrm>
          <a:prstGeom prst="ellipse">
            <a:avLst/>
          </a:prstGeom>
          <a:gradFill rotWithShape="0">
            <a:gsLst>
              <a:gs pos="0">
                <a:srgbClr val="978FFF"/>
              </a:gs>
              <a:gs pos="100000">
                <a:srgbClr val="DFDCFF"/>
              </a:gs>
            </a:gsLst>
            <a:lin ang="5400000" scaled="1"/>
          </a:gra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56" name="Oval 32"/>
          <p:cNvSpPr>
            <a:spLocks noChangeArrowheads="1"/>
          </p:cNvSpPr>
          <p:nvPr/>
        </p:nvSpPr>
        <p:spPr bwMode="auto">
          <a:xfrm rot="6180000">
            <a:off x="193675" y="6451600"/>
            <a:ext cx="127000" cy="127000"/>
          </a:xfrm>
          <a:prstGeom prst="ellipse">
            <a:avLst/>
          </a:prstGeom>
          <a:solidFill>
            <a:srgbClr val="236626">
              <a:alpha val="70000"/>
            </a:srgbClr>
          </a:soli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57" name="Rectangle 3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447800"/>
            <a:ext cx="7085013" cy="146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textuKliknutím lze upravit styl.</a:t>
            </a:r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dt"/>
          </p:nvPr>
        </p:nvSpPr>
        <p:spPr bwMode="auto">
          <a:xfrm>
            <a:off x="6477000" y="6521450"/>
            <a:ext cx="2132013" cy="258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C002C"/>
                </a:solidFill>
                <a:latin typeface="+mn-lt"/>
              </a:defRPr>
            </a:lvl1pPr>
          </a:lstStyle>
          <a:p>
            <a:r>
              <a:rPr lang="en-US"/>
              <a:t>10/18/12</a:t>
            </a:r>
          </a:p>
        </p:txBody>
      </p:sp>
      <p:sp>
        <p:nvSpPr>
          <p:cNvPr id="1059" name="Text Box 35"/>
          <p:cNvSpPr txBox="1">
            <a:spLocks noChangeArrowheads="1"/>
          </p:cNvSpPr>
          <p:nvPr/>
        </p:nvSpPr>
        <p:spPr bwMode="auto">
          <a:xfrm>
            <a:off x="3124200" y="6521450"/>
            <a:ext cx="2895600" cy="26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/>
          </p:nvPr>
        </p:nvSpPr>
        <p:spPr bwMode="auto">
          <a:xfrm>
            <a:off x="8534400" y="6292850"/>
            <a:ext cx="608013" cy="258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defRPr>
                <a:solidFill>
                  <a:srgbClr val="0C002C"/>
                </a:solidFill>
                <a:latin typeface="+mn-lt"/>
              </a:defRPr>
            </a:lvl1pPr>
          </a:lstStyle>
          <a:p>
            <a:fld id="{D2E88095-8718-4B78-81C7-4349F72F88F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61" name="Group 37"/>
          <p:cNvGrpSpPr>
            <a:grpSpLocks/>
          </p:cNvGrpSpPr>
          <p:nvPr/>
        </p:nvGrpSpPr>
        <p:grpSpPr bwMode="auto">
          <a:xfrm>
            <a:off x="685800" y="0"/>
            <a:ext cx="7999413" cy="7948613"/>
            <a:chOff x="432" y="0"/>
            <a:chExt cx="5039" cy="5007"/>
          </a:xfrm>
        </p:grpSpPr>
        <p:sp>
          <p:nvSpPr>
            <p:cNvPr id="1062" name="AutoShape 38"/>
            <p:cNvSpPr>
              <a:spLocks noChangeArrowheads="1"/>
            </p:cNvSpPr>
            <p:nvPr/>
          </p:nvSpPr>
          <p:spPr bwMode="auto">
            <a:xfrm>
              <a:off x="792" y="3640"/>
              <a:ext cx="1367" cy="1367"/>
            </a:xfrm>
            <a:custGeom>
              <a:avLst/>
              <a:gdLst>
                <a:gd name="G0" fmla="+- 10800000 0 0"/>
                <a:gd name="G1" fmla="+- 0 0 0"/>
                <a:gd name="G2" fmla="+- 0 0 0"/>
                <a:gd name="T0" fmla="*/ 0 256 1"/>
                <a:gd name="T1" fmla="*/ 180 256 1"/>
                <a:gd name="G3" fmla="+- 0 T0 T1"/>
                <a:gd name="T2" fmla="*/ 0 256 1"/>
                <a:gd name="T3" fmla="*/ 90 256 1"/>
                <a:gd name="G4" fmla="+- 0 T2 T3"/>
                <a:gd name="G5" fmla="*/ G4 2 1"/>
                <a:gd name="T4" fmla="*/ 90 256 1"/>
                <a:gd name="T5" fmla="*/ 0 256 1"/>
                <a:gd name="G6" fmla="+- 0 T4 T5"/>
                <a:gd name="G7" fmla="*/ G6 2 1"/>
                <a:gd name="G8" fmla="abs 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800000"/>
                <a:gd name="G18" fmla="*/ 10800000 1 2"/>
                <a:gd name="G19" fmla="+- G18 5400 0"/>
                <a:gd name="G20" fmla="cos G19 0"/>
                <a:gd name="G21" fmla="sin G19 0"/>
                <a:gd name="G22" fmla="+- G20 10800 0"/>
                <a:gd name="G23" fmla="+- G21 10800 0"/>
                <a:gd name="G24" fmla="+- 10800 0 G20"/>
                <a:gd name="G25" fmla="+- 10800000 10800 0"/>
                <a:gd name="G26" fmla="?: G9 G17 G25"/>
                <a:gd name="G27" fmla="?: G9 0 21600"/>
                <a:gd name="G28" fmla="cos 10800 0"/>
                <a:gd name="G29" fmla="sin 10800 0"/>
                <a:gd name="G30" fmla="sin 10800000 0"/>
                <a:gd name="G31" fmla="+- G28 10800 0"/>
                <a:gd name="G32" fmla="+- G29 10800 0"/>
                <a:gd name="G33" fmla="+- G30 10800 0"/>
                <a:gd name="G34" fmla="?: G4 0 G31"/>
                <a:gd name="G35" fmla="?: 0 G34 0"/>
                <a:gd name="G36" fmla="?: G6 G35 G31"/>
                <a:gd name="G37" fmla="+- 21600 0 G36"/>
                <a:gd name="G38" fmla="?: G4 0 G33"/>
                <a:gd name="G39" fmla="?: 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21600 h 21600"/>
                <a:gd name="T14" fmla="*/ 21600 w 21600"/>
                <a:gd name="T15" fmla="*/ 10800 h 21600"/>
                <a:gd name="T16" fmla="*/ 10800 w 21600"/>
                <a:gd name="T17" fmla="*/ 21600 h 21600"/>
                <a:gd name="T18" fmla="*/ 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lose/>
                </a:path>
              </a:pathLst>
            </a:custGeom>
            <a:solidFill>
              <a:srgbClr val="236626">
                <a:alpha val="70000"/>
              </a:srgbClr>
            </a:solidFill>
            <a:ln w="4428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1063" name="Group 39"/>
            <p:cNvGrpSpPr>
              <a:grpSpLocks/>
            </p:cNvGrpSpPr>
            <p:nvPr/>
          </p:nvGrpSpPr>
          <p:grpSpPr bwMode="auto">
            <a:xfrm>
              <a:off x="432" y="0"/>
              <a:ext cx="5039" cy="4318"/>
              <a:chOff x="432" y="0"/>
              <a:chExt cx="5039" cy="4318"/>
            </a:xfrm>
          </p:grpSpPr>
          <p:sp>
            <p:nvSpPr>
              <p:cNvPr id="1064" name="Freeform 40"/>
              <p:cNvSpPr>
                <a:spLocks noChangeArrowheads="1"/>
              </p:cNvSpPr>
              <p:nvPr/>
            </p:nvSpPr>
            <p:spPr bwMode="auto">
              <a:xfrm>
                <a:off x="432" y="3704"/>
                <a:ext cx="719" cy="613"/>
              </a:xfrm>
              <a:custGeom>
                <a:avLst/>
                <a:gdLst>
                  <a:gd name="G0" fmla="*/ 1 0 51712"/>
                  <a:gd name="G1" fmla="*/ G0 28889 1"/>
                  <a:gd name="G2" fmla="*/ G1 1 28888"/>
                  <a:gd name="G3" fmla="*/ 47212 58109 1"/>
                  <a:gd name="G4" fmla="*/ G3 1 28888"/>
                  <a:gd name="G5" fmla="*/ 36317 28889 1"/>
                  <a:gd name="G6" fmla="*/ G5 1 28888"/>
                  <a:gd name="G7" fmla="*/ 36317 58109 1"/>
                  <a:gd name="G8" fmla="*/ G7 1 28888"/>
                  <a:gd name="G9" fmla="*/ 47213 28889 1"/>
                  <a:gd name="G10" fmla="*/ G9 1 28888"/>
                  <a:gd name="G11" fmla="*/ 58109 1 28888"/>
                  <a:gd name="G12" fmla="*/ 58108 28889 1"/>
                  <a:gd name="G13" fmla="*/ G12 1 28888"/>
                  <a:gd name="G14" fmla="*/ 36318 58109 1"/>
                  <a:gd name="G15" fmla="*/ G14 1 28888"/>
                  <a:gd name="G16" fmla="*/ 28888 28889 1"/>
                  <a:gd name="G17" fmla="*/ G16 1 28888"/>
                  <a:gd name="G18" fmla="*/ 47214 58109 1"/>
                  <a:gd name="G19" fmla="*/ G18 1 28888"/>
                  <a:gd name="G20" fmla="*/ 58107 28889 1"/>
                  <a:gd name="G21" fmla="*/ G20 1 28888"/>
                  <a:gd name="G22" fmla="*/ 58110 58109 1"/>
                  <a:gd name="G23" fmla="*/ G22 1 28888"/>
                  <a:gd name="G24" fmla="*/ 47211 28889 1"/>
                  <a:gd name="G25" fmla="*/ G24 1 28888"/>
                  <a:gd name="G26" fmla="*/ 28890 58109 1"/>
                  <a:gd name="G27" fmla="*/ G26 1 28888"/>
                  <a:gd name="G28" fmla="*/ 36315 28889 1"/>
                  <a:gd name="G29" fmla="*/ G28 1 28888"/>
                  <a:gd name="G30" fmla="*/ 58109 58109 1"/>
                  <a:gd name="G31" fmla="*/ G30 1 28888"/>
                  <a:gd name="G32" fmla="*/ 65535 28889 1"/>
                  <a:gd name="G33" fmla="*/ G32 1 28888"/>
                  <a:gd name="G34" fmla="*/ 47213 58109 1"/>
                  <a:gd name="G35" fmla="*/ G34 1 28888"/>
                  <a:gd name="G36" fmla="*/ 1 0 51712"/>
                  <a:gd name="G37" fmla="*/ G36 28889 1"/>
                  <a:gd name="G38" fmla="*/ G37 1 28888"/>
                  <a:gd name="G39" fmla="*/ 47212 58109 1"/>
                  <a:gd name="G40" fmla="*/ G39 1 28888"/>
                  <a:gd name="G41" fmla="*/ 28889 1 28889"/>
                  <a:gd name="G42" fmla="*/ 47211 58109 1"/>
                  <a:gd name="G43" fmla="*/ G42 1 59925"/>
                  <a:gd name="G44" fmla="*/ 36318 28889 1"/>
                  <a:gd name="G45" fmla="*/ G44 1 28889"/>
                  <a:gd name="G46" fmla="*/ 36316 58109 1"/>
                  <a:gd name="G47" fmla="*/ G46 1 59925"/>
                  <a:gd name="G48" fmla="*/ 47214 28889 1"/>
                  <a:gd name="G49" fmla="*/ G48 1 28889"/>
                  <a:gd name="G50" fmla="*/ 1 0 51712"/>
                  <a:gd name="G51" fmla="*/ G50 58109 1"/>
                  <a:gd name="G52" fmla="*/ G51 1 59925"/>
                  <a:gd name="G53" fmla="*/ 58109 28889 1"/>
                  <a:gd name="G54" fmla="*/ G53 1 28889"/>
                  <a:gd name="G55" fmla="*/ 36317 58109 1"/>
                  <a:gd name="G56" fmla="*/ G55 1 59925"/>
                  <a:gd name="G57" fmla="*/ 28889 28889 1"/>
                  <a:gd name="G58" fmla="*/ G57 1 28889"/>
                  <a:gd name="G59" fmla="*/ 47213 58109 1"/>
                  <a:gd name="G60" fmla="*/ G59 1 59925"/>
                  <a:gd name="G61" fmla="*/ 58108 28889 1"/>
                  <a:gd name="G62" fmla="*/ G61 1 28889"/>
                  <a:gd name="G63" fmla="*/ 58109 58109 1"/>
                  <a:gd name="G64" fmla="*/ G63 1 59925"/>
                  <a:gd name="G65" fmla="*/ 36316 28889 1"/>
                  <a:gd name="G66" fmla="*/ G65 1 28889"/>
                  <a:gd name="G67" fmla="*/ 58108 58109 1"/>
                  <a:gd name="G68" fmla="*/ G67 1 59925"/>
                  <a:gd name="G69" fmla="*/ 1 0 51712"/>
                  <a:gd name="G70" fmla="*/ G69 28889 1"/>
                  <a:gd name="G71" fmla="*/ G70 1 28889"/>
                  <a:gd name="G72" fmla="*/ 47212 58109 1"/>
                  <a:gd name="G73" fmla="*/ G72 1 59925"/>
                  <a:gd name="G74" fmla="*/ 28889 1 28889"/>
                  <a:gd name="G75" fmla="*/ 47211 58109 1"/>
                  <a:gd name="G76" fmla="*/ G75 1 59925"/>
                  <a:gd name="G77" fmla="*/ 28889 1 28889"/>
                  <a:gd name="G78" fmla="*/ 47211 58109 1"/>
                  <a:gd name="G79" fmla="*/ G78 1 58109"/>
                  <a:gd name="G80" fmla="*/ 36318 28889 1"/>
                  <a:gd name="G81" fmla="*/ G80 1 28889"/>
                  <a:gd name="G82" fmla="*/ 36316 58109 1"/>
                  <a:gd name="G83" fmla="*/ G82 1 58109"/>
                  <a:gd name="G84" fmla="*/ 47214 28889 1"/>
                  <a:gd name="G85" fmla="*/ G84 1 28889"/>
                  <a:gd name="G86" fmla="*/ 1 0 51712"/>
                  <a:gd name="G87" fmla="*/ G86 58109 1"/>
                  <a:gd name="G88" fmla="*/ G87 1 58109"/>
                  <a:gd name="G89" fmla="*/ 58109 28889 1"/>
                  <a:gd name="G90" fmla="*/ G89 1 28889"/>
                  <a:gd name="G91" fmla="*/ 36317 58109 1"/>
                  <a:gd name="G92" fmla="*/ G91 1 58109"/>
                  <a:gd name="G93" fmla="*/ 28889 28889 1"/>
                  <a:gd name="G94" fmla="*/ G93 1 28889"/>
                  <a:gd name="G95" fmla="*/ 47213 58109 1"/>
                  <a:gd name="G96" fmla="*/ G95 1 58109"/>
                  <a:gd name="G97" fmla="*/ 58108 28889 1"/>
                  <a:gd name="G98" fmla="*/ G97 1 28889"/>
                  <a:gd name="G99" fmla="*/ 58109 58109 1"/>
                  <a:gd name="G100" fmla="*/ G99 1 58109"/>
                  <a:gd name="G101" fmla="*/ 36316 28889 1"/>
                  <a:gd name="G102" fmla="*/ G101 1 28889"/>
                  <a:gd name="G103" fmla="*/ 58108 58109 1"/>
                  <a:gd name="G104" fmla="*/ G103 1 58109"/>
                  <a:gd name="G105" fmla="*/ 1 0 51712"/>
                  <a:gd name="G106" fmla="*/ G105 28889 1"/>
                  <a:gd name="G107" fmla="*/ G106 1 28889"/>
                  <a:gd name="G108" fmla="*/ 47212 58109 1"/>
                  <a:gd name="G109" fmla="*/ G108 1 58109"/>
                  <a:gd name="G110" fmla="*/ 28889 1 28889"/>
                  <a:gd name="G111" fmla="*/ 47211 58109 1"/>
                  <a:gd name="G112" fmla="*/ G111 1 58109"/>
                  <a:gd name="G113" fmla="+- 28889 0 0"/>
                  <a:gd name="G114" fmla="+- 58109 0 0"/>
                </a:gdLst>
                <a:ahLst/>
                <a:cxnLst>
                  <a:cxn ang="0">
                    <a:pos x="1" y="571499"/>
                  </a:cxn>
                  <a:cxn ang="0">
                    <a:pos x="167390" y="167388"/>
                  </a:cxn>
                  <a:cxn ang="0">
                    <a:pos x="571502" y="0"/>
                  </a:cxn>
                  <a:cxn ang="0">
                    <a:pos x="975613" y="167389"/>
                  </a:cxn>
                  <a:cxn ang="0">
                    <a:pos x="1143001" y="571501"/>
                  </a:cxn>
                  <a:cxn ang="0">
                    <a:pos x="975612" y="975613"/>
                  </a:cxn>
                  <a:cxn ang="0">
                    <a:pos x="167388" y="975612"/>
                  </a:cxn>
                  <a:cxn ang="0">
                    <a:pos x="0" y="571500"/>
                  </a:cxn>
                  <a:cxn ang="0">
                    <a:pos x="1" y="571499"/>
                  </a:cxn>
                </a:cxnLst>
                <a:rect l="0" t="0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78FFF"/>
                  </a:gs>
                  <a:gs pos="100000">
                    <a:srgbClr val="DFDCFF"/>
                  </a:gs>
                </a:gsLst>
                <a:lin ang="5400000" scaled="1"/>
              </a:gradFill>
              <a:ln w="4428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65" name="Oval 41"/>
              <p:cNvSpPr>
                <a:spLocks noChangeArrowheads="1"/>
              </p:cNvSpPr>
              <p:nvPr/>
            </p:nvSpPr>
            <p:spPr bwMode="auto">
              <a:xfrm>
                <a:off x="1632" y="3264"/>
                <a:ext cx="575" cy="575"/>
              </a:xfrm>
              <a:prstGeom prst="ellipse">
                <a:avLst/>
              </a:prstGeom>
              <a:gradFill rotWithShape="0">
                <a:gsLst>
                  <a:gs pos="0">
                    <a:srgbClr val="978FFF"/>
                  </a:gs>
                  <a:gs pos="100000">
                    <a:srgbClr val="DFDCFF"/>
                  </a:gs>
                </a:gsLst>
                <a:lin ang="5400000" scaled="1"/>
              </a:gradFill>
              <a:ln w="4428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66" name="Oval 42"/>
              <p:cNvSpPr>
                <a:spLocks noChangeArrowheads="1"/>
              </p:cNvSpPr>
              <p:nvPr/>
            </p:nvSpPr>
            <p:spPr bwMode="auto">
              <a:xfrm>
                <a:off x="528" y="3648"/>
                <a:ext cx="287" cy="287"/>
              </a:xfrm>
              <a:prstGeom prst="ellipse">
                <a:avLst/>
              </a:prstGeom>
              <a:solidFill>
                <a:srgbClr val="236626">
                  <a:alpha val="70000"/>
                </a:srgbClr>
              </a:solidFill>
              <a:ln w="4428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67" name="Oval 43"/>
              <p:cNvSpPr>
                <a:spLocks noChangeArrowheads="1"/>
              </p:cNvSpPr>
              <p:nvPr/>
            </p:nvSpPr>
            <p:spPr bwMode="auto">
              <a:xfrm>
                <a:off x="1488" y="3744"/>
                <a:ext cx="479" cy="479"/>
              </a:xfrm>
              <a:prstGeom prst="ellipse">
                <a:avLst/>
              </a:prstGeom>
              <a:solidFill>
                <a:srgbClr val="236626">
                  <a:alpha val="70000"/>
                </a:srgbClr>
              </a:solidFill>
              <a:ln w="4428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68" name="Oval 44"/>
              <p:cNvSpPr>
                <a:spLocks noChangeArrowheads="1"/>
              </p:cNvSpPr>
              <p:nvPr/>
            </p:nvSpPr>
            <p:spPr bwMode="auto">
              <a:xfrm>
                <a:off x="1056" y="3544"/>
                <a:ext cx="287" cy="287"/>
              </a:xfrm>
              <a:prstGeom prst="ellipse">
                <a:avLst/>
              </a:prstGeom>
              <a:solidFill>
                <a:srgbClr val="236626">
                  <a:alpha val="70000"/>
                </a:srgbClr>
              </a:solidFill>
              <a:ln w="4428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69" name="Oval 45"/>
              <p:cNvSpPr>
                <a:spLocks noChangeArrowheads="1"/>
              </p:cNvSpPr>
              <p:nvPr/>
            </p:nvSpPr>
            <p:spPr bwMode="auto">
              <a:xfrm>
                <a:off x="1248" y="3360"/>
                <a:ext cx="223" cy="223"/>
              </a:xfrm>
              <a:prstGeom prst="ellipse">
                <a:avLst/>
              </a:prstGeom>
              <a:gradFill rotWithShape="0">
                <a:gsLst>
                  <a:gs pos="0">
                    <a:srgbClr val="978FFF"/>
                  </a:gs>
                  <a:gs pos="100000">
                    <a:srgbClr val="DFDCFF"/>
                  </a:gs>
                </a:gsLst>
                <a:lin ang="5400000" scaled="1"/>
              </a:gradFill>
              <a:ln w="4428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70" name="Oval 46"/>
              <p:cNvSpPr>
                <a:spLocks noChangeArrowheads="1"/>
              </p:cNvSpPr>
              <p:nvPr/>
            </p:nvSpPr>
            <p:spPr bwMode="auto">
              <a:xfrm>
                <a:off x="1224" y="3504"/>
                <a:ext cx="271" cy="271"/>
              </a:xfrm>
              <a:prstGeom prst="ellipse">
                <a:avLst/>
              </a:prstGeom>
              <a:gradFill rotWithShape="0">
                <a:gsLst>
                  <a:gs pos="0">
                    <a:srgbClr val="978FFF"/>
                  </a:gs>
                  <a:gs pos="100000">
                    <a:srgbClr val="DFDCFF"/>
                  </a:gs>
                </a:gsLst>
                <a:lin ang="5400000" scaled="1"/>
              </a:gradFill>
              <a:ln w="4428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71" name="Oval 47"/>
              <p:cNvSpPr>
                <a:spLocks noChangeArrowheads="1"/>
              </p:cNvSpPr>
              <p:nvPr/>
            </p:nvSpPr>
            <p:spPr bwMode="auto">
              <a:xfrm>
                <a:off x="1488" y="3168"/>
                <a:ext cx="479" cy="479"/>
              </a:xfrm>
              <a:prstGeom prst="ellipse">
                <a:avLst/>
              </a:prstGeom>
              <a:solidFill>
                <a:srgbClr val="236626">
                  <a:alpha val="70000"/>
                </a:srgbClr>
              </a:solidFill>
              <a:ln w="4428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72" name="Oval 48"/>
              <p:cNvSpPr>
                <a:spLocks noChangeArrowheads="1"/>
              </p:cNvSpPr>
              <p:nvPr/>
            </p:nvSpPr>
            <p:spPr bwMode="auto">
              <a:xfrm>
                <a:off x="1896" y="2784"/>
                <a:ext cx="223" cy="223"/>
              </a:xfrm>
              <a:prstGeom prst="ellipse">
                <a:avLst/>
              </a:prstGeom>
              <a:solidFill>
                <a:srgbClr val="236626">
                  <a:alpha val="70000"/>
                </a:srgbClr>
              </a:solidFill>
              <a:ln w="4428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73" name="Oval 49"/>
              <p:cNvSpPr>
                <a:spLocks noChangeArrowheads="1"/>
              </p:cNvSpPr>
              <p:nvPr/>
            </p:nvSpPr>
            <p:spPr bwMode="auto">
              <a:xfrm>
                <a:off x="1872" y="2928"/>
                <a:ext cx="271" cy="271"/>
              </a:xfrm>
              <a:prstGeom prst="ellipse">
                <a:avLst/>
              </a:prstGeom>
              <a:gradFill rotWithShape="0">
                <a:gsLst>
                  <a:gs pos="0">
                    <a:srgbClr val="978FFF"/>
                  </a:gs>
                  <a:gs pos="100000">
                    <a:srgbClr val="DFDCFF"/>
                  </a:gs>
                </a:gsLst>
                <a:lin ang="5400000" scaled="1"/>
              </a:gradFill>
              <a:ln w="4428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74" name="Oval 50"/>
              <p:cNvSpPr>
                <a:spLocks noChangeArrowheads="1"/>
              </p:cNvSpPr>
              <p:nvPr/>
            </p:nvSpPr>
            <p:spPr bwMode="auto">
              <a:xfrm>
                <a:off x="2088" y="2976"/>
                <a:ext cx="127" cy="127"/>
              </a:xfrm>
              <a:prstGeom prst="ellipse">
                <a:avLst/>
              </a:prstGeom>
              <a:gradFill rotWithShape="0">
                <a:gsLst>
                  <a:gs pos="0">
                    <a:srgbClr val="978FFF"/>
                  </a:gs>
                  <a:gs pos="100000">
                    <a:srgbClr val="DFDCFF"/>
                  </a:gs>
                </a:gsLst>
                <a:lin ang="5400000" scaled="1"/>
              </a:gradFill>
              <a:ln w="4428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75" name="Oval 51"/>
              <p:cNvSpPr>
                <a:spLocks noChangeArrowheads="1"/>
              </p:cNvSpPr>
              <p:nvPr/>
            </p:nvSpPr>
            <p:spPr bwMode="auto">
              <a:xfrm>
                <a:off x="2280" y="3168"/>
                <a:ext cx="127" cy="127"/>
              </a:xfrm>
              <a:prstGeom prst="ellipse">
                <a:avLst/>
              </a:prstGeom>
              <a:solidFill>
                <a:srgbClr val="236626">
                  <a:alpha val="70000"/>
                </a:srgbClr>
              </a:solidFill>
              <a:ln w="4428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76" name="Oval 52"/>
              <p:cNvSpPr>
                <a:spLocks noChangeArrowheads="1"/>
              </p:cNvSpPr>
              <p:nvPr/>
            </p:nvSpPr>
            <p:spPr bwMode="auto">
              <a:xfrm>
                <a:off x="872" y="3456"/>
                <a:ext cx="79" cy="79"/>
              </a:xfrm>
              <a:prstGeom prst="ellipse">
                <a:avLst/>
              </a:prstGeom>
              <a:solidFill>
                <a:srgbClr val="236626">
                  <a:alpha val="70000"/>
                </a:srgbClr>
              </a:solidFill>
              <a:ln w="4428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77" name="Oval 53"/>
              <p:cNvSpPr>
                <a:spLocks noChangeArrowheads="1"/>
              </p:cNvSpPr>
              <p:nvPr/>
            </p:nvSpPr>
            <p:spPr bwMode="auto">
              <a:xfrm>
                <a:off x="2208" y="3312"/>
                <a:ext cx="127" cy="127"/>
              </a:xfrm>
              <a:prstGeom prst="ellipse">
                <a:avLst/>
              </a:prstGeom>
              <a:solidFill>
                <a:srgbClr val="236626">
                  <a:alpha val="70000"/>
                </a:srgbClr>
              </a:solidFill>
              <a:ln w="4428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78" name="Oval 54"/>
              <p:cNvSpPr>
                <a:spLocks noChangeArrowheads="1"/>
              </p:cNvSpPr>
              <p:nvPr/>
            </p:nvSpPr>
            <p:spPr bwMode="auto">
              <a:xfrm>
                <a:off x="816" y="3568"/>
                <a:ext cx="79" cy="79"/>
              </a:xfrm>
              <a:prstGeom prst="ellipse">
                <a:avLst/>
              </a:prstGeom>
              <a:solidFill>
                <a:srgbClr val="236626">
                  <a:alpha val="70000"/>
                </a:srgbClr>
              </a:solidFill>
              <a:ln w="4428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79" name="Oval 55"/>
              <p:cNvSpPr>
                <a:spLocks noChangeArrowheads="1"/>
              </p:cNvSpPr>
              <p:nvPr/>
            </p:nvSpPr>
            <p:spPr bwMode="auto">
              <a:xfrm>
                <a:off x="912" y="3472"/>
                <a:ext cx="79" cy="79"/>
              </a:xfrm>
              <a:prstGeom prst="ellipse">
                <a:avLst/>
              </a:prstGeom>
              <a:gradFill rotWithShape="0">
                <a:gsLst>
                  <a:gs pos="0">
                    <a:srgbClr val="978FFF"/>
                  </a:gs>
                  <a:gs pos="100000">
                    <a:srgbClr val="DFDCFF"/>
                  </a:gs>
                </a:gsLst>
                <a:lin ang="5400000" scaled="1"/>
              </a:gradFill>
              <a:ln w="4428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80" name="Oval 56"/>
              <p:cNvSpPr>
                <a:spLocks noChangeArrowheads="1"/>
              </p:cNvSpPr>
              <p:nvPr/>
            </p:nvSpPr>
            <p:spPr bwMode="auto">
              <a:xfrm>
                <a:off x="1008" y="3456"/>
                <a:ext cx="79" cy="79"/>
              </a:xfrm>
              <a:prstGeom prst="ellipse">
                <a:avLst/>
              </a:prstGeom>
              <a:solidFill>
                <a:srgbClr val="236626">
                  <a:alpha val="70000"/>
                </a:srgbClr>
              </a:solidFill>
              <a:ln w="4428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81" name="Oval 57"/>
              <p:cNvSpPr>
                <a:spLocks noChangeArrowheads="1"/>
              </p:cNvSpPr>
              <p:nvPr/>
            </p:nvSpPr>
            <p:spPr bwMode="auto">
              <a:xfrm>
                <a:off x="2112" y="3744"/>
                <a:ext cx="335" cy="335"/>
              </a:xfrm>
              <a:prstGeom prst="ellipse">
                <a:avLst/>
              </a:prstGeom>
              <a:gradFill rotWithShape="0">
                <a:gsLst>
                  <a:gs pos="0">
                    <a:srgbClr val="978FFF"/>
                  </a:gs>
                  <a:gs pos="100000">
                    <a:srgbClr val="DFDCFF"/>
                  </a:gs>
                </a:gsLst>
                <a:lin ang="5400000" scaled="1"/>
              </a:gradFill>
              <a:ln w="4428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82" name="Freeform 58"/>
              <p:cNvSpPr>
                <a:spLocks noChangeArrowheads="1"/>
              </p:cNvSpPr>
              <p:nvPr/>
            </p:nvSpPr>
            <p:spPr bwMode="auto">
              <a:xfrm flipV="1">
                <a:off x="3456" y="0"/>
                <a:ext cx="719" cy="613"/>
              </a:xfrm>
              <a:custGeom>
                <a:avLst/>
                <a:gdLst>
                  <a:gd name="G0" fmla="*/ 1 0 51712"/>
                  <a:gd name="G1" fmla="*/ G0 28889 1"/>
                  <a:gd name="G2" fmla="*/ G1 1 28888"/>
                  <a:gd name="G3" fmla="*/ 47212 58109 1"/>
                  <a:gd name="G4" fmla="*/ G3 1 28888"/>
                  <a:gd name="G5" fmla="*/ 36317 28889 1"/>
                  <a:gd name="G6" fmla="*/ G5 1 28888"/>
                  <a:gd name="G7" fmla="*/ 36317 58109 1"/>
                  <a:gd name="G8" fmla="*/ G7 1 28888"/>
                  <a:gd name="G9" fmla="*/ 47213 28889 1"/>
                  <a:gd name="G10" fmla="*/ G9 1 28888"/>
                  <a:gd name="G11" fmla="*/ 58109 1 28888"/>
                  <a:gd name="G12" fmla="*/ 58108 28889 1"/>
                  <a:gd name="G13" fmla="*/ G12 1 28888"/>
                  <a:gd name="G14" fmla="*/ 36318 58109 1"/>
                  <a:gd name="G15" fmla="*/ G14 1 28888"/>
                  <a:gd name="G16" fmla="*/ 28888 28889 1"/>
                  <a:gd name="G17" fmla="*/ G16 1 28888"/>
                  <a:gd name="G18" fmla="*/ 47214 58109 1"/>
                  <a:gd name="G19" fmla="*/ G18 1 28888"/>
                  <a:gd name="G20" fmla="*/ 58107 28889 1"/>
                  <a:gd name="G21" fmla="*/ G20 1 28888"/>
                  <a:gd name="G22" fmla="*/ 58110 58109 1"/>
                  <a:gd name="G23" fmla="*/ G22 1 28888"/>
                  <a:gd name="G24" fmla="*/ 47211 28889 1"/>
                  <a:gd name="G25" fmla="*/ G24 1 28888"/>
                  <a:gd name="G26" fmla="*/ 28890 58109 1"/>
                  <a:gd name="G27" fmla="*/ G26 1 28888"/>
                  <a:gd name="G28" fmla="*/ 36315 28889 1"/>
                  <a:gd name="G29" fmla="*/ G28 1 28888"/>
                  <a:gd name="G30" fmla="*/ 58109 58109 1"/>
                  <a:gd name="G31" fmla="*/ G30 1 28888"/>
                  <a:gd name="G32" fmla="*/ 65535 28889 1"/>
                  <a:gd name="G33" fmla="*/ G32 1 28888"/>
                  <a:gd name="G34" fmla="*/ 47213 58109 1"/>
                  <a:gd name="G35" fmla="*/ G34 1 28888"/>
                  <a:gd name="G36" fmla="*/ 1 0 51712"/>
                  <a:gd name="G37" fmla="*/ G36 28889 1"/>
                  <a:gd name="G38" fmla="*/ G37 1 28888"/>
                  <a:gd name="G39" fmla="*/ 47212 58109 1"/>
                  <a:gd name="G40" fmla="*/ G39 1 28888"/>
                  <a:gd name="G41" fmla="*/ 28889 1 28889"/>
                  <a:gd name="G42" fmla="*/ 47211 58109 1"/>
                  <a:gd name="G43" fmla="*/ G42 1 59925"/>
                  <a:gd name="G44" fmla="*/ 36318 28889 1"/>
                  <a:gd name="G45" fmla="*/ G44 1 28889"/>
                  <a:gd name="G46" fmla="*/ 36316 58109 1"/>
                  <a:gd name="G47" fmla="*/ G46 1 59925"/>
                  <a:gd name="G48" fmla="*/ 47214 28889 1"/>
                  <a:gd name="G49" fmla="*/ G48 1 28889"/>
                  <a:gd name="G50" fmla="*/ 1 0 51712"/>
                  <a:gd name="G51" fmla="*/ G50 58109 1"/>
                  <a:gd name="G52" fmla="*/ G51 1 59925"/>
                  <a:gd name="G53" fmla="*/ 58109 28889 1"/>
                  <a:gd name="G54" fmla="*/ G53 1 28889"/>
                  <a:gd name="G55" fmla="*/ 36317 58109 1"/>
                  <a:gd name="G56" fmla="*/ G55 1 59925"/>
                  <a:gd name="G57" fmla="*/ 28889 28889 1"/>
                  <a:gd name="G58" fmla="*/ G57 1 28889"/>
                  <a:gd name="G59" fmla="*/ 47213 58109 1"/>
                  <a:gd name="G60" fmla="*/ G59 1 59925"/>
                  <a:gd name="G61" fmla="*/ 58108 28889 1"/>
                  <a:gd name="G62" fmla="*/ G61 1 28889"/>
                  <a:gd name="G63" fmla="*/ 58109 58109 1"/>
                  <a:gd name="G64" fmla="*/ G63 1 59925"/>
                  <a:gd name="G65" fmla="*/ 36316 28889 1"/>
                  <a:gd name="G66" fmla="*/ G65 1 28889"/>
                  <a:gd name="G67" fmla="*/ 58108 58109 1"/>
                  <a:gd name="G68" fmla="*/ G67 1 59925"/>
                  <a:gd name="G69" fmla="*/ 1 0 51712"/>
                  <a:gd name="G70" fmla="*/ G69 28889 1"/>
                  <a:gd name="G71" fmla="*/ G70 1 28889"/>
                  <a:gd name="G72" fmla="*/ 47212 58109 1"/>
                  <a:gd name="G73" fmla="*/ G72 1 59925"/>
                  <a:gd name="G74" fmla="*/ 28889 1 28889"/>
                  <a:gd name="G75" fmla="*/ 47211 58109 1"/>
                  <a:gd name="G76" fmla="*/ G75 1 59925"/>
                  <a:gd name="G77" fmla="*/ 28889 1 28889"/>
                  <a:gd name="G78" fmla="*/ 47211 58109 1"/>
                  <a:gd name="G79" fmla="*/ G78 1 58109"/>
                  <a:gd name="G80" fmla="*/ 36318 28889 1"/>
                  <a:gd name="G81" fmla="*/ G80 1 28889"/>
                  <a:gd name="G82" fmla="*/ 36316 58109 1"/>
                  <a:gd name="G83" fmla="*/ G82 1 58109"/>
                  <a:gd name="G84" fmla="*/ 47214 28889 1"/>
                  <a:gd name="G85" fmla="*/ G84 1 28889"/>
                  <a:gd name="G86" fmla="*/ 1 0 51712"/>
                  <a:gd name="G87" fmla="*/ G86 58109 1"/>
                  <a:gd name="G88" fmla="*/ G87 1 58109"/>
                  <a:gd name="G89" fmla="*/ 58109 28889 1"/>
                  <a:gd name="G90" fmla="*/ G89 1 28889"/>
                  <a:gd name="G91" fmla="*/ 36317 58109 1"/>
                  <a:gd name="G92" fmla="*/ G91 1 58109"/>
                  <a:gd name="G93" fmla="*/ 28889 28889 1"/>
                  <a:gd name="G94" fmla="*/ G93 1 28889"/>
                  <a:gd name="G95" fmla="*/ 47213 58109 1"/>
                  <a:gd name="G96" fmla="*/ G95 1 58109"/>
                  <a:gd name="G97" fmla="*/ 58108 28889 1"/>
                  <a:gd name="G98" fmla="*/ G97 1 28889"/>
                  <a:gd name="G99" fmla="*/ 58109 58109 1"/>
                  <a:gd name="G100" fmla="*/ G99 1 58109"/>
                  <a:gd name="G101" fmla="*/ 36316 28889 1"/>
                  <a:gd name="G102" fmla="*/ G101 1 28889"/>
                  <a:gd name="G103" fmla="*/ 58108 58109 1"/>
                  <a:gd name="G104" fmla="*/ G103 1 58109"/>
                  <a:gd name="G105" fmla="*/ 1 0 51712"/>
                  <a:gd name="G106" fmla="*/ G105 28889 1"/>
                  <a:gd name="G107" fmla="*/ G106 1 28889"/>
                  <a:gd name="G108" fmla="*/ 47212 58109 1"/>
                  <a:gd name="G109" fmla="*/ G108 1 58109"/>
                  <a:gd name="G110" fmla="*/ 28889 1 28889"/>
                  <a:gd name="G111" fmla="*/ 47211 58109 1"/>
                  <a:gd name="G112" fmla="*/ G111 1 58109"/>
                  <a:gd name="G113" fmla="+- 28889 0 0"/>
                  <a:gd name="G114" fmla="+- 58109 0 0"/>
                </a:gdLst>
                <a:ahLst/>
                <a:cxnLst>
                  <a:cxn ang="0">
                    <a:pos x="1" y="571499"/>
                  </a:cxn>
                  <a:cxn ang="0">
                    <a:pos x="167390" y="167388"/>
                  </a:cxn>
                  <a:cxn ang="0">
                    <a:pos x="571502" y="0"/>
                  </a:cxn>
                  <a:cxn ang="0">
                    <a:pos x="975613" y="167389"/>
                  </a:cxn>
                  <a:cxn ang="0">
                    <a:pos x="1143001" y="571501"/>
                  </a:cxn>
                  <a:cxn ang="0">
                    <a:pos x="975612" y="975613"/>
                  </a:cxn>
                  <a:cxn ang="0">
                    <a:pos x="167388" y="975612"/>
                  </a:cxn>
                  <a:cxn ang="0">
                    <a:pos x="0" y="571500"/>
                  </a:cxn>
                  <a:cxn ang="0">
                    <a:pos x="1" y="571499"/>
                  </a:cxn>
                </a:cxnLst>
                <a:rect l="0" t="0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78FFF"/>
                  </a:gs>
                  <a:gs pos="100000">
                    <a:srgbClr val="DFDCFF"/>
                  </a:gs>
                </a:gsLst>
                <a:lin ang="5400000" scaled="1"/>
              </a:gradFill>
              <a:ln w="4428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83" name="Oval 59"/>
              <p:cNvSpPr>
                <a:spLocks noChangeArrowheads="1"/>
              </p:cNvSpPr>
              <p:nvPr/>
            </p:nvSpPr>
            <p:spPr bwMode="auto">
              <a:xfrm>
                <a:off x="4656" y="478"/>
                <a:ext cx="575" cy="575"/>
              </a:xfrm>
              <a:prstGeom prst="ellipse">
                <a:avLst/>
              </a:prstGeom>
              <a:solidFill>
                <a:srgbClr val="236626">
                  <a:alpha val="70000"/>
                </a:srgbClr>
              </a:solidFill>
              <a:ln w="4428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84" name="Oval 60"/>
              <p:cNvSpPr>
                <a:spLocks noChangeArrowheads="1"/>
              </p:cNvSpPr>
              <p:nvPr/>
            </p:nvSpPr>
            <p:spPr bwMode="auto">
              <a:xfrm>
                <a:off x="3552" y="383"/>
                <a:ext cx="287" cy="287"/>
              </a:xfrm>
              <a:prstGeom prst="ellipse">
                <a:avLst/>
              </a:prstGeom>
              <a:gradFill rotWithShape="0">
                <a:gsLst>
                  <a:gs pos="0">
                    <a:srgbClr val="978FFF"/>
                  </a:gs>
                  <a:gs pos="100000">
                    <a:srgbClr val="DFDCFF"/>
                  </a:gs>
                </a:gsLst>
                <a:lin ang="5400000" scaled="1"/>
              </a:gradFill>
              <a:ln w="4428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85" name="Oval 61"/>
              <p:cNvSpPr>
                <a:spLocks noChangeArrowheads="1"/>
              </p:cNvSpPr>
              <p:nvPr/>
            </p:nvSpPr>
            <p:spPr bwMode="auto">
              <a:xfrm>
                <a:off x="4512" y="95"/>
                <a:ext cx="479" cy="479"/>
              </a:xfrm>
              <a:prstGeom prst="ellipse">
                <a:avLst/>
              </a:prstGeom>
              <a:gradFill rotWithShape="0">
                <a:gsLst>
                  <a:gs pos="0">
                    <a:srgbClr val="978FFF"/>
                  </a:gs>
                  <a:gs pos="100000">
                    <a:srgbClr val="DFDCFF"/>
                  </a:gs>
                </a:gsLst>
                <a:lin ang="5400000" scaled="1"/>
              </a:gradFill>
              <a:ln w="4428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86" name="Oval 62"/>
              <p:cNvSpPr>
                <a:spLocks noChangeArrowheads="1"/>
              </p:cNvSpPr>
              <p:nvPr/>
            </p:nvSpPr>
            <p:spPr bwMode="auto">
              <a:xfrm>
                <a:off x="4080" y="487"/>
                <a:ext cx="287" cy="287"/>
              </a:xfrm>
              <a:prstGeom prst="ellipse">
                <a:avLst/>
              </a:prstGeom>
              <a:gradFill rotWithShape="0">
                <a:gsLst>
                  <a:gs pos="0">
                    <a:srgbClr val="978FFF"/>
                  </a:gs>
                  <a:gs pos="100000">
                    <a:srgbClr val="DFDCFF"/>
                  </a:gs>
                </a:gsLst>
                <a:lin ang="5400000" scaled="1"/>
              </a:gradFill>
              <a:ln w="4428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87" name="Oval 63"/>
              <p:cNvSpPr>
                <a:spLocks noChangeArrowheads="1"/>
              </p:cNvSpPr>
              <p:nvPr/>
            </p:nvSpPr>
            <p:spPr bwMode="auto">
              <a:xfrm>
                <a:off x="4272" y="735"/>
                <a:ext cx="223" cy="223"/>
              </a:xfrm>
              <a:prstGeom prst="ellipse">
                <a:avLst/>
              </a:prstGeom>
              <a:solidFill>
                <a:srgbClr val="236626">
                  <a:alpha val="70000"/>
                </a:srgbClr>
              </a:solidFill>
              <a:ln w="4428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88" name="Oval 64"/>
              <p:cNvSpPr>
                <a:spLocks noChangeArrowheads="1"/>
              </p:cNvSpPr>
              <p:nvPr/>
            </p:nvSpPr>
            <p:spPr bwMode="auto">
              <a:xfrm>
                <a:off x="4248" y="543"/>
                <a:ext cx="271" cy="271"/>
              </a:xfrm>
              <a:prstGeom prst="ellipse">
                <a:avLst/>
              </a:prstGeom>
              <a:solidFill>
                <a:srgbClr val="236626">
                  <a:alpha val="70000"/>
                </a:srgbClr>
              </a:solidFill>
              <a:ln w="4428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89" name="Oval 65"/>
              <p:cNvSpPr>
                <a:spLocks noChangeArrowheads="1"/>
              </p:cNvSpPr>
              <p:nvPr/>
            </p:nvSpPr>
            <p:spPr bwMode="auto">
              <a:xfrm>
                <a:off x="4512" y="671"/>
                <a:ext cx="479" cy="479"/>
              </a:xfrm>
              <a:prstGeom prst="ellipse">
                <a:avLst/>
              </a:prstGeom>
              <a:gradFill rotWithShape="0">
                <a:gsLst>
                  <a:gs pos="0">
                    <a:srgbClr val="978FFF"/>
                  </a:gs>
                  <a:gs pos="100000">
                    <a:srgbClr val="DFDCFF"/>
                  </a:gs>
                </a:gsLst>
                <a:lin ang="5400000" scaled="1"/>
              </a:gradFill>
              <a:ln w="4428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90" name="Oval 66"/>
              <p:cNvSpPr>
                <a:spLocks noChangeArrowheads="1"/>
              </p:cNvSpPr>
              <p:nvPr/>
            </p:nvSpPr>
            <p:spPr bwMode="auto">
              <a:xfrm>
                <a:off x="4920" y="1311"/>
                <a:ext cx="223" cy="223"/>
              </a:xfrm>
              <a:prstGeom prst="ellipse">
                <a:avLst/>
              </a:prstGeom>
              <a:solidFill>
                <a:srgbClr val="236626">
                  <a:alpha val="70000"/>
                </a:srgbClr>
              </a:solidFill>
              <a:ln w="4428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91" name="Oval 67"/>
              <p:cNvSpPr>
                <a:spLocks noChangeArrowheads="1"/>
              </p:cNvSpPr>
              <p:nvPr/>
            </p:nvSpPr>
            <p:spPr bwMode="auto">
              <a:xfrm>
                <a:off x="4896" y="1119"/>
                <a:ext cx="271" cy="271"/>
              </a:xfrm>
              <a:prstGeom prst="ellipse">
                <a:avLst/>
              </a:prstGeom>
              <a:solidFill>
                <a:srgbClr val="236626">
                  <a:alpha val="70000"/>
                </a:srgbClr>
              </a:solidFill>
              <a:ln w="4428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92" name="Oval 68"/>
              <p:cNvSpPr>
                <a:spLocks noChangeArrowheads="1"/>
              </p:cNvSpPr>
              <p:nvPr/>
            </p:nvSpPr>
            <p:spPr bwMode="auto">
              <a:xfrm>
                <a:off x="5112" y="1215"/>
                <a:ext cx="127" cy="127"/>
              </a:xfrm>
              <a:prstGeom prst="ellipse">
                <a:avLst/>
              </a:prstGeom>
              <a:gradFill rotWithShape="0">
                <a:gsLst>
                  <a:gs pos="0">
                    <a:srgbClr val="978FFF"/>
                  </a:gs>
                  <a:gs pos="100000">
                    <a:srgbClr val="DFDCFF"/>
                  </a:gs>
                </a:gsLst>
                <a:lin ang="5400000" scaled="1"/>
              </a:gradFill>
              <a:ln w="4428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93" name="Oval 69"/>
              <p:cNvSpPr>
                <a:spLocks noChangeArrowheads="1"/>
              </p:cNvSpPr>
              <p:nvPr/>
            </p:nvSpPr>
            <p:spPr bwMode="auto">
              <a:xfrm>
                <a:off x="5304" y="1023"/>
                <a:ext cx="127" cy="127"/>
              </a:xfrm>
              <a:prstGeom prst="ellipse">
                <a:avLst/>
              </a:prstGeom>
              <a:solidFill>
                <a:srgbClr val="236626">
                  <a:alpha val="70000"/>
                </a:srgbClr>
              </a:solidFill>
              <a:ln w="4428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94" name="Oval 70"/>
              <p:cNvSpPr>
                <a:spLocks noChangeArrowheads="1"/>
              </p:cNvSpPr>
              <p:nvPr/>
            </p:nvSpPr>
            <p:spPr bwMode="auto">
              <a:xfrm>
                <a:off x="3896" y="783"/>
                <a:ext cx="79" cy="79"/>
              </a:xfrm>
              <a:prstGeom prst="ellipse">
                <a:avLst/>
              </a:prstGeom>
              <a:solidFill>
                <a:srgbClr val="236626">
                  <a:alpha val="70000"/>
                </a:srgbClr>
              </a:solidFill>
              <a:ln w="4428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95" name="Oval 71"/>
              <p:cNvSpPr>
                <a:spLocks noChangeArrowheads="1"/>
              </p:cNvSpPr>
              <p:nvPr/>
            </p:nvSpPr>
            <p:spPr bwMode="auto">
              <a:xfrm>
                <a:off x="5232" y="879"/>
                <a:ext cx="127" cy="127"/>
              </a:xfrm>
              <a:prstGeom prst="ellipse">
                <a:avLst/>
              </a:prstGeom>
              <a:solidFill>
                <a:srgbClr val="236626">
                  <a:alpha val="70000"/>
                </a:srgbClr>
              </a:solidFill>
              <a:ln w="4428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96" name="Oval 72"/>
              <p:cNvSpPr>
                <a:spLocks noChangeArrowheads="1"/>
              </p:cNvSpPr>
              <p:nvPr/>
            </p:nvSpPr>
            <p:spPr bwMode="auto">
              <a:xfrm>
                <a:off x="3840" y="671"/>
                <a:ext cx="79" cy="79"/>
              </a:xfrm>
              <a:prstGeom prst="ellipse">
                <a:avLst/>
              </a:prstGeom>
              <a:gradFill rotWithShape="0">
                <a:gsLst>
                  <a:gs pos="0">
                    <a:srgbClr val="978FFF"/>
                  </a:gs>
                  <a:gs pos="100000">
                    <a:srgbClr val="DFDCFF"/>
                  </a:gs>
                </a:gsLst>
                <a:lin ang="5400000" scaled="1"/>
              </a:gradFill>
              <a:ln w="4428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97" name="Oval 73"/>
              <p:cNvSpPr>
                <a:spLocks noChangeArrowheads="1"/>
              </p:cNvSpPr>
              <p:nvPr/>
            </p:nvSpPr>
            <p:spPr bwMode="auto">
              <a:xfrm>
                <a:off x="3936" y="766"/>
                <a:ext cx="79" cy="79"/>
              </a:xfrm>
              <a:prstGeom prst="ellipse">
                <a:avLst/>
              </a:prstGeom>
              <a:gradFill rotWithShape="0">
                <a:gsLst>
                  <a:gs pos="0">
                    <a:srgbClr val="978FFF"/>
                  </a:gs>
                  <a:gs pos="100000">
                    <a:srgbClr val="DFDCFF"/>
                  </a:gs>
                </a:gsLst>
                <a:lin ang="5400000" scaled="1"/>
              </a:gradFill>
              <a:ln w="4428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98" name="Oval 74"/>
              <p:cNvSpPr>
                <a:spLocks noChangeArrowheads="1"/>
              </p:cNvSpPr>
              <p:nvPr/>
            </p:nvSpPr>
            <p:spPr bwMode="auto">
              <a:xfrm>
                <a:off x="4032" y="783"/>
                <a:ext cx="79" cy="79"/>
              </a:xfrm>
              <a:prstGeom prst="ellipse">
                <a:avLst/>
              </a:prstGeom>
              <a:solidFill>
                <a:srgbClr val="236626">
                  <a:alpha val="70000"/>
                </a:srgbClr>
              </a:solidFill>
              <a:ln w="4428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99" name="Oval 75"/>
              <p:cNvSpPr>
                <a:spLocks noChangeArrowheads="1"/>
              </p:cNvSpPr>
              <p:nvPr/>
            </p:nvSpPr>
            <p:spPr bwMode="auto">
              <a:xfrm>
                <a:off x="5136" y="239"/>
                <a:ext cx="335" cy="335"/>
              </a:xfrm>
              <a:prstGeom prst="ellipse">
                <a:avLst/>
              </a:prstGeom>
              <a:gradFill rotWithShape="0">
                <a:gsLst>
                  <a:gs pos="0">
                    <a:srgbClr val="978FFF"/>
                  </a:gs>
                  <a:gs pos="100000">
                    <a:srgbClr val="DFDCFF"/>
                  </a:gs>
                </a:gsLst>
                <a:lin ang="5400000" scaled="1"/>
              </a:gradFill>
              <a:ln w="4428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sp>
        <p:nvSpPr>
          <p:cNvPr id="1100" name="Oval 76"/>
          <p:cNvSpPr>
            <a:spLocks noChangeArrowheads="1"/>
          </p:cNvSpPr>
          <p:nvPr/>
        </p:nvSpPr>
        <p:spPr bwMode="auto">
          <a:xfrm>
            <a:off x="8636000" y="6589713"/>
            <a:ext cx="127000" cy="127000"/>
          </a:xfrm>
          <a:prstGeom prst="ellipse">
            <a:avLst/>
          </a:prstGeom>
          <a:gradFill rotWithShape="0">
            <a:gsLst>
              <a:gs pos="0">
                <a:srgbClr val="978FFF"/>
              </a:gs>
              <a:gs pos="100000">
                <a:srgbClr val="DFDCFF"/>
              </a:gs>
            </a:gsLst>
            <a:lin ang="5400000" scaled="1"/>
          </a:gra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101" name="Oval 77"/>
          <p:cNvSpPr>
            <a:spLocks noChangeArrowheads="1"/>
          </p:cNvSpPr>
          <p:nvPr/>
        </p:nvSpPr>
        <p:spPr bwMode="auto">
          <a:xfrm>
            <a:off x="8788400" y="6589713"/>
            <a:ext cx="127000" cy="127000"/>
          </a:xfrm>
          <a:prstGeom prst="ellipse">
            <a:avLst/>
          </a:prstGeom>
          <a:solidFill>
            <a:srgbClr val="236626">
              <a:alpha val="70000"/>
            </a:srgbClr>
          </a:soli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102" name="Oval 78"/>
          <p:cNvSpPr>
            <a:spLocks noChangeArrowheads="1"/>
          </p:cNvSpPr>
          <p:nvPr/>
        </p:nvSpPr>
        <p:spPr bwMode="auto">
          <a:xfrm>
            <a:off x="8940800" y="6589713"/>
            <a:ext cx="127000" cy="127000"/>
          </a:xfrm>
          <a:prstGeom prst="ellipse">
            <a:avLst/>
          </a:prstGeom>
          <a:gradFill rotWithShape="0">
            <a:gsLst>
              <a:gs pos="0">
                <a:srgbClr val="978FFF"/>
              </a:gs>
              <a:gs pos="100000">
                <a:srgbClr val="DFDCFF"/>
              </a:gs>
            </a:gsLst>
            <a:lin ang="5400000" scaled="1"/>
          </a:gra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103" name="Rectangle 7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96" r:id="rId12"/>
  </p:sldLayoutIdLst>
  <p:hf sldNum="0" hdr="0" ftr="0"/>
  <p:txStyles>
    <p:titleStyle>
      <a:lvl1pPr algn="l" defTabSz="457200" rtl="0" fontAlgn="base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C002C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C002C"/>
          </a:solidFill>
          <a:latin typeface="Comic Sans MS" charset="0"/>
          <a:cs typeface="Arial Unicode MS" charset="0"/>
        </a:defRPr>
      </a:lvl2pPr>
      <a:lvl3pPr marL="1143000" indent="-228600" algn="l" defTabSz="457200" rtl="0" fontAlgn="base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C002C"/>
          </a:solidFill>
          <a:latin typeface="Comic Sans MS" charset="0"/>
          <a:cs typeface="Arial Unicode MS" charset="0"/>
        </a:defRPr>
      </a:lvl3pPr>
      <a:lvl4pPr marL="1600200" indent="-228600" algn="l" defTabSz="457200" rtl="0" fontAlgn="base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C002C"/>
          </a:solidFill>
          <a:latin typeface="Comic Sans MS" charset="0"/>
          <a:cs typeface="Arial Unicode MS" charset="0"/>
        </a:defRPr>
      </a:lvl4pPr>
      <a:lvl5pPr marL="2057400" indent="-228600" algn="l" defTabSz="457200" rtl="0" fontAlgn="base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C002C"/>
          </a:solidFill>
          <a:latin typeface="Comic Sans MS" charset="0"/>
          <a:cs typeface="Arial Unicode MS" charset="0"/>
        </a:defRPr>
      </a:lvl5pPr>
      <a:lvl6pPr marL="2514600" indent="-228600" algn="l" defTabSz="457200" rtl="0" fontAlgn="base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C002C"/>
          </a:solidFill>
          <a:latin typeface="Comic Sans MS" charset="0"/>
          <a:cs typeface="Arial Unicode MS" charset="0"/>
        </a:defRPr>
      </a:lvl6pPr>
      <a:lvl7pPr marL="2971800" indent="-228600" algn="l" defTabSz="457200" rtl="0" fontAlgn="base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C002C"/>
          </a:solidFill>
          <a:latin typeface="Comic Sans MS" charset="0"/>
          <a:cs typeface="Arial Unicode MS" charset="0"/>
        </a:defRPr>
      </a:lvl7pPr>
      <a:lvl8pPr marL="3429000" indent="-228600" algn="l" defTabSz="457200" rtl="0" fontAlgn="base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C002C"/>
          </a:solidFill>
          <a:latin typeface="Comic Sans MS" charset="0"/>
          <a:cs typeface="Arial Unicode MS" charset="0"/>
        </a:defRPr>
      </a:lvl8pPr>
      <a:lvl9pPr marL="3886200" indent="-228600" algn="l" defTabSz="457200" rtl="0" fontAlgn="base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C002C"/>
          </a:solidFill>
          <a:latin typeface="Comic Sans MS" charset="0"/>
          <a:cs typeface="Arial Unicode MS" charset="0"/>
        </a:defRPr>
      </a:lvl9pPr>
    </p:titleStyle>
    <p:bodyStyle>
      <a:lvl1pPr marL="342900" indent="-342900" algn="l" defTabSz="457200" rtl="0" fontAlgn="base">
        <a:lnSpc>
          <a:spcPct val="11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>
          <a:solidFill>
            <a:srgbClr val="0C002C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lnSpc>
          <a:spcPct val="11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>
          <a:solidFill>
            <a:srgbClr val="0C002C"/>
          </a:solidFill>
          <a:latin typeface="+mn-lt"/>
          <a:cs typeface="+mn-cs"/>
        </a:defRPr>
      </a:lvl2pPr>
      <a:lvl3pPr marL="1143000" indent="-228600" algn="l" defTabSz="457200" rtl="0" fontAlgn="base">
        <a:lnSpc>
          <a:spcPct val="11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C002C"/>
          </a:solidFill>
          <a:latin typeface="+mn-lt"/>
          <a:cs typeface="+mn-cs"/>
        </a:defRPr>
      </a:lvl3pPr>
      <a:lvl4pPr marL="1600200" indent="-228600" algn="l" defTabSz="457200" rtl="0" fontAlgn="base">
        <a:lnSpc>
          <a:spcPct val="11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>
          <a:solidFill>
            <a:srgbClr val="0C002C"/>
          </a:solidFill>
          <a:latin typeface="+mn-lt"/>
          <a:cs typeface="+mn-cs"/>
        </a:defRPr>
      </a:lvl4pPr>
      <a:lvl5pPr marL="2057400" indent="-228600" algn="l" defTabSz="457200" rtl="0" fontAlgn="base">
        <a:lnSpc>
          <a:spcPct val="11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C002C"/>
          </a:solidFill>
          <a:latin typeface="+mn-lt"/>
          <a:cs typeface="+mn-cs"/>
        </a:defRPr>
      </a:lvl5pPr>
      <a:lvl6pPr marL="2514600" indent="-228600" algn="l" defTabSz="457200" rtl="0" fontAlgn="base">
        <a:lnSpc>
          <a:spcPct val="11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C002C"/>
          </a:solidFill>
          <a:latin typeface="+mn-lt"/>
          <a:cs typeface="+mn-cs"/>
        </a:defRPr>
      </a:lvl6pPr>
      <a:lvl7pPr marL="2971800" indent="-228600" algn="l" defTabSz="457200" rtl="0" fontAlgn="base">
        <a:lnSpc>
          <a:spcPct val="11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C002C"/>
          </a:solidFill>
          <a:latin typeface="+mn-lt"/>
          <a:cs typeface="+mn-cs"/>
        </a:defRPr>
      </a:lvl7pPr>
      <a:lvl8pPr marL="3429000" indent="-228600" algn="l" defTabSz="457200" rtl="0" fontAlgn="base">
        <a:lnSpc>
          <a:spcPct val="11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C002C"/>
          </a:solidFill>
          <a:latin typeface="+mn-lt"/>
          <a:cs typeface="+mn-cs"/>
        </a:defRPr>
      </a:lvl8pPr>
      <a:lvl9pPr marL="3886200" indent="-228600" algn="l" defTabSz="457200" rtl="0" fontAlgn="base">
        <a:lnSpc>
          <a:spcPct val="11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C002C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Oval 1"/>
          <p:cNvSpPr>
            <a:spLocks noChangeArrowheads="1"/>
          </p:cNvSpPr>
          <p:nvPr/>
        </p:nvSpPr>
        <p:spPr bwMode="auto">
          <a:xfrm>
            <a:off x="685800" y="152400"/>
            <a:ext cx="914400" cy="914400"/>
          </a:xfrm>
          <a:prstGeom prst="ellipse">
            <a:avLst/>
          </a:prstGeom>
          <a:gradFill rotWithShape="0">
            <a:gsLst>
              <a:gs pos="0">
                <a:srgbClr val="978FFF"/>
              </a:gs>
              <a:gs pos="100000">
                <a:srgbClr val="DFDCFF"/>
              </a:gs>
            </a:gsLst>
            <a:lin ang="5400000" scaled="1"/>
          </a:gra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Oval 2"/>
          <p:cNvSpPr>
            <a:spLocks noChangeArrowheads="1"/>
          </p:cNvSpPr>
          <p:nvPr/>
        </p:nvSpPr>
        <p:spPr bwMode="auto">
          <a:xfrm>
            <a:off x="381000" y="1206500"/>
            <a:ext cx="457200" cy="457200"/>
          </a:xfrm>
          <a:prstGeom prst="ellipse">
            <a:avLst/>
          </a:prstGeom>
          <a:solidFill>
            <a:srgbClr val="236626">
              <a:alpha val="70000"/>
            </a:srgbClr>
          </a:soli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685800" y="914400"/>
            <a:ext cx="355600" cy="355600"/>
          </a:xfrm>
          <a:prstGeom prst="ellipse">
            <a:avLst/>
          </a:prstGeom>
          <a:gradFill rotWithShape="0">
            <a:gsLst>
              <a:gs pos="0">
                <a:srgbClr val="978FFF"/>
              </a:gs>
              <a:gs pos="100000">
                <a:srgbClr val="DFDCFF"/>
              </a:gs>
            </a:gsLst>
            <a:lin ang="5400000" scaled="1"/>
          </a:gra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2" name="Oval 4"/>
          <p:cNvSpPr>
            <a:spLocks noChangeArrowheads="1"/>
          </p:cNvSpPr>
          <p:nvPr/>
        </p:nvSpPr>
        <p:spPr bwMode="auto">
          <a:xfrm>
            <a:off x="647700" y="1143000"/>
            <a:ext cx="431800" cy="431800"/>
          </a:xfrm>
          <a:prstGeom prst="ellipse">
            <a:avLst/>
          </a:prstGeom>
          <a:gradFill rotWithShape="0">
            <a:gsLst>
              <a:gs pos="0">
                <a:srgbClr val="978FFF"/>
              </a:gs>
              <a:gs pos="100000">
                <a:srgbClr val="DFDCFF"/>
              </a:gs>
            </a:gsLst>
            <a:lin ang="5400000" scaled="1"/>
          </a:gra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3" name="Oval 5"/>
          <p:cNvSpPr>
            <a:spLocks noChangeArrowheads="1"/>
          </p:cNvSpPr>
          <p:nvPr/>
        </p:nvSpPr>
        <p:spPr bwMode="auto">
          <a:xfrm>
            <a:off x="457200" y="0"/>
            <a:ext cx="762000" cy="762000"/>
          </a:xfrm>
          <a:prstGeom prst="ellipse">
            <a:avLst/>
          </a:prstGeom>
          <a:solidFill>
            <a:srgbClr val="236626">
              <a:alpha val="70000"/>
            </a:srgbClr>
          </a:soli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4" name="Oval 6"/>
          <p:cNvSpPr>
            <a:spLocks noChangeArrowheads="1"/>
          </p:cNvSpPr>
          <p:nvPr/>
        </p:nvSpPr>
        <p:spPr bwMode="auto">
          <a:xfrm>
            <a:off x="1714500" y="0"/>
            <a:ext cx="355600" cy="355600"/>
          </a:xfrm>
          <a:prstGeom prst="ellipse">
            <a:avLst/>
          </a:prstGeom>
          <a:solidFill>
            <a:srgbClr val="236626">
              <a:alpha val="70000"/>
            </a:srgbClr>
          </a:soli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5" name="Oval 7"/>
          <p:cNvSpPr>
            <a:spLocks noChangeArrowheads="1"/>
          </p:cNvSpPr>
          <p:nvPr/>
        </p:nvSpPr>
        <p:spPr bwMode="auto">
          <a:xfrm>
            <a:off x="1676400" y="228600"/>
            <a:ext cx="431800" cy="431800"/>
          </a:xfrm>
          <a:prstGeom prst="ellipse">
            <a:avLst/>
          </a:prstGeom>
          <a:gradFill rotWithShape="0">
            <a:gsLst>
              <a:gs pos="0">
                <a:srgbClr val="978FFF"/>
              </a:gs>
              <a:gs pos="100000">
                <a:srgbClr val="DFDCFF"/>
              </a:gs>
            </a:gsLst>
            <a:lin ang="5400000" scaled="1"/>
          </a:gra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2019300" y="304800"/>
            <a:ext cx="203200" cy="203200"/>
          </a:xfrm>
          <a:prstGeom prst="ellipse">
            <a:avLst/>
          </a:prstGeom>
          <a:gradFill rotWithShape="0">
            <a:gsLst>
              <a:gs pos="0">
                <a:srgbClr val="978FFF"/>
              </a:gs>
              <a:gs pos="100000">
                <a:srgbClr val="DFDCFF"/>
              </a:gs>
            </a:gsLst>
            <a:lin ang="5400000" scaled="1"/>
          </a:gra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7" name="Oval 9"/>
          <p:cNvSpPr>
            <a:spLocks noChangeArrowheads="1"/>
          </p:cNvSpPr>
          <p:nvPr/>
        </p:nvSpPr>
        <p:spPr bwMode="auto">
          <a:xfrm>
            <a:off x="1028700" y="1524000"/>
            <a:ext cx="203200" cy="203200"/>
          </a:xfrm>
          <a:prstGeom prst="ellipse">
            <a:avLst/>
          </a:prstGeom>
          <a:solidFill>
            <a:srgbClr val="236626">
              <a:alpha val="70000"/>
            </a:srgbClr>
          </a:soli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88900" y="1066800"/>
            <a:ext cx="127000" cy="127000"/>
          </a:xfrm>
          <a:prstGeom prst="ellipse">
            <a:avLst/>
          </a:prstGeom>
          <a:solidFill>
            <a:srgbClr val="236626">
              <a:alpha val="70000"/>
            </a:srgbClr>
          </a:soli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9" name="Oval 11"/>
          <p:cNvSpPr>
            <a:spLocks noChangeArrowheads="1"/>
          </p:cNvSpPr>
          <p:nvPr/>
        </p:nvSpPr>
        <p:spPr bwMode="auto">
          <a:xfrm>
            <a:off x="914400" y="1752600"/>
            <a:ext cx="203200" cy="203200"/>
          </a:xfrm>
          <a:prstGeom prst="ellipse">
            <a:avLst/>
          </a:prstGeom>
          <a:solidFill>
            <a:srgbClr val="236626">
              <a:alpha val="70000"/>
            </a:srgbClr>
          </a:soli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60" name="Oval 12"/>
          <p:cNvSpPr>
            <a:spLocks noChangeArrowheads="1"/>
          </p:cNvSpPr>
          <p:nvPr/>
        </p:nvSpPr>
        <p:spPr bwMode="auto">
          <a:xfrm>
            <a:off x="0" y="1244600"/>
            <a:ext cx="127000" cy="127000"/>
          </a:xfrm>
          <a:prstGeom prst="ellipse">
            <a:avLst/>
          </a:prstGeom>
          <a:solidFill>
            <a:srgbClr val="236626">
              <a:alpha val="70000"/>
            </a:srgbClr>
          </a:soli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61" name="Oval 13"/>
          <p:cNvSpPr>
            <a:spLocks noChangeArrowheads="1"/>
          </p:cNvSpPr>
          <p:nvPr/>
        </p:nvSpPr>
        <p:spPr bwMode="auto">
          <a:xfrm>
            <a:off x="152400" y="1092200"/>
            <a:ext cx="127000" cy="127000"/>
          </a:xfrm>
          <a:prstGeom prst="ellipse">
            <a:avLst/>
          </a:prstGeom>
          <a:gradFill rotWithShape="0">
            <a:gsLst>
              <a:gs pos="0">
                <a:srgbClr val="978FFF"/>
              </a:gs>
              <a:gs pos="100000">
                <a:srgbClr val="DFDCFF"/>
              </a:gs>
            </a:gsLst>
            <a:lin ang="5400000" scaled="1"/>
          </a:gra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62" name="Oval 14"/>
          <p:cNvSpPr>
            <a:spLocks noChangeArrowheads="1"/>
          </p:cNvSpPr>
          <p:nvPr/>
        </p:nvSpPr>
        <p:spPr bwMode="auto">
          <a:xfrm>
            <a:off x="304800" y="1066800"/>
            <a:ext cx="127000" cy="127000"/>
          </a:xfrm>
          <a:prstGeom prst="ellipse">
            <a:avLst/>
          </a:prstGeom>
          <a:solidFill>
            <a:srgbClr val="236626">
              <a:alpha val="70000"/>
            </a:srgbClr>
          </a:soli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63" name="Oval 15"/>
          <p:cNvSpPr>
            <a:spLocks noChangeArrowheads="1"/>
          </p:cNvSpPr>
          <p:nvPr/>
        </p:nvSpPr>
        <p:spPr bwMode="auto">
          <a:xfrm rot="6180000">
            <a:off x="7932738" y="5570538"/>
            <a:ext cx="914400" cy="914400"/>
          </a:xfrm>
          <a:prstGeom prst="ellipse">
            <a:avLst/>
          </a:prstGeom>
          <a:solidFill>
            <a:srgbClr val="236626">
              <a:alpha val="70000"/>
            </a:srgbClr>
          </a:soli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64" name="Oval 16"/>
          <p:cNvSpPr>
            <a:spLocks noChangeArrowheads="1"/>
          </p:cNvSpPr>
          <p:nvPr/>
        </p:nvSpPr>
        <p:spPr bwMode="auto">
          <a:xfrm rot="6180000">
            <a:off x="8634413" y="4735513"/>
            <a:ext cx="457200" cy="457200"/>
          </a:xfrm>
          <a:prstGeom prst="ellipse">
            <a:avLst/>
          </a:prstGeom>
          <a:gradFill rotWithShape="0">
            <a:gsLst>
              <a:gs pos="0">
                <a:srgbClr val="978FFF"/>
              </a:gs>
              <a:gs pos="100000">
                <a:srgbClr val="DFDCFF"/>
              </a:gs>
            </a:gsLst>
            <a:lin ang="5400000" scaled="1"/>
          </a:gra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65" name="Oval 17"/>
          <p:cNvSpPr>
            <a:spLocks noChangeArrowheads="1"/>
          </p:cNvSpPr>
          <p:nvPr/>
        </p:nvSpPr>
        <p:spPr bwMode="auto">
          <a:xfrm rot="6180000">
            <a:off x="8293100" y="4954588"/>
            <a:ext cx="355600" cy="355600"/>
          </a:xfrm>
          <a:prstGeom prst="ellipse">
            <a:avLst/>
          </a:prstGeom>
          <a:solidFill>
            <a:srgbClr val="236626">
              <a:alpha val="70000"/>
            </a:srgbClr>
          </a:soli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66" name="Oval 18"/>
          <p:cNvSpPr>
            <a:spLocks noChangeArrowheads="1"/>
          </p:cNvSpPr>
          <p:nvPr/>
        </p:nvSpPr>
        <p:spPr bwMode="auto">
          <a:xfrm rot="6180000">
            <a:off x="8515350" y="4978400"/>
            <a:ext cx="431800" cy="431800"/>
          </a:xfrm>
          <a:prstGeom prst="ellipse">
            <a:avLst/>
          </a:prstGeom>
          <a:solidFill>
            <a:srgbClr val="236626">
              <a:alpha val="70000"/>
            </a:srgbClr>
          </a:soli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67" name="Oval 19"/>
          <p:cNvSpPr>
            <a:spLocks noChangeArrowheads="1"/>
          </p:cNvSpPr>
          <p:nvPr/>
        </p:nvSpPr>
        <p:spPr bwMode="auto">
          <a:xfrm rot="6180000">
            <a:off x="7858125" y="5295900"/>
            <a:ext cx="762000" cy="762000"/>
          </a:xfrm>
          <a:prstGeom prst="ellipse">
            <a:avLst/>
          </a:prstGeom>
          <a:gradFill rotWithShape="0">
            <a:gsLst>
              <a:gs pos="0">
                <a:srgbClr val="978FFF"/>
              </a:gs>
              <a:gs pos="100000">
                <a:srgbClr val="DFDCFF"/>
              </a:gs>
            </a:gsLst>
            <a:lin ang="5400000" scaled="1"/>
          </a:gra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68" name="Oval 20"/>
          <p:cNvSpPr>
            <a:spLocks noChangeArrowheads="1"/>
          </p:cNvSpPr>
          <p:nvPr/>
        </p:nvSpPr>
        <p:spPr bwMode="auto">
          <a:xfrm rot="6180000">
            <a:off x="201613" y="5915025"/>
            <a:ext cx="215900" cy="215900"/>
          </a:xfrm>
          <a:prstGeom prst="ellipse">
            <a:avLst/>
          </a:prstGeom>
          <a:solidFill>
            <a:srgbClr val="236626">
              <a:alpha val="70000"/>
            </a:srgbClr>
          </a:soli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69" name="Oval 21"/>
          <p:cNvSpPr>
            <a:spLocks noChangeArrowheads="1"/>
          </p:cNvSpPr>
          <p:nvPr/>
        </p:nvSpPr>
        <p:spPr bwMode="auto">
          <a:xfrm rot="6180000">
            <a:off x="7388225" y="5768975"/>
            <a:ext cx="431800" cy="431800"/>
          </a:xfrm>
          <a:prstGeom prst="ellipse">
            <a:avLst/>
          </a:prstGeom>
          <a:solidFill>
            <a:srgbClr val="236626">
              <a:alpha val="70000"/>
            </a:srgbClr>
          </a:soli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70" name="Oval 22"/>
          <p:cNvSpPr>
            <a:spLocks noChangeArrowheads="1"/>
          </p:cNvSpPr>
          <p:nvPr/>
        </p:nvSpPr>
        <p:spPr bwMode="auto">
          <a:xfrm rot="6180000">
            <a:off x="7412038" y="6096000"/>
            <a:ext cx="203200" cy="203200"/>
          </a:xfrm>
          <a:prstGeom prst="ellipse">
            <a:avLst/>
          </a:prstGeom>
          <a:gradFill rotWithShape="0">
            <a:gsLst>
              <a:gs pos="0">
                <a:srgbClr val="978FFF"/>
              </a:gs>
              <a:gs pos="100000">
                <a:srgbClr val="DFDCFF"/>
              </a:gs>
            </a:gsLst>
            <a:lin ang="5400000" scaled="1"/>
          </a:gra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71" name="Oval 23"/>
          <p:cNvSpPr>
            <a:spLocks noChangeArrowheads="1"/>
          </p:cNvSpPr>
          <p:nvPr/>
        </p:nvSpPr>
        <p:spPr bwMode="auto">
          <a:xfrm rot="6180000">
            <a:off x="7639050" y="6462713"/>
            <a:ext cx="203200" cy="203200"/>
          </a:xfrm>
          <a:prstGeom prst="ellipse">
            <a:avLst/>
          </a:prstGeom>
          <a:solidFill>
            <a:srgbClr val="236626">
              <a:alpha val="70000"/>
            </a:srgbClr>
          </a:soli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72" name="Oval 24"/>
          <p:cNvSpPr>
            <a:spLocks noChangeArrowheads="1"/>
          </p:cNvSpPr>
          <p:nvPr/>
        </p:nvSpPr>
        <p:spPr bwMode="auto">
          <a:xfrm rot="6180000">
            <a:off x="8607425" y="4384675"/>
            <a:ext cx="127000" cy="127000"/>
          </a:xfrm>
          <a:prstGeom prst="ellipse">
            <a:avLst/>
          </a:prstGeom>
          <a:solidFill>
            <a:srgbClr val="236626">
              <a:alpha val="70000"/>
            </a:srgbClr>
          </a:soli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73" name="Oval 25"/>
          <p:cNvSpPr>
            <a:spLocks noChangeArrowheads="1"/>
          </p:cNvSpPr>
          <p:nvPr/>
        </p:nvSpPr>
        <p:spPr bwMode="auto">
          <a:xfrm rot="6180000">
            <a:off x="7888288" y="6403975"/>
            <a:ext cx="203200" cy="203200"/>
          </a:xfrm>
          <a:prstGeom prst="ellipse">
            <a:avLst/>
          </a:prstGeom>
          <a:solidFill>
            <a:srgbClr val="236626">
              <a:alpha val="70000"/>
            </a:srgbClr>
          </a:soli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74" name="Oval 26"/>
          <p:cNvSpPr>
            <a:spLocks noChangeArrowheads="1"/>
          </p:cNvSpPr>
          <p:nvPr/>
        </p:nvSpPr>
        <p:spPr bwMode="auto">
          <a:xfrm rot="6180000">
            <a:off x="8801100" y="4338638"/>
            <a:ext cx="127000" cy="127000"/>
          </a:xfrm>
          <a:prstGeom prst="ellipse">
            <a:avLst/>
          </a:prstGeom>
          <a:gradFill rotWithShape="0">
            <a:gsLst>
              <a:gs pos="0">
                <a:srgbClr val="978FFF"/>
              </a:gs>
              <a:gs pos="100000">
                <a:srgbClr val="DFDCFF"/>
              </a:gs>
            </a:gsLst>
            <a:lin ang="5400000" scaled="1"/>
          </a:gra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75" name="Oval 27"/>
          <p:cNvSpPr>
            <a:spLocks noChangeArrowheads="1"/>
          </p:cNvSpPr>
          <p:nvPr/>
        </p:nvSpPr>
        <p:spPr bwMode="auto">
          <a:xfrm rot="6180000">
            <a:off x="8618538" y="4452938"/>
            <a:ext cx="127000" cy="127000"/>
          </a:xfrm>
          <a:prstGeom prst="ellipse">
            <a:avLst/>
          </a:prstGeom>
          <a:gradFill rotWithShape="0">
            <a:gsLst>
              <a:gs pos="0">
                <a:srgbClr val="978FFF"/>
              </a:gs>
              <a:gs pos="100000">
                <a:srgbClr val="DFDCFF"/>
              </a:gs>
            </a:gsLst>
            <a:lin ang="5400000" scaled="1"/>
          </a:gra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76" name="Oval 28"/>
          <p:cNvSpPr>
            <a:spLocks noChangeArrowheads="1"/>
          </p:cNvSpPr>
          <p:nvPr/>
        </p:nvSpPr>
        <p:spPr bwMode="auto">
          <a:xfrm rot="6180000">
            <a:off x="8558213" y="4594225"/>
            <a:ext cx="127000" cy="127000"/>
          </a:xfrm>
          <a:prstGeom prst="ellipse">
            <a:avLst/>
          </a:prstGeom>
          <a:solidFill>
            <a:srgbClr val="236626">
              <a:alpha val="70000"/>
            </a:srgbClr>
          </a:soli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77" name="Oval 29"/>
          <p:cNvSpPr>
            <a:spLocks noChangeArrowheads="1"/>
          </p:cNvSpPr>
          <p:nvPr/>
        </p:nvSpPr>
        <p:spPr bwMode="auto">
          <a:xfrm rot="6180000">
            <a:off x="242888" y="6242050"/>
            <a:ext cx="127000" cy="127000"/>
          </a:xfrm>
          <a:prstGeom prst="ellipse">
            <a:avLst/>
          </a:prstGeom>
          <a:solidFill>
            <a:srgbClr val="236626">
              <a:alpha val="70000"/>
            </a:srgbClr>
          </a:soli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78" name="Oval 30"/>
          <p:cNvSpPr>
            <a:spLocks noChangeArrowheads="1"/>
          </p:cNvSpPr>
          <p:nvPr/>
        </p:nvSpPr>
        <p:spPr bwMode="auto">
          <a:xfrm rot="6180000">
            <a:off x="436563" y="6196013"/>
            <a:ext cx="127000" cy="127000"/>
          </a:xfrm>
          <a:prstGeom prst="ellipse">
            <a:avLst/>
          </a:prstGeom>
          <a:gradFill rotWithShape="0">
            <a:gsLst>
              <a:gs pos="0">
                <a:srgbClr val="978FFF"/>
              </a:gs>
              <a:gs pos="100000">
                <a:srgbClr val="DFDCFF"/>
              </a:gs>
            </a:gsLst>
            <a:lin ang="5400000" scaled="1"/>
          </a:gra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79" name="Oval 31"/>
          <p:cNvSpPr>
            <a:spLocks noChangeArrowheads="1"/>
          </p:cNvSpPr>
          <p:nvPr/>
        </p:nvSpPr>
        <p:spPr bwMode="auto">
          <a:xfrm rot="6180000">
            <a:off x="254000" y="6310313"/>
            <a:ext cx="127000" cy="127000"/>
          </a:xfrm>
          <a:prstGeom prst="ellipse">
            <a:avLst/>
          </a:prstGeom>
          <a:gradFill rotWithShape="0">
            <a:gsLst>
              <a:gs pos="0">
                <a:srgbClr val="978FFF"/>
              </a:gs>
              <a:gs pos="100000">
                <a:srgbClr val="DFDCFF"/>
              </a:gs>
            </a:gsLst>
            <a:lin ang="5400000" scaled="1"/>
          </a:gra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80" name="Oval 32"/>
          <p:cNvSpPr>
            <a:spLocks noChangeArrowheads="1"/>
          </p:cNvSpPr>
          <p:nvPr/>
        </p:nvSpPr>
        <p:spPr bwMode="auto">
          <a:xfrm rot="6180000">
            <a:off x="193675" y="6451600"/>
            <a:ext cx="127000" cy="127000"/>
          </a:xfrm>
          <a:prstGeom prst="ellipse">
            <a:avLst/>
          </a:prstGeom>
          <a:solidFill>
            <a:srgbClr val="236626">
              <a:alpha val="70000"/>
            </a:srgbClr>
          </a:solidFill>
          <a:ln w="442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609600"/>
            <a:ext cx="66278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textuKliknutím lze upravit styl.</a:t>
            </a:r>
          </a:p>
        </p:txBody>
      </p:sp>
      <p:sp>
        <p:nvSpPr>
          <p:cNvPr id="2082" name="Rectangle 3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901825"/>
            <a:ext cx="6627813" cy="4222750"/>
          </a:xfrm>
          <a:prstGeom prst="rect">
            <a:avLst/>
          </a:prstGeom>
          <a:solidFill>
            <a:srgbClr val="236626">
              <a:alpha val="20000"/>
            </a:srgbClr>
          </a:solidFill>
          <a:ln w="44280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0"/>
            <a:r>
              <a:rPr lang="en-GB" smtClean="0"/>
              <a:t>Devátá úroveňKliknutím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2083" name="Rectangle 3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521450"/>
            <a:ext cx="2132013" cy="258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C002C"/>
                </a:solidFill>
                <a:latin typeface="+mn-lt"/>
              </a:defRPr>
            </a:lvl1pPr>
          </a:lstStyle>
          <a:p>
            <a:r>
              <a:rPr lang="en-US"/>
              <a:t>10/18/12</a:t>
            </a:r>
          </a:p>
        </p:txBody>
      </p:sp>
      <p:sp>
        <p:nvSpPr>
          <p:cNvPr id="2084" name="Text Box 36"/>
          <p:cNvSpPr txBox="1">
            <a:spLocks noChangeArrowheads="1"/>
          </p:cNvSpPr>
          <p:nvPr/>
        </p:nvSpPr>
        <p:spPr bwMode="auto">
          <a:xfrm>
            <a:off x="3124200" y="6521450"/>
            <a:ext cx="2895600" cy="26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85" name="Rectangle 37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521450"/>
            <a:ext cx="2132013" cy="258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C002C"/>
                </a:solidFill>
                <a:latin typeface="+mn-lt"/>
              </a:defRPr>
            </a:lvl1pPr>
          </a:lstStyle>
          <a:p>
            <a:fld id="{3379A15B-118A-4F1C-9AE8-E489B1A4D82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99" r:id="rId12"/>
  </p:sldLayoutIdLst>
  <p:hf sldNum="0" hdr="0" ftr="0"/>
  <p:txStyles>
    <p:titleStyle>
      <a:lvl1pPr algn="l" defTabSz="457200" rtl="0" fontAlgn="base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C002C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C002C"/>
          </a:solidFill>
          <a:latin typeface="Comic Sans MS" charset="0"/>
          <a:cs typeface="Arial Unicode MS" charset="0"/>
        </a:defRPr>
      </a:lvl2pPr>
      <a:lvl3pPr marL="1143000" indent="-228600" algn="l" defTabSz="457200" rtl="0" fontAlgn="base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C002C"/>
          </a:solidFill>
          <a:latin typeface="Comic Sans MS" charset="0"/>
          <a:cs typeface="Arial Unicode MS" charset="0"/>
        </a:defRPr>
      </a:lvl3pPr>
      <a:lvl4pPr marL="1600200" indent="-228600" algn="l" defTabSz="457200" rtl="0" fontAlgn="base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C002C"/>
          </a:solidFill>
          <a:latin typeface="Comic Sans MS" charset="0"/>
          <a:cs typeface="Arial Unicode MS" charset="0"/>
        </a:defRPr>
      </a:lvl4pPr>
      <a:lvl5pPr marL="2057400" indent="-228600" algn="l" defTabSz="457200" rtl="0" fontAlgn="base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C002C"/>
          </a:solidFill>
          <a:latin typeface="Comic Sans MS" charset="0"/>
          <a:cs typeface="Arial Unicode MS" charset="0"/>
        </a:defRPr>
      </a:lvl5pPr>
      <a:lvl6pPr marL="2514600" indent="-228600" algn="l" defTabSz="457200" rtl="0" fontAlgn="base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C002C"/>
          </a:solidFill>
          <a:latin typeface="Comic Sans MS" charset="0"/>
          <a:cs typeface="Arial Unicode MS" charset="0"/>
        </a:defRPr>
      </a:lvl6pPr>
      <a:lvl7pPr marL="2971800" indent="-228600" algn="l" defTabSz="457200" rtl="0" fontAlgn="base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C002C"/>
          </a:solidFill>
          <a:latin typeface="Comic Sans MS" charset="0"/>
          <a:cs typeface="Arial Unicode MS" charset="0"/>
        </a:defRPr>
      </a:lvl7pPr>
      <a:lvl8pPr marL="3429000" indent="-228600" algn="l" defTabSz="457200" rtl="0" fontAlgn="base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C002C"/>
          </a:solidFill>
          <a:latin typeface="Comic Sans MS" charset="0"/>
          <a:cs typeface="Arial Unicode MS" charset="0"/>
        </a:defRPr>
      </a:lvl8pPr>
      <a:lvl9pPr marL="3886200" indent="-228600" algn="l" defTabSz="457200" rtl="0" fontAlgn="base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C002C"/>
          </a:solidFill>
          <a:latin typeface="Comic Sans MS" charset="0"/>
          <a:cs typeface="Arial Unicode MS" charset="0"/>
        </a:defRPr>
      </a:lvl9pPr>
    </p:titleStyle>
    <p:bodyStyle>
      <a:lvl1pPr marL="342900" indent="-342900" algn="l" defTabSz="457200" rtl="0" fontAlgn="base">
        <a:lnSpc>
          <a:spcPct val="11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>
          <a:solidFill>
            <a:srgbClr val="0C002C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lnSpc>
          <a:spcPct val="11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>
          <a:solidFill>
            <a:srgbClr val="0C002C"/>
          </a:solidFill>
          <a:latin typeface="+mn-lt"/>
          <a:cs typeface="+mn-cs"/>
        </a:defRPr>
      </a:lvl2pPr>
      <a:lvl3pPr marL="1143000" indent="-228600" algn="l" defTabSz="457200" rtl="0" fontAlgn="base">
        <a:lnSpc>
          <a:spcPct val="11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C002C"/>
          </a:solidFill>
          <a:latin typeface="+mn-lt"/>
          <a:cs typeface="+mn-cs"/>
        </a:defRPr>
      </a:lvl3pPr>
      <a:lvl4pPr marL="1600200" indent="-228600" algn="l" defTabSz="457200" rtl="0" fontAlgn="base">
        <a:lnSpc>
          <a:spcPct val="11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>
          <a:solidFill>
            <a:srgbClr val="0C002C"/>
          </a:solidFill>
          <a:latin typeface="+mn-lt"/>
          <a:cs typeface="+mn-cs"/>
        </a:defRPr>
      </a:lvl4pPr>
      <a:lvl5pPr marL="2057400" indent="-228600" algn="l" defTabSz="457200" rtl="0" fontAlgn="base">
        <a:lnSpc>
          <a:spcPct val="11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C002C"/>
          </a:solidFill>
          <a:latin typeface="+mn-lt"/>
          <a:cs typeface="+mn-cs"/>
        </a:defRPr>
      </a:lvl5pPr>
      <a:lvl6pPr marL="2514600" indent="-228600" algn="l" defTabSz="457200" rtl="0" fontAlgn="base">
        <a:lnSpc>
          <a:spcPct val="11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C002C"/>
          </a:solidFill>
          <a:latin typeface="+mn-lt"/>
          <a:cs typeface="+mn-cs"/>
        </a:defRPr>
      </a:lvl6pPr>
      <a:lvl7pPr marL="2971800" indent="-228600" algn="l" defTabSz="457200" rtl="0" fontAlgn="base">
        <a:lnSpc>
          <a:spcPct val="11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C002C"/>
          </a:solidFill>
          <a:latin typeface="+mn-lt"/>
          <a:cs typeface="+mn-cs"/>
        </a:defRPr>
      </a:lvl7pPr>
      <a:lvl8pPr marL="3429000" indent="-228600" algn="l" defTabSz="457200" rtl="0" fontAlgn="base">
        <a:lnSpc>
          <a:spcPct val="11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C002C"/>
          </a:solidFill>
          <a:latin typeface="+mn-lt"/>
          <a:cs typeface="+mn-cs"/>
        </a:defRPr>
      </a:lvl8pPr>
      <a:lvl9pPr marL="3886200" indent="-228600" algn="l" defTabSz="457200" rtl="0" fontAlgn="base">
        <a:lnSpc>
          <a:spcPct val="11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C002C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-bug.eu/movies/Microbe_Animation_V2_eng_eng.sw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447800"/>
            <a:ext cx="7086600" cy="1470025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sz="4000">
                <a:latin typeface="Impact" charset="0"/>
              </a:rPr>
              <a:t>Microbes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735638" y="3748088"/>
            <a:ext cx="1697037" cy="395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spcBef>
                <a:spcPts val="1800"/>
              </a:spcBef>
              <a:tabLst>
                <a:tab pos="723900" algn="l"/>
                <a:tab pos="1447800" algn="l"/>
              </a:tabLst>
            </a:pPr>
            <a:r>
              <a:rPr lang="en-US" sz="2000" b="1">
                <a:solidFill>
                  <a:srgbClr val="236626"/>
                </a:solidFill>
                <a:latin typeface="Comic Sans MS" charset="0"/>
              </a:rPr>
              <a:t>Introduction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1447800" y="609600"/>
            <a:ext cx="66294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sz="4000" dirty="0">
                <a:latin typeface="Impact" charset="0"/>
              </a:rPr>
              <a:t>What do we know about? 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187450" y="1628775"/>
            <a:ext cx="7594600" cy="3924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marL="228600" indent="-227013" hangingPunct="1">
              <a:lnSpc>
                <a:spcPct val="100000"/>
              </a:lnSpc>
              <a:spcBef>
                <a:spcPts val="1800"/>
              </a:spcBef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b="1" dirty="0">
                <a:solidFill>
                  <a:srgbClr val="0C002C"/>
                </a:solidFill>
                <a:latin typeface="Comic Sans MS" charset="0"/>
              </a:rPr>
              <a:t>Size?</a:t>
            </a:r>
            <a:r>
              <a:rPr lang="en-US" b="1" dirty="0">
                <a:solidFill>
                  <a:srgbClr val="0C002C"/>
                </a:solidFill>
                <a:latin typeface="Comic Sans MS" charset="0"/>
                <a:hlinkClick r:id="rId3"/>
              </a:rPr>
              <a:t> (</a:t>
            </a:r>
            <a:r>
              <a:rPr lang="en-US" b="1" dirty="0" err="1">
                <a:solidFill>
                  <a:srgbClr val="0C002C"/>
                </a:solidFill>
                <a:latin typeface="Comic Sans MS" charset="0"/>
                <a:hlinkClick r:id="rId3"/>
              </a:rPr>
              <a:t>animace</a:t>
            </a:r>
            <a:r>
              <a:rPr lang="en-US" b="1" dirty="0">
                <a:solidFill>
                  <a:srgbClr val="0C002C"/>
                </a:solidFill>
                <a:latin typeface="Comic Sans MS" charset="0"/>
                <a:hlinkClick r:id="rId3"/>
              </a:rPr>
              <a:t>) </a:t>
            </a:r>
          </a:p>
          <a:p>
            <a:pPr marL="228600" indent="-227013" hangingPunct="1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b="1" dirty="0">
                <a:solidFill>
                  <a:srgbClr val="4203E7"/>
                </a:solidFill>
                <a:latin typeface="Comic Sans MS" charset="0"/>
              </a:rPr>
              <a:t>Invisible with naked eye</a:t>
            </a:r>
          </a:p>
          <a:p>
            <a:pPr marL="228600" indent="-227013" hangingPunct="1">
              <a:lnSpc>
                <a:spcPct val="100000"/>
              </a:lnSpc>
              <a:spcBef>
                <a:spcPts val="1800"/>
              </a:spcBef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b="1" dirty="0">
                <a:solidFill>
                  <a:srgbClr val="0C002C"/>
                </a:solidFill>
                <a:latin typeface="Comic Sans MS" charset="0"/>
              </a:rPr>
              <a:t>Structure?</a:t>
            </a:r>
          </a:p>
          <a:p>
            <a:pPr marL="228600" indent="-227013" hangingPunct="1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b="1" dirty="0">
                <a:solidFill>
                  <a:srgbClr val="4203E7"/>
                </a:solidFill>
                <a:latin typeface="Comic Sans MS" charset="0"/>
              </a:rPr>
              <a:t>Cells (bacteria, fungi, protozoa)</a:t>
            </a:r>
          </a:p>
          <a:p>
            <a:pPr marL="228600" indent="-227013" hangingPunct="1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b="1" dirty="0" err="1">
                <a:solidFill>
                  <a:srgbClr val="4203E7"/>
                </a:solidFill>
                <a:latin typeface="Comic Sans MS" charset="0"/>
              </a:rPr>
              <a:t>Acellular</a:t>
            </a:r>
            <a:r>
              <a:rPr lang="en-US" b="1" dirty="0">
                <a:solidFill>
                  <a:srgbClr val="4203E7"/>
                </a:solidFill>
                <a:latin typeface="Comic Sans MS" charset="0"/>
              </a:rPr>
              <a:t> particles (viruses)</a:t>
            </a:r>
          </a:p>
          <a:p>
            <a:pPr marL="228600" indent="-227013" hangingPunct="1">
              <a:lnSpc>
                <a:spcPct val="100000"/>
              </a:lnSpc>
              <a:spcBef>
                <a:spcPts val="1800"/>
              </a:spcBef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b="1" dirty="0">
                <a:solidFill>
                  <a:srgbClr val="0C002C"/>
                </a:solidFill>
                <a:latin typeface="Comic Sans MS" charset="0"/>
              </a:rPr>
              <a:t>Where are microbes found?</a:t>
            </a:r>
          </a:p>
          <a:p>
            <a:pPr marL="228600" indent="-227013" hangingPunct="1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b="1" dirty="0">
                <a:solidFill>
                  <a:srgbClr val="4203E7"/>
                </a:solidFill>
                <a:latin typeface="Comic Sans MS" charset="0"/>
              </a:rPr>
              <a:t>Everywhere: </a:t>
            </a:r>
          </a:p>
          <a:p>
            <a:pPr marL="228600" indent="-227013" hangingPunct="1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b="1" dirty="0">
                <a:solidFill>
                  <a:srgbClr val="4203E7"/>
                </a:solidFill>
                <a:latin typeface="Comic Sans MS" charset="0"/>
              </a:rPr>
              <a:t>water – soil – air - organisms</a:t>
            </a:r>
          </a:p>
          <a:p>
            <a:pPr marL="228600" indent="-227013" hangingPunct="1">
              <a:lnSpc>
                <a:spcPct val="100000"/>
              </a:lnSpc>
              <a:spcBef>
                <a:spcPts val="1800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US" dirty="0">
              <a:solidFill>
                <a:srgbClr val="0C002C"/>
              </a:solidFill>
              <a:latin typeface="Comic Sans M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113" y="1908175"/>
            <a:ext cx="3114675" cy="2520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609600"/>
            <a:ext cx="66294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sz="4000">
                <a:latin typeface="Impact" charset="0"/>
              </a:rPr>
              <a:t>What‘s the difference?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001838" y="1866900"/>
            <a:ext cx="1035050" cy="3651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</a:tabLst>
            </a:pPr>
            <a:r>
              <a:rPr lang="en-US">
                <a:solidFill>
                  <a:srgbClr val="0C002C"/>
                </a:solidFill>
                <a:latin typeface="Comic Sans MS" charset="0"/>
              </a:rPr>
              <a:t>Cell wall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719388" y="2236788"/>
            <a:ext cx="1724025" cy="3651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C002C"/>
                </a:solidFill>
                <a:latin typeface="Comic Sans MS" charset="0"/>
              </a:rPr>
              <a:t>Cell membrane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171575" y="3752850"/>
            <a:ext cx="1323975" cy="3651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</a:tabLst>
            </a:pPr>
            <a:r>
              <a:rPr lang="en-US">
                <a:solidFill>
                  <a:srgbClr val="0C002C"/>
                </a:solidFill>
                <a:latin typeface="Comic Sans MS" charset="0"/>
              </a:rPr>
              <a:t>Cytoplasm 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574925" y="2605088"/>
            <a:ext cx="2459038" cy="3651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>
                <a:solidFill>
                  <a:srgbClr val="0C002C"/>
                </a:solidFill>
                <a:latin typeface="Comic Sans MS" charset="0"/>
              </a:rPr>
              <a:t>Chromozome (= DNA)</a:t>
            </a:r>
          </a:p>
        </p:txBody>
      </p:sp>
      <p:cxnSp>
        <p:nvCxnSpPr>
          <p:cNvPr id="8199" name="AutoShape 7"/>
          <p:cNvCxnSpPr>
            <a:cxnSpLocks noChangeShapeType="1"/>
          </p:cNvCxnSpPr>
          <p:nvPr/>
        </p:nvCxnSpPr>
        <p:spPr bwMode="auto">
          <a:xfrm flipH="1">
            <a:off x="1476375" y="2132013"/>
            <a:ext cx="608013" cy="1587"/>
          </a:xfrm>
          <a:prstGeom prst="bentConnector3">
            <a:avLst>
              <a:gd name="adj1" fmla="val 50000"/>
            </a:avLst>
          </a:prstGeom>
          <a:noFill/>
          <a:ln w="25560">
            <a:solidFill>
              <a:srgbClr val="3F00E3"/>
            </a:solidFill>
            <a:round/>
            <a:headEnd/>
            <a:tailEnd type="triangle" w="med" len="med"/>
          </a:ln>
          <a:effectLst/>
        </p:spPr>
      </p:cxnSp>
      <p:cxnSp>
        <p:nvCxnSpPr>
          <p:cNvPr id="8200" name="AutoShape 8"/>
          <p:cNvCxnSpPr>
            <a:cxnSpLocks noChangeShapeType="1"/>
          </p:cNvCxnSpPr>
          <p:nvPr/>
        </p:nvCxnSpPr>
        <p:spPr bwMode="auto">
          <a:xfrm flipH="1">
            <a:off x="957263" y="2420938"/>
            <a:ext cx="1752600" cy="1587"/>
          </a:xfrm>
          <a:prstGeom prst="bentConnector3">
            <a:avLst>
              <a:gd name="adj1" fmla="val 50000"/>
            </a:avLst>
          </a:prstGeom>
          <a:noFill/>
          <a:ln w="25560">
            <a:solidFill>
              <a:srgbClr val="3F00E3"/>
            </a:solidFill>
            <a:round/>
            <a:headEnd/>
            <a:tailEnd type="triangle" w="med" len="med"/>
          </a:ln>
          <a:effectLst/>
        </p:spPr>
      </p:cxnSp>
      <p:cxnSp>
        <p:nvCxnSpPr>
          <p:cNvPr id="8201" name="AutoShape 9"/>
          <p:cNvCxnSpPr>
            <a:cxnSpLocks noChangeShapeType="1"/>
          </p:cNvCxnSpPr>
          <p:nvPr/>
        </p:nvCxnSpPr>
        <p:spPr bwMode="auto">
          <a:xfrm flipH="1">
            <a:off x="1476375" y="2773363"/>
            <a:ext cx="1084263" cy="1587"/>
          </a:xfrm>
          <a:prstGeom prst="bentConnector3">
            <a:avLst>
              <a:gd name="adj1" fmla="val 50000"/>
            </a:avLst>
          </a:prstGeom>
          <a:noFill/>
          <a:ln w="25560">
            <a:solidFill>
              <a:srgbClr val="3F00E3"/>
            </a:solidFill>
            <a:round/>
            <a:headEnd/>
            <a:tailEnd type="triangle" w="med" len="med"/>
          </a:ln>
          <a:effectLst/>
        </p:spPr>
      </p:cxnSp>
      <p:cxnSp>
        <p:nvCxnSpPr>
          <p:cNvPr id="8202" name="AutoShape 10"/>
          <p:cNvCxnSpPr>
            <a:cxnSpLocks noChangeShapeType="1"/>
          </p:cNvCxnSpPr>
          <p:nvPr/>
        </p:nvCxnSpPr>
        <p:spPr bwMode="auto">
          <a:xfrm flipV="1">
            <a:off x="1852613" y="3208338"/>
            <a:ext cx="1587" cy="544512"/>
          </a:xfrm>
          <a:prstGeom prst="bentConnector3">
            <a:avLst>
              <a:gd name="adj1" fmla="val 50000"/>
            </a:avLst>
          </a:prstGeom>
          <a:noFill/>
          <a:ln w="25560">
            <a:solidFill>
              <a:srgbClr val="3F00E3"/>
            </a:solidFill>
            <a:round/>
            <a:headEnd/>
            <a:tailEnd type="triangle" w="med" len="med"/>
          </a:ln>
          <a:effectLst/>
        </p:spPr>
      </p:cxn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147638" y="1584325"/>
            <a:ext cx="1889125" cy="455613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en-US" sz="2400" b="1">
                <a:solidFill>
                  <a:srgbClr val="4203E7"/>
                </a:solidFill>
                <a:latin typeface="Comic Sans MS" charset="0"/>
              </a:rPr>
              <a:t>bacteria</a:t>
            </a: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7567613" y="2449513"/>
            <a:ext cx="1370012" cy="395287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</a:tabLst>
            </a:pPr>
            <a:r>
              <a:rPr lang="en-US" sz="2000" b="1">
                <a:solidFill>
                  <a:srgbClr val="4203E7"/>
                </a:solidFill>
                <a:latin typeface="Comic Sans MS" charset="0"/>
              </a:rPr>
              <a:t>yeast cell</a:t>
            </a:r>
          </a:p>
        </p:txBody>
      </p:sp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6338" y="3003550"/>
            <a:ext cx="4157662" cy="369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971800"/>
            <a:ext cx="4343400" cy="369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55576" y="548680"/>
            <a:ext cx="4427984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sz="4000" dirty="0">
                <a:solidFill>
                  <a:srgbClr val="0C002C"/>
                </a:solidFill>
                <a:latin typeface="Impact" charset="0"/>
              </a:rPr>
              <a:t>Acellular organisms                           (= viruses)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187450" y="1868488"/>
            <a:ext cx="6629400" cy="4225925"/>
          </a:xfrm>
          <a:prstGeom prst="rect">
            <a:avLst/>
          </a:prstGeom>
          <a:noFill/>
          <a:ln w="44280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Bef>
                <a:spcPts val="1800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b="1">
                <a:solidFill>
                  <a:srgbClr val="0C002C"/>
                </a:solidFill>
                <a:latin typeface="Comic Sans MS" charset="0"/>
              </a:rPr>
              <a:t>Viruses are NOT free living – </a:t>
            </a:r>
            <a:r>
              <a:rPr lang="cs-CZ" b="1">
                <a:solidFill>
                  <a:srgbClr val="4203E7"/>
                </a:solidFill>
                <a:latin typeface="Comic Sans MS" charset="0"/>
              </a:rPr>
              <a:t>they MUST live inside another living cell</a:t>
            </a:r>
          </a:p>
          <a:p>
            <a:pPr hangingPunct="1">
              <a:lnSpc>
                <a:spcPct val="100000"/>
              </a:lnSpc>
              <a:spcBef>
                <a:spcPts val="1800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b="1">
                <a:solidFill>
                  <a:srgbClr val="0C002C"/>
                </a:solidFill>
                <a:latin typeface="Comic Sans MS" charset="0"/>
              </a:rPr>
              <a:t>The virus particle consist of </a:t>
            </a:r>
            <a:r>
              <a:rPr lang="cs-CZ" b="1">
                <a:solidFill>
                  <a:srgbClr val="4203E7"/>
                </a:solidFill>
                <a:latin typeface="Comic Sans MS" charset="0"/>
              </a:rPr>
              <a:t>nucleic acid (DNA </a:t>
            </a:r>
            <a:r>
              <a:rPr lang="cs-CZ" b="1">
                <a:solidFill>
                  <a:srgbClr val="0C002C"/>
                </a:solidFill>
                <a:latin typeface="Comic Sans MS" charset="0"/>
              </a:rPr>
              <a:t>or</a:t>
            </a:r>
            <a:r>
              <a:rPr lang="cs-CZ" b="1">
                <a:solidFill>
                  <a:srgbClr val="4203E7"/>
                </a:solidFill>
                <a:latin typeface="Comic Sans MS" charset="0"/>
              </a:rPr>
              <a:t> RNA) </a:t>
            </a:r>
            <a:r>
              <a:rPr lang="cs-CZ" b="1">
                <a:solidFill>
                  <a:srgbClr val="0C002C"/>
                </a:solidFill>
                <a:latin typeface="Comic Sans MS" charset="0"/>
              </a:rPr>
              <a:t>and</a:t>
            </a:r>
            <a:r>
              <a:rPr lang="cs-CZ" b="1">
                <a:solidFill>
                  <a:srgbClr val="4203E7"/>
                </a:solidFill>
                <a:latin typeface="Comic Sans MS" charset="0"/>
              </a:rPr>
              <a:t> protein capside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808538" y="160338"/>
            <a:ext cx="251936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200">
                <a:solidFill>
                  <a:srgbClr val="0C002C"/>
                </a:solidFill>
                <a:latin typeface="Comic Sans MS" charset="0"/>
              </a:rPr>
              <a:t>Bacteriophage 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200">
                <a:solidFill>
                  <a:srgbClr val="0C002C"/>
                </a:solidFill>
                <a:latin typeface="Comic Sans MS" charset="0"/>
              </a:rPr>
              <a:t>– a virus which infects bacteria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6115050" y="6300788"/>
            <a:ext cx="1208088" cy="3651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</a:tabLst>
            </a:pPr>
            <a:r>
              <a:rPr lang="en-US">
                <a:solidFill>
                  <a:srgbClr val="0C002C"/>
                </a:solidFill>
                <a:latin typeface="Comic Sans MS" charset="0"/>
              </a:rPr>
              <a:t>Influenza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14300" y="3667125"/>
            <a:ext cx="1382713" cy="33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</a:tabLst>
            </a:pPr>
            <a:r>
              <a:rPr lang="en-US" sz="1600">
                <a:solidFill>
                  <a:srgbClr val="0C002C"/>
                </a:solidFill>
                <a:latin typeface="Comic Sans MS" charset="0"/>
              </a:rPr>
              <a:t>Herpes virus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6444208" y="2348880"/>
            <a:ext cx="696912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en-US" dirty="0">
                <a:solidFill>
                  <a:srgbClr val="FFFFFF"/>
                </a:solidFill>
                <a:latin typeface="Comic Sans MS" charset="0"/>
              </a:rPr>
              <a:t>HIV </a:t>
            </a: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5688" y="136525"/>
            <a:ext cx="1557337" cy="2284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46938" y="4992688"/>
            <a:ext cx="186055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13" y="4114800"/>
            <a:ext cx="2520950" cy="245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447800" y="609600"/>
            <a:ext cx="66294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sz="4000">
                <a:latin typeface="Impact" charset="0"/>
              </a:rPr>
              <a:t>What’s the difference?</a:t>
            </a:r>
          </a:p>
        </p:txBody>
      </p:sp>
      <p:graphicFrame>
        <p:nvGraphicFramePr>
          <p:cNvPr id="10242" name="Group 2"/>
          <p:cNvGraphicFramePr>
            <a:graphicFrameLocks noGrp="1"/>
          </p:cNvGraphicFramePr>
          <p:nvPr/>
        </p:nvGraphicFramePr>
        <p:xfrm>
          <a:off x="1447800" y="1901825"/>
          <a:ext cx="6630988" cy="3759200"/>
        </p:xfrm>
        <a:graphic>
          <a:graphicData uri="http://schemas.openxmlformats.org/drawingml/2006/table">
            <a:tbl>
              <a:tblPr/>
              <a:tblGrid>
                <a:gridCol w="3316288"/>
                <a:gridCol w="3314700"/>
              </a:tblGrid>
              <a:tr h="6318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charset="0"/>
                          <a:cs typeface="Arial Unicode MS" charset="0"/>
                        </a:rPr>
                        <a:t>Bacteria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6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charset="0"/>
                          <a:cs typeface="Arial Unicode MS" charset="0"/>
                        </a:rPr>
                        <a:t>Viruses 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6626"/>
                    </a:solidFill>
                  </a:tcPr>
                </a:tc>
              </a:tr>
              <a:tr h="631825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02C"/>
                          </a:solidFill>
                          <a:effectLst/>
                          <a:latin typeface="Comic Sans MS" charset="0"/>
                          <a:cs typeface="Arial Unicode MS" charset="0"/>
                        </a:rPr>
                        <a:t>They need: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D9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4955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203E7"/>
                        </a:solidFill>
                        <a:effectLst/>
                        <a:latin typeface="Comic Sans MS" charset="0"/>
                        <a:cs typeface="Arial Unicode MS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C002C"/>
                        </a:solidFill>
                        <a:effectLst/>
                        <a:latin typeface="Comic Sans MS" charset="0"/>
                        <a:cs typeface="Arial Unicode MS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C002C"/>
                        </a:solidFill>
                        <a:effectLst/>
                        <a:latin typeface="Comic Sans MS" charset="0"/>
                        <a:cs typeface="Arial Unicode MS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C002C"/>
                        </a:solidFill>
                        <a:effectLst/>
                        <a:latin typeface="Comic Sans MS" charset="0"/>
                        <a:cs typeface="Arial Unicode MS" charset="0"/>
                      </a:endParaRP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7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T="61596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7FA"/>
                    </a:solidFill>
                  </a:tcPr>
                </a:tc>
              </a:tr>
            </a:tbl>
          </a:graphicData>
        </a:graphic>
      </p:graphicFrame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1403350" y="3348038"/>
            <a:ext cx="3384550" cy="639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4203E7"/>
                </a:solidFill>
                <a:latin typeface="Comic Sans MS" charset="0"/>
              </a:rPr>
              <a:t>Good (but various) conditions for growth and reproduction.</a:t>
            </a:r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4787900" y="3209925"/>
            <a:ext cx="3311525" cy="118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4203E7"/>
                </a:solidFill>
                <a:latin typeface="Comic Sans MS" charset="0"/>
              </a:rPr>
              <a:t>Host cell that enables reproduction of virus.                           </a:t>
            </a:r>
            <a:r>
              <a:rPr lang="en-US">
                <a:solidFill>
                  <a:srgbClr val="0C002C"/>
                </a:solidFill>
                <a:latin typeface="Comic Sans MS" charset="0"/>
              </a:rPr>
              <a:t>(They cannot reproduce by themselves.) </a:t>
            </a:r>
            <a:r>
              <a:rPr lang="en-US">
                <a:solidFill>
                  <a:srgbClr val="4203E7"/>
                </a:solidFill>
                <a:latin typeface="Comic Sans MS" charset="0"/>
              </a:rPr>
              <a:t> </a:t>
            </a:r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4787900" y="4446588"/>
            <a:ext cx="3168650" cy="118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4203E7"/>
                </a:solidFill>
                <a:latin typeface="Comic Sans MS" charset="0"/>
              </a:rPr>
              <a:t>The host cell produces many virus particles, it may completely destroy the host cell.</a:t>
            </a:r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1547813" y="4005263"/>
            <a:ext cx="3024187" cy="912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C002C"/>
                </a:solidFill>
                <a:latin typeface="Comic Sans MS" charset="0"/>
              </a:rPr>
              <a:t>Nutriens (feed) and some bioelements from their environment</a:t>
            </a:r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1562100" y="4913313"/>
            <a:ext cx="2541588" cy="639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>
                <a:solidFill>
                  <a:srgbClr val="0C002C"/>
                </a:solidFill>
                <a:latin typeface="Comic Sans MS" charset="0"/>
              </a:rPr>
              <a:t>Suitable temperature.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endParaRPr lang="en-US">
              <a:solidFill>
                <a:srgbClr val="0C002C"/>
              </a:solidFill>
              <a:latin typeface="Comic Sans M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1979613" y="414338"/>
            <a:ext cx="63373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sz="4000">
                <a:latin typeface="Impact" charset="0"/>
              </a:rPr>
              <a:t>Bacteria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116013" y="1844675"/>
            <a:ext cx="6911975" cy="3467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marL="514350" lvl="1" indent="-227013" hangingPunct="1">
              <a:lnSpc>
                <a:spcPct val="150000"/>
              </a:lnSpc>
              <a:spcBef>
                <a:spcPts val="1000"/>
              </a:spcBef>
              <a:buSzPct val="4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2000" dirty="0">
                <a:solidFill>
                  <a:srgbClr val="4203E7"/>
                </a:solidFill>
                <a:latin typeface="Comic Sans MS" charset="0"/>
              </a:rPr>
              <a:t>They are very important as decomposers in all ecosystems.</a:t>
            </a:r>
          </a:p>
          <a:p>
            <a:pPr marL="514350" lvl="1" indent="-227013" hangingPunct="1">
              <a:lnSpc>
                <a:spcPct val="150000"/>
              </a:lnSpc>
              <a:spcBef>
                <a:spcPts val="1000"/>
              </a:spcBef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1600" dirty="0">
                <a:solidFill>
                  <a:srgbClr val="0C002C"/>
                </a:solidFill>
                <a:latin typeface="Comic Sans MS" charset="0"/>
              </a:rPr>
              <a:t>Most are helpful or harmless, some cause disease. Bacteria can reproduce outside of the body or within the body as they cause infections.</a:t>
            </a:r>
          </a:p>
          <a:p>
            <a:pPr marL="514350" lvl="1" indent="-227013" hangingPunct="1">
              <a:lnSpc>
                <a:spcPct val="150000"/>
              </a:lnSpc>
              <a:spcBef>
                <a:spcPts val="1000"/>
              </a:spcBef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1600" dirty="0">
                <a:solidFill>
                  <a:srgbClr val="0C002C"/>
                </a:solidFill>
                <a:latin typeface="Comic Sans MS" charset="0"/>
              </a:rPr>
              <a:t>They are found everywhere on earth, in the ocean, in rocks, in volcanoes, in our bodies and in the </a:t>
            </a:r>
            <a:r>
              <a:rPr lang="en-US" sz="1600" dirty="0" smtClean="0">
                <a:solidFill>
                  <a:srgbClr val="0C002C"/>
                </a:solidFill>
                <a:latin typeface="Comic Sans MS" charset="0"/>
              </a:rPr>
              <a:t>soil</a:t>
            </a:r>
            <a:r>
              <a:rPr lang="cs-CZ" sz="1600" dirty="0" smtClean="0">
                <a:solidFill>
                  <a:srgbClr val="0C002C"/>
                </a:solidFill>
                <a:latin typeface="Comic Sans MS" charset="0"/>
              </a:rPr>
              <a:t>.</a:t>
            </a:r>
            <a:endParaRPr lang="en-US" sz="1600" dirty="0">
              <a:solidFill>
                <a:srgbClr val="0C002C"/>
              </a:solidFill>
              <a:latin typeface="Comic Sans MS" charset="0"/>
            </a:endParaRPr>
          </a:p>
          <a:p>
            <a:pPr hangingPunct="1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US" sz="1600" dirty="0">
              <a:solidFill>
                <a:srgbClr val="0C002C"/>
              </a:solidFill>
              <a:latin typeface="Comic Sans M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1447800" y="609600"/>
            <a:ext cx="66294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sz="4000">
                <a:latin typeface="Impact" charset="0"/>
              </a:rPr>
              <a:t>Viruses</a:t>
            </a: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403350" y="1989138"/>
            <a:ext cx="6440488" cy="1370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marL="228600" indent="-227013" hangingPunct="1">
              <a:lnSpc>
                <a:spcPct val="100000"/>
              </a:lnSpc>
              <a:spcBef>
                <a:spcPts val="1800"/>
              </a:spcBef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>
                <a:solidFill>
                  <a:srgbClr val="0C002C"/>
                </a:solidFill>
                <a:latin typeface="Comic Sans MS" charset="0"/>
              </a:rPr>
              <a:t>Viruses are the smallest microbes.</a:t>
            </a:r>
          </a:p>
          <a:p>
            <a:pPr marL="228600" indent="-227013" hangingPunct="1">
              <a:lnSpc>
                <a:spcPct val="100000"/>
              </a:lnSpc>
              <a:spcBef>
                <a:spcPts val="1800"/>
              </a:spcBef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>
                <a:solidFill>
                  <a:srgbClr val="0C002C"/>
                </a:solidFill>
                <a:latin typeface="Comic Sans MS" charset="0"/>
              </a:rPr>
              <a:t>They can infect people, animals, plants, fungi, bacteria.</a:t>
            </a:r>
          </a:p>
          <a:p>
            <a:pPr marL="228600" indent="-227013" hangingPunct="1">
              <a:lnSpc>
                <a:spcPct val="100000"/>
              </a:lnSpc>
              <a:spcBef>
                <a:spcPts val="1800"/>
              </a:spcBef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>
                <a:solidFill>
                  <a:srgbClr val="0C002C"/>
                </a:solidFill>
                <a:latin typeface="Comic Sans MS" charset="0"/>
              </a:rPr>
              <a:t>Most viruses cause diseases.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Arial Unicode MS"/>
      </a:majorFont>
      <a:minorFont>
        <a:latin typeface="Comic Sans MS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Arial Unicode MS"/>
      </a:majorFont>
      <a:minorFont>
        <a:latin typeface="Comic Sans MS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265</Words>
  <Application>Microsoft Office PowerPoint</Application>
  <PresentationFormat>On-screen Show (4:3)</PresentationFormat>
  <Paragraphs>53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Office Theme</vt:lpstr>
      <vt:lpstr>Microbes</vt:lpstr>
      <vt:lpstr>What do we know about? </vt:lpstr>
      <vt:lpstr>What‘s the difference?</vt:lpstr>
      <vt:lpstr>Slide 4</vt:lpstr>
      <vt:lpstr>What’s the difference?</vt:lpstr>
      <vt:lpstr>Bacteria</vt:lpstr>
      <vt:lpstr>Viruses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Microbes</dc:title>
  <dc:creator>Central</dc:creator>
  <cp:lastModifiedBy>Central</cp:lastModifiedBy>
  <cp:revision>5</cp:revision>
  <cp:lastPrinted>1601-01-01T00:00:00Z</cp:lastPrinted>
  <dcterms:created xsi:type="dcterms:W3CDTF">1601-01-01T00:00:00Z</dcterms:created>
  <dcterms:modified xsi:type="dcterms:W3CDTF">2012-12-29T16:10:02Z</dcterms:modified>
</cp:coreProperties>
</file>