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Žalský Pavel - učitel" initials="ŽPu" lastIdx="1" clrIdx="0">
    <p:extLst>
      <p:ext uri="{19B8F6BF-5375-455C-9EA6-DF929625EA0E}">
        <p15:presenceInfo xmlns:p15="http://schemas.microsoft.com/office/powerpoint/2012/main" userId="S::zalsky@zsvrchlabi.cz::e96271b6-2015-4f0c-aa2f-5eb90c17eef3" providerId="AD"/>
      </p:ext>
    </p:extLst>
  </p:cmAuthor>
  <p:cmAuthor id="2" name="Kateřina Prachařová" initials="KP" lastIdx="1" clrIdx="1">
    <p:extLst>
      <p:ext uri="{19B8F6BF-5375-455C-9EA6-DF929625EA0E}">
        <p15:presenceInfo xmlns:p15="http://schemas.microsoft.com/office/powerpoint/2012/main" userId="61b3d9fabaca96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řina Prachařová" userId="61b3d9fabaca9694" providerId="LiveId" clId="{4B4C96D9-523B-4941-AC90-A501DE7DEF18}"/>
    <pc:docChg chg="custSel modSld">
      <pc:chgData name="Kateřina Prachařová" userId="61b3d9fabaca9694" providerId="LiveId" clId="{4B4C96D9-523B-4941-AC90-A501DE7DEF18}" dt="2024-06-14T22:34:08.358" v="265"/>
      <pc:docMkLst>
        <pc:docMk/>
      </pc:docMkLst>
      <pc:sldChg chg="addCm modCm">
        <pc:chgData name="Kateřina Prachařová" userId="61b3d9fabaca9694" providerId="LiveId" clId="{4B4C96D9-523B-4941-AC90-A501DE7DEF18}" dt="2024-06-14T22:34:08.358" v="265"/>
        <pc:sldMkLst>
          <pc:docMk/>
          <pc:sldMk cId="3536982417" sldId="256"/>
        </pc:sldMkLst>
      </pc:sldChg>
      <pc:sldChg chg="modSp mod">
        <pc:chgData name="Kateřina Prachařová" userId="61b3d9fabaca9694" providerId="LiveId" clId="{4B4C96D9-523B-4941-AC90-A501DE7DEF18}" dt="2024-06-14T22:32:52.973" v="263" actId="20577"/>
        <pc:sldMkLst>
          <pc:docMk/>
          <pc:sldMk cId="839600083" sldId="257"/>
        </pc:sldMkLst>
        <pc:spChg chg="mod">
          <ac:chgData name="Kateřina Prachařová" userId="61b3d9fabaca9694" providerId="LiveId" clId="{4B4C96D9-523B-4941-AC90-A501DE7DEF18}" dt="2024-06-14T22:32:47.668" v="261" actId="20577"/>
          <ac:spMkLst>
            <pc:docMk/>
            <pc:sldMk cId="839600083" sldId="257"/>
            <ac:spMk id="18" creationId="{880B5A00-7CC3-4EE6-9374-32AA32967663}"/>
          </ac:spMkLst>
        </pc:spChg>
        <pc:spChg chg="mod">
          <ac:chgData name="Kateřina Prachařová" userId="61b3d9fabaca9694" providerId="LiveId" clId="{4B4C96D9-523B-4941-AC90-A501DE7DEF18}" dt="2024-06-14T22:32:52.973" v="263" actId="20577"/>
          <ac:spMkLst>
            <pc:docMk/>
            <pc:sldMk cId="839600083" sldId="257"/>
            <ac:spMk id="33" creationId="{BC74A42B-9D1C-457C-B266-EB874234622D}"/>
          </ac:spMkLst>
        </pc:spChg>
      </pc:sldChg>
      <pc:sldChg chg="modSp mod">
        <pc:chgData name="Kateřina Prachařová" userId="61b3d9fabaca9694" providerId="LiveId" clId="{4B4C96D9-523B-4941-AC90-A501DE7DEF18}" dt="2024-06-14T22:32:21.669" v="251" actId="6549"/>
        <pc:sldMkLst>
          <pc:docMk/>
          <pc:sldMk cId="2417798174" sldId="259"/>
        </pc:sldMkLst>
        <pc:spChg chg="mod">
          <ac:chgData name="Kateřina Prachařová" userId="61b3d9fabaca9694" providerId="LiveId" clId="{4B4C96D9-523B-4941-AC90-A501DE7DEF18}" dt="2024-06-14T22:32:21.669" v="251" actId="6549"/>
          <ac:spMkLst>
            <pc:docMk/>
            <pc:sldMk cId="2417798174" sldId="259"/>
            <ac:spMk id="4" creationId="{C29AD851-347A-456E-B370-A3040514D14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655E6-BE9B-4507-B5F9-4F7A4D95F937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98EF4-F7D3-4255-BFF7-3B02AF3D2D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04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iyon.com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hlinkClick r:id="rId3"/>
              </a:rPr>
              <a:t>https://www.craiyon.com/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8EF4-F7D3-4255-BFF7-3B02AF3D2DC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00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FF3789-8248-49B7-B40D-54C5E099566C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EF5B7E5-D605-4D0A-8840-0B1EF96D61C8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13602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789-8248-49B7-B40D-54C5E099566C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7E5-D605-4D0A-8840-0B1EF96D61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16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789-8248-49B7-B40D-54C5E099566C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7E5-D605-4D0A-8840-0B1EF96D61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87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789-8248-49B7-B40D-54C5E099566C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7E5-D605-4D0A-8840-0B1EF96D61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00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FF3789-8248-49B7-B40D-54C5E099566C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5B7E5-D605-4D0A-8840-0B1EF96D61C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86716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789-8248-49B7-B40D-54C5E099566C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7E5-D605-4D0A-8840-0B1EF96D61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63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789-8248-49B7-B40D-54C5E099566C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7E5-D605-4D0A-8840-0B1EF96D61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50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789-8248-49B7-B40D-54C5E099566C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7E5-D605-4D0A-8840-0B1EF96D61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86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789-8248-49B7-B40D-54C5E099566C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7E5-D605-4D0A-8840-0B1EF96D61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1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FF3789-8248-49B7-B40D-54C5E099566C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5B7E5-D605-4D0A-8840-0B1EF96D61C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514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FF3789-8248-49B7-B40D-54C5E099566C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5B7E5-D605-4D0A-8840-0B1EF96D61C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679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6FF3789-8248-49B7-B40D-54C5E099566C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EF5B7E5-D605-4D0A-8840-0B1EF96D61C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209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7F6293-7271-4F96-88D4-1A194AC38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3925"/>
            <a:ext cx="9144000" cy="1017340"/>
          </a:xfrm>
        </p:spPr>
        <p:txBody>
          <a:bodyPr/>
          <a:lstStyle/>
          <a:p>
            <a:r>
              <a:rPr lang="cs-CZ" dirty="0"/>
              <a:t>Navrhni panteon Krkonoš!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2D55B3-DF24-4150-A32C-794FBD70B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812" y="3425843"/>
            <a:ext cx="2438400" cy="24384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860DC7B-1406-4D9E-AECF-19457F8A4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295" y="3425843"/>
            <a:ext cx="2438400" cy="24384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217C0FE-50BA-4D40-977C-26C244A1D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329" y="3425843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8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29AD851-347A-456E-B370-A3040514D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667" y="443058"/>
            <a:ext cx="10768553" cy="54156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800" dirty="0"/>
              <a:t>Vytvoř s pomocí AI </a:t>
            </a:r>
            <a:r>
              <a:rPr lang="cs-CZ" sz="2800" dirty="0" err="1"/>
              <a:t>Craiyon</a:t>
            </a:r>
            <a:r>
              <a:rPr lang="cs-CZ" sz="2800" dirty="0"/>
              <a:t> návrh sochy či busty vybrané historické osobnosti Krkonoš z období 19. a počátku 20. století.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Svůj návrh doprovoďte vhodným popiskem v rozsahu tří vět, který vysvětlí, proč má být právě tato osobnost součástí krkonošského panteonu. Vycházejte z informací uvedených ve vašich zdrojových dokumentech.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Klíčová slova musíte zadávat anglicky, je také nezbytné, aby jedno z klíčových slov bylo „</a:t>
            </a:r>
            <a:r>
              <a:rPr lang="cs-CZ" sz="2800" dirty="0" err="1"/>
              <a:t>statue</a:t>
            </a:r>
            <a:r>
              <a:rPr lang="cs-CZ" sz="2800" dirty="0"/>
              <a:t>“ nebo „bust“.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Návrh sochy i s popiskem vložte do sdíleného </a:t>
            </a:r>
            <a:r>
              <a:rPr lang="cs-CZ" sz="2800" dirty="0" err="1"/>
              <a:t>Padletu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779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CEC716B-FCFA-4BED-8CAF-95A27F24C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140" y="119465"/>
            <a:ext cx="2587754" cy="258775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EC4C03C-BE49-413A-8A3D-C3B891144E7F}"/>
              </a:ext>
            </a:extLst>
          </p:cNvPr>
          <p:cNvSpPr txBox="1"/>
          <p:nvPr/>
        </p:nvSpPr>
        <p:spPr>
          <a:xfrm>
            <a:off x="9834519" y="3006854"/>
            <a:ext cx="1901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Jan Buchar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9791D92-626E-46F6-B1F8-BFF5D14A7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24" y="3006854"/>
            <a:ext cx="1771095" cy="1771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21B22B2-7287-433F-B7ED-2B0E266BD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23" y="4777948"/>
            <a:ext cx="1771095" cy="177109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E260190-93CA-4421-AC91-E8C67AAE6E24}"/>
              </a:ext>
            </a:extLst>
          </p:cNvPr>
          <p:cNvSpPr txBox="1"/>
          <p:nvPr/>
        </p:nvSpPr>
        <p:spPr>
          <a:xfrm>
            <a:off x="9834518" y="4777948"/>
            <a:ext cx="1901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Karel Halíř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2CC8243-807E-4E50-BC92-87F044336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27" y="4777948"/>
            <a:ext cx="1771096" cy="1771096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A3BB643-78BE-46BB-9E5D-B01AF95DFCAF}"/>
              </a:ext>
            </a:extLst>
          </p:cNvPr>
          <p:cNvSpPr txBox="1"/>
          <p:nvPr/>
        </p:nvSpPr>
        <p:spPr>
          <a:xfrm>
            <a:off x="6434924" y="4796651"/>
            <a:ext cx="142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Josefína </a:t>
            </a:r>
            <a:r>
              <a:rPr lang="cs-CZ" dirty="0" err="1"/>
              <a:t>Kablíková</a:t>
            </a:r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8132F1F-08B2-4438-90D4-0190D20B1E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27" y="2886270"/>
            <a:ext cx="1771096" cy="1771096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880B5A00-7CC3-4EE6-9374-32AA32967663}"/>
              </a:ext>
            </a:extLst>
          </p:cNvPr>
          <p:cNvSpPr txBox="1"/>
          <p:nvPr/>
        </p:nvSpPr>
        <p:spPr>
          <a:xfrm>
            <a:off x="6499650" y="2886270"/>
            <a:ext cx="142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Hrabe Jan </a:t>
            </a:r>
            <a:r>
              <a:rPr lang="cs-CZ" dirty="0" err="1"/>
              <a:t>Harrach</a:t>
            </a:r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E475135-649E-4BAB-A6E1-7BC3088C89D5}"/>
              </a:ext>
            </a:extLst>
          </p:cNvPr>
          <p:cNvSpPr txBox="1"/>
          <p:nvPr/>
        </p:nvSpPr>
        <p:spPr>
          <a:xfrm>
            <a:off x="6434923" y="975889"/>
            <a:ext cx="142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Hanč, Vrbata, Rath 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D5183DD3-15C7-473A-A102-35165EFBE3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17" y="4657366"/>
            <a:ext cx="1891677" cy="1891677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7875E198-9D48-4F60-A4B9-876DECC682B8}"/>
              </a:ext>
            </a:extLst>
          </p:cNvPr>
          <p:cNvSpPr txBox="1"/>
          <p:nvPr/>
        </p:nvSpPr>
        <p:spPr>
          <a:xfrm>
            <a:off x="3333921" y="4777948"/>
            <a:ext cx="142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Emil </a:t>
            </a:r>
            <a:r>
              <a:rPr lang="cs-CZ" dirty="0" err="1"/>
              <a:t>Schwantner</a:t>
            </a:r>
            <a:endParaRPr lang="cs-CZ" dirty="0"/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21E0155C-89D7-45A8-BCAB-4AC17EE21E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36" y="924950"/>
            <a:ext cx="1891677" cy="1891677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00F21DC6-B903-45F1-8A5D-30249342F6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73" y="2766393"/>
            <a:ext cx="1891677" cy="1891677"/>
          </a:xfrm>
          <a:prstGeom prst="rect">
            <a:avLst/>
          </a:prstGeom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2CB6E4D7-DB06-4B51-938D-E60FDBD089DF}"/>
              </a:ext>
            </a:extLst>
          </p:cNvPr>
          <p:cNvSpPr txBox="1"/>
          <p:nvPr/>
        </p:nvSpPr>
        <p:spPr>
          <a:xfrm>
            <a:off x="3203720" y="2868354"/>
            <a:ext cx="142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František </a:t>
            </a:r>
            <a:r>
              <a:rPr lang="cs-CZ" dirty="0" err="1"/>
              <a:t>Kaván</a:t>
            </a:r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C74A42B-9D1C-457C-B266-EB874234622D}"/>
              </a:ext>
            </a:extLst>
          </p:cNvPr>
          <p:cNvSpPr txBox="1"/>
          <p:nvPr/>
        </p:nvSpPr>
        <p:spPr>
          <a:xfrm>
            <a:off x="3301744" y="158037"/>
            <a:ext cx="142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Společný </a:t>
            </a:r>
            <a:r>
              <a:rPr lang="cs-CZ" dirty="0" err="1"/>
              <a:t>Padlet</a:t>
            </a:r>
            <a:endParaRPr lang="cs-CZ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7F80ACB2-5130-41F7-94FD-F74F265C084E}"/>
              </a:ext>
            </a:extLst>
          </p:cNvPr>
          <p:cNvSpPr txBox="1"/>
          <p:nvPr/>
        </p:nvSpPr>
        <p:spPr>
          <a:xfrm>
            <a:off x="10517894" y="276371"/>
            <a:ext cx="142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AI </a:t>
            </a:r>
            <a:r>
              <a:rPr lang="cs-CZ" dirty="0" err="1"/>
              <a:t>Craiyon</a:t>
            </a: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F526DBF-D1A0-4176-92DA-E91AC76D1B93}"/>
              </a:ext>
            </a:extLst>
          </p:cNvPr>
          <p:cNvSpPr/>
          <p:nvPr/>
        </p:nvSpPr>
        <p:spPr>
          <a:xfrm>
            <a:off x="782425" y="158037"/>
            <a:ext cx="2386184" cy="2443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Doplňte vlastní odkaz, vygenerovaný např. s pomocí aplikace https://qrgenerator.cz/</a:t>
            </a:r>
          </a:p>
        </p:txBody>
      </p:sp>
    </p:spTree>
    <p:extLst>
      <p:ext uri="{BB962C8B-B14F-4D97-AF65-F5344CB8AC3E}">
        <p14:creationId xmlns:p14="http://schemas.microsoft.com/office/powerpoint/2010/main" val="839600083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Oříznutí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84</TotalTime>
  <Words>139</Words>
  <Application>Microsoft Office PowerPoint</Application>
  <PresentationFormat>Širokoúhlá obrazovka</PresentationFormat>
  <Paragraphs>17</Paragraphs>
  <Slides>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6" baseType="lpstr">
      <vt:lpstr>Calibri</vt:lpstr>
      <vt:lpstr>Franklin Gothic Book</vt:lpstr>
      <vt:lpstr>Oříznutí</vt:lpstr>
      <vt:lpstr>Navrhni panteon Krkonoš!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Navrhni panteon Krkonoš!</dc:title>
  <dc:creator>Žalský Pavel - učitel</dc:creator>
  <cp:lastModifiedBy>Žalský Pavel - učitel</cp:lastModifiedBy>
  <cp:revision>10</cp:revision>
  <dcterms:created xsi:type="dcterms:W3CDTF">2024-04-08T20:56:12Z</dcterms:created>
  <dcterms:modified xsi:type="dcterms:W3CDTF">2024-06-25T20:48:26Z</dcterms:modified>
</cp:coreProperties>
</file>