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59" r:id="rId4"/>
    <p:sldId id="260" r:id="rId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424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83540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5893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3351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1562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4923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93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043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45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9101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985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98E222-D195-4254-8ECF-68FE6CB2142C}" type="datetimeFigureOut">
              <a:rPr lang="cs-CZ" smtClean="0"/>
              <a:t>06.10.2022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B43BC2-6D09-420A-AD5F-37EB6C65A08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522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d.com/talks/thomas_boothby_meet_the_tardigrade_the_toughest_animal_on_earth?language=cs&amp;subtitle=cs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74615"/>
            <a:ext cx="9879874" cy="2387600"/>
          </a:xfrm>
        </p:spPr>
        <p:txBody>
          <a:bodyPr/>
          <a:lstStyle/>
          <a:p>
            <a:r>
              <a:rPr lang="cs-CZ" b="1" dirty="0" err="1"/>
              <a:t>Želvušky</a:t>
            </a:r>
            <a:r>
              <a:rPr lang="cs-CZ" b="1" dirty="0"/>
              <a:t> </a:t>
            </a:r>
            <a:r>
              <a:rPr lang="cs-CZ" b="1" dirty="0" smtClean="0"/>
              <a:t>– </a:t>
            </a:r>
            <a:r>
              <a:rPr lang="cs-CZ" b="1" dirty="0"/>
              <a:t>vesmírní cestovatelé</a:t>
            </a:r>
          </a:p>
        </p:txBody>
      </p:sp>
      <p:sp>
        <p:nvSpPr>
          <p:cNvPr id="4" name="Obdélník 3"/>
          <p:cNvSpPr/>
          <p:nvPr/>
        </p:nvSpPr>
        <p:spPr>
          <a:xfrm>
            <a:off x="1088572" y="5956050"/>
            <a:ext cx="103153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Aft>
                <a:spcPts val="600"/>
              </a:spcAft>
            </a:pPr>
            <a:r>
              <a:rPr lang="cs-CZ" sz="1400" i="1" kern="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Autorem materiálu a všech jeho částí, není-li uvedeno jinak, je Vendula Škutová, Petr Holub, Jan Mazůrek, Jakub Holec. </a:t>
            </a:r>
            <a:r>
              <a:rPr lang="cs-CZ" sz="1400" i="1" kern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cs-CZ" sz="1400" i="1" kern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kern="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Dostupné </a:t>
            </a:r>
            <a:r>
              <a:rPr lang="cs-CZ" sz="1400" i="1" kern="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 Metodického portálu www.rvp.cz, ISSN: 1802-4785. </a:t>
            </a:r>
            <a:br>
              <a:rPr lang="cs-CZ" sz="1400" i="1" kern="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1400" i="1" kern="5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Provozuje Národní pedagogický institut České republiky (NPI ČR).</a:t>
            </a:r>
            <a:endParaRPr lang="cs-CZ" sz="1600" kern="5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081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1321" y="504853"/>
            <a:ext cx="7258058" cy="5806447"/>
          </a:xfrm>
          <a:prstGeom prst="rect">
            <a:avLst/>
          </a:prstGeom>
        </p:spPr>
      </p:pic>
      <p:sp>
        <p:nvSpPr>
          <p:cNvPr id="6" name="AutoShape 6" descr="data:image/png;base64,iVBORw0KGgoAAAANSUhEUgAABdwAAAPoCAIAAABLbKuyAAAAAXNSR0IArs4c6QAAAARnQU1BAACxjwv8YQUAAAAJcEhZcwAADsMAAA7DAcdvqGQAAP+lSURBVHhe1P2Jkiw5llgJ2u7+IiKzkkVKd///r40IRXqatWZGxHO3bc45F2buL5ZiJlnVHF5Xh0GhwMXdsaia2vbv/q/95rfger2u3Dew87hv7/e7J8HhcCC93W40uQRcpWS/31t+/008HzCoJhWudPGE2/qkr/2W9H6/bj/BZre977ZbqaC/zfYOSdY0Jb+/HTy5W1F6tpB02G1oSCtKpmEVtse4OXK63R42Xjnttqft/nQ/nnb7l/3+uD8ct7uX3eF42IH2ZX8A28t+sQ9wSherx/oCi33tY43cdnvbytF9K7+3zf0a12Y2dwV4v12uVzLnjcI8X6/vl/PF7PV9RHu9/ng+X+4VVVO53UdiyocuSvf1Nnm5m0ur3+2GZpRwSh4QywMqsBoAZkuqnKAfsHqE8iuivscUxc8UWBjKkD6vwimAdjwN50ECt/tw7ssfkCLyTKrK7wHbvUpC4Obja4uiEzJA89tme0OasbbZXi8IaHumx+vm+tPPP56VsbJF0Ofr5e2CKC/IE9le3+4Id3OBuP2W9LbbSOj2igywubsSumaNGDSpPFCS/OOPC4fJWYAFlN9d79+ll/fj9gzi/QYawLC93F7uu+MNX4Lz3W3f1YNc3N/OYy9gGOuPoQ1Kn7zwIADUe4pvD30Eo51qcSlXfegOzF/OuUZC28WRWMHDGQSvkvBfIRQO9CpPlUASTCbv2GKEIYLbVmzkSS+I7LdgKkwGuh+nKMh0yitZmUnpqLKPzEhjAMqesE0vC8VnqBx4ol0mHsy18QJAwpBop9Mj6bLVaW52QeVanLVuiWh7RKhaL+K87wkpCBwJnja7719e//THP7788cufD+//7cd/+ed/+Kcff/yRjjVxesQk3/VoIwImSPPF/pWABQWegvuw3xFxjgSd7Z4whOHYHulbYVfEJj5JXKCnT4hQDIsdITamC3X+KEeek6l08Srm+7PyKk0kC0ZchCnzYxIW5IP3K7zvN/fDBr/aET85COQGWE0Oh4611ULfvd409Umh4myo27yb3vGd62X7rjuK/C7iHdIZosCDrUvt4LqciRLHgjP1VgXgfhgnAhvindGGy1ci0wN2y/OEA9r4BCMcYb9s/hewI7gUZo0lBBDzmpy+Dg31PSIrcz1sbwgHaWMq2AHyed3tGXoYX467LQfdxGfjC/ZCx09eguLgomTIGy2Qp19CH6djBoCWdrkjVQzzsjWCIU98dkacC0Hzur9K5vJue4pThiPPLFp+t0eAsLs5EibyAupuIDGZ315eT8fj9vXL/st3x+9ej6Svr6/H0+aH1z0D6svpcDzyKeWHYSfL35ybeJwJ4zfYgIafzm9o/+LQh4JWIJKdm41AkAcYOvlkJLpv3knXCFXNkfl3xxcpRB/atiXDBcY0QInjxe02fW33h84SyxpvsUHMz0EBO6QWJn9jpID9ze7rz5fREZTYUfTgnsTnA2pjLrS/WYLp47yofHs5nran19PhsGHacTjuX16Oh9P+uscQk0WyxgvQDgRICVQjgZm2aA1HcOIo+8PdWQeKghj1gpEQgw50vSdq4LzDr1aHKL8SZZg7KNXr9o1x8Ez+8pVhMH6tiZGB/QjR2H/hZawdS1Rijinns0Rub0QdcDGUnm/guV9/5NzZI1aFoHaErYMWiw/uT9vtl8Ph9bB9xbwPG00AaYB1d8fLmL7lJwwhULs9Qx+8n1Hn9XK+Qydd/Lw5/2V/I8V5z1CBGI/7215ZSaEeZMg9ogoMAbtknPpZrc6gND44Gi98jw0x/KonWEZuR0KUUcX6Bk1EbnLHXC2BXOUvT3wQc3/4Av1odk0fnZwcVNCX06kCEIpXhOG5XXdv5/efvp5/ej9/PV/erte34tv72eFVRtAjg4iTnO2RWHlDuWt03uLKjPUYASq9ELqc5zkXRdfMbDloeL3S40xKZ9iXL/LvF/KFX7nTuPAhfPx+wLre+W+SY4wt9uLPWaF1IAutIv/rGW9yXvX1ckUv75ubx+3+hsceD9fdtQn5lR6xcGnY316wbAI+AsaQsMDz9XbBf24gy7blnUCkpTCDOuwuqGuI2zHG7RD7/iQHf/eHP+z3d+i/QcT7G5GLyfnxsD9p+tiSNa1Iz86+t8yesQdoUdfnzQW85+35fv4JPhiS4Q6J4rvo8aBO6UthZRKO4hCMrAh1N6jDj7w4UYUog0SaH+pTuszFcdbSO9M3xcg/NWVqfIH5wfZASp6aTOyh553/y0UyxUYxhqwVuYbAtBpzm/Daqdiodtu+bI73y90pa+GXeAYhDF5f6WR/vR4wuI1OfzDa4A+n11f9S4ZiB0nnDEYg2GylQwcyx8TjtjndT5CBXOQC774QLCBtg6XycWfGjCRdmlyJtfSOqyFJg2zk5kvICavT8F41TIczjIERDZV9d3N5NXP+kSR4gAvR/m5QYiTSQNTE5ny4fD1d3vdnBhaNOTs37m22YD5uN99tDy+7zQvLtOEIc2ZIwt/xJsIm0cMAR+gA/5QUylUEPFzgjr7QAQGs8hkr7qjcaJtsUyWUyt9TETM/UP3DhqPYzHBibcOYjhGqvJTqJTRDHEAFz9kFreQeauvVmI0L0CUsbIkTzlwvOwxkw+ySgENcpFU+a7dQVcS8glG06tFy8mIHNWALg49cNYHXs2ZOQo/EXW212MIEhHzKoI5N+YM1TOduiAWtPILcMKlyURBRE06Pt+Pxvn1h6DJ4K6uEYFdw75jcIX5stfHUCIMjbO/v+yJ5kQfzVOBxNtNuWZAj5z8ysr3TUZMAzoRyXgKbp8UOM49yqF065aKeggi2zfrwA8TgNe01eknrVhgMXe0UQxGidUZKgHHKYhzg7rIO1A//mumk+EHMxcmgSelcBvAZ6m7B/vWHSP8VfK70CSQ721igzEb+DefT6llY+pt4fh+i/QEfbZka9JmpPYAOVmcApmKP1jS1CcLmZNVyDAXKf7QSPMPaTE3ENHnjcoeDiuFSE3U4rgTA00QZVEBa40/lYxvT49JwrJDzUGSaCyWMkiNGTVNf5aTUTDMp7Jj/Gg2IaNCV1glgl3yUrsKpQmb69SxZlMtFg8H1gDCUg6E+g3QkzkEQU6uLT5nPMIXTu5mVKuolsMo8Vc6zIaMAR4qEgKk05YEFn+UMgMlIJoP4BP6kAIn2SIywi5wRrCkuOnGZIZdZODIuSCgDWSMk6zhEJhBRgHBy9oV6iAeeQgOmeJUMMcOOV5i7uhwAie6Y9zry6fQive6cMDu9l2Rj5OCJoCWssRD+wVypwBXqmz6amBIAi1DCqhoKPoz3DgxzulyqSiKR6CfucNricYXT6g9RyLkKHsj92Wyu/hoGA+kgmVMmMnL2OP115tfln9GvomAo+Fyy4NHgA+GvKg1JghcdVD7DnK3m5QfKKyFFbi8ok1oI1eEYTIYULrL02WxOx9MPP3z/5Y/fXw73r9fz+9e3y8VBlgYYm/oar858MfPpjk6IJ9qgcmNUFzefOoIeY3nmP+RJuDPJB3zDyEIYlH12USp8U72zqcP/o/I3dQaml4n+cxkezMtK9u8ep7aWO4CIsRV7H4yk1CNbyqCOI+Iftp/RFOHgsOYctPXKpE2LBJE9iQkKQ5js7Jr5tktXInZdTm0O5uDPzm1pXbOO0ANPLwAPsUjM3wIxZ2EIVmkw9jw2zX9+aDcjGhBWabW1BjMep5zS5vjiQm5v2v7+jDLqPF4Ki7NA5pRCCtS4I92kXNTsqGaq9B/M2CZKtCaKspuEpxlZR8qaWvBJIyTe1SFW8XNm9pHaiMDlxpqMVResksg0EUKQ3WF7gJ+j1B+k/u4pOti34g+Vvdq1PdmZmCYyWfCuPQgWrJ6FeA8URJ154uzY/kdWJZwwl5dWhD86HmylgxyYcZUhdsZZrlE4M0hXJo4SDCSMI/eLB1dYWUnc1a0Zh3D7l4KlLNYhB9bVTBLInzjlI4qgkHS/QTjd2RnyOVw6ERIvLk8gdlav9EVvLPYu5CGMwYwMtA95jSrISUfIsxKmAqQYeSfSQHWCwLX2xo0KUvndgNhZMogVgzD45CP/TSXaIMXuOIJqy2pNPLZpGwviEAnYv7K8ATk8cMl5jLVBcGjuhFWf9i7RvbO17zjOtgVTqQwELzCTNguEEkPXkm8ccbWo5aU8DURB0ZVSdFTFglkqOCy6qJFE9a7beciRmpUHW1MB++gCn/TmdvdinBLRC+SBdUYxVVxzUubWu4GfyhZKuOqkpc1p4Qiv1WVXqBVJnd8vaJP0fLl1eIWlrtqF4G4D1JkNkVu95daUd0mKpbzpqHNRSdGmpH/rpv3heWMLQkolSxubbepxFz6OOiR0d+qlEYAxhlIlQtVkJzfyYkTP5LvBxuyFw1mIQrVS3ktzdKYENCjXelJO9F5bPti3F7Uh2mVh9F37ScUCkqhXlmJxGxS5vbmPeL1Ya7uBWRGtKaNNbAW6ulNVmijk8kFGB0eCXFfU2aY8tfRuqUj2SiVJ1LcdpzDiYc48aflaG0/AWrgPITM98E81iJM0s9TlRNVqrJJCopuYr86gc2tRwdM2dtTsACUVsnTuFsNQn0satqBCESs0MpKsBVYD04N/O1YA1DLvjBihhMPWnFnO1RM+6gCgzpUGF720IUAMEknWq2XS6LLfpyl6yl/Hrrx1YFrMM4UtYh3BcG42eIvbuKhNZiswgvTMS3lzMP5uu/sFK9N7IJU6SpWr9K6RyiUhAXnBujrij2IpHGLVu9N90qQt4V7x05Q6jglUj9UJCYA6USpKmi5l08+ulbFci53TcUm1LVVZtlRptzDiaZx5+2FqDip54cz8yup91bWVSoQxDCSOH2TUeJpTCnKLkfogoFwxBeKcTCmgiJSzWS+2HfM4L784A6edmIC4elI+yO2K6vDhCSXHWzcgFYAl4qrKWuNgj0B4lXqpSQdqm4zd1K/8xPHqSGxhKDOT6jmlSp+PesCzjWA+Q1C3ZECrMhDDpCb8k1jbzHx8QIWTzcfXmfiC5wSPXHL0EK+o+J+LLiTLyKjxoRrfAqZi78H/0KaMSEeVCjCex9cfheKXiJFyDf9qSGAP+KBBhQhLHwOyvbLSZZ8U1Lv5f5dNGeOMA5xRZkZBkZoH2WFJkjmx+IEhMxrqWIoTggXkRmMmCTH9GiAbBZCjycemzBzm20Qgw0TqEVAEEQ3qB3S+yAo+aix6HucqKLoGC9gs/AbCNrlxsekVPQ9oO9ljQMEvMk+YEpt8VAezRDykLc2TH0UB5ongxvROY+txWheUGBYGk4CQQj1SNTw7xjoZmJhs/CWnYN0mb+tf2To/5bISMby7nbOwjJYSW4iXQAAFYVix0WjFuBSj/EPiWpa74e2dGW8BDgY+Zpri+bot0GrTcZGrkCPqkfdkPqUDNV30yJpHY24mxKAgBzMWU5tKTOMYzOSRq0Onl8ohWnEi4qnqiTyLfrFUgKt4XeSCPtZZAoh+9bAOI6t15iAsmCpdh1OHe1pWzR6kwGYrM+mq8SnTp2CG/wdUY8Hn8kVuraByMACfqkv9AnpoQvAZ5uwXPcqpKOTDkyd9yotVNuQn0dZUXD6dTj/84Yfv/vjD++H69fr29vb+fna9KR2DQD2NCpHT2taRsjCSIlkdojiDAHWAAgtQT9bm37MHj3zQmh6eJYvrdTblj5NHzg67BKDdyXdFWHUeGWDEhUP5MTacQXJWeMg/Ig1HdT6s6FxRkPEsZHHvwIfRKgO9VCSeGv1wUcuTUIglTU5Hqfb8oHL4RybubjhZN5rgibMi3hPCu9XTIZXL5cIyXrgkEP3OMklTp3nDkbL3tEoLE3mlGzWZqxjpwAtentyCukWHqvl2Aw8UHYuB0HzyVmDr1d/alCldNNCsIcq8wxLYMo/OtRDmePREv1zjaPoMN3qiV+VBJmA4kj1zLZ0SaWaRF/TsiXKLhTIpUtyZWKBaZoD08UaEfjgyK28zApak6v56QiVO2TnTIGQNJGqF/MjSabY5x+8LypccQUqlSlq9AW9fbmY8Dqb/ClQy0pQVPJQQ9hRqmstK5MuN0dJBog+AEdZJfFstrc4YUFxIuztDrc27t459nMedmuegAk32Q08bme04Hg8o0cdffMg2IbiS9568iyyVOJsyfEohCaZwcVNGa3fpSurTspf3izRADCt391PqdkgePbA2QYeKSOnA6D7NIYhhedcV69WQ4c51GZy+z67TrSdfGh3l52kz6Ty1iDDJI18MYntxk0ivv1xu7xfWylLoHQ6nKbMQMtYbTO9Ork47FmMs+DY96rc9HXcnig7bV6R0cMfKz7ZjkBMC0kIUjHLV17VDUpSn1iABliRMDUoTyOjrcNsc4pbBb3edOx9W4hI4MhEauMQ34mRO+sXoQovRR3SToPXm8imMyhRc6O65OU4F/BbBzlLMNmI0rD/+lFnzDc1FeTHxuJ7PPqbbU9AeWdH4maRKsHfd3Up80Yl7jhvf0rSxcbf1IMXgQD7LUoja+ebUubsyEzvc+PPhHZCRt5phkUr6zog9y5Vy2o8Uhl+Y1SctkG/jb94HpTpH8fi29X6WVph+kARVDJiyoCLK+ySU8stKfbxgyUhsNAORgcO4LF/2pZIA1WctxOMe6Bk7I72dL5pgKlMEj7AzOjGoaClqPF2TYjdNqjRdEmj04QMKMVNTSDCjnqgWWcNOS/2w1cpUhF6hfBzOq7V5XLS25GsPzpoGEFZ6NnVQy+3k3X6Sn9QvJWyPhowVHtbqo/36noarxaBX4vLFqTSkGrpSdAoC5lw6xONidjYrR0c4pnIvxagOm+3L9kQqJ6Qa5LZbIlLrhlNDsWx7RXNsa0WyxZMKtCD/7liWRufhTswRM9T9gSrIp9qypSqUndbcCks7oBumzVCvUY3nS5gc91F0uodDclAnp4lktBMGp/58YKaJXRvgVAYMhPY1sdFSJWJJvjxlS6FymHd2vdR8aoZUgFQ1wZZUwtkYsFdhTrHEsYXSLIkzGsQwAgB0ytnOklVbUjuOkKbxrp695qHIpaHRPAyUSkl8d0nUtfkA9Oklasl1kkt+I8WMsc9pHBmJui4MfvIIPTGCunzC8bQ5YDOnu5eghotcpb5cD63T05Az1AytrNekv65GuNMxze0GMrXk3Fwgb79+cEGhJxMq2sS2LbmsVFAgk7el8exCdEu/NVluNNRN6Wf4VLLcuLPwCVFtYTmueVT0kBDnFFBEZVHQkwTKyzfwueR3N2WAVeUboPjRWSBh32Z+cfXz6V8DD7EPfKZhro+5LJC/lVWwVLEgAs3/u23KMOAXFr/ZlAGzjw2PrdhqidU83a+cTqNkPPUjHtIqeS54l6ShAlijM2AUdASfw7yjklmflLHuAjtYBh/bdfRtftLVO5mccp1mnZLxOxCScnBPd2To3/bTh2NrkXsQdmEyv4Ap/3xVI458vcd0xlaByRnCNHgLaa3TKpURnkRYYXDCjqIyKM2DcE5ri88+GkMIdq44j8k0fTzfrm9MkXzW2qDdTI/aKcbBCxJ9huVZpgDzvYERyEiP6A8l5ElLHvw6mm0ubvmP+ELDUFysyDTWpgwEr0vO4sx/g79eycvbo5wyrX5qCHJOjc/5oIK621+NsEAkjv10Wh5xdlYDOS3QJ2Ua0Jedlu/clL9poKFztrxAqI8PaMysafVrHdKAwv9uBiA/0Mmn0+Ex+CgFHuVT/TOGJ4xsBasU7j/BnE1D/h/SnLwZR35VpsFN1FXSSA/h5c4YG7Phly8vhy+nt+356/nt689v5/MZh6edayeQmEX72FDu3JRD1Y5JtiwRIbavtTvkW21Jb120ZJRlRiDzlPkTPokK+Lg0uaoLUzIZ859gSgZkfuinWLZJsu11+baTKdrImFMb2YyoROmhBM14t9jv9jnvay1OawtdBivV4uQMQB5k9hZEGl3xb2iAhDszJHdhWJm4BtEoXZ4QKJzmGsizUyUdvXxE8Ji7Mi7UW4X0AbYvKIHDhlVb3QdDw8RHcvJNUR5RH9VMk6VW3t1uDCjzPAWoj/vdiVWrg0yzM8caDuMeAGVERo3Dsc2nYzizfCKpaXnrVl5XUtyFxyqmYhm1LmyLcap6m9EU8uRLpYwVLh+xmp9diwc6k1+4LligAPqAtqNzcBaEfjHHjBxCL1N+eKIHKaG5PUsuXSb7vC8ftBIY8Z0kJ1BUHxxyh4Aan2lgvkwbBak12rKqIXpm4EtOXW/cnOHU1Jg73kpquesPv2tA0/sFOhg87hvWgz0aM7v2OSmWAmGYjYuQgS3sH/3yxcEvah0OfbMCs7GOhtjEwpI4d9mFEPwygo7gk/zavPsv7gf5dP3F8cgllR4x4QCJS7sPpdw3jC5Xv+xkexlFZ7haSoPd8nIjBzZyO+bS1yiu6xsJ7sl4Rd9MlB860HGVGUh2iqLgdvbpIfBs/B7r5T6oEl1yxyyao8Oi383SsPen/fblsHM75rh9MfUbUqTIwWVbgmt/xlbJxn4fCoexMn4TRCIBiUT3afPkis/vDuz9Qh1G6SM1RB7ndRBTpMRWsAdaa3RqjkUFXevnmNJ02tckYtwQ/HR+g4324u5GUUbeaO+G0wrVYY1101Sgg+hCY1hpwC9nXZEekiKDBtWOKmv+ALWwfdod3Jl1Jbs7Espgk0stbGAWEjgtRLhvm9BWqocdtu5EK0RmrviFGJEFFdz4dImslSoLrbA/datc7EDdcrijJgd8KOlMD/WiBtMeLHaKlY94aWxO8hBT0prvcUgMBKPWU8Ggr3VAgo8z5Jb64shLS4tTZSFFpRPyraxt4RVuZfQUJAFGdiRS7cLIeBO900KtNlRoxuAJjf0l5FQlcIlycGcb7TMYfTQ6IxHXtK6pVDAxDXT/uajPkaHfLq9UQBKPRopSCWoIzuMX+F3IBXa5AggGF29IzFMYrQTdjiUrpP4dyJSg/XkUotKJMuWP7nTsGClqOKEwdfOuewBHH1vR2E5+bXZ/vKO4hApa2qntpATpD5BS6LB/CDP6SQcSVNySMTsyWCMx0C1BdwNx9q0qSx8ZryKWTjqyic6W7HQZp8eA3zohruUdFOhpXiChVz51QRAiEbHZNWGV5qokPGo461LY2bLWI77hUFbGFjRHcVJeVzTxrJKVxnJ1yoiYurEPZWrlkG6MmFZAZ57Kq5fUlpJJdEIZ2g8pnKD/F8OkhtxVvzVUeDEVVrSzdQ20WkSjJ1sUbVPjUWnyH1CnU7amUrGxSqaxMggZCVXqnHYT9rgkjlWyP7kvfSA9+OinTgOjXsL3tdXhsmYgLrU/M3raSNVLSmkuCEkguxLdA9DvoJpkwUf+iawzy4kXnFAyTqq04xS0w2rwbJLuP6DyyWpRQGd5gWBc0YRVTlbCIUccg/+xJ4tYBN/FgXYphtvmb1qIqR6Q8Ej/1idlgFUf+ifzGabw86XfrPZvQOb9hA8aHmg0lydYurKwmSwoUBcjFyevz1qodPTa5c/gmZFamxPGjMYEHbw+NmXwKD1GTFiqJSQfyAa/8KmXJTAyalYdGSuMDoq4YGF+Ms5BXZCUtnFQGO8rNsGZCmkHCC9QLx9UAMtMuQZBT5gq2ofujilZMgie2ObDLihWiiuv+5OZaqMEOed8rovbS58yn2EKP+qEZgh6SJsAq0kmVcchQHHih8+8wXeBZmI7gWbpW5yKybxsNoNlVHF4t5yUOezI0weG/Xbs+xWROtYjYMNwT4e6n+5sSSod0Mgswhflw/NUqCC9Pni09jMPBW67OPrmnwZBWWb4xzydBhiX7TBp1l/VcngjruZSxvM1S5k8KVKTkhnfGsnI25FUU7HRLYw0gjIfh+QM8h4HtehM4Xqeag1dnFqvoOqF9G9u8unNEhv7ucpXyRyBQp2jWlPoqFWGD5t+C5V/wPOUTDKz/xoPiQIZyic/sPJc6JI9haeCBUPbB4jB0PgZ5mx6f15RaOrFblMHiEb8VBEpJ7AotXPB8WR33lzf7+9/ef/x7evXi++GqkERD9PklAMSmEoztyCDqlUYKWggYCxd/YwHSim9zFwtry8aeVC3PyB1iWoJow+JNhNKT01pRfUqGQ/nVFT24qlXhCkHxnj4nwxtE8ccTp7ckRGVcpdqq6oC5Yz8xynuPglvpCPrPNWbyi5XnBC2QPX+pcLy3hmh2v7h1IgBFOLsw+hh1ucWmR8w42RtYySx3PvzPTTtdK44HzsRHZ7rTJ44ZuBfcykij509ji5xQIof5pUOeCgjhUpL18xfvOpTwayJMv5GMTzYiMXD5uaDA5DlnLhZspNvulLm0mmvw/FM1uhX7efxoTA15hUwTDOG+nKOCFGYYeOXzaVCwhGudAEpRq2LFupEroqowRlXqzS8lBG12dmwhhoqTwWJpBvKDkeY2Hhbfl6BxAjK4WYNaWO0c006k9YhVCydIJvpDn4aMbEpUyUSbZiGozt11lbvMjhNxg2/nngXX8ENy8GYED/nEvogv2/DeCOWoxHXpadbIY4QY4EXtwjJt7V/212u2/OZem72y/ANgfqwrN/Hcl/I5w78Yo5bDyxC2pRhWeKdxBTsethHaVhtZ5XodumFMU+KlLuUNOrzsZ2vBfkgp9v4rFFYxs+9X0UjX37HSfFYuDZlSuUdGpNOZY59uNL9RuA59+xP+zKewiwd0Uop6bB6gAt6TrFkegOVY+vsFiENB1DyPh3j20ZsnogcN3sgYocZwqs+6NJs/3o8vB5MXw6714SDiBDOjOwjhDwtE0CUmr5MaJJyw4nqlbdkBFd6BoCTbnpbil9fmn0SS0wzLAzFQ04yIB1RC3Au59QuT6fH1X/mycw43CueWko9w09HWz6ootvXvo+J8LXzhQWQCLiHrMOPDdpX1qnK/KoPanJfzxqW+waLnN0X4kiErzLEaiYg3G/HbV/+KvA9doQwJFfEEL/W7h0ZYtQe9r7OQT2oQmWhqYKCOm3HiIg+5VZxEEz61sp4C6wp75ZMHjAlX0Zg3KKvpmGSnGZo2gfIFBWEGXh9LUtOv92+HHwUB1c4sTCnUF2oN4RlIJIhqZAQu5Rk3UCxpfYxPuycnE6h6VvbwE5kAVkxBC6kQIUiZVSk+sIMu+F3lIVtJKFx02LCR9GAQtLE0B5z44PWIlUTLqQtivQJqmSGutUqHkKn6gQfo6utdGoAa3A7xtjSWN98E6AG/YRec3OqqyvkFmrZpcdT16lXZdJCZuWWHqIeFFpTzm+f8Oilelc1dtNjVsah3UkFmdfM9rsXLE01+Ua6PEivcfo8wQQUkGsvJFzGX3KZ9omwo0yPAq3X8L/bHFipH7YEQ45eMFTQIxU1dKcD0JVqCjICpJEOFDEmx0VIkhX1bMTnavGBWBMl0HrQdEHqO+CQvXWoPO5Kyz2SB5Wm5BiRhYlOfBQqvJEhSDPs6cpS6ylhFUrGWpyM3sgpWz5kCPaHoQpVIORRiEiRFVnosFPrpF6QaW5SZnNrfTl+SecigiNjqvxoYo22EmttaZh+7Q/kzyKYk+RHpcl/wDrxIjZi3ZgTixfp03+bUiCBnBhLpD+W07zdkh43bh+/bI6vhCyNU+6NMRFmpRCPk3NQYgeSaK9JYMozCRVCYy1ES6rQfge04Gx+LnyAeSw0JswPe1Kf5fZJfxaYpkW7WqKyBCgI/AKqPVkVDnQG0oFCgc0t9NpkxF8gqzs5TaR24xeU0WQkr9RC5fws+VuflLGTz1fmhBQKP58OWOPT6V8DTrU/4KOnh2zs5Qlc/qgBY/Y47JX/99+U6RE1kZinDsFoQMxqGYhM7KzTKM7yExF5gPgwKYcTLjVuCQOeU0Ej9fN0wvijnBGRC9Rv76aeIKPwv9KBz/lnZuUwlEdLrceSzkBo/oEW4OLKlZ9LosiJ/DSgNX4Hljzgcx6Y02fhfNC+AUZgCPeDiZRyVsYPWHcPvKq7Cuh1MJmi0Qdm2DHGwZAPnjSHdMLkSte9mJ6XcUJx25xvV+8Q+o4AJ5TNwfGwVsB5DTJiYgXDHrJphj4mHUAgVHzABxnPPJWZu9AvqMRKAwabYizXMlhhaYTUbqCgQsBPM6TTdoD8lNvBsqaqlZtmdDv5+X/WhxVHuGBRaw3zCH+8Y12GLg1JBUlqFbjk8YQJpxTkaSQzdH+GOV1pQ8uoTCqaOD4RUjiZz/AsnMyQ+hSd5fE7sEqDlZ+rQ/7U/wQPSTxAj/hlPJwqq+FDkiNMy1UvCdKmMXQ5D1CiiJomHqJgHoCF/Xz9+e329tPXn96/vp8v5yxMBzLjW+YyPJ/5z74TJSaZl41qxvgt5xQKjEQAQlQHUmityQAP1wCWkOzvFxBfn2AwSEF4gFQkVCbM6cASBWaZYEjqBb5MdPCsXZqdrSVyFyH4GtWwAHxEFwUNi2kaXWdhrZ2vpwZaJ1MZHC1eFwGLGCAhrIgN03TqDUCmgKyTnes4ATWAKy8CjKF5iSzX5iMHtZCaXHaN17TDSERlun5IZKRB1swIC+7LSBToHI9dlo6oyQMjJYKvAqFEZnw34cHFoXsxBya4deccFzbwDNf5nK+eJcQZLY0xCc7r85HSEUirmJxWnrZ2Gtmi8Z+a/I3nQYunUl05ZfLaWaoa6VATZVoWp6XPUyuXlxC6gUNU0MLP6b87ESgG8iUBpdBI4U8bSZKQssrK+IA9GPHsXBspnY5gxUJjqb6SRMXU3DsR79wvsc1gIDuBcFKMNLx4oypp/HVYnW2ZGRqul7ZCGCwcPy6+B8Q1qGPJfff2drn6/SIwK6sYkze/rNRXlk4vvsD29LI7vRyPR58M6kZxM24XJ345bU7d73Nhsz5hXxv3HbU7Fx4esLJzxe/Q5e6+LuEARsSAml7DPtWKG763TL50H2QEdym/1j3d4EB3YeBz7Hs7X33pKnxZ6saOZpWp0CodZqg739CC+VyMctt3n6zxNSikDJ9I5t3vlPjojW4LDdRDA9DmUH447g/+SMJu9x3S8MtKu5fT7nTYkr7OzXrUr81oOqQINHOgBE+XIBVpiQrvU8q0D2vS1Oocav4RAXQxloUaGUvNY28ZwtdYkFu/FyG3IzOaUwWGCElwRjf7a/YfdnDhFr4j6Yav0T8Ghkg1MxQyylF6DvSmyGFsLW3mYDGRTUL8BTVtkLlzAu3YXZCCv5445EGJK9k9K+fty3Z72vn7EkYwt5mMaV01/QXEz3UxE8GqjhCDLF0axo538+2p9H401nCpw7ELw2FI8xQ5SZ0sa0LoFlt6v77rPeNIxQtt1ACbrxdpfcCnx6OMbE7tCKf+SkZGxYIZ826kVA+WjNXJf3SR7/mAyIEPvZy+Z84raelNZRkDxLGKgMxHgUOALKZTjrSvxqVzw+rRRlTOJJQW6LF/pkZakfSQWovLVKUwulSZREAKIhgwxsBQOg4nsgo9YJoxANbT1drOAgPGoLVoAquhEoER48GEhTxIizTvFpSKjSIXq5SVkyp7T6NmBhnX3K9NjORl35udbr4kB8Vy9CXjPnU1Y9BJA9sfrZluaDzjLgjUssIBHe0Zonym7XB4cYSltW4DQRiBB5QX9Fyye7pH/dorfuSjU27rKHoXUe7LQWzdjBkwcBqiSTWJCLHf5hKaimolR4Gb4n7naqwXz7nDEZ1QLCgkL9BYI7IBR27nWcN0zuA9IfGKXmGOBqsW68YzU4BKptYlg0/QjcNOInXPS2knWw8fE5NazUxGM/vaDoB/+dHhcDqeOL47viLJhn9oIMIYZ3yRdGSPMqRCGlS3tqtOxEaPltvOGhaZrfYD7N5LilZyRKa0wGuJ5w4dNhWFB9mZp6s0zc/6ACZAdD1t969+FXV/cqNsTUQKuWrNVhHyAVQIwWCBdES3TvnXkU2p416bvT0hbKthyQLzdSu5A52uOrTjJG0iRC8gzArjvioStSTwGcIzWQMP0JnuLHiq4KbQD9kHzKkvzx/6RqZt1FzqKAmXRmzyKs//v7Up85uQ7/hZ+3XU+S+Px6X6/KtBLX0AeB6w0AwbC6b7BfFqQToy/++zKYPROK4YcWbLAINxeiw2o5HiXMyalQbFD5TjmjSv0Jw+dS15M+OMsJLK58wB3pQI/qtNGSc8VQZAYi/TzXTpKecrHyi1letkmtkci+rqJylL38oBVCOtoKnsSBg8ylUGnGVYw8Lg15mBOSUV46MHEVUGIF1S6OaYaZKzEJWW0+qpXJvYpsyNnOpyjF5cYB3HkTY7SdqPowltk4k2tnzmmsnl/fY2X9Z3nqSiqNr+MfoKF2cWTdY5YqpeAM7J8OFwqa6lZP7V0GPQdQQPYwM/0Vluph7UGi/MWWabkVD5wUMK8ZMXVIapyfpS+pw0hg4oi4i3mXzZgS9BtF+ydmcnHHicMksdfHJYmzwfCn1AqTZnoTwcNjCllsOnGnRFwUDVpccxeUigpvNae3NuM4hVaKdRUbUy65S/MDwz/AN2SU4yzVg+eTFU6zN0Pq0iSHAm9KiX8Fc1ZfAtrOJHww9Ysk0pzF7NfxDKPMcMxfw1u2RR9H5hTff2dn5zPYSqnMhrjijRquNjCkabIHqpN/cJW4iACiLyPBAbanCNYhSQ30iOwg5WfhJpG3I/ZRZ0NbAHBD8MLAyQsipMyWd4npsBKw0fB2aIC5HJoiSDwwA8soa5JrIz9aCFK0oQNG1yvdm1xyniMe+0SzIMvRptlhTvCoEUqY0gOHyG35kiM0eDNjN05hCUNHejbhQ1hRAn6HuyCWSG+kg1/rSESR/ymMmoE1XqhJImgyDFm4fjKJxS81YjYe1btYVkppHSyaKLZcy86qGI13QZzTb1JUHHkMVfiy5/TED5URiVRh1ZqVASZEsGV0pBt/Plzske1chTEBJtXZJlxEvoJzS0c9EgU/kmbR4jAJeGDXGvT6pMVy7PhiR7pxvnaZzYl+mWRSAXGi+k1mZy561NdW7ndNJUtYWfd7yRd7NkQWKiQ4VJGLhMJ/K7hjSQuw+vZ+FfFx8FYSFkCKYHnY60vXlr3C4MA1RcD6RU3Z/loNbuQiMfBlF17tH4dMPm6l0RyE+cqOwBLy+n9mL6So4pE1W3Zo6tTyhsI8Y7xiffMtMTNc4lVCkNtU21oTwUnu6PGbk7s7v2uMMFCblK5sCCXdcgbIeSzQFjJA/zKgo8KmDNIY2uimvmEqQ9I3PzRbOeb86yhpyU+KP3lhBNrCmBQIc9l3d+yfd8bTuG0fN8e79e3/tqla+lSYaI/eTvceA4++P++LI/fDmeXg/HFx+K2b/6ZaUdGb/IgHxc18HryNKVW5aT+1Gsf2koD9tq/VNOLtG/duu/ObMigm4p1+jMIosXxQ895pu8ad6m5SEB40ML9lhbd9JaF7M0WhFDxNTXbZSx3/AzArQdc7v0Kx4Ir4COACBl2Rr/eQf/NM5gb9vj/Wiw04ZVMRVoTCXy0OnTCtvdi1/1OrxgI9vdd74a2ccZJKkJp2th3CqxRdjsIS3e2nswbBFi3Od5frPCaStrP6VAK8pT7wZt0Tf+7+MlmptOI2v9EsrZ52L8wcoLhl/a5hvE+0NLQwJqgxpW5qSw4FdgdjvoN6ztjWzRj7mzhMtiZ82shaNh1ynQoQR0fm1Xhkz4l7tKqL+iDi1Si0EaGcMR+q9AGcSo9NG1RiTHsWikdArPot2MjpGXtZA+0K0bBU3tHQKwAbD5sB+Y6VNPlEgjlnHRvdo0PMeKjVoFQrWANMZgkVLqck6an3Ddsa9tGechydNZE9RgdRBa37qDSleyWWOz4FQa8dKl0DTDFKIZSd/4C/1RKocihn6VDBIikNDG2f7lgI76XSRNzjHohIEhH22EIGInYEEmi0IlpP5AJC6/bGvw8ulOAx2ytrCNJGOdluomUNFKviRFGaVLZVnciQFHKIAeHRkhvECEcHxquEBAoUYLyLR3cKznhoFWBSqwftmeMH2MRQ5oCELn85g4XSTwlIHs4ChMUqNtdeLYoP5Gb9mcrsulcnw6QD2rQ5YXpFnDbGmioZBXSvqiKjPyHFSvBJHSZShcZYSTIeP45cuX77588XkTkBFeuo2nx0GwxuL8iDbJisbwK41uQTUPUTvwJCsrtcQmyi7aPRCycq4MsZgVm7W8bk1bQXMEpiyNYHgcBjngywkSft2Pah1fNvuTnsVINXpMrKTiUyCR0aedDFbxL3qoosLQY59whWkoO0CZe0wVq/Yvz8qUnPRVkoVNxjZeDOQMCtKsUqBfH6yMf+kJbzhS9hMqnKzGAnRGpcDTpmOK7lFT/H52eyQBGgqkH+Z0pbEVJdhB3oxqz8Px+/+hTZnfgMfVxdIqjeUp+SshbT5hYRMePSy8gYyuLHxaxYIkbf7fZ1PG1OiMAJujkwHIo3cuiXLhn3yEKv1HPoZGMo9IvVRaaFar5ClYEQGgpE2ZZo8Bp7nnPClD0ueA1E5fKwcH5UufGXJ8mhsMniIO6fmAT2iBGlRgdfDyLyyW+C9rDUqf6efMwMfVB3rOiagDChNjnNCmoSrjkTMtrDH5UUyCbUTTu8iTKVR1aohqnuaicG5kGb98Cp1I51finXn3uj3n6u9Mt60H3yCFPN1IIZAB4VC7WIlNHU0YHa1SeMEigHVx+TY9ggbcU2TMgccqZa3K3w4nW8lE3qcWnhkMYE4HJk/qT4A8wMYPQBIrsxAIdOGhDE2NSXWa2OxY2hSobbggkqE2KdM2ZLayWRWoa2ozh34E2/kHDHdDhWRNiCSlXBLqa+H7Zea3yld8oGQVDUwHwTflD/gFwqFqwTf5hf8Jc/GjYWBJ0rZUg9HIDL2jUaZ6/TS1owBn42U+t47VzaNZ2K9TAHcD+1KBxo0RX625Zylqfxq5T+OiSZJ01lRMteEd5fQTPnMU9TOyt/mDYAlosJHgT/RP+pQnMA1WWnP+V+aJ7XcAjqbGoM4qzBA5aSueDG8QkdR3Q3aFVKfRlbxSlTZ3nzX7VglIdxRWhLbJNET0RQP+DR1hLpj000uuDYochYwZ7qWyJnQOyoTA1Cj6FxKXFrYjr0UH1KBbew2YVbj6sbtnoVVaJ7TmGvJWuWnycYDWXLjGKfPJG1bixDVqDQ6MKW7ZtIBopJZ+7MfLxkWbT7+SJ3WLwgGZo+CZEtOQopRwWqyRIGgk3lbd6Rd/2QLkFTrVhXwsC4kF8oNhLEyM1M/3bcCVuqDf7LHumB0jclhwDaT0ofz15JtRp3crSqh/4RUHaBEgkZM/KKC1pDgAGsaBKPXJRz/sib7sr3JGyfe1/0B0d/PA5zoAWKNYPknal1EKgNvx1HW/nqHAr/PMYzItF3wZvG9OAa2NQJDFuW/GypD15tF3xxxZfrjt4veV9kemqJO6XoH7u/eKmZW7FtRqDj4tQ3usDFWChf8AHgDw++UY343iykQ6neq6EcMKE2SmiG/fixVp5bgJd5pqk8tMpjvDSjhNKFl5RYqOfTBlyiDYQlGpoFebi8FVn8Rk+3wwriXbmy+UYWne97m2Z6Xq8zu+mE0Bubmwu+1e4buXHbvYO5xOh/2XEysOLBzGN74v6eiCGa4PsOEOnWaXlUSt9CIXDQaLMAxAQ2pTEGY0n6sP/qAyLUSq4BZMghZoXgmDdNsiRz4ssBhxcR2cnibuERQ0SMuX04vmqhC9TIUslavtXLST7O4cxuPUogDlobwhLhL9x9jUgHzEl504a/myfzFwVG6kEbGhHKKbZLq4bctufzocXw7Q7wun5se70qyGpxnRja4zNiRbOp47djfONs5TJRtaNu58FThjaqSgTC30J90VZsOXU6O7+jzf9SKOs79SfHknrYQKMifj+qL0ypXEk4C+H2G5t788D5VvfV7MXSRX76ogTukeASmYMS1jTqLEyJACdFGt2XU7CBJupcB9dspGqzDRHpN1VDdS0F7BoLjavwCV7NoZaNWtbmWnqixDg6BU0D7Fcdcma74Lydp9ekxk/i3QmQQwDZirF+Wzig2kDvUF4TLFHM1FA9J6ZyRQmq0s1K48zEatezF9TSudI08mCUk+gUGzbqED26VlGRq0SFfewXAi6DbuosCt0ttuX/2xcWzM4+VwPGFybc343AlVYVdEsoxxU99A6TmSQHxEMetRkzW5SJV/wQgStWMyhqeDkTKVowlthEjW3q0R3oEdh2IyREZkoEkSkLv2UeBTyWHHcbcEJU4DdopMwVRpa3Nz/7J/XU+C16Gm726S1gUCBwX9V8VBBpXsRzVxqkjViObtcJCpdykEXq5zU7MqIg/TwAgr8M2pXNpCS3AeorfJAKwoKNkQk7ZuL4qCkeP4+vLly/ffffnO3c6mgfOlUn/a2zsCalcKDSE0VxB8UFM/yJUFqRqPksKPktKBVbZENMbxUQtUtdbXQjGoXRfwKZu6uYARGeQJ5zu/voTj+3SML3XDTmwM0Epkvw+rY8EP+8ob0QlsVnyzJzL+W8vPWjwaQuJ8Dky9Ac0SqqgKUyDsGOkzgrop8wBrzwfqnqKgwsnSUuiMSgGnVV9V1geAu3RhxBwHRHkI7117egdhDBJM9W9Mh9hFbCrdv3z/geozSOZvQ2L5LZjLT3gUfhbTb8A0nBRoMHnCB84RJoyNjgYQA+fKprPHRSr6Cl6cg6x+24WRJeOEl8O8mmXFhoT8BxgTJ68JaovGGS7rcpoNwMDjJ272VNcibE7Wh4A7AdK54rB5yvX/Ajv/HsbqVYITEj2c9vgodbfy1nXvXfgxtjBQJH6KpfKVBx7FEfSJa8HhyeLBBlBGpOFEevjkv2sc04t5BWZrasemZU8MgNcM4kssn4FqzoxzLdLB49iz21NOPPcZcEYhRiIkH8zgpK026sImBICHYUSWZyYZVUOBUd5O5paOXDhpvF19h8ft+tYb/N8vl7fL3OVjbmlV/wnPjr8TP+2GTxDKm/pZ6fXsE6F0NwKHk2HdyhFmHQfvJSvnWgkaWg83Mz6roh0gKLqjFXhmYJg7bN7zoNCSDoddX+/XPLugskQPb7H66MyqtWk+68BfzdiIE1hzSMUAZ/tv8Ni9Fikx1hBsoezEADrTvCLnsaIjBlXTH/9OF6ymBCxVv1ZNIH4ydi5xmXIAJWEULH+kvwm2xK5CRyLilJ77QrrGYL+ePExCKupuGgfxoyGRl55IAiy3feWP7gDLhpFAPwx0Ek7bJfWfjpAYxYBPRThPgjgwYIcSQy0ya4+hat2kJk8tzJPmEGHXhQwauAZwhB9XksARGnkELl2ylwodvmxInRlBOWAltVhrzZ+1IOU1fIlCyuyLw5lQfNPKwgcYYeUA/DX2TBh7i60lNQ6qaLveb9QqKC1m+k+1hYT6RNaoYP4Ce86EtNkiYTavbNq8EmsBU6rEstQHciOCSLRsi0VPJFfm1FMUK4xYlQoJeKYKktIcXpSSdvOdMlIococJ4otjplQqbW8Agqk7gU1uQUJbrtK3iqYEYfS9jUpHSvQyXFvd34DFdZAPeL0t6f3P/TFqEZe3sdMYp4S9YWgJV0JRXYaVoUmWJwISjc4E4IdJn/Yuwjkq845rSxp5oCjD8Kq1OSbAaqN0bbzRnp1pdT3k6zDOTDzmDwJBZLCW2hAyvXAdoJjdbOJDSdLUZlJjJOnPvjNNwA6HL7EwDBoZufIwSVyHFqwFIDsnHBOxHfKpkxY/BPaeQfOLP/xpT3hctzXcXvFHiEn99o2O6HYMU+Ded0uH+7Nb9tahgo/aiEoxowGs7sgyhj+Xbmu4ennh/Hg67U7uxbgmQcbI5Nh9Z3kfmTgb4VQRO49ngGuplK16p/p43/lKEVSkGW2YOTJqvHB62xx9E4QvTH3Zmb7u/E4Aa96TK1TF7pwHxHB3vdATfMIN84fz+fx+vry/82ne4TB+ZzeKYKXQ0XB+o8uosvTTMKQNtO8wQgMJ0mjDyx/DYRGv9lHI/vgF0q7QeUAULydEonycyu99s+/Laf/lFXqhVepgm8EdT8haGn+SQil8u02gaUBU1pbd+IofIkY6NFB4P5noQd4QkB0UDkToKqGvSui8aYG/WFNlbX+IM1uDBiqgDneGi3WjMf0nk6OajqDhaG8EK6WIUd0PjMBJEnB/KjNjVaWKCwS5l9C69dJaOUsWiyteu8p3jDCndvmyov2Lj8kwwLaNBXka3IpmpkaoIltTVQXE4ard3TamPeoW7XFFn6BPudAZPBzQEa6M9AtKiPR8v7sFgyP07kKOr1d/CeF9c3u7399uTKXm0RlwLqRk2lTauDjv+Q6oZ5H/cjq+nl5eYcY3MG+lWiHQJ4zyD/3qQiGspGF5MYQVWBt1UAdNKSALyKgSqitAOSmch1QMZEeGzhqZMFm/5hw6h3huatYijNNVEUV2pNkT7v02j514SBRePIS7s1WckvPYtlM0KfWB2LmoUlW5RKpoQAvGdCjxYHjEm7xkZWakjvOaH9RIP5QiixZqdmGAJWNtMEDPiGg4bqQsNCpP8IFVD3CwNEcLd6FgEO0U83tulOYnCg5+0dIIhjxyNGI1pgzvIrADD0+BHoRJBu5OtgQXm1+sQ5gEsfEohK7Ru20sr5DgICHf4Lgyzic0VOc0Wu/LEN2IVj6ihzzDAPJvjFP64pIKcVjB1O7UAj3WgNR1xP7qM4NQlOScPGElGJTzVQxYHzV4GOOVltOwtGeWf9Vlv51IP/JVV0UAvWak0XxDgGDkCX8+mWVzsQ0XEubi0TH9lHpEnk1Qx1vC2sQWBbx89+XLd9/vX15Aju/QKwuTt4vfcD/3GyRn79w5KkpMXYNaZTRR0aSUDBk/smiFB4xFLLvoarU4n5wzO4spMIorkqpWTA7x+6hwD/a6ChZ5/iBkRafvXl5/OH33ejhipwZB76xlq4oiggvjykK5mJlTHWwMAxa81FQEpRGDRZ/gFKMc+u/fhGXKh0uygKlsln+WSykjxds7l5xzy1C6gV96iWtxcmbsETkVUA8lXhGg71uRVMvzgFN3VZ0nqdgURFk2AIw75x1KrfHldLRcc8hiq2Pekslz9eWHuvkVDGW/Bb9X/nvwt9VPb09YkgjiNyEObaZ8jl4AjRRAHJR6hy3jsLzLKMJWqviJJVjlqVY1PlqQV5LPTRkEW7W9s/oxGETNiLQomMzjxAS0ACrzo1N82/KuoOfZgsl+rYNaHfexIUrKOcJboy3VgIgyqJ7w7LP8gDLko9Q6C6bfZ4muswDMkxlK5lT5PWARLUIZGOQyIXdV/haeCH8BxsOAvBE31+MUx3BUKrBilso2GOmiWsWbYqYnRd8AKI0PMjtVmM5LlepMwpWh0w7yrC98oYySJywyMXVTugjds5rOBxwilTE8GEmenJvGa/13RneCVyk2HShvHcah9IY+dtf7fo4xJ8wIw4u11QEwcssgPwOopDgQnaNKmVKpfcigAChxlD80Y+i1nGgjR16bfyEqsUA+h1llPJeqERMWhHYyXakjlPPAMJ9eUlecPf2BUtNQ0K508DBAV6HTqbLOfhcedH/UtO9nc7PfwLPkiX+M+pl5wuP0G9NdYnwApwNzAq9iKnUNIQpEoP6WTKxkKXqiQZ+MXRooh/bqnoTzBtOAhnPYMe17o6TlMqC0ilEu5+wYN3Ak42pj9Br4rGGlSQeWrYo16hdE/GrwbAhYM+CqeixDSh35mlP+H22BzrzMIarHQeEoue0Qc1MZOSmUbMZlFV1y6vTnYd69AJgKnIgZyKbKCRTqt/RYnmugFL9xvvEbKa0Q4rX67wt8MKiWbvYeOJ2wIYXQKULbObP1TRYLQ5itoSeVSalPiUIImozY0D5rmDpD9Oj+eKnC7J0LM2R79xH6XWV4h40+FaXdLk6T7JhtxAyQibaP4hHQnD7LA6nmHNRY31xB2HxALP/aQvOSrFPCM+A0NNVr/jjMM4N6kDnm58d4hbPzYgEWijCxWNK5mYFiUI7VjBKhpZOhFYjFKIAad505gj6qQifSOdvQMETiBXUrQ2NPbqu41e2o5peR2sXmck/HmGOa7tbMxhf6uhb1oRjvS7r74G6F4wN4aA6JWQzksgo5emsZ4+o+to8xuL+wP9yPJwoZyW5c2vtzFFJGEzlXFLLbqcbVOOdKbDb6MAJQwpW7FjkL8vGRmQySw9cktXBy1wMy/IpQ05nErpDJa0uKlVOLlw6ZGss54nOlLsAX0L2TMaiQiCftYH5D7UQBjRcxuPtAe8R8e5+XsSFbv9YFkb3NwSdBfImM+1NydfDRGL/Asnth/u5+A6zTgQsxaO8hjkZd0iSlaeocar+/UbgZBm1yPtPh9hC0+IZd0otBVD7hg3q+hMtF6niKv9KC6OCF/Ahn2Mxq4Zt2Ldpmiszk2ErUVy+Swr8xGnqcOnhgF270OYHAVKitCD3oPDrGxWxKR03IS8hTqI6opgjqv8SqPtxhJdIjQSub2O/uCmzP0svJepTJBWGm20ZYvynkOgnIJ66bM5gTSL+t7oMCo2HpiiRwgUEiAe/JO0eCH5+fQr1nb1xd396vXy/9HPvt+n67v80TZLdrt4b4pzWUZOzapLsbEg/hmDH5Uun1kQo0rMHnQqaDYiYo+qOgvrLZsTjp1CJMA64D2MHUNhbUSkVTzSBDXQTtU4dtcI8lW6zEaG7v2wun5JNbwq9PiLSVutIVA0+bnVJh6lCZbod85JVcn2NTXbRdZeBXPrK36jcrJZ/HaUMYjVFleyE8aStSuroEeloKLSXD5InRSJN7mNMZHahz+kJgnjqOJ1XN3Zxk4QjZxQPkrn1kb88XcOhGt3twntCGZzewwG+YjZsMybzT2RyJyo5T9GUop8cZ/TDIUaJkSagkDXUSm2srNx0ZkThoYqUKDUg7CY3DtjqOuACvqQyjIbTQC3lXDth0+tvsT/66EXXcx6GKOlfyWwO+sb2wp9Upu2zPDRZVIUnr1ZPOOiiQMZgRjb1TIB1yIupaKi6F4XhN3ZT32CJBqo3vuL1DoUhERnMNnTEeOeMnx8Px5WXnlxVRhe/K9U7AfM/9dj7jjhsKnKj4MKIC8d8/ROWmIf1+sylDXlplYHIrHaiWLMEhYuEkKVddvUAhlWpLMb0oyDZlyqpuO9Y6MBeC+uvR39Pjam8BBJhH5QWiYlZrioBpAPL6qmRzNVrZWUKeR5jl0V1qrQe2kqaslbFL0oqt+gRVIUylyQNwJIsMT3YZf9nw+K1cPdCUW+BF8Q+UURiPdJUssOls75EzRD2q6shdlmqFMbRDHSG9WEYh1luj8iFGbqb/A5sy9PXXHyD5PTy/DSu4LADDE0ZYpgOWwY9GOUEHHpfelIJVFH5aHTBjkJ7cE6qgVRlihGkxEYdBiAwhnnbZJT0ocyIaaGZDgQb2a/eiXoSRDRp7KNENjMTmsw/jemBgyp6zagoMVWsO0OTRhlak8MLHQ6J2bS/zGSV1+swHUzcoP825MBqypHTAjqiQoWEpfCwEcUbehuYVrgOCra1cXx8AmdPuFwA3Qxx5ESVt1OYkxNuGjhce7c40SqhaYwGaS8GjWpqJTYLMGEY7haSm3MqR+SN5N1+6aeqtre7/MPk4Mx1nlkEtFGIYnghvPCBDiZ2Ie1IAdza/2GroGB5BYNeVE5f6lMChE/31pPbuQFy6+Fx6z8cemWR5h2nbawPFTF3Y3DPF9DSp1PM6vAW3LGZ16TTbRzizr3VI/+Thy2nERLjkQiEltDcB55QrMBWBrM0sSlJ84NTU75srFfGadp0/aHTcGZgrpktXStOqKs+aYfSyhbVbTRPAuvTfOz4iIGmMVhi+SuLhUcGL81HJY0gLIC6gcMQzMPjLmCMdUSi34HlpGLJLGovaYcdCZybPBtgWw0DzgGb0vYHA4sbYZiVgSwUgSzbJNjacwk04pGR5igzwj19YhVNErYSXuI9yZmbVjxYRdKz8Q42AZlBko+bAsvzgczmdLLT8D8KBRN4xvQxR6xi/qrITufmTV6ub0f98+LgMsnJTRj9STk+pR3YOVTt4FXs4o9AVyiCu2IlakQMKXC6YWfLhPBSOf5SnKJ8VIDbQgy4xOGnOWmKQN4ma7mzqXSh1Rh5Nldch1SszKplioUBeoLRZqCZAZx7hdyNG6nzVIoJFMn71vptRAoPOjCUKiR61QoozDM0t+3iAMuyqWZrYjuIGqCE9cZF2jdNl0+QfMcaSZonGv3ipgjx6nUJfJUEeMfjsRm8JcEHEdI3+kY0/TeP02XmbigZgdiZ1DKBOPt2FMKZHyWiDruhUmdmpGk/pyEulm+QkSbBiJ6CxpC0rjxSkaakftOo+CtbjvjvLTTdlYOXqkx2g1gVRhVPvtQR9OzMuMGVnzHD+Rq2rm/WzeTF7N/oLZLp5st147//o4wz+eJBPy+xefCrEZz6OR1+mQIkPv+zvR59MZhampmeN6FYHC6F2p04ujbx/TR0fkLGsDRffTevakjzGgJ2Q9roH39bhGx/8JoibHS9+4YBG1m5lZT92iECA0bBy1dhjJqnIkuzz744WkKqXS+nmGT8ZnYZiiIZvJOCWlq16+fb17cyCcsu4ed34pSp/MGj/st2/no4+vHM6scpIUIeTLxTZvr6eTi4/XIaoMNWGrbj/ofN0kPFwOqsZ2Kdmqc3CicSiSe1DY+Bg6NQwUFHvBbfVquZw3pB1f1FgzhKHD7qmW+UzpmyKDREVZDhFuYJKRdXM1KShuCRqetObu8lj9N4rFlcilleJvL4A3fSp5tVL4vTrVOiHK15W0tKiqLUO/zGFLYrVhDAy50AUrvuobjykXfd39TS9u00o9IyZbq++7+Z6Xc8HOP9BSpCvbPKYMUYORAKRilHn0MEuPTnmk09v1/Pl/vbVJ6Leztc3lojra30GyZbD4NZU3EGKZOjyGRm3k7Bo8kxx2krAfI1rdpmjKsvRKapz5PVULRh8EhCXSGjBB108lJYNpC6rZijpwtdPI/GaWL91Lb35JUEqj2BF3MzIGmkm8auHstr4qEmXpC7/IjnoWPqg7aTBGKk0IUIvMq/xKmJthLzgEpRUk5XB/qNZmTvoKz/v/EGS5qpl+jcmasSQEh+R0ifdOlGA2iencpQ5az3y3RaiHBjvjbiqVlYndtNhvExzN8/aQi4DhwZlkcmwe8Tr4NRRJ01nPEoZ/PqXmxhQYGSPHpmj09GMAh0qRCoByQU8SiOL01FmH9AIrZWiR+2psSRZK8UZm+AdA5L9ePLqXNKKIFALsdBG6mhD9GVs4hqSEYHT6752aCQ3AuYUsmWqctQDFck3Zkgh55KaZj23Ahqri3jSGMovuZYxTRIJ2hQhaZCWWD/G9E2U46oSptCCr9c6MYrkLbvN5f5+uXx9f/v58pYj+lwjTa5wouVFa1TANCXu388gH2GklArS7ik5k6wQiBUPCuVdfYgUbgFZtqF6pALqdmS9349014xi/BHA6X3G5/j6cjy97E82dnRwaWUssus4BQOYmCgAa0zKTVb+fsMx3XHsgZrd5pqfusWsFdINlj3Cll8/bEXBuKPddCiOMuJNccU+PlHpihbyBknqNSyascjCqE5HMNnwgjJROql4/TcFtPekBzUfbdsHh1a0gnakGxPRx6H6fqQkN/lFqhE98vvXP8TqryBC/gZYzX4JlOs1v4bV7FfwNKpg5CFMi0e6wPPI1w1UWqxZ4vCD+qekg1IbOkSDwfqVPsqV1YPWsYIxQWzeNKyUuydaS0vyOlKIrl3w0LLZID+XEdJHIKjcUyc5nE7sa8ZoCadMnjidOWQNq9noP82nNwDVr896/FX+o+bz3GPwYAIAmQAzWqerLCTlnnkxhKhCPeiB6Rv4dckCA8sS3Rih8nSY6WlS7ZeR0JHRHKlZwXq1NN7aVAej++d2DMQ5W1SwIyhimQI0+vs7oN77nB+P8GewOUXAxBFmlnoqXgXzUOXvgNIc8uhFF1e9dRhLdAYVCUNY4noIbPIj/0mYYzqZ3uwOt83hct+TyhpDoF99veLAorC1Atn5aACfofkArruAWBXtxhLXr4ayqQ2pTsxIjbVNtUgZ7B6FHIAkTVoGsXJBYgmCNCTDhXRkbStQG0oVPpfEwdkIgBKbWTXp2JzSKZnTyZounBUNJf2vqlPnkf6b8EQvfLRaehDmMoXCo9is3a22U4zmfwUWjZyTd0P2Iw/khpY8UBBPEFLDGyXe0pAY6kkSHzUak7TQX0fPalGQxioerhFSpHZZW8OSZ1yom3TkFac7jJMzzPM/ivGXIvQRRvk4fTAvLGKHo4he5cP7fHSVQtNHBWCGEkDkFHPU8TfwUX3VprKbDh2gw4sMmKsaBdaiE3pOAMimO2aKyaXOyGzC3RAvaIgMgOCWeUNGOP0E+hgZOqxDOZNZSG2OaW2u1IbLDqNIxRInCBN7H5syVhFtlh2hN9vHfswkolJoG/KedELxVZ3hQBE/xcR8Fmnq01uMLrOdaSicWbPQy+PubpxFf+Kml5qlQ8Od2tJclB75cSl40G7Ane15ZrklnJHNBuhlME7R1PKoNR82TiN8QrmNFADXoYlg2mDqGgD5SDPHQY44JXZJr0pP9bkExmNpK0eG3TbZXW+Ilfb80ZPzMbuQrwHDWh6h/gnebl5KIyUP0hUSeWZ6Imvia49DcofrZN94Yuh3sggOf8p6lTuqNrKyzny/bs7+Crvx8kLexx9mU78n7BM96ySDtsvmnW+K8ZUx+5NPg/jt2n5uyRk1y0B/i6LvLjXBrkGrn3ZgZkE0p91+CHqRJ60c6ayNSdiZgnaY0CRA2FSEcTEEVHANLDrNlCmNX29Zlq6UwQTpozytBdm1FsEU516xpxbCpbInm7WoFP7cD6pLeMiuNAkRtWNFqqFfbgxgyBwDftkdvxyOr/sjE/QvSOTQfV9fIiJ37lIhsdmT61sPInMTZE/s1PFdsS4CS3EibU8KNSQogIaxgo0/fZV9EGjdizGyQg6HGvMAH3X3rHpdULy45hx/U1rKyz941VBME69zDmoifeSmNU9V/aJu2yZAIspKC9Qbpbun37QeRerqcyzGNYUvq1w9O59BqvaDRagX/jCoTDnF2R+XNQoNyY060gwjUlKJ3gIz9Kxr0YkkFBHU48wGNF7lOXFVASY3K+ks8EBHorAYUbWb5BPF6/VA79fzuxm/6ebrmHocysc5cAcxhpsBTHeAcE1S6nwz8fAyYpQLT24GNZWOWBOmjOvF9EleysEFFzTmKk2SiWAwGcEIcPK0Z0DWcmhEjx6NM9k/vbkx1Nd/6AeBi2iQTuhAQRoEfS1rTyb+IXsQ4D5UUErpqiATs8oSgsf61niRtU65fAFaVOdR56yATimuFmZDeTqrjhIgSwexGLvggRO7BJUFE0kkPx61QllxkGpnXDap3WY1Nq1YxzyhIPO2+kiBenhnO2ea5HDoXozT3mhwdjrSkkC4iEFAP+urgkyqHcwy7ihvrMogJct/OFN56roFOtrFxkDinkfrmvPF3XJCslGXPqjnL2KFTWSwqJ9x6lrA+ygFgpGrQlOI0kIZ1SiGYjOMp5ACMeTnoYSdv/ZFNfvW6iFCtuTNVPLSDgRq4AbH8nw6GtrpJEOc6gU9HWp1bti5JJTSFGxIgfchR2kcZQdRT0vXLKkok1XQe+wVY6UNE0PouXy9fH3/+tP7289n7xdctrdbe1U+729b9aJgYhcEhAhSr/hZKiFyZc2yky6Yq7IMmEI1afEAQB5eLA+0eQQL8rtsL8Yc2hiKTscXxsE9VuN2PyJjdLionWf3sKnVk6kopjUL83gisyuKUJTDVfklXPsZFmWvVByTBbxASdB5FssnaayNatEl5JhBepZN5DP/kAQw5PBpXiyVAmWmnvZSS7LLJ0KBwuloGCaVkSEIkkSFyHAyQ04llsOIeWAoN31yyf/f/KLfvx3+Nvzq8ANGHkHyeZDuiSl/BKqBCQq0T19KRl1bbnHM02qqr6JglVekBT5aLBPMLB1wHEXH/RCsmeoo5SFmgGqkEkYKA9qGOuQ0f0+XOI5u4MywTIeXiwWGKmMXeW/mPetMhYRiTx+gej/TIBVBhSQPKJ8FBg//BeiC+toYYBemU1U7iyHrkYh3IZ+LVq/4M3T1N4A+uMpAUyVJNyA5HK0hUWYUtZ+A59Tk38+kXf9SKDHLRPIP/o13hgZnSToNMmuycTv3dh7m3H5T0/f1XH1SximmQVL2wR3qJiAG3NB3iF1klEH+sjMCWLIaoNEzjwnKZHXAj2mdrpvj5b5jIutLJWxIIHZt7jgnEqrShkxD1Eg0XQDOuOSELC1FSn3kEWFGNseehLKolZElHssrNJ/smGYo0uLeQ67U125VzVAibtEaKourtReN+BTskhYGMKbnNVmQtep6WfL4mHp2JluerfTxL4y4Jv03AHz8DZ7PVSlRhXPCx+OY8mjyIo3KT73KHyBOr6yikT0A0Ssn35N4xAygkGhMiVMhGE/OztFtywVOBvRnpM8l/DnKkNeQ+OBmiaxD8nw0nSoRnU0yQHrWd4kpS4XMrRj5BwOzhCeIFACZPYR+WPd/5aPT01USkGeZWXcTXMQ1jpgbLpjylS+FNj0348Bz+YAFYqjUGZ8HkXnsYa0oWpIRJJ35IxcdF1t3aqQ7L+lMw4yoOcp4GGjJiLbrC6abGQ6kgbw3fJjccIoQR1fgSkMsC4qrt0t4xNKXKqgrq/N7svkDlxNlqVO8iE+X0lzGXw52dbaoN7LIXGnC4egrFY4ppn19afoqCNrNUvRDJbo/IFYJ94J0+2ll2dPSkAiklTrX47Ljn6TzqZPWRjmJA4LswkP1a47k/cfeHkY5EuRD8t33a7W1O25MO2YjJr5am7WmSYbO9GelxKLX7xS0yJy1gOUwrPoezCbABDfqVyf6C1dGfByjUkmWZ9qaV0d2gnXcfEGRc9vCMSOl2zF9BQ5kE6BRSejox3X0bfd+NaaW55hC1Wl9gS56ttGv5BxOh/3x5L6Mv6zUsy4+HXPq539Zz1gvARliGc/i0W/sUDOAfd+sqSQs7R64C28rK0aQON7NiYcetcwCXLOsdwNPOSZrUj9oVRl1WyUnpVJ1hyyHd/IMgsg0B1POlJMAWre1JSDKh54xfEWtQVCdNg/71jVYTG22r7vDl/3hy+HldPA3leCtbyq5V3X0uZ4ekkrZ2ZfLFNXlYzKgbV/Ah983Z6ImFTb7sXgo5Ix+oYua5GmGegyG6lSSZKSDKRO+6Kcjuoiln97b73ReofRGkhx2PRjlAfZkmyr0MF9jjv16lALjQeteJKAQZhup1UZbQJqcXxWytqeKESZppmWSp1tSKpFRAvxJJJ0oXwlT4lTaHtSsX1Qjo78VNQjHCI3G+gPqa9XN5AFafCFoYnDHjNmORr8s3IwcwqmU0xW2doA06DL+5hcTf3umbHvuK2HvWMnm+u7yqt0Z3JC5a9tht6sEqxfF50aW5qb5OUOGAwaijq3fa5LO/YmQS98JRRnReBToHEsdKr9CjdYupU3+PIyQZrAd6A9DEZDET/4ha+/K3MrQsdPeIsendTS0dI2EJVfSzVSaVLMBz9APl1B81fzkkueMtlxzMmMwVYZ2DSeXq6ZqqMA6wpRWU7+pHxpMJ8suxKDORKXBgBUyEgwikY3oo1v7w3rgSy4kX5exptf1ISvOd8foBR7t0qkvNLZNNQZgh/IwOEEHtzqk2/+UYw06AqjIy69WNtQkZ5/UzUbE1o4KZcTI0VqmMH5CI7E8uJQUSFJYM6jP4WQDM73MC620OA/CkvtbmLcNZUXmjO8gHkahFbRK9OaTkE6C7WuJlk/rWRPbMaqAQ2awPF+6MvwkDgmQHdIZ9u8XNYQrcLZue3rJUyVAxq71chXJEUn05LDFgbgazckm5hSUphQpgjmhQI8RaaajXKXcmX8SRymMWj49dL7+/PNPb2/vP5/fvrJkgWqp3xBqIUieQTNC0SLUl/YR+7LBv1bTp1JZJZMukAiuQQ1KVUMatTRZStFUqaqZONOOQRulCFd9K2iiqt9S1T/crSeGtOFmuyQGjxxkZJ9C+umgcEkpFTExQpq6jJgMcd/UN1nIwJzU14Uy8/k8NaMW0aMad6iiyNwj9UNc1vZarPVpB8I6A8pUqv2QioJ/0zI+nRiCMEe5ngWV7gk7dgv4iKM8gUmFW13fIRM3YzSlc+y//EG//jVIyN8Cq9lvwG/jl6XfAohaOeGjjtSPGB+wCmE4yPIRgBmqKWg9Z5X4gRye1RVVpY/y6i9an3ns3pmlY6VdQRmO55hWydR5QqhEFrl1H49FE4FTHN5Mp8UpYwOnThRdGLhNI2AD5T211qppGrkhiErBfu3yU8mn/DOzcqQekTGULPqmBCjtfHUE0GZlHog6W66yyv8K0CC10pGV6RGJzvTDyWXT/TXED1iRNnRAniDFmT6MPBypDXNrdmEgcMzw/qgR1nTe8us3mOblvpfLe/syZC4Xf4Fi78O+tmzr/+DCR1wOdGCPRV1wAqkx2psTU7xA2SgCyeyK+ckYWtqLOTp52Lw4iDKfMoJtDnvmPw1yIaFNH8x8xL96zjxUuzRM6oWBTncFnTXtmaN+hwg1tTLlqTnDMKdKNZnqcmPeVSgDei/4NQrTB28VhWry1bH8SdbQAIZVUu/UtdXCstpUh8tz5tVn+m/BqlW1+vCE6QhOE06Lgil/Ssz8pNO08nUtmDzCSNIf4Oym+uZX4rE4dMAqxjsGqIjGcR2Y0mRePac3Xt1f98RxLBhEDEczCkLVw9AXcL10FDhMi61gZn+EHrnlo4jvErDO8KMywnzY+5O7KXkUAjIyhWnzCeOhQxWdViY4wDzgc/3JS1Fh8wGg1RriA7KrVK2JY7CEmBDBOAKG7ldOSCVsSJZoJ2OrcWmRm7xRYXBTFqnBqglmL3IQxLnoDAB0qkjU0pY+B/BFGzWbs5GfhHqk6all1q+KwEdUGnzGLDgFRc/TPzAzlUJThg6055CE0lpqtbI2r/4aXwp59T49mKJ5iRUyJrugDulUIbfcC8OwBzOcdWMxEVSFhlUSRQ0HrMAFsGm8ZGy/g+D5qxf+6kPZMZM3MrdmND2Rcb3kD2wRuXsi/kCKgfA3s7dWbDU8uF4Cn3Y66otihRsxdMNw56CY4Pif8S4mFog4y6THpqOCX/ZpOMaX4Aef0nXgx+U5o4H0L9lxvSBBfmLq9b47+wj93m/kuFogNHspYSkg91jcU/EZkJOvMPWLQ4eTr/V9PDLTFssspOFU/qVM+lodzCMiVnISq6A8Papu6rt+ZNmHOGziUUvYwPKchaOgWKVqTMpqfcVzeM2EimO8lswB7kSqYPvXCtSkLwZRvQgEESiGUfwIWQmjF1DSl101We6i/27raPEKx0065XPa+MOoPibjVoxqxjKUShqH0xMlRgQF7wc0dVMUotDGbbdjBG6xJtC3rp776Fl4TfZiCaEWBBctgsgIOpugLz8wHHihBc7XcyQKh379XV5lonYApZWMG9zdqRijcZKHdtwCU9oyniyRAp0dIGh/39sB8pq9kOv2xqrcaUNTzZhDquGXV5ieTJohx6ly8wEOmsVRurK+El+Kdi0nGSl6Zp9tGzTn0ZBXwIRVYmZya6LYPTxmO+f77Mt4SXGsmXB90ONjE4DuCS2zX9Ible6uC41fvrbHLROWy6ZOp8Ayj8nQKxKkMaSh3r6ol4NwIDXmT0O8DKtl+8ASE1jahCSHSfhXlOqAQ91qYxqGkhhQXeUT4I5ggLisnOH2qQbdQ967bYqxFYKgSZ0XbaJi3GcM2b6UNU28osyfGYjmkjWXhVCmBlQQFYQhV0E4iSM/FNVQ7PzDoDlV3b8BDGiSqcEViIrHtgOjZJJNPkOuo5Vou8REFP6jgVN/2UruEnN2laUjosE3I6naD6Fv6Oj9C7SULHhiyDkc6MKdd01Bjl3VQMReCYEoEiVNCfPHTAbTIDZmF3Qh+T2iQ0MELp0KT4HxkRjsUdcyxkqKaZR5R7TvlSI+91fahyWFx1zdEIG9A6MZv9yoi4LM31yLIP4UJMJZJ7Ke1mji/BbPkiw3rZjAMnIhWeVbrGhYUX/4jTRAXbN+nAjydCM8u3ikpj3cM3pA1qEg+UABheECuJqGbRcOasVUARvzsa4kDAlggFkE6HOcw1Rbu5f79a2XsL/9/MbHG2sUJKRd3ghnSkmnGdHCmx3Krh1VHG0rHYFM/lM6kPEqCq0kO3yk/rvA4XNkCnAFVpvj4hhaHR07j6JzTZIgAEkbX0d8RamGCcOiFgIKCJyHX5oAmbEwHvgAB3iu+qe6NNVQDe0xXj0yq6mNO5HhKfBTmHTAfKzBRJe/3ZTRer1irpLaJAFgTu1vQZkpVTALtAnxiaR7jvYgzap/jIOJvtZr5HZ8J/uY+Ty8JEEK8fEN+PWl6el/EsC1cr+E38Y/XP0a1MYHfNQZ9I90gbUZeOVT7uRdHq3GpwLjbLQrmDGI2GBKBiyfWsaWT3kNUQbuhDJarJI6MniD7SHTOsYhvSiFGRNoSIzDGD6XH0Y/ui4iqN7x/DIEBLMOtI2yM9WYOgOOZxEMiEmQhqdUKlxUAZ9luGysVAiVSNe5Jfb50I7D6WoElpUP6WC2OO+zskWfoKu/AcgtXQnpC8fW0/1+PDNYZ5nEZ0tmvNdjqjp9DvH2J3UrHQpihKjqC+mSngc5H5BhsuKFXmhOxmfUKTUsOxHRtcSo7YEEWV+xnMNCGmLnI9ODb66b7pORmT6S+RCTnAKkdtsebpvTbfvlcPzh9PrC4sW7uRufEd7czt7viimc2pGikct25scg6mlRQQlYsbBaeOo3ykc3nw5OnVCSNAlzEoWL0EhJ+uSFGYY/CsRWXAztWBJpvXiS4GWlk2FpPuomCxl+7bnQNEg44Ms+ur6KBM3K5jXhAtNoUVnhmf7e4WV4CI/tOYkAu66g6ysJlnpWiWlXXIU+q6xPYZh8gmgHc0DVVTCHF0IEJR95hcJpYqU7BwfapiYXjQ07NnVQ8pqVhiefDXbMDoX4yHgh0kGtUqudYNFQfmJ+hmk3ZerzEwyZmBP5skphPqXKqCbQnpamA5Of3h5gsb08ICR127xubKZ8Qzj8w6hf6FlMTs+aRKqMM65p5kuofn2py97tS15VsVktDBnMDDzAI5EOf0MnmO1F/J2tDH8taSS0UtmmN08QymbCLM5nbecP3s2e0ETnvoGmC/zLhrRJiqZAigtKuQh1WNaMTjQhSnbEj4Rli6YK5+DrWp2lzVIRQXXj2nFEiMZGHPHTZymldhHBXAixbE3ByigBqworL80QQ4yLNa+Ip6bm+YwXzQwJDCanvfEiO5IRJ8YKgzKz0DZBXIN5L58+mnMYqz1m3uYigoNQztLUF0x0yiUVQpsmXbFF0r1AemZkU0hSJJUBmgF5NMvS1JSSURDjb4Rp81waOjEH9dSixKPWOJ8ZMTtv1OCcjqOW982eTMOEB+uEEYpzaXfKet7fL8/Prszh8LLxV34XuP6DzfZi3KnqSRmt1DFshLJ/QQaeOq5RwSZkHebctHKa68Q9EQFIAf3B5GO7fQ6nGnoqnLsos7YLUP8q1IkVEZKgbPJwgSXIs2OMbsT/1e/rKog1sUgmXCYE21u+FjHquzaaBWfUExerK9D6gIzfFMB6T/uDX186nl6Vx471MSLreRmX7BCLkGTfX0sUZ7dDZQmFXFz7+wUZD29BtUZq/kMv0kzPilNGpOS2YRHgQstBz7EV5VKfFNXJlGbM2H1jaYZ4FDUO7LI+mc98LVTUzdCgAkSuS+vmnoJ6/IgWHMrQTYFaMTtSGN1+161HPJrisKToJnAow+RGs1XoylkJ0MxOayUgDzUiOpmGBtERBXIYL6SVeGXxtuTjE7Wsum8z1+nmk/eq/UHJFp5qFmEO2bSHFxBDQStVCl1LCD5Z5nbM7rr1GxQXtGLJcXtikWRQdJGlgPxqC826h6Z63WrUA5y5OQqB0Q+kFvFwyOErdya8oB6szKeikrl6hjWVPLxnrMoZKfKRGDNtBEUJszmFFfvpjMq0uWMQdK8jugnYO1LM2jZVBQZaWjgOiVut1N5TyPS/HpUKperKPMFfH8gGGr0NKNoM9DJ3pK0DtKQU0GyKhTqCa1nglj01iArJUCsEsm3okRoZ4nykIVX1K0VS0qie6bqig7DN9hXTXN6JmZDROJ2s0sYtdTQJ6h3CStQ4g/sy0g5ttAdreziKXYOon9Gwf80fEu4UOTHWMHeuRowB9nNDkKtnjTtqYU7CRSEi+6MyzCEOQ42qs0s3+9xD7FNDY7ilCXYFHvtusBhhUqAMF2WZijjC30pK9CKmc8hRUVuCD6l7sPrQftfrz2AUAdNGQbv5QmKsgYb5CpWUWu6T81Hrq1y0NJCnIQB1yYAMEsMSJAe9ZKAgkIFYz3YtdXzP/dGcLEhrgvGF3BCkC/YWla2/PX9pV4ZVioQxEFFzc7UmFM50yA4GNaCr2R/lSjECSy0pP+mjvENXxJSHI4fFCIqwCiKwnkFdsdqRX5RtOkZnH+hIKmzhTjCxh7LbvhCpsuRLe3ZfhqMmYl2N60Gb9OtldFB9GiMVG5Lqk8OvaBQykJFzrrBBE079uoBHakkhAh6oYYCHClkqzVySCOcgM4ncQGzAsC6UqVQrEaZkAYgImxSqUz+VfjQ66AzROopupujavxm1V2eO3IfjWfL/wqYMkAC0hI9UoXxbUtq/9Ts0r4rgQfxuFk5HK8Of/MIkKYUwPGHlwbmXnmCrLKrcgNX6pAhxpHrz2onRARPAFp1YapeZpm5oHU3SgtpTMjOjaCUZHQIozA8tZIKIDMleoxIxYCp7NVtiuOWUmGAMITJQZ0xqrdg12YHpV1oesAqsoEyUcxStQwmaAoMEtKYpA6CMgDXUdI3/RwOtRYBx8sY/r8GVlra/HXr743FtTq9ngm01ncCiyye/RkCs9PamQx0NU+DcemVsne+h+xwxp051C75GMfuLFyWwZkdEGAqlftFP5ct1noAxvDrhuxHl3J3x/b5OWXp3FlGvGkxQ94QE/Q1GHHjFZVQmVkj5CstNTEZ4qFv/s8sloLmAtJW79ZJTwzAMvtwPL7fDD7fD3+2+/7vD998fv4Ph83b7r+ev74wUMaUw+SiuXKEDpB5SUxFs1Y8VwLugS5tDXvIZOo2YAMRD1uQToNgXHkdqhAu/ingYtNg/iHK2keY5LaUoZBqWqG2ip5FaPIGUbJX0yUqTjL2WHwxC5VFMO85XWsXfTKlee85gvNoDE1AAuyfMrY6p9lE+aR/2abVSJxSL12nVhJULmh4lZfijELbB52kEaIveigGPwckdU9vbxn5Mxg/sF7uhi4yoOo+UP+tNQ+n4dJUDg5sMzkJN4zc4dBowG+kJT7iM0cmCUIVQIBWvJK9AB0TjEpitClygKaCJbwW1JCzYr0XUp/vBOeUDZufUDCxXRxwIyTvLq+7IKfpmWFVm0ZHt9+Fcl2bqOnTSVZ9gIPmA9qemWutY9ZORJsOM3JmBjeImegSvSpjsOSWj4twMY17FZWQIvd4NQhr0EinSRHVrkdbWbg3RT0c1WBBLuuEoTkqZvorWtr2myu0Y1zVM5rzJRjXHlaazEehYJm3OhUVAWR3FGHipQmpmStFcJEVWaVxaS1VpS4mi+lbhwyLTDounoyn3rjvBBj1w2MpdXypqJJiYk123KmCEcK2emdbNsyoe2s8aGliknZwh9/2s2aCIh2bys96EQGl6WASY4Jq+pIiO57Tq4kQQ2CfcNdvhxCplOFVKi2SXtO49TBifpYl9NKxOOFdrpT0W0D6aY4YbA0kemhjM6gs+WebtfSKGo02I3f648emPvpsDzy6SkAtjXj+yC41SuHfOAAI3ppqQUc1LVLOOK0k4rkyAQxW33zoqaT5aJTNUDvXCX0KnMRahv3bQ0GZKIYFobUCvqTceIQ3XGIUUD+TVWoicfseR7SIkrlpJfPRAc7VF+6Sr/LQdayOebgPAHczCBMLxW0vH/enFn1m699bfYzt2aF3h9H2r0+kYds1Sr08VEOMvLvvl4tu7ewqO0d2RurG8zhb0PnAYgrNlEKvNiIeWBnNXWefLWdWq9StioV8X57NfoAWihQw2NuDG1VebBR6wHn9ctxFVZQ0+ZB/bc5+teQ6H7+d3ktMEhkbN3yJ1sNNNilF4SpLseAopXeAOWDegyuwVgdA0i8c9kOz+7gOU6lpD1zOtrF3CshIZ3j3wVWHmNgjurCHPxgcHEstyApf1dhXNYzvQClkgcttWM8BkkIVnt93h9GogpHVMUdudDh/PUCL+ENi8dtpvw5DXE5FLPxQF1VTXBuk9A0ZTGo9zS3ek6Kl/0zF1aypGm2i3dTq06togcxJXq9V2clw3kqI1NTZK90O/wkMgSTAjLsXshwIVILK8gU7nqj4dSgbdxsJeZ5JU5NmeIQejxZgN5XBmQxHZUfttYbJEpXLN0B3RlGWjYsPp3A3wq5O9BkicxkfX/Rq9y32jhFuJ7d7qRf1ksjZpOPWUPHUJDaAFGagizxPU6RMqWBRo7SgDM6ApVO9GGpfABdUIUlsldc9NjpCXtwJoh83zgfxlTBuJQbpFOIpVKaE9Uov0JHnXBKudeyEXFtMace+LThBWAE0AEvSnpzNemEpURmXbJAwVEEQXcCl9xjWo0wvqU7NjiD2cHFehAOFoqiMJUuv53qRU6IcjHb5DMfjzpaf4dB/HAstpKv+SICw2k4FE5kpzuvStQDTdyLmdGBaRukNYpp8erC7R1lN3Pg9zZ0niu3aGUhEZrvVlib0oJFAG6i37TnJOSekzGksT0qTanqrHCOYqYvcUU1D8ykbmoEdB1m+g0C0naQI0XBvZ5BaXo44njlqIH1k5iLq7AuGg00jWVNei6sfvZMNGSgVsXrOnVtXkukrYgw2mCYTzmQDwmQoHjenkUR+paJVwRQ10PqNVyAGtSSOYF2NuoUYaWS75KPFKYGnAUo12letFNu/AJCn0m6xSDk+o2WUdAdT4I/fPJ2WGG3zAfSpkinrxLfMGPc5NaXDbH/9gv79xKKDfOOjnN49fVHseOR/4gJHGL1ObCpPKlRr71YFAfpWqSFlVrbBtwNVsVRuCMDIzLfC6vVDBkZYAl6SmL9IBBSc9UFtIXEL0Niy1DIy6wRjiuIRBzLmmjUcEKdVGdrgAmsYMEAGX8qHGUrzfsNLsEfUSKTo3XhgevHdHEwmqydqXQaTwqe19Ekp454gE+nrYDAiIu1OoJ5pZh7RFrjg+2jogd3FVtDMPIoNMNHBAQfgoP9zeN6f763fb777fvP5x+/0Puy/76+79Z4LIgeHM2la7HW634/1K+NmcXagwc3N+s9m/bA+v8yV93wbod/YZVJ3YdDjCi6YworlDlqZPmGfw9faY0nJsIyQgSE4yKiU88jz7I0vn9/vl7f3d5wPffX2dN9U4cMSrP5BrN20SKZI6Zr6JQkbGSKZ5hjEBIFjbG3RQGwcqzE5AIEGO4NACHI18GPi72+uf7t//H5s//v32D/9p98c/fPnj4Yc/bv/w3T9vzn+5/Pzz+c3Jzfbgz0HdvPOkKbg/DkMO0/RV13xeHZNQ0NItl7qN7/Wlq3VokJHeqSSZDA9RJn36zphsJ2lUXSnHUT+N+LhuXddQ2+EhU+Z65pL+7Ut0isZOCEgX8XuyyBmtmZNSm4RAcepDDiwekTOphxOrT+WQNuXF+4gI6HpaSPw0rU/7qwo8NLk1A12PZrXkWPaCUA2JuqKGoR/OINVh1MxRmUkZceUPkyQmECTO2723MSQyQQf1FzGKdfoirliqBCLxcawmi/pp83GKVeEvNEd/tqQsLpgJy/sIUB5HJRSpYLKkXIvYRotIBJH8SJMxUwQW68tisOuhMpeoN3rA8yhiLlcNmXmw1CmI1mGXhEtweTSWE4BPrmp16k2/OGb3GZVeiFQDMHnvEVH7+oR8XgU6GDirkXWnoAaF/dwIlW2pNR7Tl0cUawZOJJlMKCdwo0KBLD6DAi9bggOl7t4y3dGskRkTY3/wlY79rQGGVBzTH/DgUPTaouzag7xDrdg5jNjuofviKvzFm1zYVeHHnjUvQhUrUwaLF7+4hL+7zMN5Yc/31zzkDD8Zlt0k4i4I5RK8sdAHz0cifnFZRSHc2fTgXFyrun6DnKwrInCGLMGZmeIMHmpRhrfkcnPllS7tChr3hNpUSyMvTNzheGFVlm2w2jz5u8jb027zwimZ7f3kDpQHc9PXvVsZLOCpaWY/t9hVMQQQ7OzcmC3huOLE+zTpiNs4hp3DkIM1jRxayXsZUjJylRMOdNKSB07cjjnDlr2sJzLufsvjfL36uKL6knOZL9gevPvvOwxPLz7+cSLTjgzH6WX38uLo8NLaD673R8wb4rwjCmFuyvg1Cq4dXuD1yHAmsVThKuwe8Sbt1PFL2cdqhKoLUiwfS0m9moJegwsd/B13GFbVrjayxjF7f5W40MLkbzZusJ/cKzUqhRRtB4hI/TLI+7A5DoDTOaDB+QXDpZ1dUJEq0gFkwLSmvV7inWeNdo+EKZUviD3tVTZj/OFy/OIXmY6n3amHKHqY6Dmu6fgqVRvzFW9fr9cfz9evl/vX8/mr3yw+XxyZoXAWgTeEzJq/KOD2HNKUPRiBRyb9Wq4hxAWB/seJiyxDBiraHZlvfKFR04yT02QHTMJCwlwH+EaesAKb2mSjDwHrCGea7v6VdLcj4B4ISVcmM9uD3/TxYabDKwRqkNmyG3DGGgyJKKW6cEw3IkGncnyQ6FB1CuhVF5d4iDpq69fthbH/woTJHzMzRu9OeBVLEVCqHz7xRCc6PgB8+fntzYkNgjuffz5f3s7vjlHWdSY5XxKBKZpSpD1BgL9WLhWPMOBF8TMV0kZfWddujq+7EzJzmqYz+coZ6HpnPuVG22H/xTc6+wNBL3vkczuSQdy7u5Gi7RsDCw3Bu/f3JXNrDdF5zei+6dkyTQXf2gxz2/sGDYaPlIL8HPCzTA4tW4fRBrymOxynQP15G8+9QD0sm1Xggt1MvMoVuYwCtF27UHG623ibNwSZVxktqIfBuhdkRHTrZGIJGqC0aXhzh0iirj4Calwck3Nu0FNhHPRqn5onStn4g3DX3fWyu6Du8+183t58k8/Gt7qqfWLtzt/JRmHuczWB4Tgdj4QdYw12poX6CxKEHYoU+8jJnaJZIZriqxA2I31jp4dWSxjQ9jBogwFHI4oTB6g1GNE9TRAJoiPdMDxelIc6hDE3XI2SzEI225eWRRTZBtDBINuFij1gWPfd6cagvj2Rdw+NsUptzM4m1unTPGne5+CUKDL3ka3snS4ntrcWA8/dEWQMBMoQjV/wOfhyD3rmoHpX1T7NjBZ4VrN+FSlKOsQUcSstwV4wcPUs+y6NKdIlRq9qOJszACtk1aEsE6gtRmYQQ4Vxdt8BlTu8wG+mjUCKY9ZCsCxL1I1MO7d0r6pXLeAWI2Tptm8q2dNE9kIINooolKA16956smGTePRKopPnyeh67lEQurUAQ3zb8Tp4g+9MecMpwKsjy9F5cQKIJC/To1GTqemWweMCukQGvhZNqNNXR6Ea1cEF+VC4VpGHZCqPsc4FcU8wiK6xPKXaKup5GNl0brDInbQA2A/tDA+UwxhFrZvI0D8fsk4Nla/240FJRZwrrfVUtlGFTnMHESsvz6Qr3RrbZI+C+snAsb0Mz5hAr0mXBt6KmCcqW8VSUdaYe9ZaHsgAuiG0wNzK4wD7l3+nJ2V+DxI4MB//3VQnmMyvj7ShrTwzpLJdATLT4ok5KSfl6QEDZjUH5Wq7LuoilocnQlWLYnEqi+NxiojyMgvwhKc36hXOs+0ThOEJ3RoHLHGqZN9i5twULmJmgAz+qKlCsWaTNWHa2tFYUg/OZFuZNodxrNbRWn7SXwMYoMouu/7sF8iNFkw5vZB6o+TzuRetqssoGXvUeJRML9c/H37Yfff97uXL5kR0dpcKCRz3jDSsf86MZBtXOy51DL5EZO+eenPVjAL0FzMJ06Uu3hBkacMI8prNfvuVESA5bLw3kGikTDLJO5dDbs65mX4zKTn7xSVmL5Sc24km9vBB+HHRZAA7XAsuIQ7A7QFuhapHrm6BrqlanLRSReXiDJgZg8FhpdRgmnM67767Hf9u+/r3L9///R/+0x/+/k/7P313++PxH6//+vOWRcF7c4BCswa+v93PBaL46sj1MQt5NbMuRbMhQztLR5+PD5NYmZXKAfJ7VHpcliPPuEyBwKd2rScYR6vKQVRSNeYFP0JHQ82V4EIgM2NHET5Ck96pBuIpASgJw2D7JpWElf8AWmZ7Xh8MZOpX7T+wfYMIyfY5EEdzgeuKUdb4+FBy6LgS6iGdSxnfiFoCaEUmV5zHT8P8O2DzT8d/B0L1+Yiy6QLJj/zNNjrxqaPoKQ4Y+nuSUX6SbJ2HsEuDGRUGKQutKnO+MnlbitbHp3ACI8lgFse3GWCufnvMYDkkIVpJQqh63lpTSRbIM2kTpuTMsPJl2QkNiVX4ILhAyoMkiQutjvE44MreiHukTxCHH/ZbT64X2jqphXRc1WYjc0sLplAI1v4VVE4oDkNOVNONmFwvcW6p95vxX6tXENMPipw6uw3tg5zO+ZOtbp9Bo7VGksURh42DKJd4eW5SqwAsqkUCeVQD6q9zRV0Qk0D+6YvL6yA/9cNsURwRzcbqpZ5T++kUfNqbvc+a0oPo7Z1/hmC5c23A0nTT9lMPyLBU9y66zHHVTS7HVPmlpsOo6Kd/5tUUy6IC8Ad/YUAim9y3sTG+qpAk18ay6D+HKmlSaVxWs8OxEXLGTscFV7LzOMbdEcHB4u7bFKledEX8cOlN98P25HMxvqEWoj1OLOthhuwdLly7NRVQDuSdH1BZoATOfEak3UPOqbnSRjbFUSvn+BqxXHE0u0zmsMO/JkcdU2fRerhrCFkipxhJne87c7VdKiZl+qD+EImTCxnTJCrabM9uwThBdxeKNKEpPIpQCZ0rBeWAo0AviC2QPvvXElJavDps+6TEabt/2e3dmkEKG+XjWN5UwD8YppmapqPUra5cJt3ub87qN/3Qj4P1FAI0ooUyjmeANBHYnBXbjOSO74zqfXkHXjV43bYlI8l2/+XgMx3HvoUmJQ8y5NsUhjyFW69BrdXlniNdud1GKMhtVRcUeFUrXi6hvEBqa3LKDznRO40VQvuGbayJ6ohpgMSKgOKQFRI3LtyWdiHEFZdgHqjAqQrasaZ6Sn/YrT8febmQma/dtXFyu/k9pHSvrkAgcXlaUV3jhCYL1AgIJxw6j+Bks/c95WiEi3v6dauu58cuvrS3PUccAKd49X3Ve7TtHqtq37g12ewaKaN8+oVvGDHUa3mSBA3kZQZec1stzxHVA3quytRJthjAV5zpz7VTApBmbTDmcJnbAQws7tW56fhYEJs01lzRVDKH355kVHujNf64orhGWPqUq7i8CfoQB2MDQ8XWL5U4oXU57ztBNDVRSHwoBbFwti5kudTTog0yGi1hxwf03N9Bs81GUaMPy8gOLVQ94pP+CSBGTjMwhli0KT0MTRIbWe3f0qwM5O2GvCSuWunILxwqN/Djhh4QrN8nSDtM/MoX/1J7GGwM5WxO2q2JiSgp/9St0lTLBzdTbJiLFzxwJtm31ynfG7y6g5jIu0oqjrGZOObU/WeqOjWAsChTmGEVv8cM1iGB6EIfC2P3P/otwLEbPdTgBaplM+uGrWwjGm/nuomrmNAtNun+BGjdH6EGpu8p3SNP06XR6JcgyIwZMlSR5OoMF/RrzM6WX2RcC3XYsrLxu9ADQqtLHte5qAbAkV1RiyvTsQ1Hcn16R2dlpigMsUkauVO6Ssh6lTMO930p4pwyGLU8oOZCaOMHcui1M6tZosoVsLFxadYYCKewZz/qntr1V3hZDT9lnqcAFYx4D4qGUw21KksCHIZEU04lwtIPJNNNhfQ8LZVDEYeyPhKFqAZyA8tzWOeldSF2DT0hrsvkhg7T0Y3krqi9DqZ+ZnzmaSTClAXvdJoN1RxkDITeyuJE/JaEONIl0CqV/7+2KfPXgpT9PsjJA+YUlyajIy5YFx8l65T/OU1AtuRk0nU1/BaBU4RaXn71GJ4pMWBmleVJHXiFMEzeWBKWSkWaCPivZGziaRzGCFLACEEoeMQEwEuWPPLhhaJBJbZH5vdgLi+tU7ljQGwPmDy9+OEglKmtc2A6kjsEYl770Zz3t933l9Pf7V//eHhlnPYWzJf97rvD7vvTj5u38+F28SuRVyRC2EJ0R28jOL54n9HbSg7xM5d1AsNw0wx4Yp7CdQo/r4JSiJFARjcmr1ikUhMv7144ExR/Se7me2RI/aImB1M3v2ztLy41KjoSGnb7NRwwiiSYTP8fQUr8U2jxOL70WOKlPDfJrPQRGqB+d72dNrsf9sc//uH7//x//Kc//l9/uv/n4+WH+79s//x2//l8+RGSsSVHboDhiHGfPtA3bu4w0kHWGFCMqGOHrTr2WF1/A0/iJ7NOqx3MKWkWC04HCY4irJJW6vRAFf6nEeKfFHhKjDbDbqkBdmVHMhK7OpqU06p3Mmr9rcNeVj5E1q/j0sH5TSZ9LfsU/0rjDSKwQQuo5oAOGaPoLs4FK3IoZ02sqlST4gK7A+c0KGlHxhLp/I+D9K0ABuaTUj2E7lGSroWjeMXy6tiwNBDDBCcyfnSlDBJzZfEZjJEaRQ3Ca9XpwHwGJ4ZfZn7j0JbsCYNoagopSVGGHBRTbBVEo8CdZz208+hr9WtMIJd1Ro9SeY6mvziQyWRENPh9TMBPvB+FEgJcwKbo1O0sihZ04qha/I8FSyloCiWJwhBnWHZThhkuVtPsnbSLsipO8w7WrMek2G2LJo6OI6rP8UueRtpBTeyJ9Hm6MoTcRVJNjC/mu1r3CyavIMk3hljCP3ElBKKwdnPyhwAUN+siqxpObe9VkSfjNWmelYHSMYgb0GfN6fphNiCs8IjyrkgnqFsOpdJMxKN9Q7c0Iras0I5ngLY7L049BmE9eZTJR227Ll0WwUIDJVzA75alpLplsc6KR31viP5+871HKVgIUeai1tQ+E6SShOaTI9L+1Xf5HvzZ6xdSH3k5+eHzEi46ZZIR6tA9Y9ie1HLWT0zLVp11q6HFeYJINJa7oim+pgijOargXFW1IGSe53CGQaWfLBXNwLFqaRov38wH/G6tJ2JDDIlAli3Km+zF8CVyb9MzevikDLxnug8nQAKtgWdDQMt0taujYgISOiJS4j1PNPqGl11Lc5fpnKouN7PkVDuHd20VYEoqpRCmbnzlJ2rwDXCX2/v7+/ntzZfw+zgCark6s9KJneLClrLJ1Gf+06YMy1q5UIuckopXIUBSJqcqvrw4uWiLJoIiH3Dj6sNPcnu7oS3G1lwkDoYPGIAjxahq3WsalhKW1ohCoJPuLDPYIg/OXIrBt89OiM+K4A6Px9hzvmmq/eoLskBFuC8nhxkyi7mc2V3F9SVtBNbeTGv7szs1RCGwGBPDFY1Sgcok1hM4UpFKYXMjLklFduICPFNTO/429vn9Dc34hLHmSZP95nji74hvvPraa+ZwPjWGcJSvC2wFlk3Qs504oR3O4IBEVmTBjiCwccF8e8FArZx18xnlSeo5Dmj9kgh75HQNdwWcDcoXqmpDDXEm6tnfcKSW/cFADWOJeI1CmbSsGxeVkeYAMcoAulhcSyTWYpzHNMnQMfM0LU2CaxdiOAYKl1QRDTTKtBrRPg07ZGS/s/k2TRn3SMXs/kJjoMYKSlwJu9riYbqUDwK51UuJm92OJhufOtFW3Jaho94pM2EEhFLbvkuUKjqJMq8MtXcSpWNGPNvT/gQaukZozo0BZ4YKGHIqVoZIQM9AhhiGulJ4/SMQa8K6ntulsCh0qMworeil1JDDaNrilxroBIk3izhxJxMERiAMdVFLHWysYi2H6EBb6tpbaEEkVdSkPvw3pMU0WSSD+hD7DI1qQNt0t9O42Xihs8FCakydcibhCUohCprrnMZRDNm/ZGgXnB7NJoDFm/ggZxk/1BmWORPiT0ssX9HqwH8/7AW0UzSNFGJYLRzZhch0Tmm0KjBsrK5+G6TSvh4ZOOl+8XRf7FMCyloCrGZ0VwCda7+dDXH2vDLP00+FUmq4CjuoKCxfxphEJTMUSkxdh3vqLQh11fxQwrYlUZRA2Ju9V2B/Xl3dYWd8Rhig5tSMNmqvzVGpCamFJzVIyj+ggUSITaKfP6UjsQZA9cRZOrSYOtYb3GbMj6Ls+ln4v2xTJjp/A9bl34FV6RPEqh6oEIgVOfazJB6BqWOBjqtsAysAXQ0/YgRmw2WsDZRk/vpNmcE8pI6qEIG2UKFdj8WoWu0rh7QChYBjmGlDGdoqL6gwG6+5ybcAtpX7FrIKDjv+BXxWy+TtxA48w1UqV5JzGWSDsBQTt/Lxsvv7+3d/3Lx+Oe5fX19e//Dy8qcvmz8crt9t/+X6l/PxdsFemYLfGVp2r87diPhOdZw16eFMnJw/AQ7rfqypkwHfaRGdn+vZJDo8xqgQ1AhNyTjqOaHzvpnTbke7d+Ytl0upX1m/Xnpg2+lNtxdpd9v0cG3MDqpHxn6Wyj6Ay4wBui7XvcoaxkaUi62S2paqV+9FHjbbL/vdDz98+dN/+ePLf/7y9Q/XH09f/7L/+efbX97efryez/7OhtWdnnQfV7Y0AJAOh2WWIrSLBXTkALS8/htYNR5crBJdA0sPkaer5uN8wZiNl9b1DyyZuCBJpA6KnZd3fme5ZkNjGnQMjId5OkUpdKH9TaiWsM4rgd8pmqaTAYaeMGb25YMR16oAGGSDzj7y67NJ7fN0/VsSmufZnFt/Och/EAz2jEuYT0r7NBiw5kErhCrdBuYmuNNw5COIwYsVBpby8RhZc7kgJGbwxQpWWJsMfj/5J6pPOH8L1LHSYlpi2szbWZFcjeSjhEvksne3CVxx5px62+CZfuGCdc6TotoapH8DpHbQBmSAdKt3NQtrjkaaq0IRiEBs7Kk5AapPkD2YlYkHOn3JLZhuUG8u3b6GYqPLmA2Mypq/hE0Db+P6FJAjSEsW7R+pEO4G+erpAbj/8/SjvEnPgxzgmVuETb50pEMLJ59SIEmWa0tWl2NZ0lw4XOtydt1vL91WjJt4sK0JPTcl77X3GR5BmgUneTjiIGB7n7yQ7uLM/QiORRWV49peyQOZ5HTPzH7PDGhEYLHStU6rXaAGSp1S8tQsDtTarQf5VLWEf9ep7cWTO/sVNQvgAKZczfpsBYv5Vv+MCFc7AwsEuOI5+sPOx9Nsynz6aedS737t/UEf+WqbDSuJx0k/DqDRDJQ24YzZLRrGYSXfL0HqlqSuBTAkeSMvhf6Wxf327v1zv+zg7kl7Dtd+CccfiXKg0IKvtPDnVPUUUFk85s2HRu0aO7Ue6MNChWBGBbs+NklwtlE/rvQUdS7gIwc+HkI2ZSBxtZCs0D0eqrNiOH73QLODkRGOzNNITlu8GZ1sCDUzDHjzBFZRxLkvs7yfz+9nmI9c9aEyTMViW4mCCOez3UyR1XNSOMMGs4Q8mta2pcvDwZ+C2t2/vKLG2aXR6ERvPUNBWfHYJWBwcVPGdcZjK22igCw4YQF3wqCYlK7wZ4WfI4HAGgieaje3guQdl9dNtBylapmcDCwacjRWh2XgQEWKXYFh0a0Z5U5tepLamu60JeNiklRp8hc/kcN/tEKsdFOyKImKLm/wXN/bB+0I1jv2mmDKeTvzd3n3uN/9ySsFcji8fHl9OR5e3a+cb5vvTv7quZtyGg9iQtL0o3xkL+XcVVhWJ/1uIY31+hg4lzF+LksFA4RXHmaQlkmplTR0EiXBNXXNPO7ukzJuysDfqKWO/ZUimdZHEzR/XItze6EG5ckE8DrYDPzFHQhLjBDCpxTmib5/hHRIRVnFnl/BsgX/5UMwVV80v/hKZvdK2pGxl7w4IeBNz/2Foba4itBL3fPcbU+YszsyuMf+6JPpxmTYjClcW1Qd6xs58IlBYhh0JEmmduqesDaOQNzcwcL9StukupmGbxW/I6/MqAZJxgA3XDL0uoxkxeCZS1wSXdwSJbHkb/usgks5UhYJEp2S2jtEGhPSpx0PXpEdRkOmHv5BBIjlJCqgR04jyZjH5VqEr2ABy6ML66kX5KP410inTV39LvOcGBTtzy4Bisih1+l6zEbMEOhpw1ZCaJtv8Q11FropExZAOiUibWjdO+/loLIshQpyPXYFjHzMO/JWJHIKB6Hlw7LsPXzCDxMZ/0W5OUPOqvWLSyL/JVh9rzo8iRHHhQhwu2K2O4dSUA3vepC8SzlFCcvzqfdIp8TbCeTjjrpkKMeEQARhZqJqKJscFFe7a8FnTikn88jzP0/YGV+WlrUYW7fkkjFTLZpCAHF60FHVphc/NAIR1nkeHcOGJ+mikChEQ/3JAlyLdDwg21i1PKNaJxUueJ6S+f+7J2X+bYBoo+4n6OzBXtY61z+l62oxhgJOx44oorAaFIQ/BA5YlBeVyJv56zdlUgkQuvWhCB5i8DPPDAruWZp5R9uGg6KIjvpMuWpLe3KSG6pofcCU/AbMtV9d1/bAOeWD3U4kzoJImlZP+flfUUZl/vVy+D83f/zhfmTcePnh9fv/8sPLf379+nr78+6nf3j/l7fd5eygrM2f7vuTX7X1lf5ODAzQzp2cuToYzM6MJ86d0JTej7Cx+Jw0qcY+hEdhYmRGK90T15yvXBw7DbUz+Wb4v/VbS32RyVFxBOrq0sjvTrVKl096+SzG6e4BiqcM4injMAAeiCOVmCxddwamRg7OvInAcNrcX74cX//0ZfOf9v/68vM/bf/8581ffrz85e2nP1/eb71nB3q8MwYTYYRO09WfBMvoaG3IKpXKSX7/mKulRZ4QdekzPDBTj76sBGuWT2KRLUz9tKTT4RggYwvn59bw8oTuVZG/lGj+UaLcPjB8hm908QBcTDrlpQN4ZoJln+UfaXqIF1K0RpnEr3vNMuLZE7L/9MoxKjAvNhBJrpg9hq8ZUv7DIMLtc2A+5YpoA7f5kiHJJR9OYonFfq5MnLQMHrLDaXALlQOHWGke4jBM+0dtRppHJnCaPFg+ZPHbB4mOmeQZgF1NNf9WtHxweWTIJ+B03BEyfmnE8WBbwkonfEthA6kxXQy/Bmt/glTrqNzhH4VDSypWizGtWInqwIioQoJRCG02mGjT3ch+R7lb/t0CHSYknA/58ykDnfcuTmc4jCAgVf6xZLKGpAUQ5mEPj/yz3IqgQTIFAtsDSx2cr4wNqoCmXLcaqyiZOlyj6/j2XP7IdOochbWBY5DNTLvUNDF6nHT6moM2GhT/zacAZkx06UuipRXiOd34MKS9UdJSGeGO9qZjCDQD0pvSjlOp1l8ld44HVNOrAKh6h6Oq4wM+517zrPn6Qodpy8uLvw6hglq6T8bVC+si2PP3nRh4HIqOh/3L6fTycvL1MUdfIuNLKtyR8dsC3pJmHuCEoM0C83IyXJE+Di1mlXQXW7olOd5StptI3r69Xjz8IoNvlNgwYN3PUN8zMqy1WwQ2ovn+XzdlXC5mWnCMK1kTt0pXVEAQulug4lKaumP233KNta0DYNhdzttOZOLrG3YOzC0IU6V34498NvmGy8xH+kliAUYc3S9atoHwtrsO+zQiTTwZA9jI2hKapExXwVqv2/f3C2qYn0xUvaqW6jVwloA3cloA12K2V/pgWL9v3hvMa+co3/1tmQGH61UUJzv3715ONHeHJ/qXvVhPWjhJpIa2pho3rZbQohSGjJmKyI7kz13vFRgScG7+wAf+JXVa4ylSvfMZk+RhU9yC0smDEpC3WRwOgvxXx9DPUa38JS51JZdtx+CTqtntYCwCJH7ng8YoXnnrnZCY3gySovPfmRXXvTZEHHtMrAUQVHsjXQ/h74L1UcKFGxo4nQ4vQj9DdtRN/DLfwRcqvfjQ1M6ny3yCQ67wDPtKJCNsyUrW2SEswYHc+aBTFx0aFGgsyU+yUbYUai/g9arBCFkAtFZWV9/YoYQ74DUt329HTBksGaG6SmXmQitlHmYoJZXOPjFsJ5KK2qU5c0g+/J55W6WeVscvv8hdFksXQFifAxLkTqDRz9uOMfIQnBCwUch91gvdqDK6gB8F5ugH4RDMug5J6om5oT93JfjIzNabmRj4CRtFwRqXe6KanR0qQ5+BG+9WEzLKv51IpSXaRyYwTnrQUJxKgHkkBRVtyEqLk4vhkk8wGdQUM6ZjeKdvcqNrmeBi3ZmXrmHHtvwZNlCnvlUpVQ3pEi5BzrZUgXn6po5ocpn6V7Bj0E2Z48yU3qpKOBpe1QGJxqKHe6Y8NENOlQ1G6M6wd1V0q9GV4kNo4oBabBNe5Ga6182SQHMiQLbmig3UvamlWhOnj00ZxZzJ8p8a7jvDMD2WKgJlBeejMvN2LHb6hCt58IpCCpTX7PLEbJhNK/LkUV63q0ACOuLqIyNqtWBeljrI94aU5GG/edODAAopiX05JAd6NVxtAyWq6ZLpo+SjXMWZiQ/+V6auBGs+ys30r5IosXMxlK/hk72V7QRs3e5AXXPRsGm/sGQryjziBKBWCO0nTPYiFhuSTUHW4Cw6rGJiDJNAMGggZIw3YwnpPnuogv+jbUEEpZMZ+N/1SZmJvrA6MjDbskR/NWTciF9e1YOELlV/hBCGBzo/Z0Y4RbPhQnut0EH5b9uUAY+ZSu179KhS/eT/6UgYRHMpQT0DlZAaQLAMffFRW4PQCwbt6uKR+T3QFqxUGnzKZs0PWJ1EzUengpXmhKvgLCZKx+m6/z93f3xlBvJ6ePm71+N/+XL94/6f7n/+v9//6R/e/uXr5sxIxMC7v2xP98Pxdjwwd+tLTAclpySbCjvceCooRw/Fq8dDi3KFhuQpFZCCn0uegqIELhro59ait18ItX5Zya8vXc8X4PbOuXeWfIDbTXgms3qYoXGYkrvSAfKfTweIIB/DZ6E+ZSWspCSdwIgVxUKYc81efXXYbb/fX767/9P+p3+8/vmfzv/8l7e/vP/00+3rfXtuNL4fcu6FD6rGNPT3Eb7Gtajqc/bnKJvib8AGweQfJX5yhO9bsBF1TBD81DASlYWhsKx0rg6XpIOtOpaZRhNMUF6tCjKu6UbgJGfBh2GEC59T5zRQUvosf6DydFA9M0qMVvVGkZUia/pSP6Vl6rSrU0J+PhC1yLwkQqBK4awLaF6FwB3CvI/wm0D9lfufg5HuMCTOlRKVcBkHSSKRNyeNVkYg59yBJwtqNKPOgmfmcbHKn5oINggmT5p2152BvwocQ53WtPJZUxD4mTFN+U6gmYDoTJhzCLVoIUD7qfNAn1I35JoAoPqW5A+Y5uEVJl+/68QaM/fTxrE35wDEeVehPgCiHKnyQD9C0ADAQHm+z4rI5aRvqjKOEwtaT4ueyaHcQyKOraJyijY1nO+K3OmBM2+5eExcTF2iKJ3JSxad5pXUVKK5mb3QwIt2DRtTokTbbYpTZO6iDR0UVsQAXeTFh/X6gEyFOpz6ZZ3vA4Xy5d3tkGD5OUbdQi80Y3um280RdhqFmTf21IwLiZmsV03DozLiJMr7FEIM2TfioDxJwBrRMaUkaTrjgsLmakOC463yiWO9XNkocKsiqebYrlfHipxwy/YUeK+UDGpyj76R1WWSrVANnuQDLb4A1Xf6zqaMj8YcDr58/uh7qt2U8d607najHOdr8eKqqIFLTn2lnxW0lPJ5qGHPElKUWIhRg+fb2W0Fl0+3HhZxI+ncszANYS0CPW195ai1dmTc1oR1ncihZ248yJOACFWZo5ILbAXprQdGOYXSt36m9lqUJCtlmKB3cBqX7cXMqHxSocOUmpIRrAUFk/EFBbdeKLq59mJaNaZ+1VFMIxanTJy4ZtcjDOaqHduy9w18YtzQAB3ISKlaPSUj2b5MNNXVM4qjy5u/IHu5ea9FhfKhA44EXLHRVw9x0Hr35eT3PmQqhSkicWlpCmckkccpC67sd7eZSZqucGomq5T/uJNJKvuiSpdUudh4Hwf5Kw1ljCQbcBIJHwqCJKTKKCIUKEwxI+FM/BzSpipTk5oaxWbSvaRZQfvoFCTXaknd91cgMWMMpBJypNn5cGR79HuTKht54vAnaoNDdVrfbuzrfvGHYCDJaI8oemoMn9i/vBxfjvuX41Ev8Xtq+rVXG5DUmPFTBmdxZqfSGiTw7o7Ndgzq8yEUtanFSoh8K1hpRFK0R6QA6qWJErGmauS4YtqHljja76d5AmqEikzaiwrBWoBEeFpKzYeQOkOPkgqR4x1Q+E54J731akIfrZNUrIWL9iaGR3vNQaGq8MUyliGf9OEX5/Nx7LZwZAftBTiVRSAgvKgEpSUX2RzCxF6UsG8eN/CcmC1720BrPkz4GebHJLSSJNhwiimCarjUdMyMZKWX3szPe8rosT792l3Til772KaP0V0rrq1/fCpc0BjoRArr9O+hXvRWUwOCssm4nHTTrdTYXrFT3qH1SbM4eigJVVOi1yMNGRoupNOe63L6t+tY706BxjtvblUWNB6AGqqMKkBmtGGtMFv3Klmz9LpSU4bSVg92kpbJuHQBjEcLueWJTmGSOrjXKgnBk2I+QTI1k/hiMzunR9Nu7WiBYaFkqtFR7VNtNEie+MGDIOvSuiR9xDtpBVxFqOWnvHyTHblTCWam4QK7oaNfZNxnVwmcG8mSeHyl8lWFi+pFrE2ivJhexrMga+VjatJKnNWAdOig5ZTUw6rpyZwOuTab6mL2/wlTXgTrbFK670lOPIEgryUpJuVs2HvQANiLau9EoKlF5CrMxsDhBUrDT7kl5sjyP56DnXvkNcjHzWHFkqDm1dYijDPhmX9m/lduyqzc3wJD9ISE7IDJn/Q3gg5MlTk102lmDzg0KhoaW7xqW8cAolF7rn9XVyEbdv6GTRk1aRemaYvzZVHCxAkoGMgtOx13XWt+wziHtphNk9cCRK27P+Qgvv8eTMc19ujf5KNc5ILk9EGyooMk2CVAEKFk5JP16pkvt8OfNt+/HE67P542/+l0/dP+X44//9e3f/ivP/23f718fff7rbfdZfNyPb5cT6+349EfnXhBeH7H21mSz2QyDDB9opvEqhxb+BmS7A7BTG9ROiRCd9NsTw3lzWJ9NOZ+fXOa5wj6ziB6vfW7BNd3X/nreDhf3mXloUc6CwCvP18RW3bBQYZjKFAFc9i7V71DUkSi92u+ChEOAlFJG85XKnE4P8sQZ1LXze18uP54fP+H+1/+2/s//fPXP399//n68/n+9b55IzYf7veTAh47cHQfRkcIKwhOXsvsoMMkklJ/ByTqkZYxkbrGuszJdIJHQnBM4ZCQeo0QD/9D9LlPo+cjY91aTHdhngw9JGTF2IWp8URm1d9OY7LotrDZtDbfZhza5txWzzQsSHQp12LCcETbRO8qx0xfwVOPwaFg4DHD6zSTOXF6iIHIIP4n/98CtKzc/xzYq33KnDhXitUa+ZxJuWLkzPijTXhje6KfkgtsNGciXJ8fGGlqFY5HC9oSAezY4ihYogVcAmM+DnPZUeOdJvubhwFNDGbQEP7i0eYmMvdCFZkwOU/xJ36aylE3yaaMSJKQjEjGLOPcAdXp3W8cbpIYJUJUQCMj9XVXVv2J85HCvaHeNXbBf0RROhKrtXNdCIx+37L5buhpjeFvZggZieZEz8Yz8ZuP2BlZsupwkpEXWnQqnaLow2Zjd9YTqwXJjJIaVmhPUWU46lAjZFq1+Rg755zSzJhXH6wOGQXtU99xxkWOBfb7xt+q8wEEJri0Cc90IckQj3BwktaVMHJSVozC/M2jFhzeMMc6OTBMVOb64bEpkwRiX8NzUktuCi2SHAvIUCuGteTH3Fd2NQErNCQh5uiTqbnlSaS9uKPEnNsnZXxuRhG8n92mn9NUqCIBXwG7O7De8ckYN2X2fn3p0DMyh93pxX2Zvc8CNQ8gnXWS75BNCG6JUpShrBLlwmn8D1dIW0q1jF3fudje3y4+AtOqzyc639oteudo7ecKsB+HahS7vN2u/XS0W3+znJv1oTsys77lDPyjdA0hRXPegcwsj3FSnc2loeeAElW86KjNKZ96cEdG9vcstt0VhZtU5qAEOrFhWoh8612QM6rwliTWi//KLBXREGIgemYJGoDcO6FSItKnZe9uZ8krOlhCGZelWYMgyCLf+KIvTdjoDQfap/dh3JF5b0dL0wARnUJ/v1PTt9C2J39DuI1CLshlkdy6JhemEUpGW7g4IN43R71BC6O6UVVD1C7HaWlT+KE9ANdumaXQRhUzVwohGONlQRTPdi0y+8d6wGI2aiBHKYFOCSBouM7K77KJihU18m49mSp9jY6l7k9lDIoHTLMkVFiNAbPZupzDGoZ09yC5Mh5GHkb9HR/Z1qGoRRWxYydnJiUi1a8xg5Pf7IP2L6+n49EHZ07dW9NU8Ja97/fFC4wDcMq/JrBUqdAcM5BUBNvF/d1ONu+y4zxqnpSR0xbIDRkaU09WOr/CHbja488JII/3LrjfIJP/qB/O5EQPhIbJUw46R3KQkUF4lbpepiMFr9VKK/JK5stXbl/1FZ9fa0qp01HfTRlplDW6NB1xQw4hrXgqGjkphU33DiW9rW4nr9qcBzNStxd17WKzFLOURKDt4LUjo2ea7vbuMRqGdyjOjDLWrDS+GKMzk8TIJciVTAqmhoadGYoE+WiVaA3cJ/vxH6FxZWKeDmtFUj7llbR+aatVR62eCXekOKl6ae84eUgEHecgEmiCALyq5LV0y5SnzbfEQH8f1afdLVe88AJFkkqPdP545lKuta2ZAWDQ2IH+aDv1nHj9xFjyAbtxO4wqjg6XtwQ/Jp8bSdAosyAmc7CZkJUbPRrjojrzLqANHZClJgx6BgypSUonfF0mJFQaJKtVnjTCuvVEGSNOyC2Ma3sfy/Z8OAlPbTTviiI421eslAwu3VsopUTurBme3wCYI7WzSJ0MnSRKxxJPkwbUyJGoI1G50JaalnKaFKXfriZjz3FRZi5NuRl7MQ9umwTimVZdEiL9UaOi6aISQwenSRi1P8r33jRAV5VPnFHmoKn3VUsDC5kaS3T2KzOKt2qYjZeshX1VhCFNc6NI9Gsr2oNGIL/6T2WequeKgWTpR+XlK5z8/zabMvruJ8hB+IDnxVdp1hpDjn0KhROlmeXoPXrwo7bSsr6UNAHUzoD/uU2ZAWkg30c6W95gOrFiTgwG1TJWO9gUnqqfkTkdse3YKzWXRyxYvX0q+QWsnh5gvV/VnTr20gcJnZpfNf3AAull5JOlmT/d999vX4+vL9s/vdz+dPjp+80/b3/6r1//2//94z9d9u5A76670+3w5Xb87vb63ebk467Gf+fqRHm/v+owwLjjXbDkh3TrEd0pTGSgzhZAiL5E8HEMm8WhpwkNtyGUM39l4GT+6o1Hl0zGeObirE4Qaw/SMFLFLWP+jUE09ac3Px+S1Mc+SVU3xLG9w0nQp3UbTm3HDLJCcfRa2wSF8cnM0EGhJcH7/vbz7vIP1x//4e1fvzKjvlw3X2+bn2+bt932evRN7c7j/CHAGUsHhgiIAZa1TYkzKSo+pfPbMPU/Wn0QGFOPSyhiciSamiEKM7hh5Y+Wk/SnPc6N34UKIO9Z8zsAsUDv6oh/aC+D2dgvuQmgXfT676Z+PlJqV/wM389MMISthp8vaCj0V9Hkg6kzp6Zt0lkUaOMfeOyJOlVejNnVCPFX8KDifxZGwMOWOFfqUhCCCEZOVZxVFaEwiExkYhFpOMQQK4LNITrydOfot01oV8Y2T7Y77SOPM5w+IWn8LoDbKbjYVLSTEmZvSdF4winXHEIfs9gePoIKSvTy5hry5MAtYEMyJalr1vHk6xegt38L4CSd2Asvjrd+1U5VkhrP7cuQ7tARUHPiEVXpMNBgMRTCDQEOp57HZLxjzapUlNTWFVqRgcIU5JM6ZPPvn6TbgCs1eKZg+pSnhiqqRIqkgwqTmUumBEBi0TxabyvjYTO/iwvPEX7hMrclhLHOSoxMfVilcVDHt/zOFlPx84GteVmR2RDdVJ2TxsUdMV3NzByZGkRyzo0lvWjGuTxiNXVZzh+0KGeZTwaThgxejfXqViRFVCVlZRvayovW1B4gLo3IUmNnSumRSF/wzrrdrYvbm7dE/fqqT8qotakLV/q7d573LuPbhXGFeTxsKcO9+uKSP7PbaqB77zDi4bYdJVDJh2kykV3LK0kUVIZUtA6N0u7qXc0izzcNx1X32cM7Co5f99vbWQa8nXA7Q/m776Z3qGgbom2mFhKUmFfDINXWMezMSYg77ASxYDjpHb9z+eu61vr0lxTyCiiDO9Xnj+yy0naDpjxrv3Yo1EZAbQ5vMFxaOPWNKk79NV+9Gf4MoImMRu3IZB4ag+QlCLFYWzNlOIY8x2bOiBbOiFjR6efuyKBtPF3zh86ChhMLMg3puJ6v8SePBoZCFuknHytw+eqmkt+t2brblFqsoc+ATZegv5G8S2fsH+M87v06TCrEY8dMCTXMWyBZOfCPxdk6xpEr5G82/tzkdnvBg2DPJ3GdJ/hlCtgGSY8bQeM8I0xBLuL6Vj3B2tWfGO/PyBQ9bqVBpg/jKAKvg5R5j+tOBYXBw4rCSj2msiGbYJBLharoHNiwCEMFgFn6fRcXQ69EO5h5qEbBFMugkdW/G3N4xEu/Cv+Sl/TsWNsEVGhzUvEiLSUMFqxepyUHYRCkqtWX1BqRNLzrZvuO9jZbpmMFLo5o5hRBSLCPMnda6tMTbXXRfAynzS+sDXEaLsZI9cI0pBnIneIFoIMiSpKN7FKPvG66rlsKycpMQrEIwwhqbfsPl/SxCnW+xi+ARvZt1DJKAuSZT6LZB6KsxE27O/4y1Ifb3kKECyGP7HBQUNYa1XiETNuOcUem7RI3i3FKFahvkspG/GrXdShOzNJuVD2zX8r4VxOYgKAkUNbBp+FQm8h9ebNv0EIehfd5UqZAbmyT0xxIrwCBSbUwmHU7K/2qHdSEaIxIpBPuJjNGmtIgRXq1UnWNrSIDpI0YegiOAnzH3UJtVYLbhpnou+gQneKHW8MrDUT6Rmgcy+PPcrvyil2MdCDZfVim5Oi0QodzS/UC69BUHaRfaJQJgpD9zbQhrPSqCWkASUMLnlGKvONql05Jj3wk2HkK0iOwWSqRF7vXzdNI6peM40NseH0XrbYi3WQzutw2FHxWPhUrL+/nvwl2No2CdariEKfygxyMAcAeFlK59s+aqKf66KXg5FUpKp3MNyVynUAeVyczZFrCvCEknpoTUs3A4xPosnLlatfJmKpPR1wfGiVcEEbkxGv0tYQIIgNm00trUzpmGtp6FyAMbJ75X4vVjcrMvJWKMcjQunjtzgQn2IGfETooLSz3zDzzwH/4pswMzr+GEdxfD3niCqKTBk2atw6iwVySPXyXVquO8yPy4mHosGgQLDyVlx1qnQk0mQB1N8xmwaqPWVizZx0gBVpDRJMGWAiF+eAD5Bv9ljoVwEoKaQQ1z0oxGkYd4sWUm6T+Ut297gbqX1jnj5LkIMDRHBpG9gZRVMrJFyLtMpPjoBNaLS4Ga5WMivFLHntrYHE4Pe5O++9eNn//+vWHzf/39q//n5//n//n67/8vGFm6e3j/dv95Xz4w/3LH7Zfvtu+Hjf+viMCdOrr8OIIDn6mPb7AzDHH/RoFjMzpMPkuW5cQJdBmPCOBczgfK2Uebnp2/nq7vG8u7/fL2+Xydj4zM3dqfnFlSLD37pXT97Y8fLk7ttB3I4bRxAr747pqRyZVFofjRKOFBqIYx/1pbYpgVRtHOkPxOrdYd29nJlvO8Jl5/Hj++o9vP/5le74e9n/58eevP77d/ny7/8QMZb+5nm6bI/bFPLzoIYgbKFPBWMqCyTO26vq/OpKhxypJpwpSKiGZK1515lUG9uyoviZyiV8xEdHMZjY1plYV6j9s5OlCQSgs/+xBKdmhF0bMNrcNgq0tOeuJ+JuDSio/I550yiUyhFAoWmDxI9owCUk+VI55DaN1TSSovVddRjc/oqExdWpYp/FBtyTlUu7r1ebFDrG6UpJ0vvB7IK5/D0iukPWIZkhDfc0nE0CXP/OkTGA8TFxWKe1Em+1zSmRTGwmnh9zSw+TLZBRtfFQb5lWtckr1Hun+U0m4HvXHcfSgRvWZtOGxeZZ1C4qrcxEzoVHXGoroVgk6aE1kTdcRmQWU1YvB1HDxW5B8hleQSd2AU+tAqo1FqlKsiq4NYyU6JYQpVyygUbp4tbaQTcStq0fWXtdNO79tzVzkDw71gPqEctpK/2CwTDPijw8kY6nUWF2JfZv/fDA0sIBEbUQS7yG7knF5TJesWAgEmu1HOaI2Ndpp7PPlHZn3zSiuMAmxrL9Pzke0Ia2byHnb+SqTt8v17fzu0yWEPI2D69Iq/TODgYFUAbFoA6pWwG57QnXJiJ6DlrheAZon8qkw+1Q9yqGpAP4uKv4qrLzPLs5KDl6p0omyaBUQn+TXHhIh+t1XulefQco9A3WkRrIshiwQ+XgDZLvgcTVyOrycjq++MqPF56mNiRP0uSJxarXWQBxyrcXIb1Tmg9pKZqnZlSflkgtniLLbHqBQsIxNyNYvh7DS+7lBijOIpvCNYdOHCNw/akPp3pMyvhmH2YCpb6ynuhw7wPqoiF/aTYrezYNRpabw3DdrlEL060kZr14c/rSxUkiFM1ZlUM2C2zeGdE8ey2c1/qIwDCkxpH9otNkhYxophJx9iuHyFUa4ALPXs2Lw3osiceHXo7Dja/RjcSHmGb10K6gz5kLFFpeGAQYmKW8J7fX8yj+/0+WOlD+hjSgRZCvNy/kdnuj05O9nQXkbB/vdS7++pGnSPRipDA8YpNsV4lGSbXsg1ffr+9n5A6JC9poatm7X2rFShjMN+r5BfRK23/x0fX/f3d6ul59v71+v57fr+1v3+RG8uwYatCFAKcu8233QghecnFi67tRM/RbOQcw2kFtkWVS5MLFxlxGCXEa6t4hlo0eckz6QaCY30Z9c45KMFmuM6pZogcQNuLRc2vJVTfUFFeGyaVjrVvAY/wmqfQRmtil9guz48vqCd3z57thOJeWu6d2Ocb/Jr9BGi13bRzOC8QQIgGC9X39F8L5SC+5gHW6gCX4RtzqF4c3sUbYLA9cbDJYpn47k9iW+gxyMBXKEgWOtiiwsFCDS3uO0xQYgxaC1JrRUooqyHhFBK3JImvauh3JgFVLigxRQ4N6oJ7d3KSPj2GFbf9pck9LSS5UbrHKqyYIMIRge7NQYrew95Up063t0SvE8HKpVcskYFjr3gsnoRLlSu2AqTWPuCRqx149uvt0hW7oFaXarbWu9cOTIMObRaJQoxPyYaKNAZJXX+7TTMWfpLTY+IEi/PiOl21J3D9diWM7ogTwbB50bt8Xm23awWFQ8Ic7f2UChVIV7DJyqEkZjNDHyzzakmWs5A+WhIsJYWZEpbEMRznQ3ItFrZq1zfrjoneD5ToQnqvqgpLHeXW2USAe4OuOZ6hw90hALdC8IgCnQhBAOdQlVC9v0VUCaPljiN3w1ZyjHEKHmVC0UcIw+HAcLrVmjyLXQugCH6Bqv41SPUD8+si8yReyj+moQjAlLvSl5DwcW65EffXcmlJkS8EpRh7DarjNyg1EmBKid8ge+wCqO7zKLHBRFK6aGby9SaswQrOqUWctY3VZl0hGQmU+XMBLFqtTsDfASoGTMgs10mCsvHlHFyDKcaPZfDWn5CSXLYei3AxwcS9KYNK/VxG6cW/Y1QKdEMqifYm6ZliBW+7O+SJlGcNmBKUGLauSqKSRLT6GRKg5/Qqz31jylrWE8wQaBgg1o/B++KZNF/gbA4Mr9dTAUP2H4QRZ+aA+Ahk3KJQa6B78Veouv+jCMiEJXtQELmJQDU+StniIZpynMUER7ys1zba6aTjc249Ts6tcS/kX64Qgrz/+wz38hJXWnf63JQqPVWOpYp/+DMG69kEwmncyz5HPmM4BwyvkHoc1yEtOHOiazTh7InumYqh7WOcIG6eW4+el0+5fNT//t9ud/fP/zX84/EUyZbezPu9P77sv19P3t+OX+cmLKZAvtzy2ZiXe9xqwyUkwxrFDEhwU7ArregBz0RhykByOdqxFNGxKYdRPN3XXxvcJvd59KZPD2bTIMFd5kNAg7vONQ3mnSKNrErKe6XFBuxC5kKkb7zkyb5RLRJ5gyw+A0HJLIn+M8tT4a0NuaHBML3jg2t6/b+ztj0/tt834//Hw/vG33l9PmdrptT/DMxMMeom3BM/OZVGC6egTTvwagTilOPl5QfWdBWauQVi5rNZjTx78XMPM+vYRqAK3IAgOmzQq7jX7KSmeq/gAtpIOjagPrWqgGJj+FQLlI6lR45Mdul9A+5aWm0zkp9WPCaWdRHRg8ZmCsHHhqYek0Eh6FH4T9x8GD+/oFJryQ5i7Mg31GRkcyZFHZxIsCGVutOBeWhc6oWOaDhykxfRShVk6XmmiTLyBv1Y0LVJFJJOnkTRm9SimfOojZyJaI9ZcRPmmBD+yzIzM7Z+6AyNv84sPtYLzdeu9Rbl1gyFJsDk3amXa19PEZpPzZ1ydw1lfjCaPe4jWw0+sGEXpqL5q3AUlxWD2QPncEwGigZhrqjy711ioX/4zXMlsEp64M0nLYnLyEiEg3F2+pEsbOyDs5M6q4pIFK879OUbARyd1G1dFhnpBBkMPdCobPPOsNCHZqUtSCIwTsQkqOjUw+IyO97uYQIy8EKBY/76xxfbgPJM567F0V6jO6B2QrPhBemcNbwLAK5DrWIYtMkWBfZFKS/AfOb2XdVEn4oWT0tOSD+KbAP3XX1ifI6nO05prGoQeJaGEuCFoWQCXzcTh26W6ZW1FuwVw3b83RveNdxrbQuN98cdW+P/nNJbcPOijfHvx6gNtWZYKMA3nLxZpBBc7gBbPL1wbkBO6gkQxdjkYwEJd/fvmIZUIbK8iZNSBUu1/j/hIZCv2KkytzS1oWtkqHfAC9Ug3d5jojPntThqSYcPlOzSIbLQLLkHdOIGPkG92y5oLWb5mpzBefg3Ch7bdDZII/mPOFDTRU3j4m1hcAfP3N7Y2V8uqLGMpk1HkTOPXfXunC0g47MFZleNKml+3kfxZ1Tpi3V4eM2UzEuiBP74BgFCvNF0zZebOPviY+ReBrZuwYQ2EuAc3+SPN8B+2wO7KsRI8A9NM1zMg0MwHaAaWsw0l6UunCcs+QhCJxDqyVuk4cyORltaNz5hgtON9ul/ckgNn57TMwRLmOKRPJTvEiDZeU0uWcx6PIZk84IbYyulM7uZsMa8BuwXDYq1sGQwMVkAw19Vw1ufRdXpPQXyW6Ar0kGTn7GVvNRWHvtDmwyrXm2JA00/qqVSiBtG7AoDaKo8RO9HQXkqY0pSXsDUXZVFz46XesMtX7GdfUU7Fc6N+4sSg7cqquaSxrqFSGiaVx6moqDbtboVtrfghg1yNIKPx+3B2pChVQasiB3qiDXkWC8uIEhlsJF6lkV1qBFVQVlS+egI7+Ikyq723xmk8NClOmpyNiW+rjcPVFIfnwznBml7KnArhqyCIzEwx3p0J2ZdJIiXudDp1QNttbWq2juV6J6bS1CBuvRKgx6GyHziayai1qTxmSh2YI1o/AKrMQhHspI1qSLn3qL35XkeDnr5W1+0Onvdk8H3ZwNOpBqvJEgulrGYodykcKSmju0czjloU4MmrNtawaHBtT1aIJgzqQ8kFVkKSKCsqeki8QsYqdD+wWxrU1ZU1D0RGV5B6XhHV5VdnogbSRlcBif8pePiCTAU/x6BcDkqbVA+Jf8QL1wGs0hotL9Y7kObXIEyqDACoh2GQGhc3mmDVSi/+MQjSOCKWxbK9yAr+2GK6cn5NoEkNRycBsylTQ7p5tFmNkpuKn6t/kp97C+VsZgPwALZV/NAAx5wcZrST7GW6pQscjQG/gEeBbX3BVZstzPPMfmSiC7CHMJhFiJmq5MnWeYGUN0P9OKxlzXFhWThMiVuTjM6aAdk3wRe02mMSS3m7l4RWW4lROwjR1B2PgRT6wM3uIF1hJXNlE+qSS/spHXNIKcWkLXrJYXS/BToZ04H+bTZknD9o6RjDQHh72oG0seJQ7AlJ/yitUUsZucloSqcn6HCmoDwJApRNw/wc2ZYZOwO49+cRp+dHxZIweWrGhzbBPiUGKClxV2+rTOmFbh0WWPuB5+ovMZ7CeGM15Tgd9TuVnAwiz4pzTfx1XbsGylWjymtOU2/vu+ufN2z/ffvzH81/+8v6VuRoTq/1l9/q+++68/8FNmdPL/Xj0aaRdP43gSCAYay0AJGQFG2WkOJtHzUOqxXGP1j46y6UbTH2z3UdhzvfzO/PtzfXnC/Ok29vZB9jPkMKF9mWamBjkmPf5reo7yxGtJlYfh6LISszDK5LQIqawkApnDn5c0SHV0aQSJ+2lWuRcm4Lsh2bOMKTcB84373536fC2O573O18oc7j6NA369kv209d0GjFlhrzPh2UNPH8dPHCFahhs5jDYLPe6oYny8hTLYRrh6mCQX1X5hC6NoRT4RKDWRJiA7BCpTGvn3AuhZ8JcACcuNIctLFltrFqbcE1GUP6c1os9V8i1Z76Zz4dhUV7eKV6XV0dSBMW2nT5EbcunDhhDrFlKYa1qwP9/IEScn+VX9OHMORXmywzFhc74CtIy3FntU5rgAdNBMjjLCBgnJ1PSBRPZHagQYSUP5TTysKToRErJRC3KyT/KE34SB5xsjeT7cJ7jtFVc/SS8E1n69N6gD4ETfjet6InATEyHUlkautOA9AD0LO5vYcguJ+XUWF1nGE6ageI5uA3m3mV14aiAM7zmHvREGsNy4xxuOmtpfH/3RvbmTJBxJQFBubb9GRCIEYpj7g6DRRqimGI/CftcXnVJWYQgpcn/btqTMqI0BOlKTn833ro3tjQ19d5yi8MO8h7Qwul9e3DugYwhiOVYz9e4v7GjgrNn4qpvMDmf387Xrz2mgaMwyYZrl0PL7pWdbq4K46wyTSb/sPhjENUOE6gS9aooNJDkuv61D9Hwj/2oKnJIvN96ysJSXOpDKVy1F+lyCdJiDp5b6nEK8xcL3ZS5tKlxdm1nNdZXsAItfi/jcPz+y+l03PWwTK9VmK0Z8z5ocZhHp+ahixjBm7SRhv9hhzVT+TklfCYIw4bsXLcMYSguZblScgEDX+6x9JwLGVf4DFjnM2PYWw98MnJ5wA35iw9NvDmeXR3kepEMeOZ2hOH6ITiFaseGZglNxrM+TJ7FXfdAsTmDHRJMa/7DXlsYLM+8W+598kO3zgvb1XJE0Af0Zceyd2i+QSRAChPIleWx0QgRuZLct6QUyRZxag52Bho/lnyMA06Xx6S1YW2BeYVatw5Gq0a57M6NGySu7N2WmqWnlzb9htZuh958m8zp5Jtoj6fj0e+goS7nGEZKJ4VOwVmi47GYiTfU79628SGUq0/KbJlR0DlEYmozDMo1JdgXbaiLBvxmmTON68939zF9+klncccBGnE0Ze+B2IzZ0tBTDq/H42Gz6TGZ9mVwyI3fAUIqCGV0RVs6GhZ9UuNy93WzGEN7UMocAme1o2kpJW/gIn1KUC9H8yVpBpNuxDUdJZKUPxTpnPfN6/ZofbmsoVLXMNYmgPHXXQHtf2Jx781ULMZryaAaGfhstaN240KrIfX+090XM+eUbhgg+NlPk0d1qL6Nmm7eoE/cw5U9xOascR3vxVhNRfyZEf/e3765n07nR19aIDlO1HUAYFXU3shwmlukHUSHplGucpGZpGMXPsDjYTIGZqWbTCs1fUHxaccKSVMn006NpqgUZL+9g0i4Tb55CKd6JWRjhbu+bVNk1w3cMgMHiNwDhpFxIswX6fd9Mcyn9uNIin0EDoGcSqZMwaDRjjIRo23pzjPzBfGE1Adh5uE4oqD+vn9xcr59MQbkwgpW2dJVukXlKkBNaFf0O48hpKDNeIeanD3K2bh0a6bBSDdGDHw2eKlH/6HfExONlT+ucsW1tKNMqzZ8ZDYx0bIKSMKI0XZXv/2nrjIzhKk5aexrYUU6fS0BcYUMfVCPSvwlRjlUue1zkaUXpeyzMfEv9Ar7LiZ3K2hv1ExSGZ4lmoLuArWxJyw1GcMyM2mTPUYHLgEGZW1BDJMvltNGylYiDebnRD3YrdxZgaNMtHRKzerPYffSLjwzgN13OpksJmN0v1XDnmNgzO+RKgz6TLTQKxYJlsDwd3WOZ/5zofZEKuFmgOJYhcNVlbRkLiUNq1Zi4eQpppWXzdvCY+d3lzAQLaJDXNKGP+iSfnN7c7h6b2oPo4xANFCTIzQ7E1t9DlCaZOl1dKiJch6/XpNpDUrJGPotVuZyTMtWnIjOeuVTju0nz/G/bFMGiNC/GbSJR6rpTaqdAGTIKYKul8FjVn0zSOnZN6ltOlPQFlWntFDLkKl/5XWWm7cjL5VGRpg5LWd+cKLJSlJqhaiYVANS33xgRRJAlmhCqp2RohuvCpodUB9zDFoxPzIDVpseH5knPEtI0fpk+JxKXbRH8iudslWzVlExtjKX0ey4w3l/f9udf9qc3wjC9yvB/3g/vLxvvzvvv7scv1z3r/eXk1/hmamfUvOp2O7IITSiP6loUSbXJFC97ntE1BCr7do/UdTHZAhYe6PuZeuT2wR9Jt599/7ydr98vbxT4gTXSa3z2qbjTmGdz/ndZd+7rULpsFgYT0HZ4V0hPHyGrucwjItJX1yebwiolYo1XFpcfvTJQEX24CqAwwmYB0Hg63V72b6cd8fLfn87QNd7Gz2+NjFcYQ2gcNSwMvx/gHz81SCSPjAw29ILMeMBcNrVLkwKFUpeWvhfVzrRnR4l65KCUiaWJTSKDJIcdtcSVCXQ4gFjzONDD4QDj+sL5tS+1ZutOADScZCQ+0Hi5fL6kTM061mBf9MKmAyKL31NuXjdNS9v2dJmMLLxc/6f8M3Jvz88JcG/ESaX0YiZUpm61DBtwKRyqfnJCAoMWMIUV3kRqpXyj0vCfE4QmOfCkELKpdhxSKFMfqXA5J8inhLTarZeswolnDo3cYGvfUiASlKpDI3zeH8rhm7Qbn2UWoYgZViZGZFESvHjym9A/S+QtskMAYUvVxN2oQGWOmE9gjExTpwPdz3BKIO6Izvz9Jb6rEv9WTcO1qjGJqOSEcJOHFBI485DCpIFREgbRwI0GnHMTJoSb+g988WZb1MW+QmvdDL0zmQUDK5lyswlcbKSmQyHkz/tx9mIXGI0+3lSxshlZZaXfhuFpaCPbPhiS6f23nwcN1PuRvEEr8b8kN1kpEYH4pbT+RN/fHtldDd7XZ53lhXRHtmRp14Cs6UfDwE+rAU5OnlSHA4Ja03gCs/1wVr/oaWLczG/ltKM3elrJsCifPd6Or6eXr/4jYz96eXgARzWvozbE5z4vAyrZ4chYJZJiY1z5GfgXRYCMwFngHwJxh9flOBQQP9ux7T8d0X65hvob+/vPlB/fj8zaJ3dEmDkUuauQql3jq2WowxnMbV0PPZDOoZhr0rGwWCGNjUMpzPBlyJESxsXOkp+/HWZg4bA8ox1WK9icQ/qNC8TcWHOVZFZ7876t4fCNqzE3JVwhIVMv0rkbhhkTWUfUmHV5x0Xl3cs855eOyMOHKgPFClR6Lmvdzk+b3wFLIdilKu53IyaccsN3OoxSGbT8Eg1QoeBYv+y353ajPFraNDvbpr6ciGalpwbKh9/GFKzYRB2c4yFI9MF5e2Lcowc6Q96mQO4oWYh7EFY+wiuNltwXt/cN+vBGbSJilwZCmmkxYzfBDmMib34SIKUnHbHF2xNwfvGVqdG9cdhR64v25vzS22Qpw3zgUmw0PXUeYy2rwxIazd0+hqbpigIzgc+fPwtCzR2IS5lmvUaZfcb6WFZQv+ZuELXeFquZxhVPHqTkxoFzZY5beM63SGG2gZL0pxmcFd4yIpju0NcTIG0/zbykJVR5SJHkOP2oqaAScfMpWjkboXUQ7fLqStseHfNSDbb3Jot4mUWtTlcfC0gAsxx3bhoB0mRwiq14hefgEbodpLjdsAtx8SbEJOSUuNaXVtYJlxza82ACzd26uSf0Ie83K0warfqVkKNU8qmnqzcsOIMl0awM1fvB5/gN/ojL2KXGfSGnSgyjcaedBCW/uEyhSUcyN1hOnfYpyqasLLmj4wELTYWSMCkqmFH7Tu4tp+0Zguh2uod4D36ZTR/4Hy+wYR9IkeIV4y+Vma41j7gSeKUhh1JLn0RB1Dr1r02Ixvpve2Y6xvB4Xbp9eRtxhGS8XHa+7Cdbq4tiggkECe6lFCIsw91ZMZFQi+RgG4dB+G7lNBKbaVq5NmgoTrlnDWDQzTUiodLLgAYPcypRwWOAKlpN5Q4CmfHGEvWr8K0IoSdDakh26h3LZ4CW9Sg+aXjAgQpJtL0nWH0On1rWVmlQKwmRtBWlg398hspDX7krawr0SpRDB8DZmF5QcH/CcqPq2XCFD+VTN7TR+O5NJmByctjqZnmCHG0zhHJuppc5JNEk5cyuOPMeTOUcwWOVor8vJ9EF9f48v17jyYJfhEPEAm89Dgls6A6CtAkbQaK9VFNdDWclFPCjjEDUUPAdAoBjpJG9gMuTBghgNxYtOKhWycNzfytKoh2Gi6QWoW1+h+ELhVnFqvbc3kMNHvQUqifXH8JC+dCueB/5abM3wSaQTCZdaq5GOTMC/K2rvjx+TR5kSlFjk+7AsCPJO2lU9yMq1nj/8CmzEBEr4+spBzmsRQ5poNqiQ7BhDniyrirJ7VY5hFmDgsXWj7NfOpvlXyTWTYPxj6ASrQk6ni+agLP/KPT0mlEqwTCucZm0Vzwp0X9bcKq7G/b43X/5bz/7rz77nL8/nL4cn956f53UzMHFQTaPFeTRWaOFAgSCXetGZRfVj4cTo5s/fwDvo1jOFvyIOM06LLxTt37/eLD9tfz18uZkeBrL8mftyGcHQrufs2pdxI22Os9mUzDWtFYlj7xO7wjrSV/jqBJjfODSqZwBif/od9U+nRP0gYZJpC+se5w80ZFtmiUNm69X0+37ZcL4UCWLtvtm3yd/encid6QAdJHELVT6LUkOh8HIuz6XwXTCBDP6LpUzOYtmAsq1u4kw2IL0b55++NUx5tW02wyERtFXh35NMDQurySWVetVWqp/VhrpZYgrNHOs9xiPmv7bL4yoR3J1095a/a6nIJyw2F1FTBit7H1VcFDjnTg4vWjR6dQD6qMNPFXXjuy6n8sDH4EIUz0gYI8pXlf0ywHFq3L586sUTiaNMq5AhuSy/EMhuDF8RSIXMBzhz0iD/NavTLD9J058E+G2p4n5qJVmdWglp3OMW7wKB3EqGUC3zw+usElvFORur2DR9qklpTAK2dciuQVeGQpVZBROb+tAvr9NcwlERjSaV0kxy0NRErXIEW+ebbh3emXUpP1mG5ZtGlTxgDkvozPZbQjEzVAyxYZlEA6SqhxP7bj8ykgYcUBeqaqxBSuljHf3sLz9NvDpwmIQabr9uPcwy+dEg8fe6GEvC9lYKIxXWjahh85dGlgXHUOQkqkPBM87xuflOnVJ8ZYJ7o2RFTKLvKVhoyajwUdzXm/mqA8OWlkFHCamxgulL76rhYwyhitUJCQbGOKoMlEsXaX2SgyL3gkUkt0alduqGVmuErEMx8kUSlw4b7NFZGD1pkhWj4d9q+AL7fc+WsyLFEYbdqSIPUusqsS/atRSZsoDGCOFGo1wxdMjTvNMbxRCCEoSzuJatzETRUowWx8Rub+9u5zMef3S2/u8fkXh7Ey5yvWpZG51GG8aRTzmEdj1OW4ol/xgIxRhmbWUVTAepFPFk5hhKcoRKQbKTtPqI3Nw0GbMv2eDpIhdcFGJn/QngcNbpr/D23rMZP2mGQJdJqVsntxiacnu06eQ/PQ7gD1N+6CQoow2nwW6wspcjD0hQDRfqatNXDMz932OBlyEEHWJNcvrDFZUra2fD359pMXe12xcSYfrN6pPOEdedq3Up3tPJ+iYjrht6Na6dh58WxUiXKhCgr1QfWComztE0xXn2B6pz00i1YjdPOr2MUy8mV3eD34ItXjbvvq5GbHIpMpkAdUJRUlbAQwtIKnL0Uq1Te3Y3zsy725EbUi81kvCEgPHhdNw2LvBQvkZcSdJ6VF2hVZJ+a7LvdxqO329XDKR2c8wRhaTGrg6tLQK3GaDwSKwfcsG8agVJvf+2KdjIt+YD0Ts0YCvN++TjjS/n3CyC1IzMZ9RgQp6QYmw4fOO86DTpUeto3mp4I7YaLTepWqey7MzI+I975BvF9OLz0bpe+2pXhAgXKQbUOnNl9QGfNRZCM7SCyyy4+Oqu7kU6tspPHhLwlLm5/GCMOAGb/dyDKh0RaqdBa9L2E2OGMD7s44wJmKh4koSr8yJfKLWNCniiBEIRuWIQonpDpY3IQwGmnCsOPo2FhPM1hKMXS5MwBqD/rOSB6RXbabMxIsMhuuFmWidbuSuOeTMvlq+5fQ6l409mEMWSOv4nMbiE8Q6bzIdmZSfFwu8xUzBgs9F7Viuk7LKfHrS5rrWR0yxOBBbkERM7SOPNqDwKzB6pgRn+NPeOI6gcxYfMRT8BeEcdptT3DigkNhau5SI/Ni6wXRUsl1bcp4+RCufRmkYM5+1bssyeDEyLToAKHsFdcqaATjnxo3XGQKLfEIg/oeRHoQzdURMizmwMZyGDkz4wil4XlQoKGBjwpgoBCUEtwAqCjsx9JkYo+TsxoIFaBHIi1vg+gS4TjAnNq/s3EDYRWfmaGBfhb1tJDNYadi7H2B6GJ4DuiwZz9QCR0ZBjz9VTrHM2+nZGSZlitDMWC5/JgOqFPmG4oNp+wqajXOqUcd1sqrfDXE5DzPv5bs0YT04xZu6bYjc7r5QhkWYgi92hoVXEVDtIFuaE5Ic4iTMlB56FyUIhzSKUNgiE5w4KOhEhVT8Dk/GdKB/2WbMkPNXw9jCgPk5xRZxLbYpmxSJIbNCE6cKFRYZOh3SamPBxE1H5KokC8BRiUnX3rn37Qp8+Ru8hBpOlA+ZQdjAJ2ieyzMtHxXBeeSg6rDwkosfHb0KTP5Z4a6z/wgtDDzI+VkXVq9PSBP+9SUnOlICXFSCrfGm7kTk0c53tx3x+v25bL97nz44Xr67n48bXyIWB8mtDZ2OfyveGdBg46TBIbUl9Pr0UePjydGiqNTu/2XY19j8L4QLtH8w1k3sxC3Y65+gcAfqvB23dvb5f3HS69OdE7DDNipzI2hqQYNd/IEnTDAOlD+PnNaCiOjEdNH3smbfk/XBYWcn1waS3p6q6GUPFIxJejz5xewrgcXDK17mHAz9lwuJ2LBdfPaQgJs583t3cGf9n5dWjoG1N/IP9GPylRBJ+mlen8tjLdL7ANnhC+ouAuTUvGh2XrVxMt/oupRN6INZg3g2i1XSI2aXlmVkYx1Hjyuq4EYv8X5PF0gtS7HyJCIanoMLLaSTsYpeaQJx17oqq4FOHp7TahgSJ86PlG8zqYUiJLJfpunDw3kcf4fAeLvE9BlJszjRC4aNzgPjuVsyptHXPLemhWWrgZqHJFlONf3F6jiVePJsKO8Y06rvzKAy3OWQkyygobDlQ7QcOU+wZQ9LiVVVJOlkxKem14bRvVKN2Ic7cnMnggZ/FSDgj5OaC3FCWVI92bW4usz1N0vSeJ0AGHQCNefeafflmKlBCWGJiXH38T5cPMPHheHMczU0beuutI4b96IPgQFHb9Rwun7sEbGgdfh2K4pA4E0T54MNogkiC0smNzduO/cXiBYPfJT/jmlFQEQVaiHUgITc18QgYey0Y/52ZRpGekGDXHGeESHTP6aoxAOcc9W/ZS7I3O9fPWLGPP1T+fZ4pdWSF5+oTRIy0GMVhG2xFTNPjDMVbXRl8vKYqY9OZxU8jk6gnByNZfCrppO/laslnULmo5XnarohLYQodSk1cPNC7li+ummRk8vsMQFJ0QyO0azM8ycTrvDC57EEOXipO0YFsoOUN4NB56DPe0wFL0K04APAdqG2fJzGuWQ5jJEvSp8yGzRcAnaZ7m6mCffvlcPz7SgcbNmFtku7y1sNW7z8o0gayjCEEnVSxFI9yHVa8w4e9HRzEschRkJmqCmcuSqPBlRcDm3NNqRcaAmpFDyEEKzJWsZHe/bC+S5THbDyAd9XGkzysJ2MWfvzWxledj7W9T7jSL1Z5VzZnBpD5qLNKA9sfkYiHfXvcfePtTt9vX93XWLqzRlSccQ7DfBaOkyXv/CvOJaU/Nu/37XMzI+8uR30JpbcE1tuv1hpPAJD2/MFP/vPh4GYp+MmP2y++29H1FFsI+1XKt3N0bcUMCucBN3o6he+vY+itRZ8kZ9TAPp+ymHjeJ43R89DqcXDO/F5xFIsDvNzehXxLvrLAUXael1zvjj7esZmfiMzJsdJiv7US54fbHIg3LExmWI1jCkHJdYNSnAUTRNhKYuFYnmvp5DdCMGLaEj6cEmLFNbRWpXsozp4kZU20sbQPqbNqgUdcg6ZYrjXgo5etV0Nz1L6NfJmZX5Hus3UzhRs4oKusVuaFdRPvzi41j7dOScD9xEvett30tBDar3rW8Ocl/G47vD6fvTy5fXL9+dXlH7yT0vWKMyFp/Va3TyDfmx4LoO2Y76IFMy9BRNgpCC7jjPNkGCybn/i4EZAyCycQEprT21AgZOg1VTCKjKIQ9KfMRoNmh8QNqxBlu9H7QNyAIngtcTCBdQSNjY3DL06/a6OyIMVzH2N9uaTpr105wocvQAFQqt8KMKRARHKAAV+GYtTLJnE+xM75QUlG+qh7Y750Mz/mCHcwd8Vj9XHbP80cUAnXaC3FBrNwhz76scGVzaZXvHHZyNr5cx401u02AqaNs4jSFdvX2LUrVGR3EF7rbUjIgCKumM0Qk57dqUwSzHhRmjmSFgwHqu8W1oSoskCHF/c6lghACUpJEOAqharxMnNXAuFydRVwwGfeodikplcqUYKkDorrctrfN6z08o8u6W26voWEXZhyPePCkjsxNyltyk1dRCUrmXaxFaCDzzUlBBxYKkDzj0kqdglcS0GfurrfDIyLAW07UKP2dIpfkBnipqhbWKPsGzMhlyVBXxjBVP8sI5J8/0WULOzKfKn7mY/GSAlSdV0cnuCaPXVcfyyQfupFt3hBy7uYLbXYwIp93p1fsy+9fNsQfuUrx6F4+4YSbxOSW2tfEQhWq80kGF8iBFhqboGxFQPFLhg4t0rriqJRFLbt/K/wn/Oz0pQwr1GsKDJWSHEJFUPvC8ZDWkW/1841EdUN6DqHpzTfyDvHK3/r13ClZD2YpNlZsPo1OfQnAtahsqNOd56crrMk8z8TNHSusGpWVCDBhkjFz/P+r+RD2SG0u4BH0lI6Ss5e/p93/GrkopSN/nnHPNnIxQKCuzv+75NaARDsNycXcsDjNfrHcM2TRgNFFgJeEVlMG8wnK/9v5M8P9R+qnaALcU4OV8DkvOUl344ir3zMpBm4Ihh83toM6VyXj5OLzeD6+X3a/Xo7+EvX150aN6jnnjN0QMVK58lmHM0ZO007/X168vL6+Ora9f+tqjEZYavxwAAEZOO9x3d1OGyUGPqjIQXVkTMU/yJQjX8+l+fWuW1LFw5k1bxiVfkwDHr85QmSc18IM82EolYosHcaJLs5Nei5OIYZVOIzgiyPiHS5MGoHHOAhC4DmOmdvsLuB8uSp3lAEbsPOTmW2SOt8fhct05Yt0vu9vlwCixOAG7WC9u+Q/X+pvwLOX/XwmIaaVxCEfHV6q9/cjnvwaOjnMRqO2l9C1NCwyTAeXUboID7TJI7skitWdJz+0oObHzuh/DgH3Gz4Rt7ahEcIQQbwYmH9YsaZbt2pSZysmSob5mUx9YErzAou1sJnVNsD8++k4l1ixpP4s+qv6/EEbyfC5B36Oz9yNnxAQLM8kBIpZ/tCnj/wLoA6KUVDZZxtHl2LcIsRlPCVjEQlEWquHePhNAIgYE1+R3S5HytYaxCftATZye0ruu1elsI2XzTyxzk8tor8Tq/kMxHyA4G0ZWssXm5lpT0/rjFe9IyEFwFLV6dzknwqo4LIRNdd3OsdMx2WjmqLz2Ultbu5JoxeGmDHZ7vrDa73tqVg0Ag3hZZccZcsPxNJ6+CRoceZqRXB1tnZMf95nv6iKoF88Xj/KMgdcUdOLmdhMjmnJceBiTdkxh8WQFclrrVlMntuCknCcfh3l5v11cBPqunKuLQqfTouhiS6Pjz+oauhNmqHCTOnWQZCmjiPrwwb0CgixZZOFs3srkRqZlJOxA2s2ygpzK34pdPCTppDq22ktduEK1egS46BzKPb3gktFM1skOArNgBiMtxiW6S+KXw2vr+BeWVi/bXqswewku6TzG0Ag1gz2CVU1GbuqG92KRbmdD0arM/YiS7MKXerg1lsKEjPh4AsINl+WQCdgrJhY3LHPbXBouZkd26C0cyBq1SS/4MaKpOzADJw8/+WYNEXKxLfcV00HEBWe5nCBymiiyWqCWYLWWl1DsVoYP3bhQ178IDxAYuCMpKINwT1qhM5ICt1mDxR/dEByUi3on979cjPo7GwpNPESf7rMi5aX6dTKr4yHCB/yWHAS+kCCC+jfE5x6aGwe6PGIP1iU3hdnbZAysMS1YpxoeUejAgbbMpAVc+g5ahVTPQAQcSDFTeHe+oFqlRFr2umPmtgLEznp+OYrbRmZCpQEtRtPdEfBczGbrIY7j8dfjl19ev/xy/PLqbxiBHhro902ezZIod9THFuAJ3fUGGbd7WOi+0VGbMm4GgQZpJzXanWZLr+Cugqn9cM5zcaN9SrkEQZNXKVUVfR088Ssy/N6xvmfpBcO4EJYKDVMkRvZoW6kzFPr6rPbNkLhORprzMyoFSc1e9lFwf4Dtey/fOV8u386n99PZ33RzF0uctXFbqzQd21Hxjo8dfPMsTJo/mxdc6qmxbpnR4bj1W7uX7e4/f/n1b6+//PrLV2aN6K5T9OwTFGgGtdoHMtXLwVtPbcDbucAitFUGLKChxYu0OgtWG3cB0rdRJTVtCc9beEnaOg69aptNtKM9JuXAogehMvak89Dg4LcXFGWECQk+Y2G7rV/iYSJ7Zxmgkklp2wKWusSLXOLzSBWe4+UU9uix+tyOLmCFGRxXMpIRwpIzd+lBCiF37+4YqQD2qc0Z85/31QuoGh1gAmGSu+uZTlUIZO3pmLZmnJwj9NlJRmO1d7F0RJI6FEqwzMYF7vYlBMH5bECS8PIiDR43XbaclcOuv/Rm6oYK7pxACM6aZYvfqPVQ2ECZHS48sP3hjICKO4ybEFjXc2aff8VVP1mGdSR9EU/gukCy/T7dUvbBX2Hh11xCsbHYkrF+z6fnVj4mFA0QxT0fHm9lqVwijXcnCSkyfEqJqpgX64YIBRYrK4VqKSLQIRYJwpqAy5YXl234nJA7a/A2TkFF44PRBIqe4Ydbe483K4OFy+1cz/Qk+F/6FmuzCbmR5faZScIwDCx7MgiAI1btrTfVl4ZEiN4axGI1KILZ5svLly/H139//eVvLzqQr4cvv+zwIL5SDpOGLGXUZG6kM4ADBf/DeixNRV20IJUxRgGHL16wzcJ6tWI4rKGSH8NfcVNGa1uSH+FD9hoihOI78GkqrYyQ/IVcKlYfzj7zjYFgvvcjnUlP0h+sIiZPZ4gtabXCbiOmynZklgsGnZbcLra0IpMr16OCD0MKsgT3/eWKaqNe6o4qSMQMUujcar211jipDbToUgPLmVBfhuW+nGdsYuK5/ailctls8tM18BjIZILfUrfeTOeJpFBDGqItYCQ0if/x/3DcHF4fXPvj3Y3tF093yiyHykYD3yPo/O/QcUS9oYPVYd/vkTJlOR5ffZy9b0N295fH45fN9eDjRxemQG7EOCeAc9xe3ZTp1YcOAz67xKD75jdKLJN8YS4TdAyLQWDbLyu6I+PmkIPPaI1UgdtCodFcBOf3i+MFgDZPhrJbeZOtk9vw2FwEZUyWO0WncCkghV1vdreK0Fr5RD2AeriYD8D6jPxucw3w7m4HarcyNx5tmUaTfubQYLD9F0Jzc3tiKqIUtYW0jI9iHekS08uwxwytSKMyiMHSc3fcFwu8ITJcR7fn0pWSmNhbIgPkT+IZBmDdLImyDbbZtXyd21hPH7DYlfaa2ScJ+UNVZTHv+1Ig5DxgMpmSSWkjuv00M4hqEtAHrp857KcwTDmUci+Zkvj/ahj4ckNv01drqAhzKMPBh887IY1JugDLC5FAUN6uzWMyWEuQOVIuBToZLsISG5l2imcz1T4+y7qswHrDZPNXboPLJAjPTD6rLceKC8kCVoOiJ0iZdOljdbNNqVF+uc8MLGQTWHjBahJeik300chmNkt3ExazjS4TdmgVsRKDoIouqg275ng5i1iHYpxSs5DhtIFm6rwQAMESiOUXE3kfX2IS7Ysk2pS53xs3xJ3VqRsn4odGRT13ODlVSce5r6I6mHKFmliRNF78vsygrTnEcb24OhEsF5yNGDcpceY7MWKzU5Y8rpcenTB3kalQAaKdN/Um0SZGKz0WWr5KBq/qDg2BVZdBRmbuQRNZiIAzTHP9KagkpObpWaVO+DTbumtCd7No9LUDIMYcO9UTmIwsKdpcALdhRUYQcH+4OlJuDvYgMac/JNutjvHLrRpdB+qgJdnfdnFB6DJsDkveMBNXI8259ky7WBk73rgXs/EbbVdXLty1Jr8jcFHlQigVcPni0kDTkma1WSrksywk1iRBGpniTkQnJkARaLIm4Ubs2pFxD8PNFxKNKJLdCw5YQ+iX6MbZR2rJ0rR1Avz37ACrF2OXFlwajfSiTrLfv4JSYEg9gph4qjDjCPgTE2WqR3TzRw2ccmlr/0ZG61XGLOncalHXox9tJT3urK1ZXL9fL5cHyzB5LA/kHIa08c0pBwZ8sAFpIYOkPGkR4kZV0hHaxpdQMGi/+0o4xu6Od6EMVyrOxMETN+6YIZ/t/tfDK8uzHjU7vHRU4QtiPfSuFmg+HnwnjgcYXCPLC1dYCrAVVzaDgW13GoNK42aZa0fwQd83m3flIVuVCH++4sX9BXcgHK5VvL4aoj7/LPGduTt5VyHlJvzj+uXlxbcOH/e/HF+/fuF6+eXL66ubgNCyfXVt3K+ua0iKCQulw2zQ/Zfz1X96OJ1RFLdh6LEVhs7TjnRIcNeE45TaCKoQiIlQomNENaFF/0BCcrKdNMyDRC4+Ni/wx99Qkz8wVvXKvrUZGnrIuEU4DFIB7rkHdzdUcpUK7+ACEh8ld3Noo/px+OGZu9vt/Xw+na+nK0qjrK/yeCc/e3C1Vx3vFOt9+7rxV7pJ99ZeRwMSHqLRDzguwC6lWUDB/uPffvniisr1FBi47IdQbBAc9f+4hVw2ItLRuee1bqKVDQY+TPRAZdR3N2L0M5HB7TxuprTavzDoPUSwfQ2Pw+g2RpJaniaVMaL1JkBChKjMjZLCkyAj83EVDqmoFzPbfLPWgQ+LPXpTEWpAckGiV3ChiBRGFrRNEGqv/k+dVUNTRjWUNA7UPQG55rcG7gt5NbwcPAIkwVg9GpRPkWdSYLCZfs6kX6CQFmGHG9ULtXj4biZ0g9m4m4ZNvUmACsoLHu56pYhQqvRySRBWV40f7nHIn0wTwFKC1vEnT3f7W68fOW4amnVOsMEvaQdc/K6l9KNP8oX2einB4nDG42mSwrSF0qIZdYn0U3o85aXYZLa/K2Ab0bAaaFFVMNCN15QPNrZvUG/GgfJhB05m8NcOHahouk2J0wBxFB9giJHHY318TS7mGB1J9eRwW9qkUOuzHz2Endqb3VmDVPcoOnduQlHkf00NCs6YKYlgakZgXuCHJQFZwBpIy/ICaTlGa+RUFTNj0jMsmQUSdOOfqJgx8VzhNrEysxaJQcAsY5s1EyhD9peRdlTbdM+QaieJw78iboFrmpS1Ww1UT1NBKejRqWRruiD9269/+/X45W+vv/77l19/Pf7y1Rf9vzp64BrxPKzXUO9Lk5eG9ZojKprqFoChYxSanev4ITd7WUhvRJU72pRoqVwpnoWfgvh9H/Yvf/tJ7j8TBtzAnTD5o8FzSwwLfnqp4kmCStwmqrk0EWd4qoP56rjkOLo3eAib6hCod560HtB5FL7PRT6jDkPOVHALgCJtxJpYtg89UWZaTTOJe6BX3xmGDzzKSR85Q6TM4ZAHXK07Lj0bEI4Cg9EhO+wekpt8SHkB0hKNGuOMJL1B4VSnhhh1yxw1SuYpUeDGyDi6pOWV7dTa8pcO6vQfhGEy14+t6p48keAzIzQ9ApiKlSYVOAytQfBWemXe/oAn7hsFJ0jYJeONPGway2Dlr2C7s+08k7muGzEPvyB6ZU5A8wcMZ9jDFBCX6zDG4Q1TlZfN4/i4Hm6nw/n95fJt8/Z2e3/3QYH3y+bk6xHv7wz6DABMB7lO18u38+Xb6fx2ul+uu8ftpR2Z3ebsM7XbK67d6SyW2jAAUekYVC5Ci9NKwEFhEqAMCQolXTXO2KyqHBMfBq+VO7ySbvh5CnJmKjpx1lL3DaOL75dpU8mvotUIJuG7zWW/ue4d46iONhzpWUMffULJRu9Qb48Vl8OH03HzKM1OqA8RiCYwxFPH/M/XlOtaqKV+w4a0u/6NxZ/xQsQtVqLGNB7oYB0P1MplEkpPToIxr5lwV4O6lMHnvCrdNEWjk5irZ1suidJ8slSNM/qWYUYq55pbIidbzpAZ7Jm6yGPQIbhIEyUvenKmMCPodevL6JhhNpfElfpdom8XGjr07sM3qGdGau/KWKsrXnFYP72ksd6M/98O0le/stTgmKBxYSxakT5RtVYCyAIuLtZrO5D0cuJJpunAfFyQkCIP52YNAlsXO3BIIzethmnErGEku9qfOLLkLHPDgaWAn6pgT8SwHWS9MHGoAGH1y5WEfgJv8biTTpUcGG0A9Hx13fpTNlEHcGZezr3AMd1WWK38RYN66AeYm37GTCLRjcSqK8YVMG3yMXVWjfgifXuqLnwshrTfdEGCBgI8tM93PMARZp6u/C+383lzPm18X4In8vAysAWzRpGiGjS7AAeqqiFGNlNHUR1mJaKVRVKj8KIIFBRnLsGphgJtYiD+XgpH5IDZpRY/LyQFsbKIbggAyRM4Wd/t+3ozL3q9vl3OLpwu1/c3X5DRI6BuGwhd8fHfYo3+kd5mf93uLo/tOzNyPJ8I7JjAwNsszCkqPg9+uIZFGq5bPQuC+PrmUNZHtPEVCPkN2cqVDgkU6TRjFTp+qCcL/E4VkhTWoWlsFaCRPnxcYnO+Yd+PC2Bvbc04+aWfDFyGIl9XpD3n8upZzK+If0vCo5mMQsftvOkWPgl6cFTjnd7DSoYwkJHv3PsHNe2qS+ntoiL45YGPn/hjyVd5smjNXOofJMLkDK+DXg5m9x5zArT65pH+KEVUMGHnNwq+fKQVrHMjv4pPloy3zmYcgl1OqtE+HY84VLa0CJ6pNoouxceakJirITpnaeyy7cGiB133tD0U9toGJlLYxm13v2xvviRCWs6n68l3t90vb5dTxHZSRJVkaHJZ2/EQ1tAwG4u7epDtsL0dGIQfp0bjC4aJtjw2wKThNwDu7qfH4/1+e7+gh5fTyTftvL+/i2MLY6+d84Ivu/0vu+MXrsP+db9/Zaaw2/b23N2vy8bH8eWVJbOjXzM+gitO7qUfxVORYVxhB2thTMHBhA/6YpV2fHEac2z/5OhhPHQUYd1cE6OvjjWgbrx5+x3RysGe0HLn6Mvh+OXl5ZdXH6f55evL1y+vr69N+fuFr5fj5sWzOnIXFRvbBBL6owvxuNCdWULHS7BPekEAmxSa6QEK4M8CcDmu+ZwVbnL/uDK8bjsXjMkD0C0/NyWXjT/Hy/nyCi1wKwH6seH9zsf3thLZ8R0UCBNzDxr1V711U+oN0lVet5uivzAJu57OvoEYkFdVFa3a5WOlZ2GOX6C5qwsdtw7L4F7ezvdvHsSDrN23dzRUbr/ujq/bly/bw9fNzh0ZTBu5o/nauK/hdATQLvQ9KLzCY8h7PaIB25fNr79Chqdr0GRfEeFJDyZYF4xJZ5JvgYj2iAxXuqVjCPNYGtPMZq4bX/N5ZLY/k1YPdm9f5s1Koz2uH/hsyiUSKIcHKly+q0zNh/TT1uoIFPJdVhdtFjJOj8otl7PF9A5xoZKiQgo4M+IKH6SAub3jS49YELNELOh62VzO2yvD9KUpp+6tfV2/ofSSqjN6BL04wh1+9dZa9I6CuF+8u1331+v+dj/eb8cbDLztGbR8DknuOdODLv0giqafBQcHaYSAccwwxGROx6U5OJnqYKUme0Yv5oAlCG31YEy9vPpKMtVFsCMSJufQnVTjku6UNiuPPBfjORp0AEEgbdi46dGqlni0mAky+FBfowZTjR7XptrCTGXiXAmtRr5u8DHroNpYHHzAuTwOWDA67CAHNgFy80oRqZx2gQzETKCWKGSy+GC1SGW8pk+mgbATGJ+ea1cfxUl7t4e7u9qOae78IiqnLBo7GtlUVO8+Ex2dPZ9iITZd/EkQXlshwyT96pQ5/ClR3CSVnLdR1RHBuYOUp5A2tTD2ogYxfNi+qOLodlbvwKdzUO/c+oQuKKFONYYbi7/Ei8ztMwYkQY0PrkKVnfoRSZjbVYVIUCLbKSVO9tTDLpvVuBligp4mJ6k5gXCeIA7GqH6zILtIeo7VtJ3Tg9XXxvcHMk54VsegC6PF/+f//D/+j//8z//829/+z7/9x3/+8h///vLrL4dfXra4w6+3y3F32n857f/98frL/YiaICYYcZH1YOnDlcoJT6IFOLbSs/NHUBhqWqQ5GV8IlniCuDHYKt8lhJ9lEz/D/wObMnP7Q/jHpZ/DDzXVK8JkSuGSryIp8o/6rpoJy105ukF1akqJEFMrPXMIsswGMa5SEwt8dR2G5T7V/XjqDqiaHkak6zHXLFiHfuK00KB6uV62O2KhFEg7HkqdoksYZhIxcoxsJuFAwgeUT+7acLRThIzNH7ATP8Pz9of8PwY7+VQnuAZcCenpO0WLiEGA9CDPp7GVcDuzQNR+Vc6+QEAU8AlDZsDXnDHqKvHpKnLcKlxztU9T7o5f+zVOHfD+dmTmwwT3ign9vnv/9jifGdPvp4sPWvtrJ/MlAFOXdwb7y/mtIZ+5AuP9+bJzNYANOTdnDcSQ4IwM2eSgk9R4W8WY8xpq4wmx6gKLR5qNlAjFvYakI6ukHU+9xHKlNG1VIoIuMJi5zvRQZejCReZNHYcc2hyJuXShvjqhszTq2LBdVMNGaORMnim7MzH3a6jCd4nvAt6ZhYU9Jv01tqTqE9d9WFOUvZDiLgrLHvj+O18mUE1CUtcoN5AYLSFGfxZcuT6hTNFKnSGQH/EknjnCZ9oC69ZgewodtOpqsuA/MEn6dHorHAjWfYoiEw+KxNg6AncqQlFouGG34LN0/ZPwP5X/PxjEqzDc0P0oHRYNmJQTa1ZC7XMgNeUgLwzeugBbc3QwBj3eQOvGNISM7OY2ljhnnLQchUO5J/6Z3E2FH8IA/CGQBWMdh5+Xam4/zGBA3LmXCf0Ao3+zHGe6egwHtsW9kq5TJYok7W1Qi6oF+VBFzbiePnMu0Z4/64MOOAihidfyFVy+Cw+vL6LMbmEvXbPmAF27YgIMCOCRQKFFpYkwU2PA0iianCtBoNyIWHlgd4v1UIEPpRIWfpqsV0U2GWtBTdLNwImHYD5CXfT5sythN7ldjFytLwF8qJdNssiTC32/CVFn7yHTKWRjBCAI4ab2eLkvoWMLPiYpK0jEFc3R+d8MZDLOzpsU6vlgOLUpcnbVXsYsh61s/WG1Q8+0yAG6D8QH7lG8IwwwgQckjd2Aa6e2rVcwQS7Mf/1amR6Gba7RGWpefd+Ib5B58bAFy2i/+ZrHSLhcsTrKS3ceWs1UAciUGyIGNCfIqYKESIVTB2jklsFnCOFDnsSCFMf9KhtJMG2SUEysHxL17HcTaonbrUvaFQVuW0N3N1kVmwvgrIyc06jIQoA9TrDNAABYSwv4K5VhmKs1p6zyH9kpmlZYLtv6IhGAc5nv3o1LCRBnadxyov2lB8svuM2A67EDiILU+nEVSacejfH4523/eDCz3cOc3dVTADufJvDBlgcNz74o9+S7+U/XN3+CinG8R5jqCQ/nuvfAOmd+FsoTCl/3R1ZoSM71s0sg37LBhWQ9VnTUglMZ0NHTz7c/jlHwVL70j4oqEvtR0Z3co4iQqAjd5UIWsB0HgHIoGtbNKhtzCdR9Xs3ty3WuGyYrrMjmxyXBU1QP+9fD/svRHwNy6+Cw+3LcfXk9fnEjcHtkYeqaPzVTaimDKycxurCYvhLu/XjkDeU9nV1j9MNOmplDlfvNao67FbbUUBSY+ueSMsJGL92NqKGrfps3v1U/di4g8bRMuNx5coKmyqk4Si9jpwUKjE153a4+seU5CMRvok5SKZDvpHljqxiCydVDa9j2+d3H3NzMQ7gXt3JkG/zE9+4Orz47uDf2mzifFfIXqUb/QUn+Y3dafJZPJ5S5q0oDmIiFHF+RE6MhsgIRuLI5Xy/MCd0WaNoGbrNNpLmQUJVltyOBO1Ce5cb5v7gDKRpOZFUQwTe8OtBqmE1ijedfe6ue/jAfYVoks0dv0zRwlwZvVEpFpkIN6zb+NL5bZx2fMzSDgrW744GKzg/dGeHa3fc55qiwmgrjplsNU2Ml4u4ueW7KcClDj5rADDdS/LoDUW0eh8Ae1Bo0Bj+bBuksdHK6d9F2Pz1ucav68+dYohkj2XHc85tjKAWKQd8ik09x+p1KT0sEGsdkHgn8rgfplKjyRBA1Q+fUO0fTJsMEMM+aW3yRIFYc3Mpd9Y3M6tMu51xSxEnR3hyVTRgSp7Y23YurQGvRonCNhSZoDWdaZ+v+iKF8gH6chVjCuQGtFoktCfCJQhc5yFxN3vlOGSo2HMCxhW2u6zFi5NuWo9YsFDcmVJABrURAojtCumQSWgrqD6zu2yqJtthK3MmaqihPco1VOita+DmomOK/qLdB5CelhOK091X/SNjBgtYSm5DPdhYGxXKRhJkgQJ3ostbSBkWB1bJFnYmdTwOBAAk1GWGotebDRW2ammudFRgjVrlGChvNRMNOeFZqve42OORfXv7zP/7jf/3t3/728vJvx1/+9vL6Zf8FB95b/l/2m9f9dXc83Y9XBl8H7tPm+ra59J0+0N3XQu3p7bZzc9KulLAoRDYqCsuGeNU+hvOv+pGn7lo0DPkuQTzhL7cpQ9J/yNTXTeboqvPCRR0+BYgsVJo3nUooWHCEPKXBMd01KRNLlTGq5daSVFMb435Jj8nlStTayVeHBTTQQt9Q+kmUNkmcnhlG57h55utrRy/J1Ku0eCan2EqruU4Xwl/jCc/058x/KdBQfc8ZLYQIytSTXqhyiPngD5z2ckSHOYxqWrd+yf32DhiTboJldv7VhVfGq3PdMDYct4cvrw9nB/v7C0axYbp2flze79dv17dTP6/Uq+IY0RnF/Armun1w/3Y+eUDmzDDMdWWNdHrvCM2Fkd8Ne/irKTun1zyapkKGZhM1Tr6GsQpioVVVgPm5S2ceS5yILG2YIYwXmSEkCY14iIPiiKc/fOoH1yLCFR8S3xUJHeUShG3XxKTn9ocE8Pnvot5HAuLW/E+XzeqGwqBM/Pn2+0BW2eDrZWIkh8STf1rQRATQTBcdl1cqmzqgxzLOSYeJmQ7JOa6Fa0P69LW0Bdshj+tz/iwebKa8ctkiCGRmjtZ4lo3o/bK9THKdMirXQnCX8H0a6v5KYUVt5IGJpbosIzGp+ZZDx4RGY1wW5q+W8ImUeEmY9BPoEsudNUxaaSU440k7Y5SpNPrZ9ZN8wkdi7ZRP5ILfBt9ZBoAmsa7V/ReyZ2FAhrRIsCMijWYgFgZYkEa2nnzJX416YafPNHUlwERGOvPZ0PTfuS6j5qxSZKo+yX6dlHerZ3eFBnrUV20BpmNG5wWMcvVF2+3OMg2YDOLjNojROecEQz4XAKVgjZv4mznSNK2FaUzTwASfFPgRxsAU5CKrpehT4idBsC5s6lPVBzGpbKomOxEpJGGb2KcLL18aMfN9LluFeXgVh4gXWMhVGlKVJQ9NbFYrILuq1v/mghd/aRO5SJ7nQto9oXiu+CmHp6Zdi+/nac3CBnuxCxHXmaiaLhpbn/S6CxTVwyku/iimQTizyO9FsL5QxqOZ/hqsi/7H7uj6X31LCft0pjc9O9PXtylLYiiWAojaeDRB5pEXxvTOp/rG/Zr27JCaipqqnSCHulBkC7GCW1IdbPm7oqH8uUqYpWUohFqlNcpXf2g/8lwsHHJQJKpKkTMoxRfrYYnG4TZEVswA2tfYbtwy4/RgxfebMi3qSfg0rtTKYHdSLm0WOAZPZmzXrtJpULnt3ZjpfMnDc6t+Xa9VnN3N8cewEI17L37B4s8LXU638/u5Eziu7WYlDYlMGA4+l+TZpZfj4cuL55u++BiJswr9H2knGcjSlbRTDRfq8UkSYMQssbiDadA0goUtu3RHzoG76pzeySuXz26HEYAEv1u0qo29883Lr/tvj/0V+3+8bn0KydfleZZn/9VfJjh8OR6/vhy+Hg6von3o1MyRTG5dBDoTcsnfSCqLQSAmw170Frbc5vHB6/1+vii29hYVy6o2XGo1ECCqtbZfP+zvJlx1gidU5vQUPsu+8lMw1QPlAIuXg9zC78E59yMA5SZ1szQbapkqzO3uAQgk5aupQatn8FL/RW8fG39JGfCP3g/ibp9HU9Gz93cqe2pmeSWPAYvwReBHv4CbvbY9YiVGki+IkBB7Ru+1EWec+i0NprEBvB0odo9Xt3NsmdAY7ZkW+uNxcBKW9dTXtZ8BuupzELZXpC3cY2oKPNGgY/f0dAV+f5hPsCtwABF9H46TAYP1t6aV3IidB5mwwlSiQrIxnyRBr8I4w430qG/EKCB8QrIwbAZXuakFtQ/BbApTcEcOfsHoiu+ewFMkslcTxPWiJZ2+UEc6jjHOhiqz8lcas68azsZum+QdHK5CZqxErNIU6jPRUiV1rwoMZBX0bpx6bLQTxgzHjcxZjXWHJtcPIrZtNKAHvAMcoR84jAB9Km2+kiGtkwd/hWIER8UG5MD2qqXFW3mihcJLYuRCZZoLRDmi+TJ3z3gOPUICYbkGH8CEIu+8IiXpJBr+3Jsb5equerJO5wA1nif18JEUzWaAwAXoBjStAiO8dFdlmYkNiKOUkjTzXoViehYUyBTR6I2bzMRg4aYX2u6gKhVgZFLdsbMwrBgTnMo1XQAYSY/3ct48Y0vhFO24E7+YIF99PlTE1fhsjrhbM81Zg5QWP8MKfAnhugZ46YcRKE+ayiVKGy3EyZghd+qt6U/5fjjdWEsnxA37tcJkr4WwxVdO77Yn/ABeDqf8evjbv/36v/7Xf/z6+vp1/+Lb1vv6Qj1UqXy36f762J49B4NWXra337aXt/v5jpcE4aY39IcEGTrphy5WNkhIjIVf+SqN2KIuqaQOymHNwg8J4gm+U2YK/smwtFuhfM75HP5x6efwh5pzOymyLeF/sNRFrkEd8SCoOZMNX1OiKeV/+DUxYbFDmbvcx8F6tz5aNH2qu3oQW2j9YpPYvKtHb/2gYaAIYkxYAPyYxhonkeoYTKt1S07mqsWT0ESLqZM7LkViNLucgfyE/9PEM/1n4VlniZ2I1mS5124iYusGS0MUjsYxE1a4zyLLGV+dZiiP5hsd4QOOFcpG15f4oMCYAiBILRbZHPyhDgeh/e66u1+dzG3Om/vpcX5jHL+fv13fzgyyTt+88PZOChqA3q/Xb+fL727KnN7dqiFsru/Ma7bOzbGftkvaQhrPQ1hiI6X9cOoazxUEf+Tve9A1w5vLnzloJ18LlCnWbtAxaTNbxzfFw60xadVNkKTtq2H8D/Hk61rmjIyKRxDBNTHhmf6cyU2R4XPimf4hMKpMYio8q9ViCQhrElamwqix/2s1uLpn+ic71BhMJP/LSOMckkz4AxsazGWecc7M8Tm6J6ZjofS5cG0JdfKRoFQYfnvT6D3BAWkJThSSAhOcGYe5RF+LsoKla8vujSZI4QdpS79/lbCiM9gpGoXT+TKMafxRl4an2dlgkaD6twQIns/Sa5jkMl4uYdLMq2CU/4bR9oKTtnT2+5iu/PP+IwY87uLZ4yToTbxYHjRrIQuNJwfCZlxUoSQ0EgqknopLrN/wQ8G63NDIDKJI9kxq5rZl6qSUPdOgMvxurVPb3Hi+xXM69P6gd7oXgfon4exqQTzw+gD7hR8o+sWZMetMZ80WSjaFardMjVy6AKHoEFNA6Y86EWfuSuXS3xpizLRa0ktYsSF8Tvw0uIKpwVLLNOh7s1hlknUO7XqJyb1zfQqklQZQAErFtuTPXGP/nGLShomlXKEPZ+nO9mXOuEwg8TeMcALKja8E82Khbm8em2CSaouALrBWAsJ/QX0ZkvsXdSG79LIDOnPJN12S6SqFDyu6igbA/cGo1I6MRxi4PGTORP54d4HaMnCkrhDoyXmBtJhQbKJEz/RAh7qY2bJPIcAJZojUrF8i2yUReVSPQljF+sIdGUut3HaIez5y2MHCsZWeNWVsYRYtxA6vLvv7ernxd7lEeHF7wtS3wi8bb7YsbslVx5QjVVxhURnxqree7iJGBD5YdPXFLn2X3je3OvMOZKDUEOQynNBGzOnsloGjMcMsC7ArIy2QEx0EOYt1SckFcGa07sswgFrRQwFn4PjE3+39cjmfL+Tc332djE/MnW7XMwJFZIoAzkBtb4rh2r76ppiDUnM7ZtePADDbIGzbl8lteGaXObYK0qMG8ALaYS0aFY/kVMzvRsNMNYmIka7Sf/gS2fGpThrUffc7mrvvfbfFfftCjOIYz/mO/UuHLL4eDl/akSH+evSFMl9ffJTJ8zIvB5b9R5RsDhbPdjSXukPYtVkBS/vVs84d+M4eF7eWph5Wn4kWqDIbA8SxE1VgArYs/zzxAfhNJLQD0yMbqgquFUBWlqMU79AQOJct7F/a45pq1KEXKiN+twRa9vs8HgipCiiQuGIJdupGhqbjWwDv20ObQT6qjRxReP7O983NE4WonXsHKKrcFv+Xg12/yitfJKiIjee7PCFnjEzfFJIycjstk0SskA+u5Bw8PoTu+37Zy+V0uZ1OF3+6qw0KltNw0ufC6hz7WxzwjDXgf2CZJunGB5amxG3HxCKwUC3aaG815kYJMLThlgXPfY3xUvwxj3V4EzwVm3iSyeDi3n510kU0L6PRvnQuZFgCHOrbUKL0mTjGPI42rCJDZVsFTnjctOsxGPSkTRQkg8j039RFnXI/1vXHJpSkLotMrBJa9EGeapIl1pSinfumPvFPfS8CtIubMPNs9k5X4QVXbwwdD/WVCyw8omNNtVkKJI3/nKoMh/PcYjjIECNC5Q50nzHGFz0bsQE+H2C4RwSb2MhFihXL3vOt2SYAA+ItMLkONByW0i04kJZ/z+91pN0piNwm34pQL3+lcfESJLy4gSEX6NN5ytGQrC3gcK+Q1fk4kHEu1tpnjvqGkq5YQHSd+4Vvw0L5V/dKhBy0iEzlpozs2jhUn/3xIUCxDGKR/lq6Qht4VKl0GCCCphaGKoQlaFvFSgSrH3MrCHGKYKjVJl5CcA3L/accwtJ9ITT9pM4zbViq9Anq+YQKDNNsSX/Ot66bMjDqWYGwdDPx9B47Jo3hs8Z0VDpuDrjjX15/+fXX//Uf/+GLTdFAh2DGreduy/br8VcVCSXWqK6nx/Xb7no+bM+tK9Qr5RYmjo9Lt8MDouGV1j/p2NNFhnVR5OpX8CnxOfzff9HvE+jc/hD+cenn8GNNxKeXMKyKYCm0LOrjfW5QE5+oCobvYg1iqhuCSWaDNfyjhgOdgPg3U+D6T5pOj5O/xLRRbcsfh26WgOxb/WqEtfEzrElgaGNpSh+GCvIBpacC8RgnOdXQRC2dSqPcgQ2vJf6z238cflIZ3s/t5BBJvyTDLAm30LRrmJhPRfTMy2o9g8BQZl1XO1WrlGFbhm8fHjRl5uPI6kOZ5Oy21+3ttPE9f0wW3zc9sn7zp0BOtzMj7Pzigd/k+sMEOP8bLnKecP79dHrrwaUTg5Xflm7uJ1jm9zwwUety+7zvirmkLnedZhBrvCOCuD0cdjrh4s0x6aobNZFcqE17vWIe1DGSGNFaYDyljtLEi12hd/Gxm9oWy8vJ+S6eynzE/+8Tz/C8NSHAn9efxA/BEaqwNP++PvEzlCuicq2PZ42IkJPk3MGaGXzDP/xw3kUzHJix38/AomLT/BWb0zTHSuq9nRkmTbT0MjmEtQg2A7mBLWLKIkZUIjQF/BU7fWnoc6Jkt4LUE8Rk0zqSlayZYf3VwoqRGOppxgmi2TowR1KdEcaZ48r1LdX8WFoRyFgAfQ6Ttw4tEybt3KG0bI91E5qHupIkfI6bS/2YTxZdk554TWSCbc1wnylalUkMfy9g+mxVIj3j3loCFgnvZ1pzc1ppzUHOv4Ee0kKJkAUZ7wTNpdo+5pmpxZ8flnMKOTQZ1vqk2bdt2m6oD7SK5SbTTmK3f/1ukDTza/U2469nvxQozQfmIh1SRDpnyqVnika6HJFJrlmSP1VNmp4ZQCUVFZ6JnweL+ZOjS04o8DH8IdJE4KSBaXYM0l7sa7z9SPYH+dKSmBZ1YBqQ/gWXG/1nULkRqtuprhO82pQ5+6IMV+xXrFAHqy0jULpRD/TbEu+YIatCBcgttLnTrO3OzQZjJlAuFdx1ILT8YwUDUAQds1kJ7P0e3h9tcSXp0ni7Zwn+YOWlGY0i4gXsLPcB2vRQ2sn46tioww1DzfiaNGtxOBSnlLbEJ4pl5O1cV/V2mOUUgyf4XGNCLwDs2X8VQ93QfGfQNMEKr1E1lYn4ZTEoS9Tn2BUcmcX0Gk1mtSkSgQVhvC+M4vIJ38cGzvvj05sN8YmVHQzzSV/FiaRcUzsoS/6V2alLv9544nMrvtKTtbkrdNZjF4pcossomb297bcXv9/e9lQf1Bv78pHr3TXz2X2Z08VA7Frn9+ud8X49I+NUV5GxQMY23So4slT2RT8+debF7IIC183KDFL1hO3dsQyCdz7lAf4ynVuZggQFahXZrUjTf4qUZo6IWP67RHRWk091o9aVla+42vmmHb/eZz3Z3ocvqti+bnevu/3rfsfla2643Ig5fPFoz474y8vh9bgLeeNxNHg6v5V66pn6u3WCc/d4F7ztcv+DdYBfcTR4KVknVH6vy+VzW2K1efGRHzcP3CTabL/AKvdi3JppxevclFJiDAdf1p6HrEJDvrhPtNMijr6WeL40PtLJ1hdhwBJnQmj5rXdm+UXX48I0iwXMjTnWBra8uK3hi5VZ8tDWVTEMBFt1HmXa3c5uzbgYdUnrZABdhQ0YIMtXd2R6webXVb6+56kd0iIlplcAC6SG2SDI7BTuYRTI7QpqD3cJ307vp3dfJ0x0Ol1o4xkZONkxh3FEQHFnDfJdPs8pq+OrR+Z85feh0zpqF3bn4j8loFHzNc+IxAztWzOGjvu9OJs0xnac1GjVyVYT1fqyDDrXAJ0ZCQX/QcIRJB3Vc4hhnoN7bTrVUHvNcaDUyeimyXXXRLnQzO2YXGtTZEpzsG4BABvyScz7mzRkd3I22rKeM4NrzsbEG4dkDtbc8QvzfXAtd6cDEXFxpAfJcM+bv6uGuxxfb+tNTKjV3g4SggN+DFPlKAo8L3nxUmN9cJi1VS5t6tuCAL37Hl7Ck6Ex5OkNl0f/tB+3rbn26G1tVEjlJrNleayH2aCs/Sid+K+MkggJBUQpCf1FQpJKmQ+Vbup5ObZILdhJF6UOfGKUc16x8xVXGZeXhk4VhereEAyEveohZr6MEvrbRomknzNCx0RAFOwIZYj/0jL/oSzt1dPBKROpJBRbA2zKkKc0Gq6aEWcNYEswURquTqZl1Z/yrE3AI53Bi1tLhs/fXxOFqDelU9gCIhhECRIc9uTI8GdIXrLJfhTEelkX9RwIa91EV2/dCqe6RpT4i2bH3YnZ2XF7/Buuef/1l9e//foLvrqHJfWi6pdvklI5WZqili+I6sK68u3tcTofHreX3fvtDI4+dSY9ir/hUs7LsYglkmPDNW7TEOIuEaSOXsuiCj4lPof9l39XGP98GEYQSD/jP4Z/XPo5/FizT24NfkozOaM6kPssIJDRZmXpdvXQ1mJvyUS+3oya2ow/+Ent9bYQ85b0VHreUTKAZqh2DlBj85VBrqQg3j+QM1Fp/cKqSYQlXf6ESWiffOQpJlaPCQJKqkD7BPbZb2Qu6c+JafrH8Gw+iQmABkoaVdlKJEkww9mFFNNincLUJMY/OpA2O3K0c8BjQrCclCEokIqoioW4W0Nw0PMLAYfszcNfXvBVgr5T0O2YXufu6xKv781OPDTtGcKb552Z5Png0vny1vXOwOBvFjDmbDfntlUQsv7M6R3TC6nIvhfeQYSkLfblIARv1YyuZOEUFr/s4Cl6OkCaAiGwSoRqyYzMfIqAq0QwnpRN4JPho+gZEz6nCfJ6lcjnxDM8b5dEFQjPpJkf2T8GMJ3E1Plcs3aG5Z7KIL+TJ898Gag5mQOgD6Llm7xiXCZHdzvK3FA0aWtG7NJKRvpZgXrOPfGSbtCaHGLSdNA3cHJ8Anl+MG1wsLVCaY1KeZDD/EiISXrpR9wnYX7pCYsX+KuFFaMkMB5fNDW22ZTRCLldBtFnqGD1ezYfCMYD0DDJcSxrmHTskaOFhePk9EqEQeGPsfA+XwTRKDz75RMIGlzuNJSprBtxckPCnI8gJAyZSQON043MTWSwxZaOiVMN8JNqJpzymnJuXIFdM7NWBe2CHH2Uv7uEaxrHDm2sSZpjcdvmMr6uiZiTsPiQqjEk4yBYgnpMxoVrcy2DtNSVU8PxPBIrDViMhDv9dCYny+BN9NNfkbyytW2eTZdAflWX22eqzJ8HsdBKpiYZwBcMmZaWKcu0FDJJb+aF6IRlmAs8MTkLptOhHM2U7GSms/KHQKQryHPqSOUNboGPttV7EcnZGb9rBnlIfeeqtHKjA167mWWHRI4ZMoY0Sm7HTWrqJcTt0rY+wUSvSAVv3gl+594dH1B1SOxY4bMA6/v5ReKQujuwdvRNjc/gZLO+Ae4CJ/8/fenWhkBHBMqs6X/IiIfLUfVl536QywOXb2qCoydcKhE/SUQTbbXddBJUVTmn9Q6PrDcI6KdmTivsXYHRiphWGJdPq7SvKCCASBctmWL6ril4CVr8uVZSIg/fkN9Jpfv5/kAQ736ZcT35bYfLQ1/14vLMRRrCIodWjr6eOHiwHmcYdv/ken87nS+X+8mx2YYwh55YUVz3Lu3Wq6WdezcO5LRwAcfgbWeAEoPH2+1xYlGIitx393yLhGCV7sj40uX9vDXGMzIsmA+ds29ikV4wiabRnNo0Ac0uVNPlfIGqI780LtU0DiJB16rpj4ibPYJwWwG4RghI2IgJoVDjgK9wDclKcuepK19swjL+8OqvLHnwxOMeHo3xMSV/9Pq4f/XX113tdxrDJeVsjSj35lRiICKPTsf0rhZ4g4HAM7d929O6yxO8U+qhhoDJq68n3x1ulEoAAP/0SURBVHZCh9WFG0bLtX1lxfuyOYLn/nGAMW0zZUXzCpVeIgOcL9rC3tcQH49fj6+vbn95RAgeYyD6eY88yddZzraI3LDyJidlhiFKox0nE5rYekhHJ6cnYT6GUWtCMBwYBMQBJ770y+WvLwef8zoefQXyiz+C5t8yg0Tpqas39RN5tkXinFH5KCxz/AkhhwOUFW+sNPMABDpU6fXXqQeB5ZY/7alE1CafL/OZuFeVSmEf6RPZ6GiWTYK2XaCjZ3984s+E/CDh0KO/mlhNSuXAgjvHKR+BaFdNBA1ioqmEJm6K8evCpAYnYaBZ6Monh46ohtN4FHL4sPQG/3NJGLO3Qy/sdW/ldvdnvCj1e4KH26luuGB82RxKhcFmf5i/P4OFCWqR7jt4Vq5tLJ/2GvDu9oSs9Pgh+vQHwfK0/q82e5y1aNjtnjv4WJZ/U9XhZ7LMrXH5rWx6ovaao0041FLfJpJtxH+bMgDKhtXg4CH4AGNJ2kIZukoXaPsjbeA440qaFtLKQ74qJpnu0K1VwVVMC1BW0D7yA+CruN3i1yv6hbCc8QtfIDRM5m3DNrowLpGHlmW/r0QWp39SeMhEbiGjOBR/0KuGP0XvCSwsTOaNIhHC0iAnAEKv9plXE1FruatLPDKSWu+KYuHkp8/ygrikQU5OKPl5pVbTqUAz+CTEiZ/BGmtYspYw3RtJkjgVT/pTvp99WCNSyZ8w6eLv8rkb65jMiRXH0uFSf9hAwDIe+8fNkzK3x8vu8Mtx94Ux5fjLLy+5uMeLx7Dc9GvQh/e77Q3lPBwYns7vb6dv74/r2/5+PWx+u76r0nSnEWgJNx2CfYnBsEy2ONAoe7mdCaylgxbaQmy2OR+JIWfCv3xS5tn4CXRufwj/uPRz+LFmn6gTGU8FQrvJ5tO1vhZaXroGkd3kqQ2LMqlaNpnKMySPXy5MbvmTJxw7H/B6/KlAh5RyQ00tcMA7EFjDSuMyqlzTJdT8eZc/+8Q9EoZP+SSMSZKZ/JY4GKaEL9wwWrp6dvhniTr50/BjqzypnRHPSAB98QRsCJQ6rxgP6Ogu27BnPZH86ZuWmYHgKB2w/bpDz9s4SztPVDctBaQyqhe/I8P/Op4xU58Tp34Bx5LnfGni13bM+X493Tqher/9dnon8c0vRm7ni7+E4tdunsnulz/AFrj4vFxvblqStD5ivGH0MnzQ3eLRInlGo5mYXvHjtrOUf65B14WdAAHrkRwlBJOrAWV2J6xKvSU947uXDbuet1OKwpbDPZ+CjkWhXmLV06XlM+EI2XRBt70m/sElpYUBt8gdcKuefM4hgBc9ZRT1F0F8UBGNlc1lwhJGG3P4g4w40q05xg7V5E7ctdSyT+lcuPvDRbmxLGcG4yjqQwDTNGqnxhaxNYMccZSwDisigOripCVcJ43DmDSBCs/0Xy6seCkAnY2aIhm6OC1oBn/SjalVeAbpfrZd4rktewUew55h0jL2U1pVkGnUhVfoua0+x/rJ73OWuF5JEqZflTx/u7jT0DQhAc5sqGVmlKztzAMLFIkAAIWMYvmrhXxu0z3nNBaSi0jTPIxDQjTSiFGf1eWl02UR63eyYM/g0ppHnFh0wVe9XNU0wdC2H+GwxqUvN2Xo2tl/a0EKqFbl0KahHJtMKChvbAkMGkJkpzqqKG1pqZfKyi2fNZZmgeqgKZaf3H4k/uSSD7avG1svsfcBKlkFu0KPDj7QCTumiVc9LzU/5UdWeBLTXBN3nSGD+CfFNLR4lgfO+/XjG8/IkOnRDBeksM6JKqhSG95qpHJaBgCUVTksseO0AZ5NsD/+WyjQSIA2t1+lrMSBYKMGJocqn106uBB16rz32jMvO9x9mbPqRr9pSf0Lb5YeKlSQiQGd3hG3gSQOqZbyUYw4Y+b5keBhAV+82vs+WsyTr5k0eYCHKf8YcjN7r4ZR94xUSodRH6ZoLR4Vsp4ERJFvzf2dJXeG77iKQo1FscrxRaHKDC6AOcslx7XH5u3ak0Qu+x+MrO+9KoTYp2ZauXkkggWb5wvuJ7+XfPQ2/Z5a8vGlC+OuR1M989LeAYM31KM/G1/lO/4ZBtFcrjlyO3j7dn5/DQu4/ay8BgMe9+N5u7+heFDvC1egdZZqrz6uxL+/EERi/7JtU2Z/8PEWGSJPCX5BhJzTlYY/106ARxG81QGoJvIB1RhRgRdq6Ro2ZU2EfVJr54+oyDhFKMc715HGh57iAIPXfjLSbRc3X3z05uApj92xX1lyLwkCuHwdjiKcaRNxi3yXgnwgmGxEczhf1F8YNXMdd7JIUQcdVkdgUH350z5uVH09vqDMvvb4sCf+sveluV92x9cYdux3oA4bf1fOIwlOxlQqcHn1ASufqBLC6xd/p/u4N6cTNCyVbQjlcFPmiKzKjIu4qWCwSiGhgM7ueqaMf18Qc1DptkcJRcGp33Rod0NQ+i+D3kv9BMJXN4P2r6+yy/NE/i5VAOccFIx3UKN61qgENEwy9DWCcALKaIF1aQnuU7m8Vy2ctD3gYCqvESNYqgPC3SsPWsmNFzdl9AntBGlDXEKqT/tLDdTkzc13uwhOiMQX5Jam6QxU9uVCvdxDW0cL9UwAJFQwbk0snBh9c3MazPmkx/lbKti4BB4RNaCg9s5KsUnGHRLuQ4UBasQs2pFIXeIO14r6+GwTOuXmp3up7stgwu7O3N97dnDZlGmbxi9E3YMABkgJ3v40DIcQRxqtJ4rTWvl6f+AHYHXHZHAWoiHRIq609r3TmqCzUlw+KOd+K8rjniYq5xDsaQV9GDzIZ6nvMd/XUeHh5KdMAnhzHu6rr0tUD4kaS409nyXSoaHWxGv1YbRBhjU7kCBq5B6BLr9JxWOCZujhML8J1mnprWyip5lEmBMkDVI3d+cSeXWdk3s0+g/6sCME7/BnDBKdpPT9RySI6b5OJ42+S6DELgkvMU1hYIAF6UuNmlFTJlLk0p1xkwebml6CGU3nRf7jCvSLi7ZR/s+lFAZtDYJc4wnPnAnhVWIQKuIW0vyYoG9QLPxZ14JoKTzTVf2cLzTdZQWTQxg+BKQ7AncG2XLZ+uN4xA9GkF/x1B7Hw+l5mPSx6dlH9/20KJq5R/OKR9mczu/vv5/O59P29vv2+vf7+Z2hC8T1LfTns70qmv4BScqA4QX/aDvMj2+VxN4KRRErEMvC58Tn8JfdlDEnklSviXKYH/ULfnvQytvQfFtlalpEtcl3v8bPYceogH/mTCDHwgEeBOJuDGWJgOanw/DS3kSj3gb+AqdepmkwJo2jIOY/dVl4SIVxICQnkaNzDkGYSqiBMXWAQ3ritYuJ/5h43g7wn4Y/tqVLKUHryPR+IaCURDa1cEjGpWLEMJ8aDmcZNGM/wRv0Et0izK3ZJnBa+tYg6g3sKjdIZb/aoX/Jx7cbMfps8Ijn28YJi9P6x9UHzxlgblcsxjnl2WEGr6kPbVNmfz3ssxwu3B70u9bRaS0UNcIY6JQyhy0+d/MTPUoBz4kDr1qXQimEri9CUFBmTMFa3Cp0OqHqmubfdn8epnStk95O4+/yf35LGFSet/98+AHgZzjEklhAwjBBJ7OWeaWWwy6zIxeZOZDHMSoQ+BwgBFqWt3S3BCBP3WAuYU3XqkRp4HufQ+8+X0yHDrJbpySLrO3VuZBmxK1nRwMjDdP0mZ7wOf2XCytq8JmAHS1245DZ/Li5fvMCfU/xMyytaj5gvg+Ticj6nLCmLSMduxZ9gPXOqIOar/2IlwZ/jPO6n7tXQRy6AKRnCG+de7PiVi7hLTGAtuniaZGofsFIrPhAyOfmuaQcrQmgXHRnDubH3C76oLo6OQxtJ3j25Rx9ce8fmzK5MnkMX0PdITbwwmRc1j0Zbzsp43zUXqxobQM0ml4Il5R6JWaq2omjVi7wFHxGao0pzxD1y4bJRyhziv6J4Er0ycCPpspx9GTc8VoBPeKzrAnCWMOSVZicxiQKgIaGtIehMPQMkO4EVMnINw+OzDtV2lq93plty065ZswnuIbYsFG9cXrNqik9kEFu2IWpXSfN2unelb9rpgEiTMAwf6UlrVAz4LAac/Xla00VensA8P+sRIYb481IOizp1gHDn+o/XRIb1EC1bWgTcxcLSNLtHad6/gx1OzL+Kuocb9F2+HOYkGnW5y/By/eQdMZGgSWOlo6Z1sg0Mo+5N4GK9mX/9XIF57R0hUsZKt2mTM4RJvUdrP55e2KgdDtsx5B6ZtXhxorPHXiKRZtp0dd2hWmXJZvZjjm7cXM9kT75G0lutXiCpprEMMLvqugLo3BdCN+UN1kaieO5vYIOq/Se5Jc/t83XzcvLRsn4zsW9r4rp4bLWWgck5Ro6wfnumL2PMrljgFnKuzQDMRONIjAmQKZrH1kBBh0QUlVE0K1UD08oORe2VIstSdRVpvrsHhqw/BIBCMKRs/PQhGIgeMTCYybHF1Da3tHQTox4tsdDI6xv3N6YpSfY53JAdu9JlcSvgmH49O1yWq57YgL9ha1+I9Xa2EmIxzKUrQtX5e2uComX/e6X11c3Yjyk46+De2zH68V9IdDxYq3rYlU13+++tNvhpswc5PExqy+/+MprT4u4IwPuYLoBX01GmmUAPIY7TI+clcA46U8N3eWBE77oR9IBrjsdDfWUTargdqQwJTYA2qQzx63PC3m8qD0sH51Cyg5nOeNmmaq0QbkpL0+0IWVUmoRAtYHd6fZOlXrMucBPOPh+RqKeVnPnABw2nn90swnSwDaeuK0JAZ4bytaooP9XNmCK2LOo2Z0Uqm8LxnbugCbGiTsFUlW8pA2KmU+6Gds2BhjkN4pTSPLmrx5At670AHaX31lcxHZ3Pp/pXXprpppCuQqD2tLBdIZtxRH4istBZG1J0kbVcWoLOrDE8enalp97oZ6a60XdfpkhUZlm5+MkVHZrOZhSvjRBGCs9utBmyNdeYLnbOZ7wqg/uB2OFr5i0UtjrB7x1noK0YbYPyrlRPg/7uEnn7F+7mEDaDzhwCYMY5pxTY9/5aJ07ge4hKkRFR26Xm1wyRLbBNCPR2p6vFyHIFaSDDgGDv1hIrkzjQ6pkXbGLDje2oEvmQJkaIWZwxAsMp9MGTY+hcR2zWJGr2vAQEQoTQMovFpKnPkeXKBmTh5bbB7l2AYyFKzk5UvQ1js1mZjuBEFRB3yL9H/E0m2B6jGruJyjf7RZvNv6NeMkvgPzcTpi2gviz8MdSEVTpC0KbtBVVeGmR8oI1Kn6mP+Ubu8SYGs/Q3dqrnzK3AFvOyHfvj/HiAl5/ee0H8Hdfv77gA3v2s4c8wGlmQD6/+dW3abx/O729na/n0+72X4/z/3V5O8MJ4GnTQU4bPSyDDGWYjWOcM3D0AHRNlzOlgyiaOj2V85H4HP7lTZmB8gxLLh2unPoh/3P6p2EqPKu1nxJhqoi+ckkvkxXDmm9a1cfJ4lwXtSUA5UHOCif4lZKAKQRz/RJkUbg6Tp7dymgCBDUIUZnhkJgc6gAAI6Q/W0xnNSQWti0NJj/uEkjxpyrcLE4M7qlrxGqUUxwKx9L0RAFXP20yiC5wvoP2DwM1CRJeWHLXMJkwRU8slmbOp/0xsDF+2dr2DGwgRD7ewadwVUIZQhl80kG66PI2j8U16x4hZfduJKN2WjxBSqMdB5jPzIO513K5npjYMv07Xy7vTgWJz36td398ezu9kXm6ntzzv99w3k71do93hhrNR9lClgkFJ2mibM9QCpMhsD1yrEcloiId9+XtPEkdiU0BZpwbP3147JUZLZ3T6b8bqNr0Nt8m07vsA8SfsPoZ4ugzMfXFbTIJ8nWt88x/JmRctEyYos9hSqca4VlhEp9vf+hlYnlThWkOJ6AasuFiWJovJ/isPrHVGoEaziiB/8AY92vppPnkWpj7CUPh3++oieBX9Mgnls0qiCkv0vbHlYgRMolsnVJ0jdlkqC2ymDBnZAZgujEasghurPkvFBYGLAIiQBZcYWaLziIxp8NzfFyTW2ovfPtEy1O28zGg+FBA1C1zqVqXVIFFzdEAspbemfwylq3wl3ZC+5yeeMIY2hMPcpq/6yXITV3wBpqn3pOZDTWe7VOnpXFdiEzFmpqLRo1Xg80aqUiZYqxTGwVptpIh3R7GDVEzRwfQcV991e1knVumeuBjPg1D0j5F0qaAtBeY49eVy/IJbHzLOAvO2dWoCz2DDqj6KKtt1UoJc9c6dXMSl+bGUSt0IU1brQK11Mt+rRMnSUyYOj8Llq1V5Elp6cA2dbT6OKtYTPmyg/BdqIlhbkGAsOSLAilda7CkmA8daQsGEjpjmIPVdgqDKYyPaXCDWydfLNwaZ9o7X0bOQgSO+DCFC3OxRS6LdtNPaNM91aweOix66I57XEI9OoQQK301yblEhuLLch0D9BF8ILAYoDIIVsr0XYBxYQPWckXIQ6FT/IUjFuitcjWz0eByAYTdiHHh4RSkObR4j1469RZWi3x5JcgsGpN2oORT5XN127hpDLZaN3UgxB0BV8Oph8SiKofhi2fjcXlQZMcuPMRx2zElvyr3S/LeKOGSjNH03DFUf4b5dj97TN/tRa+WWPPt99vpdPZ5JZJu3JxOl5O/hnh/96AqDWkqPY2SJMCjwyXzYpGbv4C9uzoib8/3/W27v20OXj4B9GX/8uv+5eV+eGGFJUGumbEePBnEuftwnJMyWiZmCdNg9+F4TL/kqbqicnHBffddQNPnMyACCnzxnG8ao4p1EGuq0ayvpVgCXMSIFuhLDzCqFb/rLUcPRgZ6Ri4eDtE7tP8CSp1a8XZ7eN0dXg+vXzzycXw9ZNGb/YvLzDsyRhw+tW2MLqsrCpsLXoFcnz3AAoZgD9tbMGeelqG07YDQW/FLPS+Z/sS76woy3aOhqI1HRwP9irHVdr3D5eg8NkPwJ8a/uC+y++Xrl+WoSO/HoZOYTUMNzqaiynxv2KATBgTV6YN2L/BBxJz0qZxihAI6OEEjHWnU7pArEVSUbKrYtueV3JF53b8qaNlLY8qENG4a3YcDtlL6iBgmyT2shGJ85uMKzQqnN0GgVG32mdhe/QIcjQJcS/degcziE4RlhT/BBgde5IFGh0jBW+T5161pPOiV+zw7l4JuykCHGCA0rZnEzG+IlJ2l1TftWt6RgTFKm1fUOqTZLVTN0V61+ODJrMy+fUWV1VENehxIcEEaYSCaGmPdyUCTywcLyHFZdff4Dt6rLxXVIF2T79Pu/U8emLlaKjLtl1JOK6BTHc98HsXTVWjT9KVqZmjw+uARJMmgBLBW9P/us4t2yqVFaU7KGO754gh0yb1LT1Spk7K9Y2S+XjoddrMstiNFiYKmupPDTrdxGbgTbVSvDAbc6R83o+JIT01V9VA2vS6eJ2aGhGYsSv41wdD+2/WXwF64M3LJ1avndA5FjFCwhR5h2gh9CaqyLAgFpQCiGhf4k/ApAWlxe8M+5T8W5CesUjvsFS65vsNN7hg0enp3PJrjFcQdTetac+dOXXL9pIylEUoWsZTppxSblBPWAC+Q1IDNLSylxboBrHjCfGpqU81gzRQNYh0u1wtYz3gSz0vaSOj4Y26B7BmGBpoCUYMMHjSD7TpiNYcYumOD8SRmTCHDdK2gu26XQIY1lIvlqbesIVgNTh33l83VMfLLcd5kiqN2VxpnoA34xYnSdPQG2v56UmpbxsfT22+nt79f3/++vZ72m98u76iBmqjd2Udvy5YRwxH+h9n8o1Amp8ScwVlEqTO4TVjw/JRD+L//ot9/MtDHkvpZeJZ+VIuACZGUho00P4Iy9sM9/FSt2NY0d60yd9w6hc2Ali5mDlY94Kvbk0+k6pQv+2xW/ZGYNo2e2wu2N1pvedWsUeBWvGg24QO40iQQqzVqaYHJwSihsjaf2PskN8rlMr8aVqrHCFggPxM/3H5OTPih2k8DZV3hveJcIzdiZEITRdJ9/WPApvs0jKnLMV2t+UuGI/7wUaiAFWJ9DT8S03CAHH3/mCDKjSHhoHo4ybfJfLucv53P777ct6/vOj/tU7Bu9T92F6aA+mU9Ep20tT8Er2JZiaIKfTcQUPJktTgkgiotzCcxMcO8NilqzxwmbtbMVoGVEqZ03kfpJH4aptTaSzXQwVEvt5OYUOkHtGcCNCpfbgmf08/wzPwh8cfbzzmlV158CpOzcqF4DfpWnWNjdIlpD2e4rd0niIl66SYZEQ8epnN6tpqWgnNWAKv5oB/yskq/onUKYh1uC3r46VF4n8NiP4VJf855KshfJayoJY2CRpQpMjXBtuYbqBmJnS5YbC0N7lOrH9lQGPUWXHyI5yv9pldDWJgKb5z5fOLQwH1C/2NiLGvCkkl7UgXkBZ54O290D65MdX4UWSz19MZFscM3KIUybhNNY5i8Ng2dIusV6NRpDl5Iv51WFezeToTsh8NBi8C+O/WkjNN3KHTq02RZ1dKPiN6iitOLk3+3Hph9O3VYp1zTB2E+lBVxbkgCldRMwiVVARGL7RpqZEz6w/ksMJcw1ZbKa7DxTwImYOHU+RTI+c5vyIz+mKMolX8yuGASVIboveBWJgxsunDuijEieFcNe3yC6wHMWI4xX/WeMYXKcZuJE+rsYxTw/8VxxtkOYomZC1i7GCtXK10IcYMS5FGUCOU0MjhvF4QXQInpQFkzqsF/8XLCLlhj7hkBQFi5w/q8kB1a0bVH44P17MZtLNeEPqaydeE3LxyZtHrV+Id2qeb8+WGsZc1wk/TpWb1HWfl327gJnRhJSJQMyZWjGxKvB2yrT1a6DQHl1O99t89Hwxg3Lz2d5FmYy/0bC7TLfVZq/v6Rseury4kRFA669qGl6Z58YEnY5uM8VMww7FMQZLpjYRA7bULcQvXqay3cIbv4Oli3Y/z16Pv8aNGrrzvZfdmx/veJmy+9SIR1sk/8dBiE2QR8bOU8kwx3SDCTzJKEkw/5kZbR8RJ3wCe9kg8mFI7iIaQVheTq7cZ1l/wZLkmtRLNA8lCuenpnKu++4kIDqytURWvNNYBG0syce0DIL/0RsxsAy6aYb5PodQXu0SjdcTyhDkEgrvamtKDpK2SYxSzcdbnIKoMiLQfpu9hTn1rcolRtphx2/sbr0UePXt2sael7eCnhzxi5C1MafoI2rQ6HdmQO2y/H45dXOH/8yoeH+t3QabdEjVVdMzeNA7xl8xiG68lFN4khX3oNuhLqyx3+rAydVNIBIY4twrhy76Iabrj/MuSA0m7/0i6OJgIkBEw/zoIEsFhcHl6OIRpPf8RSbUGPut2gVO7e3h8HN+m1aS78Of6k35NgaYZVumyOFfKBHOXlGKoBQrUEgbrdQzFdeabP9620y4HiI6BL63d0hNlG8rHiJECS3PLHetwBoCiVc7kNKWmujCImV2+ookClfxQKCUAMX8HOqGFDZTZkfHeDLA3jLtTHa0L4KBmFeVt/1YgyBioAOJZ4jsaSpsfuF7UoJm5fIFdKZYE8nLLbk3JVwZ1OjwPM10QhDTALpCoc6S0a9olHTG6TDxF7+coeJE8e3NaSdFQ+6jYOOdZHJ+3lhvx6uK2Zt4QGZ3+RyAoawFQdxXOjJm1D4Bqb+jJbXGiEaJG+KgndAvy0vAlC+wXmkGWPfGr80tcuCq7EhBDKpJ36KxLG6WDOwNkCCbfa3V3UCFQ2GOgSZIAAq68R23MDxAE04nwqlf9RRPSSYjhlUAroh5opxokVPGWxdYmSsSOs2Mc/ORgnR/zlWBTn5LLpbrsj0S0oTzXDM9HIzecUBekfhUFCYlIQcwhqrwmpRKAy0oDWkEsDY6mxDjE5U8EkjdfgHeEPWKTwlpmOGlkUtpQoT1I455f9xp1xVETXplb6xcCRJrD+whgoFN9AA+dv1/P7+7ffTu9/v57++3757XE5ebys3/RTCwTrz8nIHammN3qMk0IhnjR3fq4SsQMEUKb1ltIl/Qz/OzdlnkXf1ZEArxRG1dHffJCHe5hMYnP05NqioYbkj8JZW7lUrbSWV3bdzec4MRrqdcy1Aq2IKse0yMH8uG2CpLFRQr/IxlQ9UTr15fmqEwFc0igg8ejWJAzlE0+aiNts1jrTBHdqTDkJLzoyh7D0UuKZJnzOnwRh0p9z/hgsq/PRLyKvRDE8hmrI9ztA/UXfkCQAi3TjS+yHRcXdEgGL7nF79BEq02VGS77eHp8+nIDe9oofmMr1dD+/X5k9Xt+v57eLP7f07cx80smlr/y93PwxiX7JY3vZ+QunjTqxKYtBmMozAUc+3ctV09NdvI3JWtxkIYsyCfhvHQuxF7e013UGiLg6KBqdqKo6a8EX68HROmfXP7tym2A5CRWMjxR1MP2kXIEr/3NC11ZnYCAgafmc+DFzOpgg6DWQ/mOwIAbOJQipN7EwgO7XuKGLm7zv6LF0kLDj9Ro3Rq4VAD+HgCEcPVhilcAxiXSLD/sjpzQ1wMEXEMpq0tn0Ai3R1HU9UPR9cLEjCYbRkFVPPgU6+0uFFbuRCHZEDpLJ7hpg0DDmTcusWCudaiaou4a4/4egKFIMYT75MAljLYIKpUmkAW7OWryA/Wj4xwTBxgVvJqHkHBfzKllNCFOwmMCz5gSb+AECrrVCmdi1F2vAm1NnvIXalE0MPWOJcCiFn3lbt/RVv0H1ay45uZxcePiigVlYueySlczpre8lMXYSR9QmHZZzLdTer0m5xRBiJhXsVVLVVi58oNMrJ1lCZz0AxL6EApcF9dqUgFY6VqFl+mJI07nWQIXamCCW4p9eIqDJiNEfLpGiArFMsXNQoYNhzT93AbtuYlJd8g937XFurQbMLhFxdqpr51qOzjthvV512h4ZcS2xPpnPvNtTADDIJTnDSH0M3fSngwlyiQC6wF44A8tgNGJFpEoVUTZouUeT8mkys9IOS/kohvoZ3Rm4DOMpALEuumF9lv45febyC6B+3QYTPLpC3L6oP27++FLYMEiPVCCZXiAxjhPXBaTkYPyc70unOvqMzZedhDV/gQMyHhKBcL9Jvm1vzhRdPJsz68nzxZ+y9rre3t987Pfq1ow/cHg93zZn56S++NedFCSkaYldBN49xN8JUhK9b8a38942kKzzZM0ki1THSe/cx/AFixjDwdNDGxYfh9v2dXt42bD63n3ZebLk18Pxl6M/tPPaC199P8sL0+bD63HXO1/blHHRAxOJtZpWb3BHwpeQvJQK2OkOWkilCa6m0Co/Xd+6V+MSaGLXPz59lf4QSyj1Y+aFyOXf7QYlgCbNRM/zKiCk85uVJbe+L/pIxHzI7+3JJ7bCYa9do7bin8tRdl1qmhaD6NEGeUYqR9YhhbuPhXVrJKa1Rl/dR1i2V7r2v3zx0SMY9dreypFYJlp6rIKL4R4Lsv4r+D1elub7L3D49fj1CyAOr199JwytfYJJU4EOEpqbJjLYq7j8DyFqo4aDaMDLvQ35wC1IpuaUDY3SqzKq7frtGxRn2AxYfUOPTszJnOlS5sG9uJbF2ClC0hzkhwxDFuqdfYmaLxMWHTdfAODJT/FyFaYPObYHPi8usSs68nEFTw910gLcm6FJWz0mIoSSMqlUvorl+eyer1+Zp5nUHBJqUsamPauG5tPW5vx5ZAbC1T9xpWqjkv3IH1KsE8EuPa8AXjkC5NxAhRi+SXYjWF5f1jZvkbtkfR7gXDQ6C/L7f32bm1Nuw5DjuQC9lmcz0Kzr+uQhZqIBKR5iVprCcTMZQYWX3rju22C1V+vjX1jFwoTrFbBQqLIqcbkJ6z195QGoA0bu1X4i+uVBRZQZtmNG7tqkDurbUC5BKpOKA7UagF2mP3RLniMj8zzaaGT1tmgnDVEDd21lk8iofbZEREiir8AlFMYKW9G4pyRcJQiMMT3fqTMWmA5Qw5smvswNCBokvTNt8JiM3h502pWVUvXKNFVS4dgldxvG7YK+0YelBJUx4ZwXFO6psVbiJio8y7Ro4H4QROU8ZIyf3qszJS3jVi6saRqaEwsnRzbL5/oY7VF9Hiv/qwbSz4RMJClzBDNWXTyJZ44JLR0JLUEyzZY4/uWhA3RpsvQKIl7zIqv/EBN9F6r4XQBrYy6DxItqKBOp9NwjJ98/hXGAIFjekI7+AdH5M/APfzgMVdsdlcL9cXk//fb7b39/+/b3y+m/7ue/385nuaQVgBOgkeT8+lJOiQw4Nl3aK7GsfbK/TOqA26LOC7brzeC6hv9tmzLP/M8J1SWsS6v+fXpLivw0yVCpZersGpaa1jFT04s46xlMIInJSXSlppOwmFzRWD8sLG3dFBTIC5BamFm5YZiu1aRN1Zh0nmG5nWB6HM1UKEGPJhT9R1zNoJLSM4iQuZ8SE/4snzA5nyv8JJAtCasuLSKIPnmPv5CB7p07khq8X4PDHY6koyqUEuOeXMTBFEd2ADEDYVgInuOrak3AyTahjF4nSH55xSQFf/+GffjD2Jf36+V0u75dfOkgk8MTE65LryxjbLjuttcN1+623d8xPvrBwTGbIiH/5GJ8G35qS6VhQxJQOOZ4xWRVpw9q6DOnpQauOS6iGq/iJ0GmtfcSbYb4RozR0oaUA3Nm/SkuxynnmpMTWWBMAsZO+pnzTBBAeBJkTv4z8fPMUcrvg/mfwpK7Nlwy+yee+4XsWDFcmLDw2JkIsZyFMmmLw+abY6lD0DIQ2WZi/u1xul7TE08dt7lo6wxtLgpEgzm2hZ9x4W5ktwbxWMPwYeLvghD/SmFFUIYUozJQ1qzUPTtMUH/kFIWwOMO5WT8njNwmXgI38ulZViiDfDmJmMqziFvlha5+z6GarliueE6CAMsn5yPWE2gbaxtSQAxbPsz4qKyppjmaXfMrRnonvsmZAf7qLApnoSLSwKpqgYHmBOf4dGdZcONJPJpFkz4K5jGjYo7VvIrhu1sTeLMqP0fXUUItnTlqC1VXw07h3GgAVYqpbPc0qXGdA0gP6mpNnNBiVR8k4ukCPATDPTgRIl2FSfC/VP4UKLKfPwQBjnjF4FNc86osYbklKgWsfNP/HNdKB2WzZ0IwEGmauZgvbARFZrojQie4zeKJkZsO3NmtL95jAdDhA19Q6terCIIIniElehRg0rVnAOMsGSnIYcKHCjiHFhhZ1JMOZrYzTEG4izFuddJMz1q6eUwJbeKPXIUHRn7K6r61hHsuZoJorM5RWcq7UCG/pUCD3FFyA6GcdhLkg+tMPgFEUy/wdPnjACdIFaDgwQq1RZVQNcl3MAGMmmDaRCPMktbFjl2AqSc85vk5Z/wXsncsGhlt/VEVFiQ+uHRxSXnylfhtW5yxHAbbFJDqPXBEf8RIAd30zNQsxu47t1du20O/muvjIRLuN/yt1jZ7kNAnL2lPK5AA1N01TL8evX/ZsCp2R+bLfv/L8fjFX/whfnFrwVfP+gDOkRWqPyx98NgMUgeKlyQ7KJKQU0lqwkhq5N9+TEx2BVVM2iqm3HxBnBtIp3rHal0eeJ5Iw3UAkRPK3KMxDFRub6EOXWCSv4UknYVrr7lc2zPV0Qt30MTFGhXEU8YVxHqseQLIcwvX1QaXfmLpG/F8aAJkemJCFydtWq9KQS++MIb1rXsuXq+uA+2zla1Y+RBFw8G8rLu9D1GrArGcDsLLy/7Ly9FX7b4cX32epK0cls1zUoZ2gFMNkYH4hy4Iu7xBtvlNBex+Bh30uJZCEtVa5HSKoEAPzZqUy6E783a+44ZOByjckRF/+yR0UgYwkk7XI1955mpKnwFj2wxEN0AqMwtVT8SYdCdiixYdZ+JJzOI/7eJ/d3jROPEpMkqf8OE3oYGu7UmMe3Tldj35rOW85do345590Ac/hoDwP6CjbUO7zsixSjRVQdQoyY4echfLqgnCchB+qeJ5pjhc/wvJGLUfDjH0sWjMdKV9axZri1qbrwCQgy5oXmXlOa1+c9pZMSYEuJ2vJ726NSNcbSANBC6XuIIZ3k1tcuzLlQWNtk1jYTla4FYltaXUzQ69kFseNEz/swt/Fd59PmJU0R0Z92LQUsVNDqLv575IuE2Te3dQ5CN9anTnwy7HUbnBlUmqA8KiQR3GxtTPxJE2YApr4gqYGbvXKchxvLlz0ypXZGGMKqyUUINbFiTWGCmq9wDhv3kCKqxblzm7zkV6ORCgbFKvHQwh6ah4a+wyb+la4lRmsolVW6wuDyKH3J6Gaw5W0iXndSFyorSIpE2kHM9KpDvGa3p4+sz3rk3W6a2cYnMkRDATPieCPUV29I+DfFrYLkuLibiFUuOyy6wKSjtmXkFZU/S8/Zw2pqJZn0J29MT5I23EP+xCCI4gijRGDFE7BixGsQ0uSRgsV/0+6H7dXi63t99/++///u//6/fffr+d/3t7fdvcr22voX24H1mPTs7DrUvHYVKiG4yIfGIL6NF46lTdVOFz+hn+ao8vQe1HcG29MBmC878VO0qVj1bpnPvomtRSCjQiU+pJ+hrj7Icb6yw8LcNs802GRnn0OVdps7W9tZSYT5FYMhCEIJewptQnXapqZVywQHeDui73xvbtNGvShEWPKa1+HdW07p6JH24/Jyb8UO2ngTKuGAN7+pOVw00/GExaruhF4UNMZ6B1BFguq0/VJR3XwN9L90civ0I3zSb9avOKwfhDSFdGL7/c23hMlLGQicr7/XR++AsRvlDG38c+v18upyuBCfiWeowxu5tvXdsz5BAzNPftpbQAWsbV/UKcYjLtyKIrqMZSoTmcuoKXNBs6phy8me2qgDNHp56NtfGBiCt2mgBNY4x8lAAGE17gyUJziWPpkpax3+eLzfehfCHNLeGZJmHn3Zr+Q3jmfyRC6oeAfk0vE56ZxOM0zZrsMZm19OmAyaMmiRSCsa2CD/709UTMtSEsqZQc7qeaiVH5EmDzncyKExKSk/+1ncuhtEYCfl4AI0cdHTcgJIOu8pku4bZYFWixkvRXCbBzSZEe6eiwl00ZTdEJprN2JEg+w/qzZm5rCXHqD2Fgx57qGKhHOn4STVhxUEACXdhPNugl8Oet6U8JJ/AydgFgL9zlG8gzWylTPt0vw5gBax4MwETZoiZMbFSs5OtUxyVoz8nrRQVUW2DZ2i5wU4QmSfU41kSODgwX5Z2urPRht2zKLN+yTkO5Sx2bSwjoqCUi46LO77dd4nr8lQRILMTYo8KrP1cG9U6G1CKohhAY4TMOi/aFu35pIHg/EhBmbKpO9apJLIeqM7c/Ca79hzN43TWuQ+PwWW6nC6CZttN/Khaa14rhTF6Qu5t3U+CECLDOjCbHKZL7zxbpN/CRL4zaTHmZj7YmZEXlerPvt0dGDrqROR0Ae9QDKagAnoLwl57blGkeLD61VAWB4V23saqLHFAgCT5AEzCx6kVrynJN4GzOTKjt0Xb47C6/n3A53G8Pb3cvKc+LyqPaqHLuXSimmeGjLj4BsQFVX3qBKomDayl3rrItERpmFlPD9NyWM0UofPs7zjUdK9uUuV3hQE/7MqyeSd/7leXLwxdG+PwRY2orxOvQ9dj7TmInpHs8h5tK/urz0Z8S9/yHA/tj+3Lf+fDRbW98373e3WQ5bg5Ws7n+EzhOaVXoXsgGWa4PfbKnc0MuXV73xy9H37vy9Xj8+vryxdMxvnDClVuLNJZnHmHwGAXY3VQRYLEAbFatmcAGgr1YkGOXK/CF2/jDfTKE3S545ja5LeusOfTzYG2N0/CXuFubgbSbMlRGPgk7Dgsp7U7xnvrTvgUe2PMxJNNVS/QRU5dPl22qEFiLZ5eYglW6Zg/5rk7Z6T2M3VtSpatjcK/LjQz4Q3+eP/BHa9w+ad3sO4bpOINZNhpKIEu3ZrSlbtVR+NwvM73MG1VeXgXVaRo3LMQY+vBVTd5SufkPWVE2Qcb8wBHcQm9TXXQ9BkHoQivEyXhu/bYEH+ly2qNUub7FO7vuBD15t0wXy6UXO6YjuwGCsiQDaK5j6+W+M0v+9TpfyqB1AKNHwHtxp0qJRL4LXEj01AdMGxqffheU1B0pBWV7Qxaohy+98jXY+HaMyJ+YQDzuozncaKu0A0Oob+6nQYGTbCK4mM9hyLmnHtInPbvpIKnIRx2HDmgSRM0lUqLBqCGG9FBtf32VRd+NQWZEAZ/+ypuTc93Oof0pzNOdUPdY6QUL5XKa6mEZekvdxdR+BtTAUt1e/RkxX5fUjups0TaPUqKg4tALYW1Y9GUYzfTR0jRf2HYqyU1DoXg0iavNDNW1Z8f8wXYtXRlxCxBYI1809VE4ua0GeAfXLygSWqT6QQyEKkcaETueIm1drgdpYBI8B9vREmC5KUNG5q8fCKjbPE4zlJObMiRkg7fqHvWtJ3GkO8AyryhSc9oB7LZvcaSe3vfyX1wcWejbkc4tsPTAjorJQ6kaWNqLx3qP7bW+vHzdv37BOmOfdkHX4SoGMEctHU3lTsXNaqYvxbeUGFwXT2lFovTMUFRSQ04Z4T/VDJ8TwZsigf/joFtoAhPXJ09XRoyqQAbIr3CQkqmxEFhRqTVLrLfq5uSreisKtiiIZLlD2WSsHw319wfm4OryfmeZ6bwEUjEI5wwOltgHgzZD2e2xv9wf76fT6e30238Zfnt/f9vc3/ab0+5xabRxUwsrViZ+5z++KFSkCwxIhJW6TDyYqIhrEShZ/ftg3U/5/ztPyjyLPiX4NyYndVmqGRayR5lSuIJmifPVvxVwP02AJw5an/zXEZ5h0hUozKmzctMbmGhrL9kaJI2NGrp+LR+DmFKLTMxnk4dUqGDGkh594nbCksYDp5MENG+q8YFaq8S2yDmkqULjb8HLUM8f4Xn7Of+HzM+3Pwlky5I1xGQZLL16VJxnsxHnA7BCQ9anrCIoJm3BQMhE1eRIwz7NcmyetYfHJd2RwWwe10uvKnTO5As0e4adgXHrNxWny+XtcvY6vb/5e5zMqbKo2fi/b9yR8cX3yN+3HiaCuG/HMrJPR0UHyEZ3XTe5TvkqzRHQyHbxXy5ZwelZDtvEVLXS/Bspc/gDZZMHxyzhRo46q7NPw3Dluxhefc4Bduk/DQP2maDDSf8QnpmfE6ahbQ1xZwnPas9MEq6XKKG0i39akyCeaqJbLGunnd6UO2IZSME0Rb9lMbdLbG1nGCVqsCSI/yzofyn32U4G54B4WTTy+i5UWcx/ABkHht6oWWJC4wR//wiH/1+HVS4Tsiw+l00ZdKeZN5a3KJIVoq6wkrmm13gJ3MBw7JHEVIv/06OxFmH+os9ybtR5gbm0+nz7zJnEOIJY7n1xtgC08gwLw8lziKZk6lMJfHQUYskMJs2ikm5zSV8dVsd0ba9r5pN+16DHXpIzVMCycVPN471rhcVctk0ZNwWcezEnag45DePboJhObdqNcarHZE+vhf45g3R+befiYT+2zSVKMhNPp48sINoGjDUuURZiDSQWXn0Ki4rLl6FyQeafCQFd/j/F2o2pFVSQjUdez3r/Y0ywmwWOQCyQzvIgJtxLSJnbNXLQ2mRBPat6blzfdkDG0+6soJjMuynjl+gwc6a5sJIuBiL/CD3fTOz7qp11cfl6WQcUAqoq34ekcErVHV2dDwdoxl1RgwM2EjeyaETcQss+dikfCTH3m+re7FA11pX0wgzaZUxxP+igHYIzJoq60trtEgY1F+A+BuQCnPYAUxOKZYk19ZSiKGquZsUinSeH/AV7n55weeh7fP1K/+y6/n72nL4vuD35Kpn7pYd8fdT37DtlrnOuzCMgQHy0TmOtxfrGR/ZYH72IslNUlxYPT8Qc7zvil/vsyLDGm8Xe7vXhaq29G2p6PMFVihySsaDY2KEFucW23bLSYJ3x9YUFx1wHVx4slD2n0dYGsJTyXTisZZSEICBQyTVnQFJ+tynXEquKkI5ZnQ/+WOQ6MNhcDYBFCoqsNl8e7V61deW7QrRhZEGlq7t7tHCezrI1d8KFBEbX6k5foYPFM6igrjo9/uOuAoiTmZ6pbh7WEF11cNQmasCrfRjBqrekcCAIDJ1AdQcfl4ouUWrROxN9ja0vq4BfbqO40N29vPhgHwzsh4XdHMpgWOW6o+YsDXNyceyuTXsfnlZwT6ftiRfPy9jaVvsNCWqOr9MzEjJaRZnuxVXZ0NKV9eS9BDrUlJfqmov6bN2Y1g2UnSHeHZktEzTUAgYhQ6dLjVz0J7Ja99ina396lmPZur0BEdmRVHB07eJ8Vuy9zpd6Mj3k8+0ISIXqvIdOhCxoIxPd8dSHU8ZIRI2kSnSRiQSpOsiit9giCQ3WfZnLhSkoVoasqMaYAx2Ra8+uCIZVQIAd7s4r3RDXnDU57djBCOK0doMI7+65AXRcdrUNM26NAL1tNLuoT6VhO12MTQBpgpS7pwMvG79Y4m+27Qs7lh0fm+MGpaBTd2R2/mDM4m5ICBKUV5zUcRza3v1T1OqL26Q+cgiBwKzUzZNxr2FoFCOgxNE09isFuJ82ahvuJyILZyzuzrqHAaAOE5aHLtRcHoCYL4XBBLRSV84dbXMDut09LMPDPHgGfQJgVZ7hAkDIkD3wTa6qRHDtBrq0lHeKQT8g7Jbk9NPXrFRPvxWgSzJQUSVoaABQzHHVYwv337lVoWbyYNfrdEIdpooI+XHbK7b6FQ01Wep0Ro0OUtGxIiwav/jry5cXzHNsQhxoCBJCGlxSV/FZwkzNon/JL0duyg8ybWx2bHK6YXoJ1i9ASDULnxNeA8T4fwgurLKhgto/6py2UK5MCpO2iRw3KrkUTbqPHzt9VngGOQhFK76TJp+Eo9jNby5pc2ayhv/RdyPDDNxhuGc07tvz9fF+vr69n37/7fe3b9++/dd///73b6fr+bLfvx+2570PYwi5YVFOOR4pQU3SkomISyws06aWWwvFfBGXt0v4nJ7w13p8SSGkRqMuq85oBuSaU3otLe6WZP+jrFMhmJ+U0qEy57X0ZeYClBzHGBpORdg3n/lKfe6aHlOchK2nnhlrUg9rZUN5kxzt+qxzhjZllpxiFJrEug5Z4ilVee1SMp5gf0j8Wf4z8cf8z4EsKJWtE+KqxOp9HNnzQblc/U9/R6YAVcP9Wp6jnW+GY8ukAS2BduCgi1fFDXJd9YE+ltrpmPmWr8MyWc31zlzTd8d/O79/e39/v1zePDLjvDZzemwuDq97LKYfetje7F5vncrkYmNo3AOX2BgaFvLxOFSs43tiSL3JsVmVcKJVYkQQMuWLvzY9xxRGwJSmKqWXJQTDv2Uh9GTvcusVz6eIG313wSy5ZVnBygL8IWF74wj9uMwv83PCv/C0fQROTKCDZ3qCqkcjJ2C61edFWJhTpYkJVPNyDGXksVXUW2qXVCxhGj8GZBENL7ItHfQ+EnTzzJmL+po4BAMcUAzALQECtNBFaEjtVrZ9FCxzkUJ6sqSfiWaC1uvurxES9oTUQGRlQaaGeji1dcazFn4X1ibfgfkUJjOlmGoFE0pGrnafz5wAD2P9wqMV+AfLnnBIkFKrlcinsDBZ+dJHxXjf6XUduaVSHMobfWuhMiEQDftOtlAKIdFCr+wVezz+kgPLH8UnXZKpeJZleWueTn4mtczeXSL6Da52LYgGV9ktbovpt4ySReLg5RqBIlW7RkT+E3fZnsiEyAEUZwl3UtVhVW7fT0OkGyJ3TTheWN9UsTwpntsfLtqN/5FhzytwIE60CmdySHDzQ+3/8Vow4RpZKwbIyHhX09ZJJh6/GA4r6HYslvOa8ebVjZidj644JWVUYT7vunLm3MQ2RgoiqQv2Y5ifIIhd2z4eZ1mkMCgdNRqcFB6xnCYbCACy2FpxQsqtCw1CF1WyIsx84hG8ABo7BJAAkSqLlpTKHxNxd6MGIYh6gpg/JdhvGM2RzzODW57rLv27+371WPOVairfJZRyuCZRr6bdXPFb9MbKfhDJ5+JZLvrFvjsyLmdc5PcjSu0euhChH6eVbruweHe55LGXx/7VEyouvXAkbtBgAhKy/7I5tv9yeN0cWO8RU/N1d3CzxrF8Ttk0R9LwYJu8lCcqu4sytwAOe1Yc/nizezG92ffF9024Q+D7kGfJLN+xtZYNcMcvWHDSD7iZijS0qkhU1NulTvLDAL/JQJLcK1p0AOajBPEu43ReIR+YncObs6fbkIvcox6rX/lzvx2cldiWKx1RjnSAtWbCrvDRzCU++ECWlE5ZGipi3CYkdOZ5NXJtrtvWBgQQc9lPSNguHt2gGX0WBajY3D3kkjNybyWOEdGfHHSN6G4LmJCQ3eLhoRF9SxuZiFAH57s8ZkfGEBjvjno6f/vKfKoZhJkwYG5mmo0viseiCxYqHZeucMqViTs1KrNCMEqPTWYkD38AiwvnJjRZI5OyfOnygrdg68RNJZJ/8gr5+4s/4/I66bDMD11OO128euhsf7vv6B1wtHbFpU7rLyAET2sOmiY3mI5haNur5j0EhW9ORUmVE66IRv/h00O+UwZruvhOmTEiS/V1ITmdhDdTUAvUmmTY9is4wyuIQMGkWDz5l79p0GZ3vwFIePRtVXcOGEggErp7hU3zYRlOuEuYOA/q4ZGcFJpbhIfjbotJuTWz713jm017rNTS0dChG8ooIyoncxWlBGFkCh+gvsYLP+zVuUXfIAmZs38ABSqvrwZzNasWqBWVoHbUc+BNFWdBYDaYGdeaztEXHUeNVK/ogQ7htpcLQpKtOfiHdtGNm1MwQZ+weezlBtqE4tS2y+bqDCXavNbnJtfYF/qnxjpMoEJiDXgLF1q0f/mR6LmUhVqrRGSKIwa9ICNPIY0csQN3+fL87gDGQwkVmwSlVrhwD7YhIbpzQYWH383stp0Xcn+av/3xFW31aFEKShsF1EedZ1biA0+9j3jusbSCGikXjEurl34SvMvOtDDKF65ZyD+YTx2vZ4JL8dp+gfKPgyeAFNYzOAhJhvt4cUBupnKSF4szj7qQNYVn4knYPwiDnvYohlELzgUIPVwfDM2QfUGLKD94bulyUX3oHOkwHn97O//22/vfv71/e3v/7//6r/fffz///n4+nz2DdzicDrt3XHXs9rlde1H3rp6UAX00iCAm8TK2O7fxsxxYbamtqDPJQXSaFT6n/yqbMuutHCY9IUbrakc45XArvcQm5htHnYADdXDQc8IAk0G54IFZ3nAonmGz5g4Czy6Usdkt21Sa7sImTSZtD+VRdbQBUfnhLGLRiac6kWZAqq5iUTOfOufcNe0gjXjLn4ZLuvoiNzd0JxqaisiYIdyupYMl4dLJz+n3mfjh9odAFu67QqixK6+o9oS2szRdLbdNUezq8eKcCQ/sN4ZUxCMjDT2FPVhvoV184CZIo8r0BJk6WS/9zpzSbFo5x7Avl8fl/Dj/7st9z7+fT2996dcajJHscDvdt9fd5rLZXXyb4I6hFpYx8qktBGrlYuGUduMXI/SIvIdO0hLJ/fCe/IrjATc7/PKORtw2nSI233rAL98rIIuhCTKVSzTSbLOdrz+hDbnOXK1UqMlH+iNHPi01bVWa2CVCOZQn2yWHBHcTFr0SBQssIzZvie3DNkIgY+IJgwlhuQ8aoPWsJgGdEy3Bp9BpHM8JotQkFkbJejOXWlas8STqsrWVqH9CNb1+Jmpunc8Xw1tWCRAn6YuNFAv2yRP64jbhT8sJcWG562NJQ6eaSXUTIvrXCWK1JGUNIXVztUqa4cZvozQ67VHpZZVxUdNbwrTi9odrxGXDbgjKvE/5r2y7s1Qxy/NYGyuJ85b2VjXDpJe4lFeaQmxYezCXTD6G9z4JMf2vJJBrN+SJYggUnBo18ju1AhVCagc+kQmOeam8JTHOifYkKMKYF7/GP0001SZUTLbajmFCCV918cKIteKyIC1PTDQpddXUrK9FXUU3WOKEKZ7mo+ndO9Mob+MUjjIvQo7slBGGOFJi+TRMpkRrYd4TSE/8jwM1ppLtPmJ13emo7FBhyIF9lmqx0+JfCdnOEgtHO6qn+ZfJom8/mrCCkOgee6V/Bp3txsnofuvP8fijPD578OK2mlNWF+pKCJ7RzKNIUYFGqQb+/FZfoben7zvfW8C4LJ9hV1chiERATx3SVNNYISjW6I0TxDJXxkaI3smHAqw0F3Wsp/+aNJUATD1n5gBWbUZnVZDLhmHqfn54dOX9enn3945McEuDTkHQgcriPMYlrisH0csNIRTIAZpTeTmnE809SXhzXwBtIJwVoy/udDmx6UEYuADuAvIVO4AANd8Is/myO7w8PBHT5dfgL9vD63bvAgynwrquTRm/ad/uXn3qZb7b9taidsrIBDKyU3xAv7utlCgdf93T6aGWL77ag9Xd/Gzz7uD63+cijsePH8FmMaJZKGUUwaUaKYAyZC/W62zC9aD/CkZOUYGaymO5XGIqjeSjysEgReB3Cs4x1Id27jws01NLPe9GJkYLt7Ni+Xdg2i6T5V6CFCOC0x5wcC/VZScLaic9nVBR5hSAlpH2BN89GhJnWksCz2x6czMOiALXX+g7xoO0bp9DMxZFAJJ3i8Ej9zp8+O5SGwS5Pbpl4fe26B2s95dsQJaOfKJsmdnKI5GWi21+iLzXBu57CA3gTul819JQJyWAXd16HFcU4DP8vbCqhYfujFznrdI3nyhRTHqnoYxPGhu5LJZuxTI8iD38kwKRQUoWakbkk+d0S11SH2KEHHFPs37be9XYyb3CM7d7DPh4lMizPzlu5wcueNUxdZF5mE5HeNrD0CN1ahN17dv9AC5fn7S9+vPtiPHsg6kPN2ZczbuWszbVVFeXHvBPMDGH+lu3rOCLWBslcXcBKHc4aWCRfgcBRLpMjLh3DiWp7j48HrgIKKXb0/1Cc3JwcVizNe2P6jkNYm5B2gn4JpHO0zTLraiKXifNnMrq/qjOahlmoPFGYKybk+mU+XYh3xztlh3qrY5koGqHauXhArAe8oZ3EpX+AKeUY6B7DqouOfFX5XSykYXI/LyrN3tyYSMSAmCbom6xu0HpaQba2CEcoERvCfSdKwFGB/Xl0OAuWAjFozwNSvUBlF+YyH94yAICNlKeodVbt1mdbbRJxMC//pa0F53Tsz04/3QAEmlZqe04sMht1K6hXvegDREwLMjZ3HZtMdkpcD2fQRcHiXbXEcOBAMy5b5HQV/q7btGZUFJZ/VoFfd6oW1IFoWAXmzdHD0DBQA3PbHmg9eq3ZmQRdTKRuqW28da6XOTVKI0xu/BMCDNBlUP8DCrrdxmFHsuKZ3E1MTQzUiaUe5sroG3ysQ2dTKZpwJZawg+9rqF1PzDkBLdqUzXJob1p5bPxGN9d54Z1wEwclI4Bz3++HB+H4wOm+yDGt9/e3377/fR2YoX59vffrmeWnooKL/k47i+7x+mOR3CA89sTYNqljKUXqykRpEFeLM4i0ANxy4utZFSUa537KVjK1hzC/uvfEsY/fT0loeIWT/gM9HNYiqtM+LNqzwB1ahuqrb5Q3ybc4m1Te+60BGnrVy3xICqoTTOSsX+sndFLvUzbgOUAZkLt7ruXjEnothR/9Rcu6iaALaJUqqPqjLBFDnkgGKXQMTZ6MMvBK0WbiMoi5SCJVakRauWTDSofF9MBodvcotFI/gNFfnBCwflk3gixdvV9lw2bGKltYaq2RlaQpUGeWSqFXN8lIn6RrLcuS3yT/gKD7hz9PcRIBbmeE3UXnMEPXWe+5i8OUJVGIssUSPSxwaiUVokptgNzrMOoQCW/DYAzOj+S1Gcuwwh4ur29Xb+93769bc6/Pa5/v1x+P13Ornt2m8v28b55fHtsz9vdebs/935fd09knrFWHwrjGxw78sKMqH7L460ueOkV4exZ1+l152JIIPPKCNkpDHDvGnnBkytDpMOGt/FfmugKfmL46JAXbhRPjB/E68p5RUOcgiVN2rqqTg6ybiScAOC4jr1W3FuQStQl6bnmln5lboh9unQHOniiclx/ICSdCQJs5DXfxMQmpgsU0mgEZ7eMcsCrKfy1kgzhs700CR/+gAkjJ/kuKfaySGa6ZvXbDY81MeKS6fby8mtyzZIA7cfipLsCqB8N+ZUEaYSQNKaO5MPnopG2BU/1BS3pnXpzEZVQOZd4vaiuvP9qAYYi6zBfCJWwXKHzckKasahO2uOUSHWjTBoZj4kNCXv0QtqdL8e/tCk35RhuM7ccUlerhoJyUU3U2apza3YlzChEZVHoAjrMlFgjsfdF54yjRYXRMyIihYb0bnIfHdm5qAYmWrh2yqqNSY1palIJ+2VONs3VJ4hIaWa+6U8/0I1pZ6gHJkm4R41MO9OLqanRTY7sCKFhkFg7uzefW1ngLk07yLTB92ELvbjE7aBchTao3slMXBH9vba1w/zKjWq5TdesaOGQ82VqkRNblCM+NLGNIcYpKQ4jYDqTfV5jpss1QuuGqLCOK8tlDnIBzkBbYh1lyiDFpAVB5/Zsvok/XNYRQNjJt5E095QClTIwJeUSSWTluEMynhS7x/0gJ0pYV6ahCIe6DsWv+8PXoxsxX/2G9vhl/ZLWkwH7zVfuD623Zm0FdOndnU5nlkhnl2cb4tPj9na7vHkohIWaE+7WjT6LcmEOhnPasYRz9HDRpKf2XSj+rBCjgqfXmzyjVfpUX3OmjjmLG58nk8A281DfyNKb46R6Eo1p3svXV1dVpHcuienITaLt4+1xA7ffL+dvl9Pv5/NbP+DC8rLlm0sUWIBGsb69+g41f0vwfL+feimvl6dsXNR5uCYXK1rg6ZJN5/ruS3znlUY9mdOmFBy5nW7bixs2u9vjcN345NFm9+W++3Lbvd59+OgL1+7wZXv4siOxP24er7vt63ZH/AVB7HZfN/sXl/I4Exe3Ly4YCNi1MYIwJt3JMjW4Zxy+bH2Txetj+8U3U2y+7HdfnCbcf/3l5cvr9nV+BBsB+7gNc4gebWjIK6ir7p7A6NF2tFiRaOzxFb7lJ9LJRQOxFSxdzFTg4dA6FsBkxnd/28ijMdd7x9Q3p/PdH5/yp8FvJ08wOUplRv56z/3OughlhXQok3rNONj068zFHRc0qp3YLCjzBeXW8dsrfmYcjvuOOh0944gP/Q09NYg+yHD5mfhct00EWL2LRnKYn3F1R4a1sl+LYQaMjoyoOn843tuIUG9vNTERn1eC6Mk8lsT/F4EhN9jkvd/M+y4FptAISeE5KMyGtG7KbTLQ1oGADLj6JNzlfL6865x9SfTlfD+j2GfSlqqBanV2I/bObPUHm9tlh+zkHvLRG86MFMYaLX5Z991zSa6bnR56hkgN51+SoJe8rXUADo/4u3rgyXdaU5Su6MPaWFdS6gUI6DJiijsS9kKXuUbYlyAI2rcr7df9y+v2cLztXy7b1+v28P64v1///vdzR2W0piZ0iFQdg5F0464HdDhggbw68rj6C7swQHvs8cGz/udywcBtLAZAAS9fp60WAFXfqv/x+M/j9LhivnA4n4aG4hY8E+cCM+/jFHXvU/8++A9H3TtBz3BpfnHKvFLF9bChaZg+L3SmxPdtM5m3y/FVBt1ye6hdGi2ewsNTvv65gN6ItMtdfEtnWJBBEwQYbBcqGhcJYDNHRuqHFzndaKuTg2S1aV5WoKUsgpelvSRmj1OmGAqbrOvLMDJ/GUc7JoNlMpIeswYBoDu0iBPQHJD0A3QCWpkZ2oscQNbnOlk0sOBe3yHVlEM3ARW2tw2AqG7sjfOJYCRedAO5oS6AVuoNCVSBt5Cs29FvYfJZnoY6Y1yLtfsBsgGtcquHTaYO2xNUQvdhezlsr4fHeXd/f1zf7qf/Ov/+98vbt+vp/Xo+3d49oXX3UdTd/eqhJ2UG9xle7i+H/a/H1//c/frlfsTDoxx2pzPdgyVMv+1ulz0Ko0sDBWJ4CVKwFfMmUNOLRguV/usFdYWxQOtQojKCQgmV0dRvd0s3q1vDfclLx6+4Q0utjZI4LbgBFk+9ZAVgdwzBzqDguWIdCyMWSAlF4j+wdC6wMm3SZ2njsFy/DxnAArcyxdWEFzV0p7gTwL0w27ptX86b17unX9CJ27fT7Zsv8X6gb/5I4Wl3c2agc8DbbDdn53rUfrxgR24CajyAd1qg39WY6R2GoAJk0a+YOxWizjBQqmGBCirp/MeRMuW3lUwSQzAf+y//4kkZevppiA//KEyFH6o9bz8ScpR/c8h6pqHb0moiE0dwwgZLGJsnn7aWwidqwqTATRgmyCZAPDXDemsYddS4ytalW0clULw1TwAqMJXbILcywcwgqrZroIkdrWH4tuSvYjAgCaIu0g7FpKiGClp3+Rei+e3VtdckUo7OgqQkNvE3iuE02Ga2C/uCVdcE4QOHAjlYtcMyHFXbmDKNxvNBWn5PmiyV0VpgMPwMeLGfxQW7mJwpZTZjrq6FkBJCdlMv5hkNuo73DmNMTTf336/395v2gt3jEjVcf2sJa8b3OB3WRqYn4Ul0dNMvYE3OLsLQOjmEpAs+s1Wx6Ip1Rk5D0sAY/GoupFxalHOZG5ztMUkAS8gFLZUc3Ha33c2/kUx5hu+Tc/fHmGbP9AS6t0/BT1FHNwuSZl37U7snDYckrUpF4LG2WAINZOMTvcZi6smDQpzBLoypRI7qNiBRTkrMNqdM0vVe5no98WHcEryl31+yyr6XJpMWt/ydnU3XazC99jfXYDyinYw+qbOm7fiZnqK/XIgdCmACn6oB7HAqpC41JxiTHD/kFFjWrryU2bhIlVfJeJV2biLNnziA9KgSe598JufJZj5JC6e0xeJiTXW6YF4BvEQDSPW4gCMEbYAuOYTUuBiMEj0Eib1OyZKGZGLKRWBmU2heHlNaLM76tM5Gy0ZsHZlR+DBNpF4QswR9WvbIv42o71fRO5cnpOnXTPVU8DSmIYi4KHAygU9ySuF3XyRmnurKibbAQC4uQbyYT9GB32ctE7gwEpwkr0FyCcWTdp64hqVUD/SJb595+H16Ah35MQWf4gXuD/lAfnbzJ0G0v0voz1d4xjAWGEvMX6qo46wHlgSxQXFSzkJgGM7U/+Wwe927YHdBuT/C/9YYOFz8PoIIXkpMY2fnTJtY07KS2TxcHDJPdI5IqcJiZk43tkGP4IFvraXp2EVrPNe+aLnqKYbAdD5Pa7WjW7JBmViAxCJNsstdZVo5ZhELyveV9K04+uDOy/XiPPt6/d1XoZ1+f39/O52ZZbuCRQf3Lo6QDujVnZN20fbEhLsSzHmZ6U6+i5HwqUq4zYTYjnoMx2eUWML6iA7ds3byhwiZX6KO/qqECugLYjZbt1p6g0wL/A6/aBr33oPjGtYl3ixunQDAPRFEZ41DGEGouztkh2pTrmrD4NZ0vdYXmbp+ePh6pv2G6Szrw6PvWO1xKb/dfrSCw0BpuvqgCJMqaUveBT7Cwk0PZUBtLVm70XSUULpnlpI0vUpJgd43iMPTQ34t43Luen3Ms14u/VxSKFWr66sAc5je6kq8HMlUCqWMcnnOd9dmv3MHxn0VVWKW9Urs4h9VEteBonNTq8Q2yCi1arrVkyjmNmPW7QaFPbTCXoj1uIFHIPRIfZ2uO2IepYcZ/Nr3BHvHXhGgk9pTzCcOSDz00RQFkApAZp2GUKjfZQIIdEqrRBFrxEjM2gVRyf3hBbcLfWf0eeuJBQ+wSB1cggv0RB8gg0bJKokWKPEITK5KjMMWESjSdtwInBnR+Y93lTHq++Z888GIREaE7MDJl7Z6FFlS/Pl8VPfFVTLaq0KS0PODBMoqbPOEriFry+2z2zdehTJXqBDQGZn9tS79yhwC3DRKJjSlBYDpEtBuVgIAiuSZdLlvpBMZuWrF7ghc3MXbPrBGxoW9LyyjWXanX6IZxMv09ogvs8B1U6q0bkqE6RkMhA0RJGZ3A3mhc3s3leACuoiJ9VUpFuc+yXF3eOGPYU0Cjw5OWCrktPmA+2q28Hj4o01+x9Obomh7+HLEFbsj48wf2Oi6U9+pLSNUMnBK4XULqj7MIUtuqlcQ1g4ADE6+CGte52NbeUhTdUIOWB4XXONDNUKGAfk3XLpmii5oN5BMNzAb4oEHE+1aGGl5GxJyUvkqg5ipqwQklxuImhsA8ZYbN3qVbRuCJNTC2IulwG8Ql+ChwOyNX/eQk7GkwMRjlCrCixMH1E9F6tSa2/8oUD5tSNCZo3i3Fq4gixyvaEi/beLwgfogWc0FJvv1gF5HZU5BOi3E6Pjl6+uvf/vyb1//9sv9y+EmatgDSN/39AaT3bG99VR3VimIkRkGp6IqydatBYoWH0FdAinr+imDyEvkwPMzqHxQKk6hRZwL0nFQPPSSDbFTQafWIGu6FnN7y+PQl6oTl+lV/tf74EYqrIzaedHoNEOYzGelDCxmlVMm/1qGLId1OnQ1RoeHFWLSHi8ixw4UaXaAyI4eoCXDaQEUyT01YtbdcbEccFzwFALlfGgOasZUYL6xYo6yRNxEsi8Ia+hOHa4+4X/npswz/V2mHDWjqLg0um5p2Md/A8JRMuaaIkfakszUUbYG46CbkFkTzDI80wIr6YfNkg+f9UB33Al+TqYkTrTZOuEme4M/1+cwnS43hRTTWsbZDAkdVhDMbynl/YpzHTnSYekiFECVoUR1Js4XihH/i3yXysXPMAgQJj+2CX+Cc2InT/qevj1uKMoJ2rd0S7/9Tc6nhLXXsHTR/2gkccOc/koPxRjhdXNee/d0tzvEfkXw+PZ+O/uyNcYohixm0/gtTUhF1I8CdeliSEH8ObG6QX4rgfNJuw984CqZOj1KRWbNN15v+VyCVQGIq5VgfchQOHuCMzyT8wMrnBSst2npkh/WS/g+HQZ/vApVWLRicuy7pEUQnaZ0O1WmWpC7oTwdmfqFZ2INqtnqOdbPGAK3uyttQvuQe4byG1lxPM4ruXHLZTrKOT/D2mPIiPIfLvgkYVagvddStIYFbP1O4pl+BnJW7/aZxj9L/xXDcDwuGuaTXIxyhiDUylu/2zSnQZFa5sYhPtaUN98Ly5xWpXZBDiOG2V2LWJwkU2etzgeJpayANn+OCc5ISmiIOiDLbGJvpTU9721TIEcIU1y+Cwelb2yvYpZhE7pdMCJvMKEsK/OfADsmQQg6pdRxQalOWNWUXwhPDVXO74lnR6Y8GkmLEy56k3TqgQgzDPpvYd+5DBOM/s6e/c1VJghAmC3t5mvAhX6xEL2IBQcTkjjoExbyiiN6+CfpS3ZFRR9hbtOCJQCR9FxS/a+EZPY/BJn1kVjQn0ziz2GKCJNOExSYkiDTqQvLBRcPvfV19+oP8vTyCw9iOgC55nJmXPv0M8kbo5OdVXAf5PyYxYxfdMrSJr4KLC3hFs4jIu/hp7rUrsfNY8kNQCzwXP6NlyJSoI0Mo2h2x7X18MvZabQLQs8I9ISR38H6+t426fplH19FcfGLzm9v57e387ff+Xt/P/mruvSBjzweX+ACWKF24kdHLn251CvXD60hOgLTgj3K52q51yKj7QbXL8Bliex2DKi4ImRNhAUdPKvBIsxNFletLhtUZ9RQJffyC1409MUDSS4yQSkTaJlhVe3ZDYFMQhtxilDhWk4+iWk+tuPBDmH6JtqjAhY+n8l6sQm/f08PkmwORv4rG+wpWyULZjibVyyIA83WRuuTflAo1dXLzQAFb9W42bXZpRXunnpY5nI7ny+n8+VyvviKEN983Lc99Gn3OjtPczjELwalnwKBVKLFm5txDiq6BvqXWC0aRV0txyR1uINMwIBsNu/CMbsPyfAMMQ9CuGRElOgGHUg2tWQwC2h4zXJe5tPXyECQdeBc0ACdmrxDr3NUOxvWTlJYwevkgouSObIn13BTTmbkKJ6O9ropBvD2Y5BDKqdZqVRk+hT5zaXy6Xo5pfNnX05MkXaUHGjegqTHUfH06/lh2UUcvxqxRE826ODopidL4Kw5Ch5u0GGrWG5FSObEojZN0Xx3KKTcl8YSo4TqnoxSwcyM53Y/xgwkaMuBC7GeyRdGHJbZSoccFeZ+Pe92nmGxY7/2BztZq1+SoTJPGhrqkMK919O68nfTz0eQwBB73dIWrmhwoAcM7dGhSH4hSSb0KpfbMJ0JmV0EWmbd0q8mukoUE5USSyDX+Y0Cnh1SN2J8y/grttzrnN3g3uZaMWgl7w6LwnBMuUXrHKNgPePmQmj5DiNf7HWY01Zul/sD23RZM7mfcUqvmkMMCgaZLbuNITWW0AbETdC+s04ka5QSWF8w7j9YzX0RbaEYBjzalMk5uz+gB5b8Nh9J05o8pwrhhvcD/XikiNVZ7NvUw21rd/QAxH0KQNy6I5vTB/idSkYDOHQIKhUuKEJpyiq2EqneUmG8YqZJromjGujP0lEF+vcoC9il3PUgjnaEAHNdaIUWphsvuHen7cSvELFbVZNUSN7R8q+/fP313/7t3//z3//tl397nEB/6w7pxuNUV18cjYNa+CP7gdUF8tzoUwA76htFU4V782uQiBSeyeEI/YbMWIsxNVVCyaEoupR0Q5PXsJ1MisiPTAGTBpaxBfY4lD7D3KpixmJiHTm/aouffKhpptPAVC99UmLmzC1dqXlSbQEdgoOC1YlPQtW0n6ge+45bIiAOtrWonDLHFhf1Dsj6GaQIWBAgRR7pwNZCQORpT0sDrsFwMNm//s26fwyC/Fmw1c/Cn9V/hqnwrPbThOn5mM8l01gb4XZykgwBSTipltSyRxRTnwLCtFqh8tE4UXr4VsI6xSN+bwvwV5gRHWgrcDmcrRCsXP+2fyb+GL7PV1GRbAlj/5bG3PNJPAmiAbsQNohEXHmuqUiAYnHQonrCqNQE638fT3jmqPd81gWEM8GSyXHVWdjKYWoX+eEW/OeiNWGNwkCeEFFimA1rsX7XgZPyt619Y8ylHRm/orheT5fz+Xr77d3H5cma/eSmzzoz96V0PGLxDI4XDXUEb2XqM1RhkfMzaF5dH4ByGjacuzVhkConMAqfLlQGqTU9XBrOTHiyYz4JH2V/nv7xbg32voZBhjC0PguWzNGWpclIf21urL6UaU4fa+L7ANnmR79cIMQkPv2YNH62MPkOrgs/J/MDrML+CGu+9VcQ3wf4SmyV6e778EeEa/RjTXJW7f9c/8/Sf8Wg8csnKDbMJ7nqlfrH3Uyp81RS60CnWjrtaTjKgmHFNP0cMD3KHSsXBpo5H09edmvzuWUo/Y59K2Z0Zmx3zbfqiap6T6p96nhoYCLiR1BNEKaaswDzuW38NE6vrDpQQGapb02d1rSVzqEWHMiTOQbKRMnbfGM3JgbrwShnziLH1QoW7iUMh5hgyIEqoslNNpxnrN+8NQuJm07UXZgqH8cgvKOJEHSVwAe17Awc0c6Yz310zWcxwLqx30n5OX8/hLW4j8KnJCj/ocGfhhz0gswPYbCIT4Zn4nNnZE6Y9DOeQBrqhwdVhQ8+9TabMq/+LrIvgvXXQF24u5hnlcWsdhzs/Et/87y2UeQ8C8LzbIi0aEQieBQqjFimcuKCOD9d6Dy2s2UzKxyWTH4Zy9hCcxTT0zfN6anShIG+WPuZzxC025x91Ghz3tx8POjeI1Q03Bh7LqNznafz9f10fn8///52ent7//3b6fTOaEb/KAP0MXV3dRYf5DoFTcpZPNz9kRcGQvcMmKy7NLk53wYzMZcuFsCu2DRGV/Kg00KuMzZk3ff3h+dcNiz8ZjvGswOuVzcu21BGFPToQ0mze4Kebl9ax4IMNbnVio00P+q01vV9n0jEx+0UokBc3XObjbg+AWbLGS0gO3BPwa/pt64LAeKzFTXHblMGLV3D0oISDwJjoTSjAsSoXRNbjDZ50GrUJ60q6B8m0EjRG0q5mId5Vzdi+g0dEqfz6cwN62YCXQz4gbk7+rX3LPJ9WxDI0afTKhTAs1FuF7mgOux8JhgTVneoo9cVCP9+YQPv5CIV9h1Ncc+KRRrZ9sIEJt116XJj3QgeSlUnIuGDDU2pO1tXiiOBjExkW86GIsIwJlQXj6mlUAZhVIIKl60IzAumd1zt7kMrEDEI0covjiGN3uWH0hAhbvpuF8TwdZvt27l3u6DhvibJNa+qhwnASTpUL0JC+QhX1rnnAObtE9qTiEquXHBbFQ0GNoInQQUsDmsCh0XFQUfQURhQ4YueeJ6pKX3akvqJ4qWW5MgmiZM/rhGXnY4WwG5oCj9FEzYuB7tEVR1NN0ySQAvSHhe/B6Sz3kG0zRdpuFCB/P2U1DaJPJew2boTY1edXZM8H3fXJ0G4XwG09eG5nq3vyXZjby8Feh9cgE6k9/rCFTDo3J3bBimMnPAsufomP0A9XoqOv8+F4vpG7Z6feTn23Bq5j40v/UX1ZkMJfKVZWPDtzuDvsa/KNEtqu93gFqo/hJfJJ1MKVQWHBxRCKCqOE/FFOeHfpEEJlpABnoOkfDbhdQUWWKOGDgeOsGmrDKQ6LBxDkInEj80Jy3BjiyJi39jmk3r0qxLFVOHwWfCAiKfps3p3+dyS9c1Dqql56BllHsLS/qh4kbsqsOgpphQNy4hV3EC8Kf+eaRge18fRccUlhOsGFl6OQlidVUkj6qESS2CHnqBIFjX6e2Yz2fpnLSkBcG01fBM6I9c6COBxfHn55d/+9rd/+7fXX74wZp5/O7V7eDm5L4OPggXbzstoHal2qBOQhD5NaRKyjazUSPlOwpxpMIww2GZKQUGgwnbqAu5grXwJou975bPnNieVoNmkB1j42NB0QbBrGDTrJs0oJoAzsex2eNIryvziCc868qqGpm2iOMN+pBGBln48UqD6GZuPnxo4A4D8P6Zts6TVQZlaFW8gyuVVtSJDYwGgMTVEAWStZQsrEsJ7SQ/t+y9/W4T0Q3jW+yEsnPtD+LP6zzAVPrr/2e2SMvS53Bnr/kyWhnMFDVuvNNUMSkiyoUwmTabGVEuylcozWM9b49IDaTJNzBJ/mDjs4z/5DWzqr0245Cj/SYNy8+bWnEI1F3UklCdy4+4QGrBTzhEpRfVgb3Q8+2oBkUjsfdL1ZAnZVgtS7soyvIuFIr/GXHiQZw6Xo0W8owubzFpCHtOHBFMcMBtQXxC23jC5C8UVFLXtdbRrCRKnNRvyPfhDh4XcphdOilkS1+l28WQM6evl/XJmBnDC2TBTbqDqgVQHTN8KgGT0cvnRMJsOZMoayInNFuAziEVrZjD6t3A1x/Il0zrFS50lbWWzpNzJmLH8k0HRG6DE4q0nXuvMKuTDmiB6T29WLaw9GRwPllo/CXYRBpOeRLlCEC3zJl8Rri2GG3RYppL0n8LQNVGFnwQK8rO2cmgFABNSEss1Qg2Mt0mUUGmDWwMtxUQRbG8thU14gVugK/0hgPoAnzDpzzlUWFIFu/5UOoGcVRs+V/6z9F8xDO/UvsJ8kls8+y9Wmk0ZcuSKmSonBWsLWe2NwvdveBW/kF68M3yknmmrfU4j3+6F3lg+PRlnDsTLAJmOhcUo5FjTM90EV+TbJ+EK0DRz4CXum12whDDjRXMNgLBr6XZZYXq8FVByZXRNfvpnqGNXU7QP9ZkKegxDaEEcwGDi9595OdNO0iumwvLv6gFSdGR96eq8ipvsgNk9FLrilDylY9tQt2fTFhVMuzQJpWRRqIvhMIxeMob7Jrz9fCV/deEjc03zP/38k9e06PNPQ/A+Jz4QfwakQGzXa2WC6YSYroiiw3e/jXI8+O2uK4qeXXLTwvU8s13X/DASgYIYep0mCs1vBduO6WQKk2wFgRSuvncUZ+Q0UD3V8SsdOiUeL4Vb0j+RZtzZ3PwZaV8H4lNFjDNMlNuUcTXEHBox6PZs6CtpzoxFHo3xtS3nW2/i9FEOv+E+cXv1dMzb++339/O3N6/f/v7t7e307mYACKLQUOc2lJMYw+gH/YGxCwl/d5dFnYu5nnRyV8b1IYs3KVdRHPIkaVasrjM7I9PmQGfmYdO278bnjMzmOHHzJeNZS3SwhdvScFg8aDJLHUyVNB/NCtyewKg7FzCmSp5To3T84WrbCl1u0/hMBjHrExOeq9nM0SdFOps4Y7/KUrcgabJYLnALWU0SSEihgrJA0lszO0tps0LLQSuI80tKcaovjTq54OEjNw88f8ui93T1EJJ25/KsUQtMWlVB0OvOBxRaYnEnU7RDISUi4vndDVc+6bH6ot/TckwIC6ZJaDG0+mPTTqBAuJMojo927CLcHTeF6TAIFWNOjZKtW2dtB4LxejzgDLA0hlPeEEMI4GwpS0DZFyOQlAf6QiVqfQWMiniAyvP6+j8AqjR+o0LDdKpLZnuvH5KTrYldJMNR1Q3tPGt3t/Oc8BADcPCrFBXQ1uNjdeHa7hwBoCetCTvFZK2LfNwekUbRuHZyjfyRC/9yBORCK8pVC1DR/jf+BjwkAJ15qC+TdmEMo5GNWqHwUgm1qWWiG53YilszLssBaK/3u78oDoaIFaoVTjtNmLZ0U94xGcwkuY4OpzGoNrhRSBu62/mgvV7IbxLd+yGpWruvkpq0V9nDg20keRBQZ+S01qd0dGRn+SGvi02kyTugtF2lvi/KEjul9bF3U8n3HPvUEot1jxv2VqHH9lUr9GsBN160YAUgk3cZAReCgoOgv8eYdZXuLGis8pNOtHqEoDAIxhpeUlW9xlI0h8rNRWkdDZ3ezy6T4pKa0XEtQRUniJJ2RBl3noRxQFU4/PX7U6iBvh1d0MoXXaVDu6VlW3KCoj1s3BwSLvDcg/ESmr/hCib+qwWWpkd4fpmAWmndSl7UiaVIqoU/wON3JE4U3qjC7Eobu2HtT9QdGNmogKB8RqZNN7tL2yARFLjXLYECWXQbwCCLgHajyyVHAiOSJgh9dzi8fvn6+suXw8uLX0uc73//v367nq5vF9ZJl4tva8Rxq5IyoCZBFqAjL13p4pM2IQKpQECZJwEGkzXkYlvLv3DKBCrg/JQq5CZtJLLYBq2C+caGQBHRMFpMPsOUEyZb3NRBGzhGhC3S1qwdYmSMN7nZSRMnnQEvmInJ814d9iFJ7pqBqUlJdVDRxa7Xwg+LTdh60mLxEapkMY0SmcDEAJ5XwF9U2iGtJzbDAcLUB/SBtfCpeP/662T+GNbKP4YfGPoMf1b/GabCs9qwctLfJfgzFJczaYcpk6VHRNLX3stUGIBV8lYfIdjui5f0kiAkzDU/ZsqxTxXgKXUU7gqBCg4ytFW0qo4VqsytVbgTknlyuUBimk/4nG+DNchbgQQlCEKkl3ocFfMiDOqJfEqHGBKyZciIIzqsJfld+JxDeoJ+BtWEd6Tm1mCHYwATSFFKglzynxSYQ1g95ASIgswhGZdrmC8AfLTeLwb8jvFxf7+dmd2+XT0jw3W6nN/P53ffh82g4WFxvxhl7nzfbXocs7FQJ01Y+o2f8eJ5a87qGeL2ovZP/i+XwlwzB3ehGBbgk9a41YglxATuy/loQvhovpR+NPooI/whvYjuj+ETSgbRDNGF4LXCk4rpchpNjoE0Aq7KM98anxoSPoB049AxmY5aa7XhJ3XKnGxhM1ZY+VPNulhuv3Mfq0v7UJaPQBPiz0A+p/8YKP1jBXJWV/pdv8un4XP6rxjGMeUVDPMp1n5iq8bcNsVDd5ysoEOml0DVYcvCnz6eCWKnBktYRGkpRjN1stjJLmRxszpYsEjVzCzMLcEcOpolwdS0qWHSk0G8unMJIItRl8Q6HudjqcZt7QhTRCCHRozTTZTn34jctRt4ZKJudIyuPcpxCi3jLIJUq4isCkOeE936BRlnATmxPq3s8rrvuFwOM+vzy0BmJ64P5ilya9KDvbs/W/+yQzKWMkxBIDg2cz+H7nSTa5qujUdkpT+HpfHn/GdSCqMukf+PsR8/ILMG+gXtST8ThE/JhTTCMz2JCg1wQnHWGQyGyUz6Xzwtz4LKvQofoukrX3dl/NaRxTwAGoX5aCMMvhAvR0Nujh0w35lgjuom1xuihxqwpjOaSoJcFUKXM37fwuuPmzQSLVs8SIQpO7e+ctR1hcImsy0b6pPPuom1vb95xAr/3edirm+n8+l0eXs/fXs7vX07/f7t7du399P7+dvvb2cWaq5AIT3iWv+7AownonfrfcMEYbaQYFxkbdFyouUC+uLkXqUQdQkpttFznZE79SIB/EMLh4MbK6wW6LH1AxaCJbg7Uw7/q8V5ECSeKSa/CecD7a2ICvFR0/PSUvxixC5a43voCTi6n8TqotMVbNtqbsE4VehhnGYE6IDiXKUCnZ2d8F9+K6CJW7rLPP5kIQZMQh8nqtm5JluacvFifqHwmR6A8rymTv1w9dkOCCWYaAnkK8G0FVWx9vEuNMh9JTilfMASv+jGnL/U8bhsbs5HmpWAEZyR1y6JZWUTokInh9r+kmghtpCEFeK/kgcqaBcJUCWoDgT6k/m4TpagrUJlmeWhwUUL2URFp0We41iQpJkcUgukDeRppdObXnct1dyRUV3cBhAdSQMdFUq7kFt0AK9q5hf6ahkLWjTfxbKcdJ5mWsbq/RAUoFw66/Ns6YaFqpKw+rSvkGYG6GJbUd23fumm+HsRqS9A7Ys6a1qdNhCzuUqiT1XZmTuyHUehe3UOyXkqJB/iZoQn7Roi0k/4pT/Vqn1NtAA0GYNYAwMjAj0IgG5//frilsr79eJDiPbhISCwV6IHXdPhoJJgyXQ+moxVWuW+gT/4k0B6UmYERG+OPnvsv40SXZ9eoNcruTPmVh3wsaE2X3yaCUElZm7bLNFY6APFq6eYSZY6pcPL1gCdfyk9jtRt2ba3rZs0aAtTL/fLbV5lAmt9MdBsOD7uB8Ul0BSZygTqq3wNc2qnF/XdbFCjqU1NQ/JVytRwV0v/7KEhBIq4NEQtONSp7HgsEcYIg04sUruSjav8zQWbBZ6tEJ3nkTRueOVorlEp/5wSDakP0zJz919yquLQNT5VcVNRdce5aMsecpwcIKt2UIG+4kRTWekpYcjeLY5anYYrUPTct/lQ9NqOGxxx6wPeAAc/mmLRSkhZLtRDFED4F2zWmr4yHzBf1ud1Bwf+1SlwQrQ+37tjwHo7vTvE/P39dO7ZAihDGX0jVu+xgY16C3tQ4pIlNdpDdmGwRLl6IcEoJcdYLCZRzSmSARrlJAhq+Oh6AlToyoskhoa86Je0PhnUA6qsm2SBD4OJQBawoeFssb5Go/xHu2WHAZNJ1ypaw6QlgTBxmE8Cqwuwt6M5MViGKroQ4kpYfFZkuwnTv+EJRBCl/UDpgDOCUoj2oFUKY2rIPvVUegnpBHyIA/Vsmsoqn03N+Ws9vtSHCZJFH+nFPSQtfWGBjPYkITU1K4dK8skC209Uvmk48UzLjGcYVaiQRFVoBmQ+JNoir6XG9GThGo/Ia6s9KbiUWcDL3VqDzDXQem6NBbM0+ahvPxoXCJTVksR70iu+REN7kUySMVQzl0pmG8fFLvyJRctFtS556lcNnVjO79lSNBju7J9i2g1EpRCGolsiRKSkEHkLpTpWc7RhvFIvcb/209c34w2TUR9cevdJfL9T9NTM6fJ+wsD3rnX8KrMpyRVnORtxrH60A3pX8f2OcBBZGMhFDsNhPTvchtKCmTwz4YQLssYm1szEHdl1kMrFKINmRRGWFH/LVtnIi+l8Wm0YZ5ED99xpfes1GFQ5C10b+oFnIuf7C0y19h/SxOkPwbYSbdL/sCyQae9mEktwLKKfak5ARsQViJqc8i/GOC2cmY3cHqYxmSBt/SXTKxlTBIreOGyKZv31Sz8kuqTfTKhRoVO07y87tSEYr1dpOpeYgu0LpEfNlvs1kLNw5xOlf57+K4aYy/9QLBuKLYJNMtdpHRrFlD/DpEiV8MPZpNNsZyAJhKt0eZRQHHAZlV2aWMN36eCISdN7Rb5cyYZxT1soZlI4mQHOUXzciX7VliD6xJmH6VZEEvEsqu00mQoWLfne9i29Nw4KlckGPYS41dJLZ0W9PV7CWd34Cpql62qi/2kLBIqD1uxisgW0jLV+YiCGG5TjW5gyMtd0Fg5XXD/5FfpizsXhG1Cpd5nogqXOzHDuMkzsfuLCcDu+AXjJ4vMnV+VL3OXMZk1zAYicH2K9eenPcfXF9ycXpWPLpZcEzfw3RKfx5zBFhCVtjO9YFAAms0TxgMw8xOT7KVlWePhSTej7hHw9DNPrObmN1TCc1ZRv9mXSzxweoPJLzjqyqUSjRwiubhIG6u0mixN1f9kXCMQnf0fGL/+RIwuqeRbDLZh73wK4RnU7ZhYVZ5r087geE2DAurhs84Tn+fr27Xx6v1zeLud3ruv5ZD7rALd2ooPV4vH44o/f+BTRmAvBH4eYVUSPsfirQBqmKxhn76SzM902NKphrhtct5BADyHG7+YhCSF6wWIJdl0m0z3qgu77UJ6X+th32207qtcaUcMRVxsxXKTHv8M1UFwv0rHYyw0Mx2DaLqCK0w06cgqhK2CNokNwZFxwwBQIAVGlZzsmZwThThMgigDBylQ6tYQ0FA6QzYKDXmyNHrVJJNbT+aCvypggf3e9wKxZGcs/e3btsp1v4LFjoM98x9+Z3G5e1BuXP5BAiuqu4Wfv43E7eTCkx1KWfdib1ezeylIek+W5XG/VHWMGW0zMlHRl1m2WxIkogDdYoaSOLUI167e+zG/uA1l4EPeDwAfN8sSWS03XnE6xUG9//M22i2fTo/HZozWCclOCHlz3swLXC8JRLgCCEc2xJrtDElLXAOEqFzWTflZcxO7COHvzzIzGNLK6jlcDUaSp7rgFiR6ScNNB6djhdKPCCuyEAT5cT75vSFw9fQZc9V67A0iOVWLkHnCAShdeLNLVCujFZRz3h1cM7OXw4m8G+U6q/AkSdZF8aMbotETWHqUfpcNwrr6ISjp88xAs9ZVD7+/YMdf5dD69XU4SbjM9uUIVojJPxKMiSNOltvFjcxrWyTAVJzqwWnd0Cm4btR2Dzqm9Pi4HbBPcLns0jhtOsVhey1LHdk1PnT7fr8SjHchUvdewsQTHKa62YFA90hSoSXCABtoYSMpR/JgvMrr48I5HgeB/CnBHJW4HH5yKWi5nastg7y9qjsKoS+qvxgRyoK/ygtJIbAloYy8b8nxKe9wwAskDStyL7EBdV+cnU+GKh3olvr7BnU7VLP1fGkaV2hLRUp6k7vUtkT6MikvUl+rrUdoJyjfUZYP4I6OUUZsyR9rUNe1yJBvssBrEuK17qFYIMWl84LZ3de08k4gIFKgtdaLuqcWW2COCECLBMzBZj67tLPJATL5E4AgaGHVOOqT8HbfH6Xx5e3t///buO7fRZBimpOWl0xukTRfkRAOfqT5h2ZQBtL5KJKaTZBFSVBIPEsTizp0pPwrNYKIHgY7bbvSkY1jra++tSB0tIhutcydTFJgWHZtbR37HU3EYBIY3MhVyTYibOk4kry3RZsrVVIpDedJTakKPOtLzCgH+ZbYdOgyKyTDJOD7TiIbcBIF6wapeaH4E8tEoCyUjkAKzElRRCiLkOUiB9fRFUZwpETT4AJRKmztu/iqbMh/NZYR3RR/pdNQchSSJE8iStVNvgnygGlNwoZWjRErIrE91reGtH/ELJZhbP9aG6uOaRUyfE1OPlFhYz3JZW7a92OYjlG+duX0GBbd0niz9J3NpPvX7V78mizpyo3wq2DPtxOIDN2InQEK3yoRaL0GsP90SyKGJR5QbbgpLETXx9c8s5xu4/FH8wTlQpmM+mKp5oOVcQQ+ooZrfF1cY72PeN+4kwK86Nw+G55nsOi3mutzf8amnq68wuzuNnHnH9uao3FTsYEcTQgAzIC4pMhVYoZ4nqtJSvaBf4MPatByxQQGfDG1kLzwqn1h+aj/Syv8SPrE4j2d48i6mLre0f+bDgTDAxc1ngWHPzn4ehPB9ohC473IMS06Kz115BUefpfRzGxn1fQ6B20HTUn2xN8R4rUlP5qSJNJfF3VRaR9PXmjFh6QdaddV/HqbthCWtSAyfiwhPND4Hcp7Vl0/Dn6X/iiFl5F82SvISm6viOSOwki4f1Upf/Uv/hyvjUybHO+ePhuY8Ti9GFcubeG6XdGFJ64Luvjo0iDPYi4K9Fp7qTY5BfV7Sz8z5mGqk59OGJWdgngHYUmkqzR2lJcyZhm4u2HCaZ2NVmm74bA5PsSUe6/UpFXKgO49kxao2IXAaowPz28Wm3aTnlzJMLSBNMA8hj2mjc/rZlJExLJxUOK7QsOfg2kp+0+90GPfIBwrLg0HghyDTn0GEP91+Ch/eYk0oo0+Brgf6D/FP8wufkj8L025t/VH9x/w1/JCj5i4SvMPY427/6qrKNfxxv+2XsB1ZCC5n1YQmmTPJ67ikE0Hm+qzqGjuYDDbdb2IjaFov6pPmoJwziKfDrA08feFE1jUYyzEnkfMlLPkCcdYMtI7McHsNMhWuHmtS1szyr7eN38QCwsWNGJzffZkEab98H0BqlMtyiGOp+PLy+tJvEbdKHwGLFubnMlZ6XLholNJjAjxwp04RWdiyoEZpfAYFpQEzq0kO6z9ApdZNhZpcOt9wr7LZKWk5GUvhBvzUqoY/ZjoTpIJcoqFx6bhHTvkTUl+t/fFgxRscOyAnA1tjRddzT22rzZW4LUAQQsBK9A1b1/3iL8fgCARRRFaa4qdyg5VkZEmNOJEzVj14gj+w6a204KWdjna3C6wUULMQpr8SBMTz5UIsWFqIKmt4jH7zAlhwSwcVYMtt9zvud5avXC4y0xmHaswdJGKanVlfkgF7cItH3ojgYCU4P6gPucKVDQQRjg4wpJaoGvhU4C6VKUZIzH08QuEkqEf2KNr4i+/uIaIxfZFxPB7EJtZE3HRp3+5JEscXdaQFBdeiU77EWg+mfWURbvThJ+EexLu41Xgk/ra5uJ8xexktcmWHWiQ4dxNwodDvcxzH+7bXxO4OTOREUTwgHf5jK+fH9f3ehQGRxoSAAaIjG5Rf7FUVn8hR09A6uer+juzz99uQvfsvR/dz/bF1X5vkzoRbIHnxFCMiGcFoqpp5dEL7Nb5Kmtunj+vl8n72SReCbzI+n+kRiajnhy22C1zP/7TDCBY4GrHQWkFS6i9KNBFqpMqYCiC7dStm526RBx3G47VtxCoedfNw2RwscgZFlzia/WNZ0gNXJ6A4NycEoGi5s2eHZGTdSRkUdt7Z5Bx+jwaa4xaFyz2XzVzjaXw/gHsxvQ/LnTiA9hKb3fbKdDseq9jti3OBCPhpOm5huDmiFTJYYuZ0PNoGUgVZKRPax4S99qvMr425jKbgPU2UyzRVc4iU+DhBnVrcu6oKduT+iRzgX8KVqP6HtlqeNmav8LqHsmjqxp9mi580BkD7NdRK9U04akB1aS4lqZYMhsUwHzwVgaXGfNJttWCRPo0K2w2KRxO3obP6KkfUdTZhnHUQaC1r6FbZKFVtPfKATfomU/RvQ+EzACNaxQOl7QfqPSEDFtAra5DOvi+sSYukrVAnbuKtdJBDv+RpE9wn5Oq4Z2iD6J2OaUMM57yJRblosfQDBpOhrLfIl+JlyBJBNUH3OGCkbwFpjsSaNipeCj+y/ER5wzi8V1QnbZ01/QzP0u/D7HHbZHAuUfN8C6hUVmIKYbupwWWC1WlL/MwfUIR8nyiru+VQy/ZpTPiAeflLUU39F2bpBaXKreivL9nwZ8EKfwiju8+wVP2Typ/D1Pmfay4VZIHarSxshYsxp/Tk+KG7lCzSapX+YSEnNi1BLZJ2L4tImOGHcQGFI/4DciOJRalXEdocH7rAIvCRQkx7G9RVEG1qqWO8BeYFh1ya2G2KYDVK7MZh01ji+YcqVBRvRo+ONOR5ZG65PglefEyTtGUd2x99QOlyLV2LyZrmsnq4AT0oXvRt95BqV9Krl9L/6QDlK+btmsUQEZFMUCpOKchUVUdINEAP8ftOph0GZjBwbL5f33yt7+Xt7OP37++n0+nMBFcP61eWnht27nD37WE5O9DOxYBS8sU5OJPVkQ9lUeN/aVCT1mKE13QDn43QIYxiHZIbUvLS3TyYKBzHnUmT71AXo/qSsNF+gMpvgl9wmKaqLLK5/kcHvrLevh0ycr8A9Wu/tKGaMonqBCgEzM+vIUialhzCkq/o+U9puK9gpX5tkl8FGVEhhhFUIWn/k+loa4ocna3IOk9iABGGt+bYTh9sgnzSuuH80vfoA6o54IQmVWucpgn0HwUbFQY30fpZsETaDc8m9iiVJosn/Fn6rxgW5VKlJmGUtEj13ZHDSzsHmsUd/5CmRbv6YAIe+P3NwjoafvBQfUDGWYTZxikEc0oSI26N3v4A4LR6HFaHYnIM+of1Czq6HNG6ziNYz4mHsFztlJF3sg5e/QkBP+MEJ1XJCsJ+oXgU2fTk29vOZ172PkOtbc5CzRZcGeCCtGsVdNMFhQvYReHEgwb2Vi3ro0J+I+hj127KgBIJSvFk4hxxi0m4LHFFMu8B8MGWrIFyVFsnRYNkBO1NYSEPlzEEwFCYmA9i0qNxKAX6zzh1ZQXRFCn5L/+MA/D5WnMcG+aSro9gw58FqXj2IuFreGraPwzTlmDfNIqFn8PkPONnwHuGpAPoiz+8+vLlcHjd71+U5p70C0sfmM/oJ2yqCU2u67adXpvuG9S2Jjzd7/f+dcIqDDYhKLTx2O85dQLHNRrdqZ2NocQgjjacGX/2O+LzPIyhT3Ou6WKzM1BU06u5I0NljyS4KGdVc7qc3hmrzueTP8xLpc3ljoBfdv3QieYIoYfj9thyySUY6tkGjfN4ucxfdpx2NiQ5fCEI9YO0XzJ2K7tEzJoqyvJCXw0TNVK9siqVdKrJN8xKzo0zLE733CxoPg5PdaVqW991ioSsHa1wKm6CLrTUxfxTrWyLxGipcOqPsuxvBJEw/LTICvQLA0gJuEUXPPWwhCunlfYAslKxBwVN/wFUhZ37C8vHjpSvDiOqtHuI9fmOcQCDpJeqDU+kV9b5PZ0uSmrhkhTt3HqgY28IaOXjaPuVVr9CdynbqhJL9wt/n98BW7DKbLMd1LAmol5LboXPZ5tdykVROrmasTDwIiiL6jn6xIk7J7uK29MWh62/qPJ4sBr3pUWe7bqhiifPO5jo1ENbLSrd9jYHTWZp20YKoq2X+80d4OXwApOui2ezXLj6s13AEX7blN7a3AoCEM1E0AzrwtpaK4oWKHZNBiP8hXXPkexfUHJ/58uHdF42u9fb7uvu+Lo7HnpIh4susTek9cZ873o5PW5v29vv9+s3NGPrO5VAHJVV+rJVsJgSC+h0Q+B6bXXDMpiGJjAcMATgQHqTilseZJY/CdXI+aunDFBd3zF09Ycl3Fe9Xn2dIYTOD0y4TaNm+rtcYOIhOscpX30lHkTHXqbLDVjMZvA8JiJjNu9AvPs4ouapm1eoqOronx5KyxQpAx6jgzNqM7G6CuvaX3pQzboOG+qHzsGgitQpDNKhqNTIp81s/Ys+74jzswvQenl5oWvFp9qBo8jed7t2xG6n27wg1q9FUfITAn7dSw31PR0Gfeoeld9vZ5gEtzxjqIRyDfozFXYGfpUa9NQ2MPT4iZyEHYs3Ac876AGe+lL8bJmToZ543OiTtC8d0jMBD74JMmvOkuvGlmPR0xyoEKZL1Jmo/STcvwDpORXlfjkWNSip4YB0GLcpXBUfE7qr9ib9yOtqPfav4tGvDteACcTmFKwhuO+rQk4oIKSIaDgMAHl4ImrC0o0KOG4TAMdl/pjWVLEgRuXuyAZr/ZGPIYoAEOULGLTbxUyDKvQ9q4yFBCrUAwHdB+jgb8fakcDjFzIXZy+7UjzUGI4YpMHu+J8JI42QUQOlBYzFZ0xIWGlonS7XCqOOAdw0gHv+8dEqh+TETq/2tpYcDYRM9FsDIjnoD1FL0MAIC4bzSUB64lmy1BJBdaxVXmQFStq1WDjrTUPp0EG8kjjXR8+gEn02FiOZXyUhgxRJogxPkai9wOGWCmESZ6ZWLYn/9Rf9Lp//chiAT7A/JD66I2Xw88l7/tE6C6ccrSpQhNoslXVoFg6keL4AkweFybFgitaEHzEGLs6tHyRqSJmpNXca2PuIxGxXrNwsRcjDamI7oWYlPsUE5ewSwGBmTSYhKRIhzGE6GJBJ8lnHWNh2nnalTgSlbhbXsGTqxTPDM+ePQYfwKVTZmqKBA6nhtKVDe5tpUxe5ooL6dZkg3zTK6OW3MRvPwjAenuccuAPDleHBt8kwJ/AIN47USRgTZq382mOZM+zpH+GJHNPLqeWGnA/GM2HB0DDWmGTDb8mZGpIHfc0CoWasuv++8yFYR7ZbzxJ98VLtEx8GnDXLJP4+/Qf7Wuq7jTVh6i1Bnv1LYcGk8JEeotfwOX9U2rB8VJX0wihCiRjFaCeFMIHbqSB7npV1Lkv+TJVUi0zAxkssi5a07PzIsbLVA/UnYbB94ryY6BqWzMF2zZl4yVmI+qj55+m/YlhJXPGUpNiGYSIHPeEcXc5UGZrdPP3MInWbQKkCeJrBM5CkPtLhDxNVosUYcPnCyp3wT7L3AIoBQV/h6GrGxJ/DNFWfnzTUrXnEFZLqw0Cm8+YyFqQnv6wn9DqzO6O8z1SeUltNwGHkoJo8GKTeS4CmikXSLNVFds6ODGQ6CWhTBuYy7x9SqQlrciBMROBQC2QngUyTmB1R0NfaA9hYB7h0DWwz9Y3CKLius179C9pWn4KZfx6mkwmCWON/KQzTnqzLRif5z4XVvX1A+ATwif8nQmQGMbL251p3LKWYdW2OG1/n4RIluVKqhKkmx3Pz8A2HL48YB3asjeV28pWHAU0znLaxMmPy3zwuXcFU9DYLg4kE6ETL5siuEzjmUMHtGJfdiIa+hYsQ3SRxOcc6gUnoTPdtzCIT4My8mTiylAp/dxe5OvJzOO6OL32Lb3B+6cxSN+i6BjSWqfCsFepm1yYFq4KbX5uChJuZTFv3Okxi9Mudv83u5jjYRhHN4YVAmFSS1mChBDqbWEpk/+TaefyUXTID89GAKCSaXB1+tsNFHa5pMPWtw211jdeEZGghaJC+ILhIkQyDFRuna0NMmj6cpiJXmCEAQVAWtBXHSUeIxg6egE+2UDJ+jwWpPSZmlaaeHV/MwN5okx3GANd+dAXX7Ig/UXYd0Npq++qmIfSrOAAAC3eN3Ke7+XTbpSmKTE9KdzdDABku699CsxCWwWq6kRqpgzdDHJShwBLmkz2wQIO2CjL33yWqr/xYNoPExEft5jE6t2PcWNHzwD+4CFy/7gB/iM96wEURyEfgc4GzCRgQV1Gu8+VxunFdTtf7+332fXogbtMWTrWZ+CgoG7sBsVdY8kU+ClXPCequnbqOPgK/93mi7e7X/evX/cvr7nWPsNogQ8999O96/XY+fbtc3u6X99vtmwelfSDLOV5agw+Al6y6/RExnXGx8oUm6iyTNOhsD2P3cty/YGleWb+bsawaTOSiYIOAz22lX31myRMj7hpcXLTDRLcIfURLG3cS2u6buyjA6Qei3YnxcTwFGxOLrCc3SWPETicTJ51in6MKBOawYOKOjuMKDqqd4v3uSx4DqtpUgV6Bk6PHMEfC00zFCgNS5BjAP4FRBV5s3eygBhHglstmJNR5aqT76JRygwduMfvs2/0klWiajEcrEMGycYB6K3+/b6B+ajSd27/GJiU7X2oL2iMW9HyCvSwdGYQmnlTAA1JRy3AbQf1EggB0Hi4l2EBTYFjqWl/l070TAKsZaz7SrYKPPtCei4EiBwkAGoiD5rkoKdpKytx8EH/yTy56i4E61PC3XNSkPCW0N2KdiXR7bkoMRbudkGGDB7aaJygsr5QzC+QvfgJeu3FN42vbKc9Vi5LfK/g5dIOnDO5vcJRNcT3egwlg/Z0pM8EUXCpTDapIroEP+UoMBcVtftSAeoRyCbW3/tTmbromKLn4ligKsMzgHVKmQnyWBDBHeXJjP4aF4XX4XYLouRIKGwX7XIdOjtFHqLXhIyWfvwc7QfYKRHQJE1cTPsWcskTcTKmEs5/hGipSTZbe5eQCykDWlA40LnOsZnVnMkEgUKGqxgPBuMQC2eT//2/KLLZCMlkS1FmbCExjM4Vk1ETzrb2E2hssjTXZkpl+kNDGZ6wMpD1rvVYLn6mpkdpqWphJjpkWG8P6pa9h3ycmZmJLEEREAGluvVvy/HbCOzunb/KwfG8qn8EYn24lFTpV4MJjDJzPl17j+9vFlXhLtASHCBtnqkZ8AHhWHRJhfjvBqpg5fnPgfFIHpIshJu3WKflMO90qZiRgAGb4v74/rm+30/v9/O7L1ZgWOFT7DQUN8MhOUjf7m48c6EmQsz3PNorft6TOxPSj8EJmxnSFwCVC4mXc/ZIz6RRHVUo7rLZQXrVIVCsEN5cFDUEWpTxlMXlThNNYE1yr+4X5SGoJJM0v/HxHRjyWvv/sEvc17qI+d6QIJJa0ZD7D8EMSHW8s/6GQUH0XImv7LkY4OoNFZJKoY3NKOI62KcoFGTUdc1yuMb/JWdLDnU91hFXz7y+y1/Q0MRZXZP+HEAFL+PF24cPnzD9L/xXDSs2K59ArRwhyo6kc1ktCu8eGVWeHNlR1acNFfuknN56X5uB0zIWfujD7BM6Q0nb4ZxqI8f6oTi8+gvULyfzG6jpImyzYj/BVgNqWofECbipV3TOH3M4w7DxnmdIYk1V1AzFl5OvrKuLT93PU4zQnWN8FlY3oUWIWJZOWFLCsFb+JmWwxHLvltHn0Uq32ZXyUSTeLE116BFym5WTOKYizkPZldENXzSWLqV8vQC8OI7txeeMcIJaIT5NGC6hQk+yuQD9WKiWYP1zf2dqf5AyEn1zlS9F6C7vlkoa21vl0ifEfM2Ws2A6rPyee4emIJhG5d6W2bMrsX5uov3jMxLUcC+x8rLxm7jMN9fKqqJ0xLMA/lhMycuFXeLsTsvM3nNoCIQaalrFvf8QKKgnkzZVcnBA7y/RSLgwrfkPrMtdvWcnuW0m33kwwIp1Zt1HZCk1D9q+748vu6GGfvcd8PKDTQ1isDV+9fe3No7MaU1ehTrO6Xx14wALs21LpKKgyYOHVDhAK2Rhyx/RY5rXSM00167Q743f+ap5HPqjguQyf0Mh5mj9Sko1yapyhTIPYyQAH1VWjJyd+DlK1pRBElpoeMWh1YRie2ci4j9no0ETstGoqrqWM/jJM+Layd2LQcTlIiev/BSCcKW1W3dDYZgAVW1HaPVqGswRl7emPfLNUdvnqgtkVUh7poax1LEYCUTVLBJPIvQZRJXJ6yT/sQ4fshb7gX+s6F+/3+ab95iuELtcrKpDNoxP0IaRxK8ufrgJ982v8HBVdyBH605fYrcysHVZHC3ELUzChghFYyoIemHLu5J1o3B7tyFxPoNGuwcVdAQHmuvyNLVMsVweOPFMULZyE6KtcfKfS9nrbXG7b82XjW6vvc/TmfvI9IDcSuTUtwOYjKXq5Nx9TK+QRTCQB6ugzCbcS7FgrVvn3HpD5t+Mvvxxfv3AHN6h+f1wv19PZN2S/nU6/n89v1/O36+X9dnmnA2wKmO5owCnkiUDds0DQQNtj3A1y7tYoLmzJC/lb6egOqIZ3OHQmjRpqAkxI7kkdo3GGCjMNTkY1dhgDl+Uwt34piKlDNFRvejznsHt9fT2+Hl+OHpexT6BHu1zIPNDPYYY650rMM91dYCAOijgFBW+3W0BZxT18EeM2UBbIcg9/6IE7Wy6thT08Z0qvGiEEenM2nG7d8TXkAgMMfRUsF8A8zepj/thlCr/Nj3mhz5CuoMVc5F1ga+Nyyr0BhWWRaq7KUD6jHKTo+Nz1ns2ftBc0VVsCFo3DnINIXpq+CFjqSSf3DhyHgVFQmJlPbMwLq+70aZfmSSno2I89waTFlaondr3TnKhELKZ5m5tnIZWpjmmceWIVi/xSl3Yuh+VuwjRoN5pPEqQfDEoz1vc2440Dqn3dmyBX8yWR1GwkUHCjBxCQwZLgMSU5KOI+jTieOxqlgNGNO2WrQ9GNB9a+bW/vVGWuAmIgg4JHE93Ylhp82G9huS01mVVi8OCuLMk3CldDYAw2lCPyTY4oDs/tlS6OX7gHzSjHIrMdIfHrQv3hGjrmeqbpVm8CPwrJ1EB6pnP8zzGZySyA2nLJkfVqQFdwz5xo4p9xUokSkxPWXqBQJbUNmEMQeqnRK5YBErxJBz+cSZkDIwRIkiA0k97V8VTFD0hEXn7BziL/BFcsEs/boPzpry/9WVgh/8shYpb4j4nnrSmDn6scTKPrFk65Kj1y0lCWyqvYhpN8zoc5ysNK5ki/2cZrwlC+HnWKCgvfEDl1574iYjqDgZM/teVMskvoNlO+lA7LzZblhLVLwminIRjT9+IC9DZryPXIECkvwUoGp1CR0Siu+TNuddHI3q0Q4DWQru5qBGsoJx9b0YB+YhYZ7sXySbpbSv02ifQsRVD9dkwlknHd3RlG99x6ly/3nWOTl7s7Mud5y/3t/H66+DXU+Xr1/fUM3R7Sw0HtmGvCtpmDjrTFwDOKIdL/ODCxFYHJrKxE/Keg9EghvhVVJ4iBK0wfhu/S7XqOs/C2fktUx2ndCjROIv4amWGRNx9h0p9zDONbfxZC7B+EzxVMJ5PvQ3o3ueJVHauRXHVSnZY/E6xd/FGZQFviyYHEj7TSEdgCqugP6c85EwajPw1D+8IBjcw+Y8kSpvQZrBY+k8gdfurNIuM187uiv2BYcV/xHBr5M3SAFWeI8fudEQZrPGWE1NBQu5oryu8YzqROpSPmBitTgro2HY2NAIk7Ip1TYsCwExXaKaQzMyeTavx4D/9MAKyOM9pCvZkepJb6E9aEOQON+sGqgfm0JXu83Hi2SfhSvYJ1tOYFVhqpo16G5KROIdkjf9mAJpGc+zggNzzE0ZNZ0NicYGCTAxLiMQDm+RKWN57udunewT4fSKw4Tq9E6xu5Zm1j+9BoKoyTs4ZQlzDpGi75k34mniHsvwt/zPmzAElS9X2geRb8k/DH3glkyccVzh8BTvgggSmoBD4O7e697navrN96P+IXdWl+1JY1icomz5AXjr71IKEp7Iwv69GW/Dr1FDntWIp4WMUtEF8tYVA/mcTPncupWf6gSeqauxj25stfXQ06KVOKzeOZxS9bBnTK7JTMHmqCILSuNdaxt4vO60VZtb24cOvxgRAg43X/+uK3+G7zaSt0hppt7mCgojeOa8GQ8NCI/Ql213Kuql2XupHkssehUFP1lRjo08QqFkOSezQeKGCOfrAh9Q8zbmI/wNcqdM5Kpym1yy8+kkl7sDPRhnoVAC4oVPP5dJlMEmCp5hRlT0t96LGtUChyw4KBXqY5jLtvUJqm8JU/z4YYk47l9tws2FvNFlQlznoETBdcfWxQ/eLWVZHLMkXrwxq9Q8RnVvKCshXGjoNwLqQFo9f+CQBSkCa9XJ0/OF+n69yMsiCW1eY53aDmuWcfXKszK/HVocbcwiQxB1ENQJQAEQABgXfgBGssUU6cdD/tynqv9ZMAs7TdIJMlWZAivNbcqZOq4LqZMFjBWO1BQDSShMfmyKeaw9/i7CZGc2EkckEU7itebpfr5nR9nC73t+v9dLm93/opMV9a7TEKvxrTABK04gEV9xp8RFNuimjyqWOtSfU+cikLzOH4ivIfX76+fHk9fMEimD0BByO6nK4+qX67vZ+vb2d/msyHsOCq/FSlkLWiQ8K+xcVDKsfdwRMl+/3R5W6icr7XFxIQSA6rYvTQnTAVUrUS31HhWaK7vqSHamDjwz7ZohBvkBFdUqtAAKpCRZL7rFACPbPb2/Ajk8ODz1HKlReqgoa88WU6qgIoIArkgG7RuM2M3XHXDs/WLdt0FsJwXe4p4aDoemsMvBEspChk7jJ55SFIiEUqZPv4EtXb3PEJpkNpIcMhCcyzyWG/8sSJ+cCm72nWEDSI+GBNiNJvrJt6qQ88QekpxSoiWApe6LJfBfFOPlCLem19YGVoT65TfVUWmm58Vca20UptqIejI+hCaG4L6Q6EI2I5DqqIjFVtR6s1h+AnkoaGG3hCSJbpu6jFwN6FA5meZE0hEMfEyCq7DXORHH0RVYE32zf2KwRqgpuxwhURMsXDlxqBupSF6Qw3VhC+TQB8k/dpJjgoNQYclzKI8JKDC3cRc1MmDhfsSHURePAfmwMCb1/mIK+yQ7mhMiAraTGrf0NZYjHFtuFz4CsW+ng2UNIU1o4w3JiwSDW5kNJS2oVxpxhROzpS4GamTmgBUaffhWfOmmDMW5Ix08jPlWoHx26f4bu76JqwUhTUJ3yIC9lV5AY+aOjd0OwX+Uhf4tBPz69+hEFywqQ/50ywXwGR8r8KYhJvLVyxMv4Qk/mFBZnBrfj/sRf9/o9hAH6g8n3ioztSBj9X/ptGzS2c8tYeSUu2L5UR4hhBkHLN3cEyld8wECYs9yX8iHGa6FQryOZn8+GnnVtjbpWC7fog2zF38m1C9lJBjyrDTa9N0MYBabcDuNjhQdL4lyS/YZATjQW6Mgmf2KHL0YsC3UBKLNlazMAFD3L5s6f4aX7gchx2MW5uujPfWG/kh0EocUCknwnTeEyBjc8tzrer4ixR9ERtrbglT/CR1Mft4vthrqfb6c3fwL70u4PMAy4nH0a8+mvY5yueyVnI1Tca+pVgyDtaM1tF8tDoEDAUDj0LVaDuCCCKIZmSh534ibugBAhXkmOuMQByLw6oREpnSRdLMzFg5lZBkajxMET/EQ4ElGBRgIrXjkHDy6XZmp78FGwqTGgS9M9e9r4CL13+EP1dHRIzwmZKlk+l1JJr9HM4ZsnI1Tb8O57M1QQkR2P+EOkt+VQeh7NeExLPEkpU02tB+x8F+PmM68/eJuenwbJCNIT9s/mS+QngwPoLhxXxFc+hUcVF3WVtPsIF6eQQT53seNFWAj5jZfWw3ZBlLcpIrSpb2+a6HW8CocRJ0MmBxbPfRWsexvkLEn6vh81wUbULoACQ3YuU1Ztn6UBnQuOgLDnZGwBYV/KRaVngFRKkyAcNq+WmymmKW+bYcF2QcPaglmlu0ovgQyOdlUTpt7rsoMS6tNCBO81aLvwAIWwXjyhZwJFhLZTmp3lyd66P3JRZps0GpnALbBotVk3wiXzBgJMzHIJToLG7oEe0oTvEZNWg/tmVKCX0c+a/evUBtv90SD6i+H1QMBAe8oRnQvxg6WZz3Hpc32My+8MX30PhkZlu5wteoap14MOUNS4ABKbBJff63d+X+R0oAYvW6G7A+NO4O9ZRwHFl4vtpUs4eaFDZ0JSUjViVBpe+br2rWnqXmZ01hkGY/SoY+7V3kQEntRRI9PhyfGknxpWoqywSLa16bMml6XHbUq7hNvOhVw1htmn8Rl+Ou/wCt+PWV28cNrsjSyrRMz5sanSvjtsuzMt9cZRn49zE6brvj4+9cfsyxLAGQTpcOm621EGDnFFrGt5JkZKJt+sm1Ho7CdgAn0jq3eUHrSixlKBGIyfS6QCsGYvQ0mrjVblXS601zhbqZTqqhtoULPGF/2gBnFGTkg5sUS9ilsvOrp4pSdxxeNZD+KjxCbBU7oI8ggO6G0wehlKa0jAoQKNeQ83wU+HjBtpRmn0QH+eZxO3SN0aLNvhNtx2LKf9+iiKghgxiQY4leCtjhO8yTEWTSFlUPZGJ/vKom3jwFQrOPcgmUl7uL/jqF5bUyiyx6e1cD7XrJ0WxKjiJgyo+Fc4i/OrPHZ2vD6df18d/fXv/7Xz+drr89vb+2+nkuZWzvyGGiUEvKIgPUc91ChTJIesIoUuhrx7Yc2IagrEvtXYXAwv42pM/B9faksC07+wXcOfr6eQvbF4J7QDhQ12w33wiDKs9tiPzuj++7F4wqVdPZCBbX9IhabIZ9SapM3FlCY773DdCdu8obaU4rkNOGzMw23dmc8U9LVrHLRGqD3wjxrIh4hVLPvp+4cPr8fXL66vkuOJuIHCXREYkLkWE6xCdAG22x9amHpOhc3IZLBbZbOGjmyV6KhwDvgpwHjJyv8ddRXejUml5iTqjYCq13ToY3S6+AHgsmM4dBvVhm73vlXYryK2sxRCQyfaAlt62uxtGlBLAZ99/9mCaDeFtL2aBqB6Mv/tzeJ3CyEtBVHxV4X39IyNj2wEe5PG1QXIqZad+uqbS6pGtDltVdDgNjBhzkBO760NsmimM3tADtLFUYD2BBwGIh0XcgAeQAvHPT3hN9VE30FbsEm/XEiGS6iNU+A3wSFnxqsYAF68qq8dClDpXTOhdXakdwlymVEoD+/YBuuVIjk/SeRQGMaaBuhrBAAjxKCAqyZUnWQB3VqCikdKTrVcznJtHYyila3/xmgaQYvcAcEQQzZxYO+9qlPGxd2vOYRn3SAFMZ7o5g2kcyxBEUlaShTzloOJpU0blhWBbmbSW9OfcgyPTpob5Bkrb4KqWBqRXdEcmJ4Q9qUw9Uwyfn5faIWFaiiyQ4WuCf7vHXrltUpdGyXrl7b9ZxfJX0YnthE9JxeGHPX2uEdpk0KEi0Gq8qFgmdZ2zrfnOFb8LVlz7UcDBpqmcLjPAwzjJGuBJAD+0NrAfcuEcXKBaOm22MFMUW5ovl5Dsy6+C/hfCZ5r/lbDgtzb/IfG8NWXwc6iatKZA4ZRrIiOs/MFU5nZpEByJX4BB8pIgwJmlxirIwtpoqeaHxhPrp2yy1DPD6GgZGg2xVepWx1Qd5cUtcUIyc3hvtnEAbCGc+ZhAeiWeMKROnNfO4RaX0DuqcmABFIHaSybqd23S+YQjDBOAeeY8Q7XM/IRKthN6/1/m/oXLcSS78wRJEABJd4/IrIces62V1D295+z3/0bb58xoRlKpKjPCnQ+A5P5+/2ugMyIjpco+ypq+DjcaDPa4dl92zWAArLv13pQQB2JuSnVdjkknOXV+stYaYhh9sZzPP3trh9AHl+bpyHC8rMhwOEYb5H3+zd3G46GN1UZiqjVq9tK0XaLlIKzvKR4xy5SgLNeDZtGjgSZe4gCte6mphVqHhUxJWuiTBCMtj2PjwqmSq1ZZ0GjxpOWc5Hu1DVqeggcEC9TLb4G8/DY8VvEe/zJ7Sy+qEDY2LplgmTIMJIXAQ8O+ENIU4Z5UcUlQiYkn/Ck8plV8SQkurcafAfp+DwtvTVugWGZ6MhSYIVCR0q5kaVD4LolfXPpfEO79q5/qJ2cRTUcC5DSGQI8NQS59j5EQKvtCKI7qfCM45zqxVqMR06zG8HDolBjGwuCjxIuibpw2KiOtXYoPUjHbaC02SButLaClhnHWQv1Gq1xFHJI4rTKEdUiF2O1wM/n44cBBqYoCZqvM2AHYnLA5FvJd61RmAAnyNyH/UoBc5dLXokxN7VZuCI8vndNCwKpTh7PQtW92yG5/DSCmyoHZywDmKL+G8VSTQ7dIVKoWLCShl4JAxb1QbRiYtPy2yE/hnWRfgmT5FjSKPUAQMP2bbXy7adJaP94beqz2XmqJGMJgHK/Ru98bj67frm8++OMTQJlcOCFokpEilireZUzRi3W/dNWqLsAkJzVZhmFS46syvRVN1COTG2SbKiPe1flItR8RRRgyuNCWWkD/tXcFpCkFpAUHrkbTcNQDzpuYeTKdojEmUs4js2wJDiLTj8NqZHrpHh63rzgcZ9XILMTBCvmlOhQBrN32dXM7AFdsQzXJJXcNdPV8hrM5M/uoyLAexls3rgYmgcNtM6764TZkFuHnafzqDSJIxxgbPZz2VF8C/HA4W4lLra6QSjzZCZxQQQBVJvm9FHuvEx6Rjjeuijmx9aq7S/KiUB2ApKXljCU25xVJ6bWSWVt4P/iPAKFIkcUMqxGHmowx+/ENqMVuqRHwdLF4xEt4ZLGLbgqo3coSAxMI9/IQ58RGnDKRE3CojpMJfs4K01/IMmVxYsJx8UUkzvfop1MczQak5zflq6zTU7C3i7TaZEnCQhuqdKj1EQYmAEiybYmHl0Kh0EUTlKi332mRSXXanfGlfI1mljY4ZKcflLnAISroyI7twkbnoRUxSiWaG3uuh0jfT5Nvxjmd5tPRD1x+Ps1vkztWDn5vaD5Ovs8VR6yEQg5ZUjbYS37BHnTtQlhHr3NEmmUH/65OttXKbQnvrdvkxpydOJ+nmY6cL+fpPPu8Ov25XaYY0MtFDfRDbC5JbDfD1geXRhkNX11AjXFQj5Vs+oq0Z6DyThgFbxsPKQHqsJ9LJVhgCoHJIftWvlTGxTX4gPrrBKLBGTxrecROjDbeDc/DsNtst6Pfs1e+lEJqhQPVf2rN8r/qALFUUu0bOrim26Y5lXalwocLPcTGdiTWatQwaB2ydOuuGQwjoVIldSPMdgKJuNLF28QJdSu1sRbpMjRhxOIyxqkwRFugCjggq7N208VZ5CRPSkrqWYJlhyAVaQZLpOu5yFyKEBpGzhCw9c31Ykx3jrJzIiNylV9Vt36F2/UYztR9pMg+gBaoztFnLB99A0F/NUnK0y3efpZfpWyMMWWkAT8KngAXQUV8VC9yBlGZYSl1LAio4XSUUEa5wVGwPQ4JygkkqreWBUC06td8aJbRokZLN8vkxivmJ+ueXK8lGBdNRNMy8FH7o0viWVXMf2iAVscu6CSku3mUSSOgbMhQ6GL3KYnxrxqCj+JOydpE6RPWRPwIJnlJVhnNoKZSMQ0S2FEZW70sMQQfV5985dhCAIGYR3AllFuFt/UYSkdAnvqLGEJbjWLeOG+cS1yv3rW5VwPRrzBm7jEx4O5QwvS6eZEIPxmgYELTGx0CX5xYU4PqkRRZwFS7xQHYgaVDnlJCdlR/VU8v8P+I/ALVhSJikKdk6koTSUwrrTi41ApMwYJBGrcDdc6VCt8xth7hZx9f+jLzA/xc+n8EdyQeT++R9+aICf4u9DeOAnixrkcnwiwooOyZxmkKYAllctUnfYg1ApkSAlW8avM8cQCCtUsBhdQSrXjphjFT5QxRcrRQvY0DZDxA0j1OcooAVdB4pO797AG8wE/l8EhPEFltuF0FNAehgifYB/7QzzIJGauSqqjz72GeDAf8uhCbFHO1VqrCNJ8wABESusIa9LEgGuCK056qqmUh1CpoYtwpo1HMJnOU9pLB94I7dJrPx8uZ8DRNx/l0Iu53l7xZgrujq4EXEs12gV+BzgMBRooajhxFUxCzxbhWLtsQ90/qQioC0TJLUH1YlEnp4oJUDW2qrwUyInTl5y5pC2EM7sxKPZFAKvZ8id8BhJNTyOjfwNGiZfkiP50LZl8fIUFF3kMO/+4ggzhMqU4v8JDHEpTP5YRlqIqmqUBDlQZyXXWCA8ljvOW/5wEcZJcm+Hk/qsPt9DF+j6RT94q+BdDqHgY/i4WEDerqHRp6Im9EGfkKooXkzEmF/+tCQ/OOZ/ooBRRHVzDiSSHCCiriiksZLVeAC8z+DomXY0IJXCp91wUaj8oK6Aq1wwoL0qD5TPU8oUJOsLRkHXcIyzj3CGhjkZmCpFU0Fymru1YFSnU5Uh2ikoKFEkimniF1cMBVJyHmlMOtbN0JibeypDf+V2iF7VwPeuObO28DfmEWDqQPPlb6q6nMOLAIVhfPFrvit0UnXJNytqzZGUMMgcpshBRnYMR1i4KZoxQR5iO2nyr5B9WKhwT+05oxoEach6NAI9mi7xGg5bGL34DQsoXAXWtkfgr+OYf9CLr3eu6RO3ypj1IQwWKWtcsjCbtslhnWq937ogzS1sRMSaAIVLSXEMcvesTn13o64lTbsIZhbsi3lkaHN1dInPNEM9QHW2zjZaZARDOpYAKV7KSrRhkIFMYNVUcmtXkAEXnKr9tTKM8QaptOpCy1ciuOf5mpeK88s1E6eNvWUxg4+PQuKzXOMMlZZStK06ABzjs3HGyZAbrPhiNPQdGx0Q4ZklIhpbddv99s992Yl9qMWyJZj+KU7tAoxFSqPRxMOXG4lJKyzbC0wzE6gyfddr2Ai3FkcuQKM6xatsEJJ4GyJjNvT2gR06lN50DBXpqoq625h4PEoKLmeZWDeP7Day8T13yUywzdveJnlt0pwwHJQkx9HL2i5XBBAgWL/NAWApNFBlHBC5mMX3zHq42ki+hreVUSKRMkV03EM3MPnZj27h5vrSucMs6VApiNTEDcSEn1JzSjDronDkZoxhRz+PiSRqOoAib2k94L/CjUlm3xbn3ZgF36YF5BNEQJXBlhCesFuqM7GG49QXZegBV40maqsquXi0tL5+l6iuN1Os3H83SYb6f5cnTnytlPLsRJg0IXl0nsGvX74Aa0VNMwXzJK8pSF06TFZvDn4qLaK1VcoIQ846zO4SKu5pAeqvti3bwIJ/6eFYihc1NUjQ7cZKvPDI27HFukvcMyULGmI2saYCLZIHp2LkAhiQVtL25UdIHK9STzQQRJUTRGgNa520dbdsZRyA04qB4thp+oT94MNfjEkgskL8Nm65a3mJOICTRBJN2JRq1UQ+1ynytcGpXHdYQ0Y7LyonjMKFC3umyYE19Ng0NWuHoaXeuRVPUKKpXXRRmwLaNkg6FQBGnTXUWYuPKEX0Z/OfLJQNcM4opp3dACCH+9jdeetm08Ku3ikAs0sNXKXcMhxDqu3A/igqdzfnWNJu2fMqsAiWRtkOmQNCMjtIt0cDU6zGRd25GJgjtxFHEX3OBMOKYwXW8b3Xo7VaaWf9lY+DD+ekHqSWblqhSJoum+SBX/dVssrbhbR8RThjrEggbyrsYU1TzIQH4F1RLWmJK9FPSP/FbtVfPRX0BNlz6eFoFd79auyJu0DMGNR/DXg1JqUaop+qniUWoEXA7QI85dBcAzgRVMd5Ju1iDkCGNHiBhYg6G+h9Ku20EHZRNMXK8nxSCF7ar9pS0CeWDN0kk9ljCRgCzKSAFZZs60lIaAKhszAyQajdcGan+g62KF7FisP3VSL0KgQkh76vJItanYn0JqaadFsF/QNB2V3AkhH1dlVaNHAxnMobCkLivhvx0keyrOHqk++If50sFeaZ+x6xYxUxJDKHTTaLL+BJI7NXwrTrupKAcnUINfCFI4mxZmECIH8im0AJsWPjRZNW7+V1uUAXVOSu5lSmONq5K5ak4uy0KZpxkyJE1VqovyQbtVdXkYzfEOZv2iXUHGJ8UfhZdDamvbKU/Uy/4BnkUxSSRMcxiXVmGdciHZwrAUM9G4HYQ/teyNUtsprbW2nlKy0/QWbyG/kVmj/Ptjfg6NOnkyyOQuXSYV6ndshIhoL+qQTqlTNKIDBagTIZiRbt/54dyR3fOQQpDiLc3xmp4iWRqeumPmROiCb4YKu7XN/bYMwT41zMh0YOy/+Zo6PAAcI/8nvy6wntdr7NPklr7NdcPYqbm7rd32akv88xtsgnpsnL6P7gq+U2wHeaMSlhDIEaFn6MCmcM2RqY4MmalRcgILHdQlTa2mOPGiVCiTttNjbYDtawxEA223lJmKbracX62hCMXsvkONAT+F8Bycvw41dRWX2C1MxSnFWcUEE7+s/r1t+5JLZQ4KSUdr03ynsoKbZA/9B29CFY9jzYzc25VHj5Wn5vfzx+gXcfJxkEJdGsp/B2TAEvIDF4sXBfoh/GDIvA8NAvKsIS8y/HzRsJC+ppAnCyZyMCn/IVTOL/LbcbCqmoTHPITVSh3vpf4siFS1ONAElGQABugj6BCo7ZoUb7ZpLeNJmAaHGomi39b1fuj5vRMzhKUSbF2LLwf1UokRn8gPCzj1wKxQkU1bo9qQItIiB2Cr9ruRR2yCPnlFLJCeJaJ4SqgMlvGtE9eTKcMTuU9hartp9JKfSw63sl0vIcJbmymCQ6SBohl51W/Dwsf7i2U49FwlaoYbpxhrv9OcBRpDETd/9cbGZk3XxSlGOS2+ywDTZVNAmiKzpcCJPyZ2IOA/iCkdWs1CQ8RjqcgXltuYkSqfS0R+ehS0bD+Bou1P4efSQ5WfhWrl/dAYJlIUqTyJVAjlC21iyea0ql+ttl0/ui6z2XebrW/5Xe9cN1n5BWnltRWP3aGJ0mjGBxcGsABtl3poa8tZX9ngETMd3W5gG9Md9MDpusOfOtKPSrXxLMlkHMz4iIOLpjjnt2lqMrnzZmAYTgnLKelKq2JBBlpDu2qKZn8UlHSMWpi7QEJdeP6ok6GY2YxC5mxDH99Zq1PWDMWE4sMMbXBNyRfRGHEfiCsOg9O3Qe2mUfXa+ZPIGzKfe8p8kYIIKGGqcW4A6TilfhQEpNASugbG85VRVqr5J184oi9JSZIkzRUjTiFuTAQU7OTwCQMkV+8cB5+EGvjVPXnDfH5W3wjjsFu8SttmNRLwl6LdzVeNoLO2SO1RSlq6MBKpA6XrpEQs6QszQh9fgjS6PHIxB5GwaymBUaBP687X4l7dGuN2NlRVj8PPAPv+Ue0DmNEPWRuOefvB5beiAlhzmYliFlmdsrpTYDOu+y2HX3pGctBfdxDkgTJJTYhsghH4ygDqtvP8RQ+4JsUgSmiLucgbPzxlKisrjEg2yQIlKO0UndMg6/TM7SEXwsEVDGaw7q5CoQb3ZCEnKBRxSOKUp/woCFoPkzNb9rPT09GX953n2+tpwhk7nidfvjuds2ziPhKFW7nuMxv0UPDtK1FdmowljijQCZMGj0N5PWWIj4Trgw4dCqt6OTt30xGc8KGpWUtJGn5isvvgjNtprPuK2u43477Lx/L7YZvlVhc0xaFYHAnVBhQNV36jan07KzUOGZgIRI5emx3SKQoaYLg5rIY4ZPKiVF0tQbW6K5E+W1x8P5Sb3NAr7Il70kbfMYx+6++qTfbckBIQSgZrDqxQrUbRtRsaCPKCBeOKO4E6v813Rd65Vqsam+55t3UZ2Q7WU4+aA7XVX8XbYJFtLjLk0PMMNBd6TX+1inADJtMJJd8+q+spNEBgRRwQD9mmAaUXcBPXrgTbrrlHxifAiGvrYHcEmB8rsjOaR5dLVD3JRnpYTsO2SVUx2Hra62lC7dqkXd1WWMjrjIHKNHh2JlWk4EhTrrhmmVzEozbdBrWVzQG7IOc99zqNgpzjp0mcIyEqUtkYN5DVFRmjmBpTki3ppiUFN1ZJhYsZtC4lwgyyNizuBi238QhALqYWe01nJFGLoH1yLAVLSKGq0yGbl9iQBg4opToD7Zi7C9KrpETCU1/2MMVc6Jr469rrBsaRkcmRRknpilkmLh8j6ImgTtCVnoEoTYuqUhsexPVxAdecIY3IeslG/Kc8oeSSJFYgukQ1htaddRkHAsmmvUqlXO9Wsy6BYPGq5CEOtNOEtIRtMGqvoaHmEnQgAgXErNFYsIpgrFEWRcmVWgKpMciSsSWTW1dBUpAuPUwzYnUc9IJ4Ljh3JAK7qJrysGkJtXIVhzVkMG5oPdRYYERpsng7XTCpUHPuCSFaQRrUow5qwkTBP+SfS/T/ttl/KCH7c6FVLQJp7xdClb3DPbEiBaqBDpUXOFS2O2e0FrEGmmiIhArlN5f9p4R9k51FnhwRtRxcW074NzSlziSzVyukpwAXwhI1PzJeTSj5KZ/StilHzSHJ+XFgSIXWnRaDPsJLH3Ie7DSDVOg4gULaV8dRQ1vyjh8wOsJBE2SWejO6RAsU2Qhu7IJ1wdcaBzhFe7mug+eMwoMIlVOGxvTWpGOBv9YCNRzKI/vVUXutGoYOppcc2lsFWQ9s8mYUhobQh5XymKF7UvNePIzq2W1uflNywh94XV1e5+l4rje8uVC8nrt+6q+H22baDNdhwJkUCWQ0aNsvUInEAiEhtjObiPVsMA3ItX5ULEsjLOOvltYxAYMl+vGK6aSmrRbj1X3kCHFyV7n0lA4JMVp3f88hQvJINfuOvcMi0gi2UBfEMcQaoG5oFq4u6MAH8ol4OPx+RBwE+1RhHZ5AZZgJifUoNAYVWkthIafS9tJUyRlnioaUUoJyxcqsxQyAM0dyaGXlKpBtzxokb+Zfs5Af5sZgbnyOLHsA7EZ676GAgYl4Gi5H9eD9+OLMGr88SAwG3wI7GGjnAdrX1QtboC3iUexiQLQLGRzIpPoRUljnhEKtkiKCZsJc1UuPpJZhU8VrIulhNSZ75R1taJH89k+icFhfeGYhU3DKbdqMhAuBqibSEn4BYdG3weGai8Fb1GFpyZsqy0RB3UZa48Z1I4JreualJcANE9BTGqI91OHhjEJXpp1aPQ2kkfSRpluXkYt05Ko1oQgNhA8UIT85Y0REsPqZ0v7jORSRoW9ITG3pU8uxUDCXzCYXlTC1F8zgaoWiwYVcxc0LVdMvnXBP7VtwAIWum/F27LOWVUtuSyCnMOf2oCaXEJVNX4M7uYi5UMVJKLda79c9E2rvCuo5621b/4ZpqgsxEzM+sUnvfELzOpUaORslUasYT9iBQctJRE4re2SAALfpkntfGm0cYvDh8G2deWBTn6tWmi1BbiJ2+quDHkQsiqbfPoqpcijHY/rjUYS1JvEtvhEG/caoxp30QPkBp5SwEKeiIwU4z5yQNEpkuzWn9A4abtfdbr3ZrVb79XrfrZ8366dhs+3Wvg5UuVLkLaOzQpuZwWLqmV3nJT6QZHKaKT9lptbcRx0G5lK+guXmvWb1glnW1Qd7QlCHDhdgrDKicCMXvXBetUZfOLT6MD7rF4TigiZRveJOjy8XZ1KbPPbvEsztNqwuvZPy1a4jch2dWOCbk93HkJjSMgcbaONm34bcg860owYOvXiaH7u8ZcdLmQq63OKtdmdptfXF0P0wougrPElx6rglZcXUcXCFgAyuFgxbd+Y4Qad4TWgpTBR2S15ZEHGSpoiWGoWXLVPv4zizXEZ294lcGNEVWTI6ncrVLHM443Jcd84U4VRFb6t8uZkEX34SFVB6qNtFkPgGco8GDS0DSakaFW0ipNCpJDXe6f3bvIKKcFmArOq09gZplUPS061JmdJl1arrXG3xbtDtGJnxc8t+VMgX252cul9O04k8tAwWTqEhv3a060vv7KcPyEVl1Till6njDaHt9itXEve39e7WPa02u3W/Q8RcsoHnaJGYSWsKQjJn8R7YUBpGwMBsztoHjtF0W58v1yPHxBwbBdPOOkJTHHuEHYMCzWjY/84vUm/6ebNdjbvViLO0g/mbYddtwR+e78fRFU8S14YjcnplLrfuL/0aVkIIqHDyrX7T4Xw6Tqfz9UjboBIW67eFM/QdQ5aVJtXBEYZuQXE5JXvIJJFdFHAWrtHMg3mbIfvPBvSG/M5Uu8t1c7t0fgiYuadasu276zShlPqPfml8piG/vwb+fY/Jfd6Mz/32qR+fkF5bvo4ySfmIC5t5lhTpTshqhwt5m1xqiMPXsDMbXFNuFiGkgm6OjDl8i/xtPYe1V5V8XKFB27HbD91+3Ni0b4Zatb0haPCqA0lf2wRNQEQFFikIA4rpOp3PMIxEwq6r9xk1fuFpvWYRc3PrryA8D5qpndTqRlUU8qkCWhzqBnlC71TmjuMmK/4MiWSC5n41y51FCoz1QxD1WxGxZTXCYV4KubkplvMyo5OQJYsqJGLo3B3E4XLDDbzybq8RLsI0RdAqIs+MSvTbBiSrdhE7OKJ79GCIRw5VoSgyo2ZD1vOE8knfSLJ00lvQ5sUwIx8Y0Ugm/By9t+KSh8sZNKa4O77o+VJFbLJuDKiEOFbl0KMZ13rQV7VEV3+j0SHKn4ObOHjPlpogUMx+OstEqjdDxm7xEkfVn55KPBctaMt5KL8ZnREAtMDFHM2NFdktDilV5odQkrpJyvR1b8EM/6FJUFM2lQSUoVMMGP4vazcyKZPIjbu8VugD/WTUmPxC2hV7jtFCr7fI3hVyDbv+aTswcjos6O7F1VAUYb+90YzIfqnDv+ZDoyJpcs2lOqgDGd26i4TlogwjTKTpx+3CAEZRS0ftJDmE9GFEdc1JnzSEzFQdgfS6tE8RCgWSZqLpS4QoRlZ1jMsqySyEDF2gu0iAfLhMnbmsFVbO7IZdUiATt4/E4+8l1YNunVebfLyXNGoTOzqs8PDnGGYf0iu6MOV9S1SnLbTI/ZDHkTDlkk5DkiJTauXygkRIqJ4WBtX3hluqsj/+qtoQP3KSrrsOQLp9/dlPYv8ciEdAii7h/zSIWaDihMgUKCYpPGgAte8RYhXWKQXf6wGsioP0e/3KlLn4E3+z5FJCT1paK2IkYYpJ7jQGvYgKySnbKipCpsoVsqfpQquqNZeZaJtrVUeuUKerD2q3hSpM/yyTRqvpVGchD5I0UIJ5tFaE2Dbj2JScJtS25swfRUejlNrI15qq9tKGh7JTVBK/dqgEYl9ANxU6ZBLjEmtAfiQc/4F0DKARd8f4pQq/snS5nHE5Jp9inj+fz75K5jTNWG3fx3BbnXQU1uc12sOorT/EPIx6Y5I1N4Ck49iUfdC0hTvmVUMi/cFNlwIMU0p7oyqlf+q+2ik5GA8kNRphXpIsKShvVlxU8cdaTSPVFmKeHWRNdJD3kvkf6CNiDdTt6Nc95T+C+HAUsxeet7p+NmRe0GL0tRAtSLvU0ghzBym1pNRvo7D2rOxvqCeVHeudBGprUxepZkjvodpDc/8z8CVifw7QZFYrAQ1FYvIRiRa3JJgLJgXhRr4vGkqWquMOdWrBVNJUQgoa5jJEM0ORxgoNGdrLAiVbhUqUUJSvpovmHMHO488GPQSqVioKT1sAS3HMshnKrCdoCs6KT8Y78YyElx1wyDGe44s4tcVzNhNA7wmTsGSirSqTFC5qNkQhVs6r4BXKJE5Y+qYIMzx10VBOVURJIT9SMaHVpNbUXlXYhOTBk8lAqD9D0RCT08h0wuSibugPHeLvec5lxZZMxGo1oOKMocEJ/XIUtJT/1bwnQTMOCOfk0AtEsPbMiPVCcV6dPgdkJE3ghTBj8kZlXpvFfMZb0W71M0OGZYduflwBFQHcDT2d4ATQOR/Iod06soxesksVLR0wku7xHxonZTlshuOeY4Eqf09o1xP+e/Bgxx6zprIGYlhIUn8cHttJ1RQGw/DLbMQtQF8sYga8+O3GF/ruffTGOcnTptv266eB+cw6cxp9fmqADXCwariuNo41UhupYqKiidKz9ogW4KpnzczFCKSUKN4xxdELvehwOVohYWS89SrsmDjOaJDWvGoeszppQQSoFHRwEaNhZHPu4/oOPYV/yAA4zIxLve93kIUaS0XK2pyA+TCJT9kNeapEJL3nnlpXHR1GqnI1CzGZloC3075MEZDUdNB7+EHCWZQLLvkQtys1vpK03256J7UbZoW+aZgprFbA5iK4TmQ45Qe5tbPRmtJYOpIjJHVIzSDgDg55GPdSrc6rQpHWSHBbJuNXneKqI/+1IzGTMieB+gey3fKklcRDXnUz3qxgjuCRuSXU17waUcXFVAnSxIC9yeToYRPndiaEcmII5V2sknERR1sUo2l1O9/Wk9+Qvvg9AVwQH9LxxXX8lww0OlGNyzvUHX85w7ZWwkpjYmWIky5mozsmpGtfh+RuL2m/ybNmkhm2FrGbg6UkWjxV9TQHAfSH3LkDbk4CTkaufnPSWYQzBdCPB2UEq0J3Qg0l3QntbZDD6/B5TWsyf1CnBtp/QiBQK9cnsy6H4DA5xGTCOff13VyXygE5ztP1OPmKGV+wcltBE8xYFuikNXRwoSrCCPVdmky6l2ExBlAxgLVQmup9Ekm+Md1zmUOlg7bZZUBybUJ0CohIOQO9oNxRZktwKLxuS2S+v9k8DePOLzeNviVbEb5lI7hFkEXqkbuRsJM2AbHE7cTExvuLeIlqNEld1DYB6Gs+RIxs0zDlnZ+55cApuCKEEq+G7DgbNiv35iBZzstXfiROdstb5ERzEiuilksSBS9Dp9KKzET7YyZphoYkWNaM0CGfNnKJuvO9yJuXfnSroKs5VEsfV77t28LIjl1QHalWg0QVzNCVbd88fXVzENcYdBwloUZOnftLaA8U2Um+bIoIQQ+tIZhqGt2Kp5lUqJBqjZBdyyM4abn6ZCFAoU6iFVgTEk3XNqsBCYhWIxCGy0KqVjDkqPZqNSWmLusyCCdMdyVRTVah1EQPClBM5aFBqrFt6AFZ6QVXrTgWiiuFp/oltcwE3VR/uGCHFdh41HbYehRMcpNUflFEFlJROYbcDIDo2ia/loslRpJRBE28TQYFCgdJUm+YAhpOp7LSDtpZkUHkFNWygKGQSwEaW/kVpXQRmxSFBfQQDrACoXHtQib2GMqByW2177fPw37Xb/fjfjvsepdjXNqin9I7pjMk9x9l9KBSsAzZRDeEUtvMpXjZlypnDsgHuWhc8maIU84jTKSHvKoXKeEwcXKatxpOXjMuNSb0RE4YqVMvBUJBxTuiBYhWclzpshk1v/wT+mtvxBcPq6pN/1o8aYVhDup2/II59DQv8JEkWla6prpbcdC1fysf42C+am3WsdQJBCP7mPb8SZAUqoTc8R2XdlV1z74NVb66oyuROGH6nYug+//gosy9hoJKVGgAyJYEo8KiCHTFkwrrlPRWSSrw1DDdWtKjx+YL/kvN/CbI6RJWSktPzRSpxhQ5EDHSarKR5OSkSiBAFX04yCvztSnhanTOmhD3JnDp5hJ6rfrLacCEVjuQQT+AFVniMSdWF6iyWJe689gS41dWDuqvIpZpmTmw6EG6IJHykzR09jmDmZZFrSwfIm4Ywl4Tk6tfjfSU0X/imK6+ze04+SVEwrdpPjOk5KOLtbGYEYYyNXFx3NS9yyCjwjZ7ry2N9SkSFpIEYiM+hSGQQS+IUl46U0H6IRc1wFZCaJdNtWKuheYhu3CPkGORHEFKhC9mMGG5ZJgE7VXlfQdb/PMBib4r9b+r3Q20J9WuZ7ZdZegfxb+q4PHcuGabf0OLeVRK1Up1y+rXT6BR4C8MIAS/HGalfNQiYutQHEoTNVv6VmxysHrvtSmBKvsIqoBEsxGlhR87TtziRWAJQgpxr3rCQN4kwqTUo01yYJSwVlQCWtXwK5aJ/XlQPSreFFh3bqOpwk7S9B10KFBzHDq1OipOYhkF8cL/iooXaAcqRg7Pm8+ioSj/paARMXlMX5SGUynooOZJxZvwh3geIWVRXxfEi602f63RUjk1pQ5rq+Jqt6WiygYcZMEy1Gw/B24QVYRC/NSUzIpymp/CJI6iDKVvafYuAFVVECe7HofMgxDS1Q0Quoz+SxZRNWvnlBXcYgCdxTC5whLqY3lTVCUK2ulCfmidWYM0khZaN62Yk4JCV2gRfjgo1U6X5ERCqS+g5RO3it07IyzdTNmlqn8PIrEFj7m/GScCLQ3aefuFpFJSImuFTIVlSkq3HXomAMxjcSp3m35P6EMKm/3gZJLJkEKIUCpsVhQ+QyrnHvhMTF8hG2MFR9ihz65susHESXE9wsFMrkLdf4VaVVDYQYjzEKTEnamWE0FH0qpICaR1r1CJbHf3mbip6+p2PPrIJ3zmtA5nTfCyxvaQwGUCp+hUjtWirlYd7au2LiEpWM6znY7ZnEsNbmshlqO6EExIXVLoqS+94Ghf6uXUFOLMawfAuWxH6JTdl9JwWJypD7i5kUGVpy9obpNN1USNyzqmty+VXoRQopPDSYWBUwifO2nynEueINDZNeN9mLgE5ouo85cm0AfaJkXJVvZTPe27TuRVpSTKpXlN4x5RyFI6wyg/nZCONTsGjNBRUksaob7102p9/vlynfA6znmx7Jn/fA7a18hQiysZWU6RtDLHWpCATABpUhHjZ1WsIxtiSm7pLXH7HfOjegXQNnNqRdcydLjkP8zv7QB0YPaFDF8mvz/Ncb3Wh6hPebo7BuSiPfF219WVRwiWCYhdAgFtfN4n5Kt0YW4+xs6kdtjAcKND51tYNhswcpnOKTf0TSeKJbheuGnTbTrhkLkWc4QyLsTIUrctuXEJuXYBiX5sc+d/G5FxuTC0hzJUVpbZCH84hPMEmWobXyigCqttzmnligMNyppVTccf9aworcLSmS0dGDdrN/kMxHd7wnqvEoK7clEmWuVR/klENF8nVwgFfgsrHWurlqcQjaY5rnLWZQSK6iT6tAVomUk14T+ahQYSRI9UGait+jeC19YSkYa5sjbqzB8Roi5buQOl8uilQA4wkvlYrdpYJv1Iobr9ZvME3yBy1exTTZvBRSGXgEVeJiBFklLSZ3cJXaQepIW6mWIiIJeVq23XzOHdUBM+EQnfo0glixo5bA0hPaNN/5FnW3cdClRG8iDk0s5cSI+0a3qmJdZTaB4PteaBPocwqS5FkSA6h3yQO0ZWYZBIspgmsiiDPjQiWptGL5W79dAFCPMnFAeyeD16JDahumd4gg4UMQKlqhxcQEYU+HSaS4qbf1YlDUriFGbq5wSsFcibggDNVbOeXx2mYGBAzIfYXJoxV+oA8Dnhxy17TrQPqEzCkvAoC5i4AqfpLA+klq0ZvJQH3ZLYW7WpDJfElsO9b7a7+Cn8CxVCuZft/runl9+8fPfdy8fvnj48759QDoh1gvOMhiX+iBZlJYCmxvpiUw1LfsRNJTIWFhpKqrRdNphTiGI5SWhaJbcrJHqkc0kq+ba21Nlas96CitroclqQuC1ISRlcVK2C9Axx4KJp4Rjp1FGLMl+A3SB0BtCa0G0NqtG+jQvB3t1HVzQVUtwGe7fL6JFxuM0nq2NcYiD/qo1WbSDxInGRRaITseN0HVZKosQL0qH3I/8ECe1TTpbEgv+0RRkivxTuxeu0ATR95w/AVUgLZyqbV5fQU8kPYR6gnaZbSVhSzB38bTOXFgQ8XcJKaWFiFGnopB6b94I8UZNMN+CUiCka3dBp4Q18QpWVkqqS/Em3Pi1fihMNLCetj/c0fsh4D4FqOBFgqSVQGUj6YlEmol/X9B7aaauh6sJwECm0QVQBDt5IfZKWVV4NijKODfZwX4wOx+zWGAZ5P3HgHaG80Pfsa+Sm0/mkI5J3vOG7+TzszKDqPThHWTUHWacFJ8YBcPJcmmniuIJC0W7Ia7yh1zTBuA6lURUyZqNw59BGSdRUJs1DXDWYdkISITQgWCC8ecdGK8xlE023siVDAhv7Gn6Zft2rqB49Rr4NsY1LDst+K/6N2og4YKeCjC+5xN89bJdKZ1pKhUDr9V8WaDL8s20COOF437ghr6rTyrT+Idy2J6RUcaBlBVrCQ0rGlpWfG0xD9zBGmnaVmXY4ONOGCKhIVmYNVnCv2BRJGVjoRmmdwp+Cxb8NTX6IESJ+NoJ7wljNtSy66k3qWSrAuDik49R5UqIcS0KC8QYPzdmx/Fbmh2xlNFPNYw46kiJlXoxkQOTItRLH0sI4H0kskECtM5STIqnRepZLnvqURNhWqp3SJnCUT3tX6lCzdYeqUl2uiAOgfYjLIiMseI0bZ0dKccDdWvB7JGobYHVc5CzUXTG3aV6YzqUeXlWPw5uB/DbpEK+Z1jjfYVplv4IjqBcWrWWQkC75TY/4rUnwAhZboPrU4g8RLdiXkIzp/gItpSClCqqS/wAekHgs8O/EKfBeeWJVRZo0nX8icbWZinRblzl8ocyu73zXrzOgbj8yl3SpUe+59C1VwBYmU5mvQmcXBXBCma9qlsIUJMDxLXMnpjXUj3GHX2pErEN8fl1/s4X3JcjOfMwh6RSG0movZA4iIhayGqqIOCjpblcgV0SHIZ1S9ArzCTMxHhkxAb0+O6ISwWlajKtYIf3yKYO06Cpz6sZ7tCNMWsTT+9fOBu6Hw0g51DkVLSdSmSM6FUh+JxC2m+KR9MFZWE5Tyn10Orw2ml5nyIWY2RdTO08zsnNSEsoYYYpbUJfVlhwZZzmzr5nQ22vO3XLBJQ7+XLVS0pXzkgLye4QElpXL5o1CcZJ5pHaD2jUCXm9QNYE5k5airXYtO4ikmIsygOwEGbTMx4+y+0M/5Dz5wHQ+8YhfAsbhs+9hyb4i599FRVkvn6xL7wHUchpRQbqgerY4ZCqLEd7tdpwUvxBId4DYS/sE7o23XrDDEOp883Uux+lymC9+7ehyOc6X42U6eZdqnnwxajZ9hCzSsBCQY/bRdQPYzo9TaE46H7HJigwd4Nju6E72zjDfzkDIoRKIA5TxIR9fgjVdfRvW1cfN4Bj8iq4qDuBMH7cevuJ23/Uo7Nb1HWldLJM9JQYWdboz4/RRg+3xT8/hjQqjtfWxDOWXwZQj47VWLAO0Mgv/gnzWVX1h9Wa322IQdqPLjCXCyKyyr9KgUXKmBMIN0Fr5YBKRUUgQ9gyECoiz6Gq0uuhahRK7hhhBSwWRslLVRwVd25KcdBhShtbZi0SWiF3A7gGZwSEc6rWyAybuXXCsKEKAj0qgWGcICM1Wl42vBIa81kz7CCFWcFFl3wdEgRJF+pOqcruIiq7MJMHf25/0VpMIJ9eGeckxifMlYxNdo6X0kE5Lamupfy2wMtyEn76XBd0M0NZu6l5YOKFkQ/x109U5eQCq1gKdtUqRCcKSVkdR+VtUIl8qpJ/21H1b6qseeDroVXrtaWUus635NaCFMD98b0yM8GgI+U09YCSadtKFlYaGV00FM6LKphwqlcwppfATIai1pQaJA/N8esHHPdMAVnPtB+/cRkRFLs5YEqKiURtJa0TL2vlyNLtDyYi6pIAl8Ls97AP7kVgMKWlOteCgApwIaIbiVOczQ8jVpDG5In77Yfzw9Pzd0/Nvnr/78PTytN1v+y25qeF1OvnKiDanivFxGNLgan0TUfpCOBmThugHAd02LOaZS51y632QT84oV2OvCVGv1FDlciU0tgHlY7nyFVSSmQIVt0ZIDyIRJujarjmollyZ5pWYUlNC+WRpQHF/IgD+NmVLntuqd90MMmilfNzWCNk22ecMC+QOxg9ji9ZAF7lqyUd4TKj4PUVhu5/C3/wH+H2gw9KtSOJySghUr1vfA/+ZizIV+UUgCoGKE3qzU/2rRM0rv3JsEayKh4ekSMLl0h0TQ64nXulVj+y70zDnhp60NMNKuadXjEBIPY2sRYn8tPPiQsKiUoSjZBgVQ9qJg1bEsC5rlVR+D694KIEV2ljMBCyqxOT0EqVzVpH8VJtCLgmqneMIJcE8EgE0I6Soe6USAQ2jvpfIxZJnsKM/pNhxT+2QghcT42vGXKHPQjBTEvyfc/YGe7vMDTLlf/hGOZdmZvcMn8/qxdoPPTqeODLmdeJLI/HB4R4IihkIcEHEUCWQydALecGivvrEvx5hQxVjgtkTxSDq9VQbXQ457DH9q767Mu/ie+t7yGI8IZkaJWNfi6wKHrwk3q5JWXMWGF+A9gO/TL+qrvRFuEd+DqTKe6MpmxidDiE0T7oqcfJa1ZxJTe/pSziNVCsGsb0asmasiShXjV8CHW+xvzBAeCY5Ms0DLLDW4YaHV4veESb4aXRhZyRhKRqpyGE1sJwRV/6robpx1lqQWnUjmsgQ6i5kFMZ5UaJKcKqxyq9EqXBWblNi4vUFvz8bUvG9biPW7p12cRUV/QQdRrwXpg21NqNbA46Ku/iKTpWubr9DcZdIiXFSFIrCf0lfyrto6yPY5Lzz4C4jVYPuRUROE6FAZdiL5jZRUjJtioi/0MfDa3WVn5Y/EeWxSrYIRsgqrBoKQ/rWJ7ltDcYVe7MDTBlI1Wowm4MYWWSRNdZFGX7dUQ6hLO/dE6qQglbjK2kJceUgLt2PAXT6TWepd/Kus3v+6sPYZxvDLlWXG77pYNZipIf441NzWXc+XeAokJLSJZAL97PQKr/3lLAp9QeSoVjwCMipeSr9zzkeq2y/ws/GJVJ6uGBo0vKrGwW1YBkSq850fm5pzRyPCUm326x3fb/r184AmXuVrMaRLnsunVfrqV5i4gtBpDbknSEf/DM/bcSFd0KFLvr0gTeUXXdwtsWVaL+HWGoGYH0kIGyVV3hWNFgjhLMhtcZyYuRsHOar6lzUqXc2QJ6QKQ4g8Tym54qGUomzF29f/YQBagDKkuc3oIKZ8eXTgJbGnSLW6YxEnCGBiS7BSL6K9HS23haRG7tJQTCVTZrILeZURUg8D8oQ6W2r6tfXzn56ytoFMRSNaJJiyKkPcrioALicYXpukHgat3WucT+CB0T89PpD1gh8U01dednnJYlq7hIT8pChDpMIU46qkkusrJmg4rnkIXesj35BOBlqWKyXU9FnmzCzu9RVssuqPvt4jgOCh6KC2ivmTk63mZFmf4YrHZC/MSGcCW5pM2HSnUC6bSrLYWl0xaRWqfV2uT1WTu2kYypXlZfQmotB6eJXDi6X4+SKzMHIfJjPh8lPH5xvfpUoRL7Ubnvk1H4iNxEVuC0OWRhyzcWXnjhnRebdKeNiTbfb0SFfTw6eI9ShvCOaIgMLnce7nc/FYyf03hfDMslPyUmDrlGsGURQzHG92efZqB2hj5lAIjIhRsWRsNjCmW1eZ/UqGZTJ4gnY+qSOg544oFnhqgqIrEAfi8QyyAs6sN5uh+3W7V+7bZ8vkNFRWWPGdJ96ZA6tK16oloKBbS0J4aIjgrpbtTpAo7+hpYIdCQgNvB+oQjGIgjk8pXYXDpCMrA7ZsOVzppDFnDgy2FGu0EyYQ7sKixZJw++yfAivzoBYtIV0V1JmBkZyqaPrIZuttjbSMcfOwF2rrO6Vo0NITqRPy0Epx8T5tvEhNypyuPGB2dt1mi9nX6Hs9H9eX3wblMhEBcVwnTcjSRlPZItkTJdclHEhL76Diemg9IaUsRCyzbKuNGEeQNv1CgnrnlxlW6Nm1UIIYSnwzoW0lWUVupkFl7xuKAscaUXrmnRKW1tWm8M7BYnSLtSDmqaN+pAfKxa0YXLWkkGycyklVzlTeSggboWItlPkORVdqpYLEMiPYt36qBr5YpyziFq3KRVaxinHrBE5RVaCGGVRJ1fkol2YW1iGemZtduOjjlwP0anbkR/NV12Qg3xAUBtR763STJHR9UFpjUt+u6wvl241+ZifcyHU4flp92G7+7B7/rB72qP0lJ2v0/F8PJ8+nw8IFZOvqdbDwV++68Ro/O2CxMEetT8PiWOHFS8uiij0KclUMYO8GOWs5JuTdDt//ELAko/kysAK4c1v8Z8eC+GtIpHEZRuXi6hWCZj600WZyi+fqn0rSVvpZ7oCFhHY5p/ZG1/ClT0yLlppMshquu/ygYEwm1NwdrAImhLP9gtspUXLdVA+Hq5LHwKxkKWSWx7TntdC2eoQoZeTlwu2FCBFcW0XKvaft1NGYf3lUDUUtHjovtRmilE5B9SlSiSVCN2QM4/11CnX74nFSyPkNtUMOTf0pKUZVso9nViCQOFWKVVTchVZG9ETJt64lICCQUj5JY9/JeMYFnJX9Wq8UPH3lEi7UD/VRosWMobVx/eUOlkWZZKeOlttVsvPklXiEo9sLQJUoQsnibtAj9q7PO+6b6yAo0JEXrPjw0oXH1bCgZ6v82mefGrJjTJ+8Xqa/Uze+ZTHJB0Ys6ozuVMGjyb2zTC43ENw0bXNAAMOtb4gqlg0fYKGgCDCukPJERrZDXOH2NRkx6rT1o7dtybOQ+tG6cQDZfuFO/1J1KFbIOSRaAU6Yt+AX6hfRfRAdaoi7819CSWHCzTGCclfFbwn3mvXEunT2ESFsBbQmEhDQCoROG+sqh4bkiAt9hcFRilbLiYRxjNqcaIwyrBQB0FxbBmIlcQD8JT+VIQa0JC4F4iEW1e99xoXYTmMO9Z64Lh7ixoPI6Heg5XcRcjWE2sYCHczzpXC6afApW/CY37PEb/IrU6kDog7AsDY3c/xZEBJNBoUIinRkPmCiYDJ0qviOCLvqJTGeSFQiWic1oBiam26ZtycnkZONAjRQ0UMXL+Eqs2cFPW/irdDC5NsejKpooBoHVQHEimnnYJflC40xMn+VIuNcIlAKoGs+KLEwyYKwVydKlgMFUUmBqYqk3C3G3Q1ovcIuZs2gwSdzcaN68l5mI8F+CZzl2Z0wjWI4khl5LXiKyaT09Isr3ASDJPtEeoqjDMeTDxPBNDFXKAlEVnS7infhKrnP4J3fB4L/Gw85L2jWL9U4WQ98eqOxHPKsX6qt3L0m23HlG+zG3yOyQlk5rYKavpS0gORz3mPCRQ+XZm15ltXTAIje/BecjiXyRtkmCRs/H6T3pYTMtPTrvJvzVLH+mkBtDhxzQEyF4qOQCLgTCDgokemScyXnIZH6xE+X0EfPkTI7CX/Ss0i//KeuL24gEAWpZDUyFwMlp6otbgsogFCJJkWYHUyw0DH9ZFzgOE95HA9KGEd9S4MCrbEtppjogh4i/C9BiewcIVT48Fc3MLvjVMFSIN4IqaZ4JKPHm0c6V1vQqlNJ+JOe3uekQE+1V86bBF7SwIkkbLUXYngRLJ0T86wlyaqrL6yR5DxIJPKJ8iaQE5oU31Sn6sFrR8cK+LTm7QoB3xM51oTVx9fwvtAjqwtZrxj2s+UfxwH5/5hrk8FIUiZQ1IfAA4GVOyNcyyHU3GlQdFSrrAdTGqR9WyOpz3mxs6zwMKZrQxx6Yx+QjuRyWt2j/N8mqbDNB/OHNPb6XQ8+aI9HSeQjkvvdD60saPhlDNVN+n4GAgz+TzXQ+hq5na7IXS/DOk7H7sZBzrlsj2tQy2kw7qY3et0oU5ulvEbDARQTYN77WlIb2g1+HoXJup+9sgHDFFSvzPlU1H0u82XQxoIHeaprLh/XJByKpHOlZD348IxDSwXYI8omQWMnCFbxDrBFX2DtuMelgw7O8AvVM9EOisi1EDtVAftZY+CEt+0FJj/1CwaVigmIgwodemnG77cZzf5blOXk9QLMcBiwNzgIIXtbe+oiuK7byU8t+eCQubu1FIRNcjtRzIN/fDpnYiiDLcNxwhHBDe2mKj2ZR3KfSnZmBPJ4yeLQLUmogJr1K0qHaRrjinzjIrCQR/Aq1cDIUvz2RcSIfC+NT7fMpXD2F/fvYVSy12pQ1T/gEZpaLBrvid255avOBHuqCMS6ZbFUJlAFnMi1+KdG8aUhRSus6G2MAUQYZvxx6uaX6uFG4Q+TBfNkphwKBWUja1TguT1l8qkNvVnzawkLq2TZAbyizP5SXMc0CInQ6Ss4uDPX0KS0gTFkSgsJrbTZZTNZeVTpkqZhRBKt1Zs2pfoqZYm9pvBlzS5XKmKQBF+kal4BL6jmMK1sAVKPuVE12LvNVWrvHoYyIodjMCQakvjaiArTl4ksZRrsrT2BcB+pWtzw8t8fn767uXDb18+ftjvX4Z9f+uQXSwIVuPtePjMHGtZ27FBF2Ww8zH7xEozii38GeVPPipeUspTrsagim7Euy6qUSlsptQQRlecX0tp25LoGRBpzdkC9i9QucwcSBq2CbTDYBjOxWBGOmQ3s4jIlZQw3SAI5+rDb9JaSjpMu66u+aZ0SD1d/EAb6omgwP0RT2FYE46bWxgkP5UhilUdgaUFoVp5TAE4pYxAK3ewKlJMNQuo+5suK5eJ5SfwGA/8BXbKwCYKfftIIcM6iIcJcianVmtcdiXiVWPaBaGVqpOC1KyeLcVNaZEIWpE354aetDTDSrmnE0sQSD0iZ05rarKcHMUv9TQYwFwSvBTNULTMm0wZaDwjVkak9fre96WbgaX7ldEw2Sra4sjUVymEtKpNa+UqD20KCk6BKRgHTQOhfkvrG72Vd8Q5fGtvdktONx9Q8t1wbtfHDannlRjl5ymORV4bd/F2UJyP09kNw2dmLBRgXJlszZsnbrJ0J3pQ9H5usAuChaZ/df8BHDpXgLRlAKTrMuvB2OkE+RewkC9yczd51ZPcCcMOrlXtkR+tSOhlq6FKAQg1ypfvtUCokhIFMWANsIMFRboHkO+/ABa1T3feIzRRp19B8YpCyb2U5TTnpXumBLjMRCdkXS57zVIhrl2P26Bpz6Wq4htN/xw+vzJoH9IBaO90Rh7JBKcnYTBJQUzRVVUzgi4sDLcy2Gfik4hDtQNCbhMxTusvmcfDbd8trodrPH5DhuGkx4PnoMJkcFgmwiwrwlziociIh2cR8zDq6yP4/+TQTsAGCmkwnDdaC5OEtijjJ8poLj4jQMSrYnKX4SphX8EpECrVYRMByrSYcfFtENFSHHBAO1QWlXRnW/pnRSIXcreIuqhmI1G6HalInyQga8hJhOLAUrleo6lR6ebEvGu1weMR2vgTzzUJdoZkUM8Fz9OCKNKIzqMTA1zueHyyL16arhUyEILYjs4M3UhxhQ1+WhHM5te6Rcfe4fI6r7nF+vn9FN3k6+pkGPSd/hTiIggdbSSapQRwGjwrLAhFlBOOIJCLYVGuFJhYR4HiRKocyfmi9XWAeGoKLRL+R3Cv+MtW269wj0uokEsah5XVRo4YmiRzQGcov12vnzb9rvPe467f7PuNH13yA7R6tPrXYBuELYMArH0LPKMMU1lGD28O+64NanRis2hgc4Tjzes4YxfKs892BjU8BiCogavYR/w4r8UL3L8Ishg4N1OjqcBZqE82MAfufY7BvRVUdHWHhZO0mIhSLAQoikL1MLtknjYQAppg6IQy9AX1idvt6x7cO5P7cw6ySazVDMQyvVtWUpajTrOztK2teKyv4KpkOXnROEpo0rOCk90xLfShh5RSrVxSJJFTX0rtBplaiwEllwNw6k202tVmYqDNHV2EWbkSwFhxpkhwdbA1Rd1PinH/PULrCmman0T8FQOzULpoR+JyKDakVj0JI1pkdmNtVVysjMkO76Bnlmy0Od4i4sAPgcT8z3orOBwuDcA4mLnfbneDr0h2s0wtynSb0SXbmPDYEwkgIgoa/8qUywRMIl0qcPiJoAfJalEnRclyXOh9oSmjCVXRQ+xmMPF9w/P1eHLvzuk0ETm4KDN5O8uHl5i7m5WeKqbXizJthVSUOfyw2WcGv3cJptuNvorFx3x8rY2vknE1YXQRAUxFNd1AqagDKc+mfSxXXC/a0Y8Cf++vV07ED5kfh82T9OmfhvFpGHb9IK1SsTN6cobQ8jWyXjxUF8DS8dQWoRCc8UvxGljOa9z0qvREZqNmkJuIqGabAZ3JgogbdZzKRxkZ5pzoxjqgtU4FbVT2KHL0jVNHsGSyNkZBW5EAckMpQjro8aT2ue7l8hnJijmo5B1PQT3LI2q+MpH9Mo6uXqbiMk7RefVUrw888jYKTL4rMk78fIZoNbksuHKthHa1WpqveqpI/xLJoObBL35jWbIA5aIQVdOceNAbbYFSIPLgrHxd0HZ+9bGVabdqKju+qEhpP/tZLffjQJUJ4lgYK0MJVYyqfdmQD4X5oh736QxIjo9QEYfOeXJLQ+cJfFIkXJGRrg5JmgQxKl1UTOOQACELQkAGBcq2wm5bIZqNQHYUeYCu2li0TCrWjhtZvCaU1p5JAGUeYcw3WGk98kkuy3oVXTYjiVKNq3Ba9TUuskm3FrKQ4vqLzSiKarB1KZ8MHWPk0bri8GWtHBVRupEw+PLcb33fv/VgD33eSIMK/526uHuI4hqQeAtoPRqrbXAvsVbbnbPYhVIXV2GQxJjZ5SA9tkzyXTpFyC+dxIyPu+G7jx9++/Hjh93zE3xb9cyjTm/H49vh7fPbp+PhmOcVrMBOYw/RhNKMmGvrVj+oOnnkXM75cdQLmEcS1BWHEa8aUdFMim9Idq94KWBJRKB0T0aQYNf8sTT/5khVlknQoOJcDqVUiIiDumpZ18JcJaZNsrV2+Y0uS6YcnJpHoVMVycap2DjOWbf4uTQ6n9fzaX2Z6A09UXr65+HDuBm33Q4DkI81uIBJWc4K3RwFVtuiNgpUivGwNUiVIYzllqCmF85hTMNf2nrNEvyIOECt5LBQ4C+wKHMv8Q0Qo6WeihT5C5Ku6OeshVFlpKQykqGOd7Be6kFH36utshKihLRdSuhJSytCGb2nE0sQSD2NrFVT5SIMByButcE1T7lk3BQQNiO9EXFXl+2q66lM4EhRKCtsPXvoVKWkpaznBJLvPQ80yU+jTKslu2qDn6DAATlr0gUQaZgaR6iCr6C+aWSJ4G64BMP4wpQjcccApl3MSRzhXKaJ35wVGbwL9/NnawznhC7uutK/6mbsoHcG5aq7okE8fke0WQoWxeqMSLrgyktUJgLPnNAxkLhTxIwNAAUI4pNanhTI45whdRGpGHQpCiJG4YKJSRASTzYI2ATvDs3YebkgOYGkCw/X7vDL9OuBMUL1C7D5b0Hxamk3+LWMiSf2Xoknntdp0RyaSoi7IQcqNL/VG/4Efg6fXxmCOTx2gi0bta9NP0QoPw6GCpY56asnlspPMmQgiMYwFMUDiouQ2txYa52M4Kt2yTA+ga4hCUl3M7kDGZ4B0mzMcSXVmpNRAbc3NGqNhy9oPD1YUh6Bgi32JVhj4B6XW0y+9E1oCN8ufpyure2WeSBSoE0KZFi9wxfVkuP9nK7mt/QrBJTmzvdCfU6d3GRNtWFcleRSJVyMqpXWAbceoDIANNFixBO2+h3WzFeVmL6U8mqA/PybqtcDwRv69Ldycg3+eclDbIvXcd3iuMVdSlmFQUJRnZNL0a46iipymQwWTjlT27Cri49/fL2d/bzLjI/MnOyEsXNgTverJiqMElHKwkt/W7y1JlR6AS0R2tyX6VXqDtKiQKFv8FBlq+eXwHvpL9t9h3ucSMUpA2LGG8ZaECWJ43Zx0cPvPuP+di8+DeFOGfeED0R8UGKrax55jUxTmApRYIbNQ+79Yv99+MS7zc56uYrfLO/1x3WBYa2zKh/fg2H69/rygHqBMdfrkXmST6QakvxSJoOEF3XNZbLcjptek7XM0jz1Rvbqtq35mr4/zbjzgkuZ8yNF4TUhFyUAPWCqNpsWQeaPLrgbwkUNp4W61E4ws1CyujEfkqaWxswZkcW+WDrjnQ+gGGkFo90SirLOEkjSSyak/5y2dIbEWspZr2YEVhoqpEwRARc5mMIp9y6X5OaHo6VkZXKCWKe5yLO6Lz5puPU1J6CYluw4KHhJJpHTf7LwmwRRbKfJQfa4JaEV/aTLdpuMTD+pN/GEaqpVSz+HKHCEddpiQxRVucA2irvZ8EnAmD7re2Si6kWMpbzrds5Ga91NCwoLnROH6WpSuqnTAcgF5YL2nZ3Xg0uYD5sT47jizvOlELMqMELaNRdO0tSCUFZkrtdpvmWTw9UX3Jyn49mPQp0nmOmIITNoLa6Lx201DMwcb2Antn1bwaxFTKa7G98p41NLXHZyO+ovZUkD0Zcq9CRdgTjoAVO9UF6OxjytO7fLuIXGedFgx1Z5pqZ/3u9cNh3Gp3HYDy5g+UATnZfBUCKeVXq08nvDxK9p05FUTSF0zLmBMzWrI1LYRMtDYhEyR/Q3VrgUmc64mmUtZEhmhTw2Wg0tyiheYQ79UEzSSatOuVBdFy4qD3bKObhCXZ1JVK+NMsiEHIePLhWAp33wwSJvdUBJcO5iUQDQs6qE0U2rzNaYOLayl8kdEz8/ipQlrznPXULsGb27XbPFLw+YZOW0OIcdpIWtazO2LbFEQbuEAaM11SQWzzXGGVva0d4sXLwDqnddcaI0h2RdMJgobP5c91QyYyhoYbvd7nZuEoMXgyLkckzajimNxIaANCndapKNsKt3EJmOaX+sPjIE+ygkWaBJCnhw2UXsWnwhdGFL+XPZwv04WmUFAX7SY7utKOQ3jRPeGe6ytr9phV7IYXMjMtZgJMZSXURT6QdEKym1DiWLIGoVz42k1E5/3Wbn56uVR/NiHgxh7qbzbf3p03aj/O/7Ac+Q1hnoVXyEyAasU+HFM7RCcNcdRWOtU4sGzhuHM+yCjNSgKISlfzmVlCEarSEedOPSaaqod9WvULzvPn747sOH/kpFa9j89vnt7cfPP356/fHTpx9fP9+G9URxS9/sEmhHLGW+FJNHgNGiX9Cmu0BJRQyvvaAaeuhgDRZmBNKDlp0U6WRNBkLVmvNUhGzTJWKW/AJMM5PgaYvUokzoHm625PfHlzxPu5KZ/DDHy+9Q2R/bUzMrxiWf7Oqu5+5y3lzOeOXyXtf+w+7jfu0i1wYFnh0hlHH+fYT3J7jfIXx6T6mBktO0SAVVh8jAckmy1EXEoZwgw0sgyWYiAluST/jFizKR83doqam9xb4EJSRQGVJI+LlElPaeosmWV57yS7qN5xRQnumA6NxTCqSDZmapnJSKS6u6XPAeaySpmowsUNXbrGepLUcwIWLWym3h1pyalkEalnDu+GVYHlM1wn8o6Q4ro6k+yYpfBhWxS0qVAMim3i/5CUypuIaqou+giQySVU3VUqeVFINkMk05I9ExwNXjqglFKx044tipvCEO7+bs1wym4+wzjWe/pHQ+TfNxOp3O02lmgHBycjiQBtzmyfUa1+rxphm+MSEu7DNYeWcLm6ZW6jOi0yBi57VpnulCZPXHYU8cbj6H6ZIQjTjamSSRHE0oRVc3OK1Yp3fskwGI7pNDmw+RMPv00VisMKEEiVk2bo6IOodWqo7UQCMhaatX+li1vk3wAcrOWiFhkAHIU2EB+QnvKclicXFcUu5hRb4Nd4Eybqcqv97uvVp+c4ChNxqxP7B5Rhx99h4DDnuU1lgTQvpvsSiuTLHw19Ba/NVAZALVUPoEYPSxq74YLwN4mXRIpk+J7GA9miDEk6MfUb1wzDNp4KJd1MKbJw6lYXLieoN6Bd73QKZwv6lK57q74b5zrYU07nP7uMY4cPE8dIMtWOLlbyZwcqfunYqEHEGBvSy6wr2DUj9gn5dEAH8vxeUIiRTEfcRTp169HO9d6uPYBZvGfvqjCNuCRfyB06mQasqA3MF84q3kkJs8ImE8AyCRhEqHyFzxsCJmVm0KBwLvbEJDn2mFnnoBhZxEmpSJ9dIDyJeLtNUOfWRrLL3KfC9IyEX7TnPiIWkba8mJ/bhKTc/CpKiCnhaMYWaZ/kAOHU1nbTIn9SoDxWVCPZnbzSmNjYOIHZIMoYVVNdWnNhoIitHfWn12kbqezWRy5X1LCzvRsYMFmb9YpcRKHe5YKMdJ38sepvocBVzh8Ed6cORSei1epuQIcOrFsKNqgMr5bfX89Aj5v07kgL53eIi+x6282iBCo0Gl/BhrUKDITDr0z92+m/vDx6FnLvA09E9d97RZ77fD0xZnlykB80oH8UilLil1wFZsUj14cnJ8cUXG2Wv2ZsJ9JJPpIWVgIPxTWTnw46jNBcraJ1BSHfsVCQqG6fUSdzhiKEonqvXULT5cR2x8pYVv/UTPnC2i/mPv6pJvcTEbVLYamD2ShbizcqVd5magWm0Y6Bi+lJu0Id2jJrnRkIasIggq38UHT0xP7dR1RXaVBhMdKUk3KxXmUEnVD4nu/H7tLXQiUtLHHdpNFKy8427Jt/dEyOxyjPgyMhjP0xaSQ1FliAAjbKsCjMwHA9IpnlsxoAEoCCqm6tUztNjNHNRiZ8yfVx3XKQkSPFyxzgWfpXKuEahXom/x0EK6keKMh5osiqRBhBs+DJXoXoG7qFFdVWlV0+TQFmxi7eEj7KwdEMYRGBKIZ1KsRbc3yi91qMcSR4w4i+1Bd2NsVJV0W9GJdNknmGBtOJ9xOZhXM6bQrHi51wjUVogyntP5MGExZilOJzUIKou0u9abip1PQ7dU31B1RWmNKGbEcVK9deeDL2FxCmw7vqsJuYz8eBCU0ChtkBD2Z+ME0uB8e706zpOsMzMmcbPbj/tdlmCyeeNp6wt33YBj07JQNxNK3I/YRg4MrBRGCGqNhYh0dFxWm9XuoASAnb3KuEgWB2BXyiE+fbtQpqrQjmdoU80ybAKSHNpbnUOcnFLuxMP2TYMQViWyYSKdD/eUj+v1WBu6zyf8VTRCGkshRY6OKQDQF1LCOVGCk9oAxlwR0KSU2NpcFiuROcIbVZ1nXw90vM1vF9l7mjFc8twBYnV7O02+jnd9Pa0uZ0if90BdmMy7KOPn0tykUqsN6WrUAUkLb9awT90lYnuq840Rpw061CxPFVf6Ex0nHo66lALHJ+j59PT0/fffvXx4gjawf3C5YbMbXKCxYRekOj/oYyMU9McBESyob3XzTUWcFvXJTVxTR/X6ksorHiURCtcKF+3XIiYG2R1m2E93dTHfgajFSckeSgKKr6kkp8O2oBShBckcSuSQzWSJaEU4CM2iiNI3pvlURaVqAzIA/vTmCo2ha4w2VxB1q+V0R6gMy1PI4GZGdzkx7qAXK9yr/Xb7m5cP33/4gFSej6eDz4pJEJdfxYE+io9SvFr72WzOoFzskOZrvXGZWyMuXwg5JQQ5iOlYIYrUZl8oN9/OasSAZKxwN/dPu6en/W7YvuyfcTiRg7dPb58/fWaupfqO/XFGk+GzhpN2Ln4gPpZKkYaJqTc6AXpRV+VC1cCShcyETbSljLesEPxQlBQKK/noQ8gFWIuKb83tH1lQZGQmJ4qSCgk91C0vqmC2Q8Py+2EcAQt3vnowgpktOcqAxB7rdMtb2+cEzMlTeiK+ImMT1TFRcC4praU59Nisz9183lznkcht7m5PLx//5nd/u+922/U4XPBEgw3IkJsRb4PltbqAdcJkcWYQFrWQ7w7IfUivxjlHtUk6JtvvPQlUPOTgv8iQPyDok0fypdVfvCiTqr8BNvxtsIf3q19l47Sg4oTqewM7po033UmFKeFbgVKjKwJEb02xLyao5K1fxKVDKq/+N1IkqaW3NMJKbpVU5OHUehJR7L8BqR/DJFfqHEi0SiVFzDlXrt11axcL/4Il2hoNGK88FkxtgdTYUox/BYpobF9BRaqTFijhWwqW7mAmSOXIkIPRVdYYVPyaUry6bI1xdSb79r0NiDCfHfB8QKl24PrmSz98vSZHlk/KGlFp1/sGGRpQl+SnYZqPAaGXDafQV0p63y9Dqt1JIsAp5cQ0fUwZTukV+eyh2mNd9jRQVICC/ErInNKKo0jyeP4eb4wOfq2GBl+qC8UB8oBC5TS8RwBVWrjXUxGxXVIeAZxa7M+ERr6C9wq1M0UX4yGU9MH1xlZisCCnhDIPNqXccDNVaFBhd9UO/hS+ifyvAdXQ0hzYOhgzaHgk3fmIYweWQ6lR3mU2/aED9FSKpnfVRywGufKuELVYX5NBx7cJUEVe1UZFzvVi9TMaGHd8cPrnEgxN5c6P6fXsvg6rIYmZqumTg4PmVzVXcZEkTpzbLH1pcGdTQV2954FXKaFUJOK9BQU4b8DDvRFpkVkRoWV6YW6Rt9XAIsxA0qpmIDpl5I4DmgWR1LukkM6PYU51wR7GJIciEipcKsnZO4A1iSWL0r9xownnHRnRihKRbLVJFJkFTAMrfQ9iTqeJ0TNOHeRTDQEqH3ooAoiHvEiKiT5GrmNBEqSqNRpCCiYzg2kUw5Zs1/qXOzZUY50Uk520rZXxjbNMsXSzfKcMho6yEw6dmC4o8aO8UWTpqtUabadR9/sl4OfiQsolyGmgOGhDhXNdf2/tl0HsboPHKr4dN1YGKEGYi5xn0Ma/larqTucLBbb9sO3WHzb9k99d8kW/W1dkui1aU/uRAJVZ2YCSWbRYHS+XszuSXOuXwLQIE5R29JCqvdGpJqJ9rqTiIssq9bFUoBhWYt/+GnOVZBf99SZJ1osjrfrhHV33RDijiOLjDUbdVoP3V0vdbD/1q49Y1YhvIwdSl5HMeQviQX+oHfx9liF7SGkjkiYFFTg6HfmnPmc44BMhN3QUbmENwZ7WJSfbDtku2zj3RSaZlyVlKSICdeiiOjpDVXptunc4dCZdzNCh9xpF7IeuFCSzE1CJsFo0nlNBmhrogktYTxNr18npn6fqQANz3S1S6iRJ7UhRyZlq0nAUvKo07h+YZpceam8FXNTg5WYeVZCgk04qRNSP9q2nZNZuWK8q71iRyT5s1V6a2OREfBwZwy5dGmnYJKSEDVPiYyBuzIH9FMyoCq6ua0Ek2kYavWDobq2IBnwKk9bTeb4w4eNwVk0z0h1RwCYVFuqB65i2Y5+dIbnXwDmt+xr8hLwLhSQPLsHTE/un52Zfb737iMXJ7jjRcc4mLaWPvXK4B1wLo+DpMmscswbidpuBmbMPtux89ywzUg6m7Run7q54DtnFssl+0oy09DRUZSZE3MRM4FRPaYA+kh1CSHWpkn3hYBJiSDuXDhO6bwulYOjEKLuX2gkuVKD28EYqlyanPyqPTFUS/FGbuAY68CQpQPE9mbXtkIj+Ls/+qEqWAFMPN8UNEQ5OG5eJwBlqUKbhleJKKdtPi6gV6qNG4xLP1/PtcvCepbchJ13nlZsorxDZS7N3JJkW4hffLpn7+v6e7B7JWrJDU7wTrGaaFGhYtUQUvRFJazGFLizN1/ayAF9k5PYrFB51tqNgp2WR4A5fSIoPEPkSonBDoXC/zLLxSl5JBv7QHM4lcrFPkQzZJaIOtWOtky7RC53hV6lsOORrPNBAMpZNjiQowNSdg6IaVK6RylkjPv9CUBEPEeBfwcEAm2CafCkFpEVXkSJTAG2JqR1oHS9VEv/YDi5FNKzHCyWMjBjqkdG6bJvIBP1CPKgdVLduFmOM6qbT+XA8nKcpYqWSYaotEaTUAvXdLluRaEi5q/ZcW6Qx0rx4YGPBLBZViZJ0thyzBwF95G+zGugmejfs/ATZZrsZO+Zap/l0OB2P5+zHdU/WmbptDKvn/S/ZL6toWjsmBqGkEYUWHsp+4lJXKrbQftgFIyKSkMB+VDQ1ANqXgCnRQc81JlLa++xJSMn0rnLWAJC2TCJK/khQWCUXwomIiGRUsCCEJ1Vh+lHcTF0AbaWhsgmA46gx6aAiYGQu59Xl1F2mzercX1c+vqdV+9A/724Ds9E2HqNV6NDqMvcrl8MbVDuGVe2S0gBliEeS5rgW8oNPbNwCYuysw/J09R15I3YuoX1LCvCXWJSR21wEm6a9ideRlIp4qDwhNJJT2uZV01tctgGyyx9keMmTDMkaQEsrkhTNdU4WGUm6iCz566daMxKoyMOp9SQS/SlyPxxcgJ8oLHKi76Ok2qIMK+PeAIFLZ3D67ZmdaRTIkZSFJu2SqRR67CZBxQFl8ycgVqUMAeUFSII+TWpSMUxxgOQyLognzjg0PS5+Mw6t2xLMqb54bbpjDym+LMbtlDoZDAwME2eHDQYMb2vidsQfXOMAXi/delalsxDTVFPXnU5IVw2C8qxBQ5dExtFaVOJJiBWH4o9PaeFoBVGSUAdYAuWp30HDTlqtYaiUeUJIGHKGpOk4R+TzTnAJUhVo7CysaZWlNmV1C3pWX5BELhUNK97C90wtsSJq73L6CHC4xf48aDwNcSxduPGbdglCmZCIyzTqZahpJknJJYkr0ahCp0DWLN2wyLfx+SbyvwZUQ0tz9uruD8MxB9kwjVGfcxNxdxpzzaca2h/K0WfTU9TJNsLgSrxlvcXCiM4grQtALEmE8dUYnZ3sme4lUjIDzJpI3DiOOAzUqVOh4y/CtpfQM2KSG3ZEmOwS4f3gtI6vLsmnFOYgwWj8CZpwOhH3xnjQAFt8AnIGCUCCAMTKCHtiRU2Z4qJLHZsp9HQU+FVgzLGA6ZEWfdBMJTjUuqhefgXnHnH8KwsR2qSWElLbiZ57omn0PEFhFUgr1lW5cloRIb/VIiW45pSGH7oHWUMfb03ngQbpkR0xxuHyskCgs+3HgmWvLlScOF1uqrV+fODWBAc0ploFKmLWUOcX701XS4+cTuswY+6uqxMuMuxTucijBdH/EjXP4cw9NWinXpIfDv4NA5WCnL/D41Ura1AcBYiHoWZ8PLy6hI+Rx4OAKu/wEP3ZuGxUXA05o/UYdEmAydVJXa8G3+zb74bhqfPxpf2m2zEZGHzXr7f9ddIjoRkVy8K7dqDlv71N04T3yciS9Qg5EW8NXx3SoYBqAExquqf3H8+7PGUEoVRArosj58G2pB10M5NGdmIm7I2o888EGM3Sa9cOOHeizpo6ZUIvtqqcVctDKrMdqlRIM6QgPSsFw9HK+X1tUkhKhMQ+0nCpi+JRLoX6lzqsSdvMtShWHaYksSIOrHedw7pXnfcMVaTkkyuuACClLjSoxbWkyIXkdKUmZW3aPtGszLZziq8Es3ugXgntokG6Tqe9VsLVoCgix7xQ1yzeIDQnoUSoBFci2LarK4p10oMTidQvmSonzJXdcIIAsUBXHecduclpX3QJyI4vQ/tIhEZbc63pVmI0AvKR7ionus6xI53UkOyc68qFK/EHEGsxoIUQRKyCI7SNOjqpxRjHQrsoA1HsiMtjDrVMq66T3pGzalNCBOawFHEhRtQJ7UOoqsC5Yytrmm6L8ZtEvqEDuXTFkBbsWDDMR5F9h1GJQPaqKeGFPymZNbhuF2tl11zKcQKEujCW5YNHu5FmeiaCW8JEaJ3xLssyobV4huOyJfSGAlSGEocdULKpIxFKKEuwTYtMzrJUzIaIgFiWY1YzqK3ywpfBx4+x2j7mkwMGqk6ALUltGpYZUt4oyfLM2aZyoVgouwp5+KQ2Ne273g7z5IpJnFXSRKxGhcK4PIDFwyAAV6WvJl9KRJRITqJK7kZzCeaKW+wtydNlfp1PcJg5c1JuRDiOtHi7Mjmc3CZzg00XRqOhu/ktIocl3RBXE+1CemlnYxXgpcxyWwyt4VP7kKxt0YXELlhG+k9EfkeWUjpMgBpZgyg7Vp9tpneDexVhp6+YadbX/t5cReEyRSljQVlHJdi6MDoksJGiq+xzMyQ0IsU1Aqzp6urwCzfcL+JSoktd9NClJ1t37LVa8jhPKvtMKqUSkjNhhEez7Tl4eZKCouRIoUG2Mq46ItBThU3UFcEQ1d9cdJhPF6OQhlwDNwOfW1tAcaJTUB3hoBoQV+i7Hp05Hg6vhzctOFmcEUTodCEi3Tbs7FWMSNYj0d6UpZWNUsnKsxZpxwlLBWRYtMTRFwcVCjvMUIt0E29bW1/Pl9PhfHg7Ho9njIdL6qhP0wP+tfQyCE1vKVYsoUAwzPNq1uTqtC5I1YRp3/QKo9xmIlDnidIUeUykDqdpnIp/IO2JOrlIq9Smn16J3FStVb2/inz01SaLeTJBt0F+i5RXyCx2XoByJhHom+dSDmxZi2vmtHZqD+J6O9+m4/py7m9XvA2M27gd1/1vn78fnJC6mOrWucv5eD2d19d54xpxq7NAzdeG0qJnyjt2NoQ2kCrFS7qSc8uayxrAOXpN3OLJyhGQRCKdhnJax6+9KAOp7o22DKKzwONpxUNxADmAIy7NyDaFJjmLbS0ElnQzLEVpkFP4FfA8VMhJZKWiSWrpLY2wkvOzRB5OGzWTQvA1QO+wFI7IPMKcLEXJkVLVSzITZgrxiLwmifCesHSzQSWmEn+/ii9hA05U8XbGqdElXyGjZSkogYiTwNV0wbEci+L9IldaVrVNxlV/7wzPeX6V4eLqc63MRvKNA18iw2jhtmG9PNxSt9nglGSPhosmMRpLvJC3fRGDSI6soGH7PvRO6eBQ5Ixvw7CYuNINijV2CSGydG5doueE0ZiFxNqXO2lrvE+eBRK3rFZwgRCmQU4fzhNfsrU4kQpNWfpYp+/pTSy+hjJ6vwCi2gtYIWQxlJHis5AmuEFcqcm/6STG8YXZmpBWYAlJdAVjIeZX8E3kfw2ohlqoOXT8c/DTyKEe7kTVt84tjxhyb4PEUEhLPBoLx+LR1brx5jiN4+eA7V41R0AHV8cenfXUwJGI4uKsLE3qHuhcAF6yRS2VbmSTPEMLgqs4c1p42xUEFSTi2qc7xYKKV6SgTguU3hiBOrV/6SRoi4xOj0gsiDlHzWUh+DTBr/gCVZlY3TkPoFwVQaG+0DjnbyYQmY02aLL1AF+lqOn2QK5RV8PDTnlYO/8P/eWqNCLZQqlBDL+AhpuWKs3NCnpU2388yrFWqGBuWxSQYMypEZBMwKCcPp5kI644ICzUFMXR2KWPS5dVEGeoNNH5SlWRFQ2C2DnfKROjN59xki/XM3bPLPzbxyCl+9KiBsptXVU+HtTda7n6FXyR8hCvagvucdKtN4j+YlBj3uGxip+N5zWxS4oESvtu4lXX1rfRj7n0ebNvv+82L71PMI3t7ZJtmUNFK9/W1SWp60Tkot95mKYTUufAgtOp/xPedk4p/BK8Z/KxqbDCjm44zVQRdAMyeJroqCuPxTnYiqj3PeGwBKRZMFCLyWh2DILVEBp3uMIgJu5DWVoicusvS25x11qGFIawh2oZv7Ki6ahmv5Qrl2gYGXWiuaisKXz1LJPluKAkFlYeZEMsW/7lyOl6rjffIrcUNNTyeysemeT86gtHae2sUDN7rBUZTtQbB+fMVGu3F4hRgEgwpagKEGckHm8IZQhCwQpIlzPOEpNyGdcrR8Bu5az6VlBR67U2SW4dZFEZrEAjak9suJ1C7pvPeqPRfiBIhhd3XUyAuUyvim8+9BK7bs06yj5+WG2BJZcVC4wD5jInWn8vpHHK0fvcCqL7ZQcUPJx1BLAoLWcYVIrq8BX06CGlZDN1IoRZ8FUIlUMrdRyS0JBeondMrSVuo0KwFsBGURXh2K6li924yTuJXYpZ53GTWHvyojUM6e5NgJsrv6RLC3AftO2KnxmiVYQQ/829UbhtPm1ZbL9Ie2kX+vXd6Peo+nHnrop+63Ne28HHpkq/QAOSlVyCeVl/RVGaONWUx1pTh1VGYvWEk022zKWXlMpo4gHOrstAan28TC9BsgP59WzIIdmplsq5RHGJ4g/EzktOlArP4zHmZlNEhiTnphxpSJkWUTrscfKZMe+Lu1GGrPLfCWAjwiDjFGh5ktqpJ3fOM+1SN1ThdByC+qKri77uebqeTtNpvrydz2eqPukG+/D+fPU5Jpp0j3k859UMUxRPKON2VwUfykI6eGEHtTV2RrQVMvBui//+q6f+iH/eHhzvuiMOi+i1RHKBwkk9vSMTjGtjn+7N2uW2UbeBLtcgqPSkr/A4pbF0dNSqIH7ZTAJoIpdRKSOW8OPNmJeFR6AjF1ymudauVMUKfXCxy1U/YvSLH4U2dYZfUEBpUXCaGgQWFig4arNTFY0Lh01ofuWP/hS20zzY9ayrURDAQ6MmUqiWPmnGXW7zY0sul7pSBAX0n2yeuviX3nTJDtFBAn+g9mk6Hw7H6XT2nOt0EOGNxxgNr4NaPaQ8taVv5qMEApMea5AiSJRs3acKuhE7m/vR6hH8IzFskf+Y8uk0TT7zeHp7PTImgoGvRiJz+KLtF9+oRX6gMKlWBj098R1dJkjSoqqnIbOElFIrX6cdeZQUoCBiRRkjES/SYL+FNVMkmKv90SsaoAJriOwmg/8GKUyuJCZCLKOq9cl2w7IckpFEWBRaSAgLadlTrM5tswEKmd+0G80xIjEu5+t0XM2+UGaLJfWBafTlZXheoajH+Xg6vk7Ht8vhzZcBz1eX8Vv9DWRSalqg4jaAIkQU0pY9dfFWnpBkSMawGFZGZdITrwbsNnQgZ0WWS7/2okzQl6Ht6mM2EfkSSIxV95LiotCXPMgtQ/XVxKQ36TC9pRS0/PdWpIyhmIhQRZPU0ltaYWrUnyXycFotJm8Cwy8PPBsAqUguDYbqkLNwDmpXlxBHpRyftWxI1QykK8AXcf8DtvkO73hG9r8G1b6kIEfL0ayDomXRlAaU5fgXpQLJoHlyj4vrKr4rr/bLTLcpT/hjGzLe5O7fNOXdCj4j7cqUqyn4Bd4HcTkGqfQ95Rk/7X7QgpNBoVAkGd6LJNSjRUIQJeKBYXIg9FIdGA3xSxzyetnztJVFU6WDC1Ztn6qnBl6MxpjUwiJjTMddVIrXxcd3SA++huRr5BWlxDlSX6iZPI8Rkf6q6sBigP5seECHft9P5LGNGNcHkjygor8JfSAn6QwL5oCqLiWKDN2olFwVk0r/KXwT+V8DqqEWSk30xhGfFMYwB0LtuP6iP4BGPaIEKfHwGZ7a8CE9iHLohkcnY/IzRY/5V8nUxuUwHjG1NeMPl4znVf1+Ipc6bTHZaImIIpp5gW0rHTSI/Oo4WO/SqYoAIF6Rr8Au25fwoqAwzHTUG2zOVOJTBjF8SrIUqg1CihaPRFbNADFkBv2qVFm/XNYDxJopNXEL1EfPMp3IdA1yJoyomdVIxC52RxNTbpI6pLCLoOrMMbRPAAD/9ElEQVSFhNudIKV8SbwU8dS8tq8l+ukRC5BD+mrIcJjD0jIfjOX6fvigA6e3tijjLC0zdry0+KrhI1JEujiIsWCH1AV6iJUr9zfZ/eePGsiM01Ek4qpr0/jHuWd5ljS3EzO5UuGqt/hMTEHT6ZIb6alOmZ1WSO68AmBvi1EgYTD28DR5rZaoQay57QmP6ZXyS+FRCh+r+Ll4yG+hdJY/o/plVzy8tXeCO99lufWlocNTt3necOrEkkmmShethTv3SvXvnYK4g4PB5DhNZ8agUBgGVW48fd/C0G5su0uOejJLpeNoBadVtcJFhF5RqhGF/5Kx8MY3qoT79Qs3pHSq8ceCOdBxn6dQUcnh/k4zaEGqTLxHWpSnDZokpyJMrvKk3NIPZ2zO7WoRpbRJiwESus5KOvVQvEKyMEONcOZIPMs0TjozX1kuuWTgux6gnmO3cybv57uAKFVDyUykyKeI3+msGLtaRB4VobSNQGsSSQ4WhQtd43p+JbBUJUCeyViyUK9LbOW8jJCmcNSahKqEOqAgsXeNsNpcIJ4ZjOmkJR0ybpAp7/ZSyq+IO53NizX7zSipEbcVGfo6kMQouhgVkiKbAzMh6jmKlQwttglpmeFg6KQwUuemYJc5IE+nK0LXyr2uTrT6U7FCgUDWwTRYoVD47Bc1qqjdPOncuNNBUkMXPSO62PnOC1d0qDRDUU1ilSj6kBey+kazeutspJ2Kg7P3BLq5c5KGWE4r/C/xzKNRl9mXIbi1WUtFJ5SayE6wcZyg95Kw82E9136GYXQbUX1a289iux+HnmQqCx/sfBaANPDxzSCOh7vYPNQIsDKuV1EOvd2UmbSqP+hajAsxIJkjj//UadcczniOLjAFUelU0iMrrYtIxMtloqR6mCmIoQpeVyPssBy1z9cb/mqUR2WDZ44LWRimb6DKaYYpMbYXymA1CTLoTdNaknB73Qs+X89nLf+JWbsvbmburKma0iXK+FBEni1yO7nvd3anuY/8++0zqkagM392JUjNUU+gMoSyKVuLjqKzUc00bY+i7XZ1RreUAPw6Nw5QONSnauxUTMUFM5hlS+zkbRj7p93gq4iUIvqt0aRhdUIS0DazZPmVQ0JId3LQsOzTE7DZeNzoCHMBF2WMZE+8ApJpbSpDB5Al2qpFEJrAH1ChFQ+rTH89DQZCyrVIUuwNuMj8xMUI1CxormrIGsI6H+xLT2jNrplHhUI0/E4d1xBIUFCeQXLJUbKl9GSGQy+J0h13JMHW0+nsCzO5WENbIWNtDVvbpznsUQ6FHq3XIZfHCpuCFPwVTq7hNVbXQFRKNxaAlAmhj7IN3hRA2A6+ynk6Tmf9DLt05ZAWYn0/Iq4hm75G0S9I0k0uU6EWoy6QDkY2TlzJ1xCST4qmlBcktTTnJ7+FqRkAaeBvYgBFsY+pMngEN/IGpzq1cGWWZLa1WPmwjOYjkdgbcW4ETmFD/6wD7iUxPZGO0tm4FK/JYMiBzZaZ8wlF3Nwuo+vlWon52s/d6fXI8XY6fL4cXm/nt24+9Vndu0MoVa2gci3FthaIJfQn7SkUxlMWsKg9DIJGqkavV4f9bf2T+ikB/OqLMo6oy6XHSMUrAtzjysYC8oT/FIq51HDJqgDp5qnQU0OzBkioCOmiUbWEpdV1Uvht6S2NsJLzs0QeTq0nkfcCX4DiJl+op8ISbSRMnlHQPlVyEF6ttxirii9d4Jd/nYZ2CrSrBbTTYmm9RQv1FjbgBAN6F5KKID6EaG9OS6IqBUuPVKElShjDluLsUBDXxPtstVnycpqxDAw/55P3h4GrD7hqzmqOoqgy0jJOSDBtvJ5s7gqIE20tyPpTHVOqdbq0eIYOqOoWEdCIBjRUC6wj5hG4Xyc3Az6V15k2SrB3NqZ6VeumGIm9IKxTclbcUEuR3/erga9OA8nX4mm4kdTKHfrbta+q+rrmALRqsT8TYvEKwLjFROAeeceHvNpAeZ/LFYR6FW/dkP9wQzL+HD7fRP7XgGqohcpIGTr9cSNZjsnyRCxHTZ/Ul4zcHuBvWYTD6YsLOtZF3xhfKcIgnVHAECNDXq4HyMx1i7icDzCMch0PyAJaGC5h5B1eLd60VTzADLGVgmp86oSoOIfEHG6sTSzubX0db/B+lzGNmceZiDd8bCqPVhm3v/pXcdmrjoQFqanFQOG9fngenV/kQSq1WFzXBnEGBUYmJntA5SyZIVYhcK+auByQCdAiyNpwi5Bh+U8eKliwqkpT2TfgXdHLXaZFhlFrxk/Xv80SjCO6jqDLKC4KOFersZ7LUoIiYXf4pFBgpUIHOqehu2jrnMVmUab8JJ0tkce/U3jAmTmVfnqMpFNdLB/zWx97sA+NNvS52F9Mt6Oyi0sRCywe51LCq4Hk+zYEd49U2Shmwh2W9PervxAetf2xim/G4QLkISInTJcfUljXzCfpmEnW1693eTL/adM/u0Dj2zGYFuRurcIcvbNWORsxY85TE9cjEXSJCY3GHaXbMFnsAaZSTKic/kaoqCdmQZeYKp0XJ10golpQv5ImaNlA+rLumDrZaCB8k3TgwlxU3KikphMu7+lJI1LuvchDjyR6E8kpK/6x292Jpfp0xx5tVrfsh776IVvkydBZm4DE0OE0b8czm7n14ObO1E0wNFSTmFqZlzw6mUx9rIRpkDn71JzPJCmBWdJyLuFYLGQbl6/bp4gkVcKzBMPITtwFIkd5lRwSiI6cTGtOKNQRxFjTlXRDCZTlRUmLRYvMZmqFGlpUiSBfo7ajMDmpjYiFUXmro06yO0uAiDKXEMjsyWUXxRxykxT5uLmXcX0dyH+79hjT2G/Y7VJZ+/KQfMozIZJu4/gvykEm0ASCfNk5YByegql4m0dfwgLYFekzQZ7wyFUM3WuEEEQdCBBxComlSdHjTMz8ohNSmm0ytWxOMTC0XtyTkzRvFqYtbXQzBQcnGtLTrmqpXA5xLEH8/ELZ4KJMP2TTQSyXkzqK+MjSbe2yC9x0RUZuulHD11vZytkv8qBJEbR0RctJUTlHJUG6cB3y1euxG8aNL/ulPdIdXxy1QifvIyPONE3oqgq6mUWZaaWE0hH0X0HOigwp+u32W8mgFCne5L+5dQvcEEXf4d0OUZ1W1/NtIuJdQKc8tKXYKI3e66PjjsCp0r+kOhZoiX2w3aULKEAPlWj/0aNa8UxQTqkjNlYBqkJdd6srCVJf2iOoVAitMtZBuelaXx2Ngsm4az6eBcJnnOGJ+TonCW8+VzJfXV5SEyUKuV27saArMuc82+Q+OXBH3FaMqDoGtgiENbQa1VV5iaG4RL2K1taQHbmJR83UnA70kKBHaKJzqcJDl6PHLq18SAnTNbhRQM5moQ3WYIM1l9GIhKgD6iN/lWdEJC4PkGU8yJnlM23MTawUsHPRnK6Z3vY3IV5aQW2ke9JCYMVWKUtUwRPPENyGon2c8QNKJnmeYRPtj3GnTjN4WcXT4UG77AieD91Uir31otqkUsHqlFyOqgeTDPsJ1WJwUC4d0EEAyjKCy2S5o0xqOC812aGPYNSbH35lMBJDHQ/qX7REDwSm0B3FDMksiUOM4EYIG+mzX3ZEBsJCI9X9wt+qfYKPnBFB5OGMZst0dwaToR8xGS7IztN9yJaekjHEpOc5sVrjRkDk2ltnpYfYhgAMcuVKY25CdcoKgyp9DT+9ZC5DyxpYmrYxh/bL12FF9oC6RNSGUcMlb0WSRQm2XAC2uaANvo7mIUGhk6zkg62Jyyx/Kl0KWT1Q9EJPKkQS+3mCX2fsrh9gul19y/XKrQSv5+n17FuCptPb7fzaTa/DNK/nRS4DrR1DajOalDRnpihjh5WQ4vTvfnAK2hwQMf2g1ohL6OhFofSugK75kyu//qKMySBfEXrSIoR1PMY5QJQkamsaJdRpEG/aVjMioYlb8lek8kcyBc9twpagh7SsaJJaeksjrOT8LJGHU+tJ5L0AYPfq4JKy52pc0Z/rolyssmT1o9BV+caoZDrVkrEwy1lLN2udP4CNL30H0v7XgAhpH4Okp/UToXO8SoJoE68hi3QuROoYLzPF8BklzK5DO+bpMjsI+bmlM+A4RI4L4ycDTzl3GcowRTPVM1w7RGtd0KjcdQuJi2l26x5m9NRyiYMVxBI55Oe0YVf6gOLZ+aTo6yRRkPg6Bc3/a7nTzRCMEGPaVK34Rol7PBEyJU8DEW3pBQ+nSwHzPGAh5iRW3GX5ZEjGL2r7uuYAEtJifyaEmwWK34IVBCPUqwgmSUu36Gh8DUBmcFWiyyzGF8hAogNNrJtFfgafbyL/a0A11EJduyYx4hm9yKJMlIS0sgzKV3GdTAyjdBByaKMlUg3AiA68cVdFq8GpV41IKiSHDbhwDgFUYCovl5AIKm4T1kC1uPS2WtlUeDIrr+In5mYWFVBa+4ZPb+3apQrBkzqDrQUr0pBXg02mpjDWhhi000dA24ER0brbcZuzKQXhHb485SoAzmYDn5KQnLxHCPEBiegGKM5NAQEmbwD4UUGFkMfKdBWLWtbNpYw+4COlQjaxDgoVCoaJkb9a51T1SVtAjYX3SKFRBgrgt7Wui6VTFZfImZJszU4ZyIKbyRxdgoGEDpvNG+cvyFAHXmbqx5rF72QCy8yVQV2/SdSRESQkvSAjPxj5Rh19ORDUhHVHDGI8bK4ymjnfDFiwtUV6W5mjAuybHfDgPBmCVGX+BljaSu7Q6FaQKmLzNXNNw38JPGr7Y9lvxtMEhCcs4UlCNGZY+3kyJqj7vveNocP4NAy7oX9Oovfjs1OGWV/0rtPnV4bc5eFkpJ4LcD7kbNOVCHxiMmY5xiUXN8pQFoj462xLZRgsy6PPGVjREflNDiVGHaSdkiiNvjNDpM81ClNDXnijZdAIRsVgI5EIuisDTgKpzCZllhH1t+5tprjED//1/Z0KqDEOqcqKmpW9pZBMq+R0J6OfxxVZNVLUXEJK5FD8GZUdmKe5DtxMT3NvxDWXyTBxycilnL4fdJJ/21SXVXMXaJzrOTJEs5tu27gE4cyURehMJk75dBcqNVmt3ufOpwJoVhRSMQxIPSuW+pGSxCnl17csKtWoABuSuJVxIVxl/hWeEO1uo1tg0GmSo5S97/tBTQdXYeCbO2WyB/3S+kCLVuhCTOQlL2RR/ZSTWCiZGBsrYumpVqhehyx/oIkTcjqdpZVGIvPD4JheaSIFUj3Cp4TSglKokXEOaqHbmvk9lMucHTtGuzhHHZhiJvGPQkHyWZfqQW/oVT5dvPcTPb5Thik1TSigrn10tczh1PHKzH8+nE94aMfpcNI9w087HvNiUAVNGUcG7QendAF9Wql/LsmoMbVZJs+29CPUkcChBi1QJDLDKJpVFXe1OBo4GwcH4rUcE59Nvw/LpsLZ3/iXvlhJYpZ1zXRXZzIu5eU0Gz+C/+V4TOLZlStRZuaP6KtPSqNELwmB7HC31i3UkRiJHCpzkEZdIq+ODGAgC+h3zIIDgb2uvXZhvSLhYKUKkD8H9MrzqZcsITE01LuAooCVyvzOW5LTxRuVqpMGRbO1bPixG962tNykpzzNzqwZJsBSImjbbJFqRTn/HJTCo7ZZV6hIonzERivg6i3z8mEkXG+3m9H3ww715K7E0VTy36/zvljlaNOvh6GDucOgfGk+y5sqzYQyyi/hBrHUxiURcihe2C6xdI1S9rkW4yoV4XTLokz1m/SofPgkDi5QIq76LOBDneiwzZEBjrruGaZyUECmkA05lBOxLJqBqE0VypSczCIn6h7Ul9ym8DessQxqtrWZI/Ib/qqmmhCMRORS+059PlFlv2knxM096AvjuBzWRioBxFEbFHJLpeSmOVGmIcWJwnga/MRVcIGI2lB5hE7OckAhqcmooRgSR7Msbyh6+Azpryv84tLFeuWZRJiNMKS0+1C85+2LiNwijECu5zynKPqqmx0BDwcgEAyhQieBsmStNankolAu2P3Yq/Qo/bJgxMN6SutIkU/FP+2ldEMX02gD8l9dUSdamidWJjePyGaXFGuE+laNtsKcCImrMokGCwhuobRLvhSGCvx6SF7A0gJRWyVUdeGj3+Ltz2cyTt3tuL6efMhPWb1iaF4xOhNyfLrOhw3H5Thc5s2tv6z9BBdNpNFANSv61Wid2o5qK6sVHtDTrc40ClEtQYCcmtGMYOkRWf0JEFFMW9yIXaTX/xOLMmALml+FVPmtdJDlN0ekLUz3NJGSCSEVG2pKXFeqEHAegmS60iuYzau0aLrVe56+JSW0kzzWZlRxbZXTck4grcF7umkVktDS75GH04ZwZb2HXmjCStQzRTaxUBo2uC4DmBpcSXFUzS1c9LCA0xaDn2VbG4gAiZR2ZNHvoYUIgw0aKo3i9+XBoJWD/pboxgxBHUXKIhQnUdxSPLdcakBCdjN8ZtzFUGX0dZuM9zTODJzZKcOQ0nnzvD7CZGM6Qwqe5kTMyqi6TAWitB+KpFPhIpAYlUPcMliRdR90NxJ9ticNtAKmWlvMkTpgGfNQflbL6V+jh01wlBSVOSId8teZQKWFSIFXDAtLAxJDdtMxuwpPMHovBCMegZyhabwH8BGWht4LPcbv4CDzS0BsFqA79xPaZzAN6EhqyHTDclcOBEkqgShRyNsSqrA+V9Uqy7SNEoMUS3NwIbT7FvK/BjzSTXHKCKFCqRHeYPA+jHZci2EflCp7UkVIlyP6MUiyjmKQV4EIUTLK4YOijalE8agmJBkV2ow5ZbnEsKyJhIy9cThDKapVFj0kqI/3k64kxI6V2No2SQ21YLLgk7HF1EdIa8EhBQhBDlzTe2WRAczOZx5KWtYgzAyIOPbdQULsNDL2AJwBOejtOX/CV04qVZQExi6uq4fpWRTNy6opiCgb5k9oJ6ghgw91Wm0LRUCM7odpFrIyfirMf2jhXIg00w0rHmiRhClPHJVWtjnViQx/nEErFKutAS26X6OZWgJRDB4NwqQwD0cMO+M9zuZ5e3MS3uLkuXTuS6Bx+LxtzHyo14npwQGqlLGCWDpOt9XxPPkCkXQT/8GIraRtZdNIjQXVceY4hA0b6dPi4rQAqZx5LScqr7kqDRQoGb7p3JhOjEzIHSOFcVX9Z0NRUEJbaAXVUHJUeE9RllpUkBPROntuNhJUChxGJjvjZu02mc3GFRlnleOu73x2ialQfQdEoXQPLB6hS2FhKoOJsxcX+t2kcML1dNblDJnaN0ynmU848U1Za6D7TE4VPsiM0lqds29JzoQEskrxkjuOWL5wDXSp3GjmOZF1cqn8kK/MJXTRfc+E09V+MjHEWcB73RwmaE8pCyb2IXSlamkvTmnU2mmai9CL+pEvTrgSMoKDxeh9N2wwUs5pbVSOelNDsvjYDGLGZG9uB8MziG5uZwTXQboOHxyWXq6wZzjmqhtXHcX9cvTgtMDHXdAdH27hYKxXmXQVaMFkO2vIFODq3UWZKneREjGmo/nMcckzIpO5ib1x8uXlYsamu268n5+w89uL3XDt+2s/XhLO2+3laXvZj5dxuIzjPIzzOFzH3lPj/ZXTbX8ZNtfthvhlu1t9GFZP/W073Lbjar9b7bbdE2E/b8cLtW13V8IdVQ3T0E39QNNXwnG87Zi+7rr9ttuOm+16Zu6Hbegxoq7ZgrhKypRFNQg7Jcs5c1F4dz6flQ8ZgHhfe1eAbt18G9ejYoLlse+6r4inVlni6MMpmc4FnUgrB1pKZ7DOvaWnpHKzpdzwyGSsbJneMGV6N3P02+1Yz51sXTUZY8nI5xwL7uF9uSZwub0dTsdpOp18oIaJ5ek8HU9u5UAlnI0ITdzpKQLiorkW8rbub77DvmycWy7Ayo1ZCLkbIpCdPHM0XVbnvFXQ16PEG/TltXQHjw9paWrix55rXcZdIVcmjj4F5o29uJHZyJO5Lk7mrLLnexFUeD2c5yPZmBJntUIlcTVnhqjKnRolvpoc6O4n7bUbdIQKz2srn/NJY0ZN2WY3Q3XpbsjhGsyydnt/toZsSXFyTcUaB+jkcOfCZw6xdSWintbPFhdwzkCxmmu5ggvkyOuaQEIfGE2MvXDtKCSHC5EuxKUnpLi2KUshHGbJ+5QsZ270zJGYAg4vFI04YlvgFTKWt3Jp8KBIW8ULdQBtIXLVYz+0sYjT0Pe+IajnAlqRO0P+R9olIbSRAoqqz41JAhoHYZfSGBJXl+OFSezkbVooQN9XN1J8JZDuOgg7fMSpksT8uoDoip/LXyAkaeOCUXdR1aYgjzsmUEGXJqMzCdWrtc9DiZghhkv6iKs0QwDyRyQpkYhei2/H1I/mAhDPB9tUqzJuiIcskEbewaWKIoSL1PAXGh/QGZta4U1QBvaRe+j6LeSzk6IXGxeXg3Yz7WY4gqzyIHnsKVjLNkXPBAlAP26rwXGgfM2EtBTvto0omG1sL7gqA5yYae3nmqPFDgqK+nxiBLMJegSWzbujGprRikAt4xLT4d12JZs9dawnkpgSEjsV/1AVw/AQFk2LnvzL1ZQl3QTTzSNPTCGzxE2llKtQXpM3LEsmMbHNOs2qC3JndUivkpypPjnij9uhoJz2SLebyoLJ1SzNJJKB1SEvUuWkRtpPFyry00uqIJV0zIC60219RIEtCP+xVHPPkMgQtx4u8NtqFkidoAjRATXPLtlL6ZDXTVmtifLQTEFO9Wv8lcVcCPrYa8dSlYGI/HYARf4dMchF12/r7/5WqvwUFjqHfEsoQs57bPursAqY6aGA6ZgJzhyQ/CG5rssFmdigGZLVtV63iWmIk6DQByhr5oonFMQoomfZpdlEGBdoocSu0oOAaJpqfUv+Sk9trThwj2ue73GaaxG6dknEpjlF5mTSQoOSD1I4RBCqXSzr0lk9ohu/EY/hZT1uXab0FqA3KLyZY9e0YvTXOY3QGqUueC0pwsIA6UATGjtoexUqlp1OnojmKtprkfXNrZb6eKaZDTlTkBFU/FSXYBh6ptV8XmmFj1dcksvxNh+mLMfgrLhhc77M3fGV3N0VF9O14Js3feKs1mqxazEOj9KhwMGh8EaBQ5q6kkUZyMh4lNFIjBD9DidABVDNhKgkVzQc/iTusBWQ+BNdgpeNL4hHRaChvRfEgRA8qBeCe7VhIWroDC3Co7KVpEifumyLaJEVkkI6eEI1xsvgJsZBQygZY6xM9M8FhqoWeeDjI9iBLyO2mzDuO1HvnkHBEIwwEugt1ovD/hl/SS9BQx7r7uirIYMbhOakhuIXxGY6TzeB8Aqgh2pW9LdBVOovAUqUjoh6kR0uzJi7nbu6G8cVriiLLGMsy/inV5FNXoBdRrxuN5Utbwmp6aG7zfULqBCHVOLCtHScAvYcMnFqGkBUOQF8lKHAbM7kIDya2fn8sbfDHOYhMOLtjSS8zxONR2xhUfEohDWCyBVUwzEpefVhHJx0ylUWEc37Fwc8MvckI8Kju4S91Uk6tODf6Wrmxukjw7ltyl7v3kEZcEkr+FpOxtS45S6q7RMnnSJQC+SCluCNmoBYBXN1yVAMISlQKYD82gxEdCtSm+qrwDSZUVDFyopkSxRK9W+ksV2tnplanJwLGIe7kGTrrusVIZP/F+b/ea3sruv33lWW09BEMwr9EG1bgLJEvNfkxvL5evTGyfnNB8fn4/H06fDGJEdCXjbbbnwah70fp+x3EF8JU8wmbOPlcrpdjswlpvPr6czU4siU4orVctaBlNiwb4uAJEhFqNNUyy6RgqfL5IdU0nJVsG8UXADVU/ZSrsYjMKcXiqZ9Ma4zLWkpZQh50VPCrKGRT52tML6Hil85cUurVPLrK1eL4CemcTXuQAp5gEiobMNT1e+TY95jZB7nBz3X6/F2gxcftvuX7fhxGPdukxm3m9ULRNzcVNmxhjjrAR+slGsxs3oKO/J2TMad1Z+Op8N8OzHFcYKBvkFO5qbjHu/Y9R1dOJ1icHfBDGTlMyz3kzHRCEC/Wb5JYTIi3xiETIuvhxPTK21jCZsZlBWmEykpNB8G6FwaKZkV0G1HSszLap2Zytr759PKpxjODJkzsvSn46uYM6O7XPPRjFDTT+RcnAviwuME9DefQGCyiCXajeN2u9v6Mg8aIsvTsN/2++Png+vP4sokOCLr3IzpgnahkBelgjvHS9DuYE6vl7NIeWZWoHm+nPtxeJuOzOiZzkMm6AlgvjCNLoc5QYb72FesDg5MfzvHqZ0Z8dF9WNFreiVvTIEjvhK6uSIfDIHrgT4zFZqdPmQ+SV8H+r27fefXX4PnIwtgXsEiInIQYzZ0O0wKZlDppa6OERwDt9rtRtv2KU5np7GEtnlaMeC5l9dBgHGu3vg9rN+mQ4+92CK9SDyyMEcNcWxe4ateEPyaLz++HT69vr0djvaGmffJ53WQcOwARpUJ29RtmexiEdIlrLEvUlXw1n7oY6Df7i3pkBwGH0Ti89vpRHg8YWre5vmIW8VEF065ZuUTKUoyNEW3ZN913G13u913zx9+/+G73zx/eBl3T7bT7XEb4X6IVtukXEq+rf70+XCkWr/QcsSgzbc5BNTPYaKFfI3Q1jD4wlCfZ6hhC+G55l0nDjRQCUcBZBxlGeSYuijw1qQUuXNoAbgmKvoEOn1YWA9Ni8PxdEZB3Y/jQ2lwzXU+iAkWGhgqdSHj5tqMPLhiTl32FuTjdux2W/cH7bpuXGPVh916FHmEzTnr7ZTP3c04tLllqPWIr0ivuYq+SNTrqr9tkENdl/gE0Vm7LC7QWqFUjXz2AnlAVCnGCLS+zkx6HbzQhxhTy+IFrG5np383zPd0BWlf7+s+mevhcKjZNoqGGDlzdpJ/ZSzBlz6v59Nmxl++Yq3dwHmjP+075+PQbf30+Lgbt65fuwFst/JVSTvUhLFsM+yxZ+fVuIIUfY/9mJG/W3/BLPRTPisFNQ4RreP5hGV7u54O2+txM12Yyw/XjvLPm+Fp2GyZdWBE+2eEazNAGTc2rgdGupfNC6Ma1Izy+tXVs5uvptNxwuq8nc6I7mdEi9Zuq3N3+8P5M/2CdXgUkHvdX7L56Lbd+dLoD/vd03673273GP9hs1tvt6chG5PgiStuyC9nMCaTnhXjghEYopuHVrlSqJwEIDsURiqJa2H0NwRHJa9CdMadnjkInJT+UB7uuaikiGGNT1AIFXc6A8OQPKocFHpXDu21b5Chb5f5E2rErEQO684xh0JD3Xt7u25hnW4AztUaU7BlrOnWDHbSkFPv2biYCp4MkyCMnUIykYFj7m2fEUAEYOM6EXMJlMJc9oBu9E6mMD4upLu/w3azNO/VigGOvmVjL9fzEXK5Izc3kPbdePXFtvDrrD+Jo9Ueg2LEudK/6xrBLeF3mTWrL4ybahy58pouDSG9i6eRxaxY2wAIBE8vSXtPONWfEsALnUNLaEstK6uuRdOvUNGA9BfeUYF+Q4cQ++AkrIfheGtEMDlYJ7wDsqDp9LQBpelKGxGcV6Y6q9VmAdK0BvdYE6jIHJbRGEGGlRtzIRH0gmz0HFWVFFkqJEKF6IL3QAJiK65LXBbQKWWvQpkMArnaOG4eI5QiZtlisangffWNaNpkSAoGdJHuGH/03/7jnTJFggpFoFHka6h+LPR6jzCqZ0pu4+ZhwBU7qE3vM396hHgL/ORoNVDAS+9Z7VyLik9qXSDxaqelE6b/Cz6kvad/HXk8bSnLacL3dInREnNa/Qdbkv3lPE5uq0EXiZ90Be3WG6X37jlkBINGUoWwXYMKEsiOwm07LLvsGEKClLs0R91htkOLYrmk2DBNhQpEkEoFRvGt0VCtqiWOqJV1qWQBRJOcswaNgQhTiy274GGqz/UNbPedejvC2xpaYsYZZIxBzFY0XXDakdslD+qFCYqtknrHTnfPdkXSc7BidCMCEvaOUDxVFbSD0jpfXlVkLEs1rnRji5Ji3Laqw+YOkRt3ogpG/HlIl8BWIM0BmjGJNC5VaFbSncKkCFgRgr1enHnTaRNtWQpaT2oLWEmmC+38S6g6vwFU/vNwL/Uesf0gYIIRp79U4xEiijNYx5zoZpCJK8X70BPloGSIDj1JrlBqZIcTR2quJpcwPw1s9i8CZcnVjron5G0MxkcUiX9cQHWKf2fNMB4ZFPWY0AiXP3H8SYutpBccmiHXq4WSAf7JpfE2glvt+qLUsVQkl/RU7oQPKkpOz6Ul7NDaR/utFGL7Y6NcVO2a9FlPWQabNDAm3hovThkgDctMxjJqx2kRb2XAu/ZNBHgxWeR1A4HOcHwZlwFueAw6dn54OF4s2VKNQPXtR88+7Wcoyr+adY8HBQ2NykXDNfXyyKgpQqGfJMm2lBbP4YATXlBVGqSAETJJjdTtJQMVXYVSmKA9bPIsSbmshsp/sheGXA8vwYRaaQhl8y6v04hbVtkUBu/AcV1cNbA0Bf2sUkQyJOugU9Hau8F1Y5DQ+6OoPrQd8RJ84qbvt75vAd/LLtNT6hDjaBy5XfBD1DjRTOWCHWUGRF6JlBbtQwJRiOQoY0lvYPISKSgqEVZOihq0NrzC/5K9pVQJWixcYiFszqDyhKzahaSkVVuoHtm3JeRSSUhrQSGvmBATkUsZXmCEcw0/Ke1E43kY8FYJOX2CjFBT0awPzEdugIzUko4RKt6z37nxfrOrhKd5zTx4pgGY6moAMu+GeDz/TSeX5bqV4OwYUQHhNjWXdNqE9FKxC09FPsY8Fg/HHCmSGiGouZMpQ0p6mgdMdNVS1t56MZaTf3DWdNJ7LUwbuiKZDKKIhnt50D1KkcFJHYkIoH4vGc7z5Ty74VTfl6x9r3s4MRvo6Db+6nra3A7ry+vl9rbqjusbHvjb7fJ6Wx1u62PXnfrb53V37DbnsZ/68bLfXrfb69N42a6Om82535y3/TQQVnwzDd1xoFR33Kw9uutxdbPa1enztD4z5ei3q91wGzfMrVxe2zC5h7LMFnfDnjmbW7vPt/ntuuu2w7UfV+PAce27ubsxSzuuttd9fx3cmTKP42XnhpfLbrxuCd3Gcnna3Z6fVs9P6w9Pq6f9+sMItuv9vn963n74+PT9bz/+/q9/+7ccv/vur/7qd3/7//qbv/u7/+3v//6//Nd/+If//t/+8f/zX//xv//v/+3/+4//+L//13/47//49//t7//f//gPf/ff/uHv/us//N0//ObD7373/V/99sPvvn/+zcen7162H56Gl934vNsSvuzHj/vtB44tc9v1tmOq1+2G9VYfC367F8gNNTBhXG1wdPJBDg58HUQKWd3COw2jU8hYE1+0WczsERolGXljGMIIu/7gQmHW+ZWnjAS04kT3MutWZS3MTRIYjSmPAkWqMkTFlXDo0WG79tsRgd/vd3tgfNqPO79SDSMYFkCeKarVYrlcJUEIP7+ep/PqdDwdD1M+NJQbEfkYDiioGzXdFWMdTJRGjVcHndSKJlUy29PLcU4zucnFb3gxVT/ZTO1quZ4vU1xBZrAuiNgjl0Wup9s8Xa/ZEeMz7z7W476Ym5trXAF38xGR03k+MQPmch6Gd0GbyORjTRoSPVD1C/0FSbDzHTtqDueuXGXBRJRphV+MBjQEAd3UbMGIGmr8amhgxoPWQQTmfQ4Qrvk4fkIQrqLk1qzKN911FHAcuB5B7uJ6h08LLt+6TpjlFm9g+hafqLauwbYb/K6cw4THiKnDYq02Vyf3ZoCshIwsqBWyIZ/F1t9MJKnJWqUwApJPmoIIIKMu19EFULCtQUV2ImzaQJioTYI0Hlp9WkJg4an9iwmUCr4D6+bOKPMhlsiOAkJ+KIDPgAEwyf07lKEmDeRqdYBBMBfGRW5dgJqh8+3o8v5GC2ojrvplRn3Ly4+00sy3fWdPWWSs3kWyi9zapqlhwVX3IlhZGbUmD5d682hOKxCkl/2sHgDGin3YWvoa622dMccKOnEpTM9grl12lSSqs7ErNfRkmwzySQQhRyskn+2lAb3oWw/7MpgomHiFPi3ppln5AnU9tA4qvCUV4UIC+VSh0Kxa1lP9wqCIRXGNn0m53iBQDlIu+6fPnkRCcma3uGj8ct3M0NfP1o/jPm8DpzwdYBwJXboMiJouh2cIk2Evys4FcFAkzEKEfoFsbILGYqFuTXYCXPbfK6aHB/bSFNOLTjnsTv0oSA6l4Ox5/OekpSasmM6AZlXXHdnWOHEe2XakpaWUs7jn1iVKhUdatfWEVzXBFtJLdAY7lg0xjN8em4t7YSCOc8Z4bqnDzjgk2wERNU0623GlqE6NC9UwCLUeReQEkoNs0UGgG/wZJuJNXFEkQu+qj8Qpk4ymG/7P7ZT5Kdjv5AHuEQGJ9ao2hXQA1bzHEUhZ0E4o5Rd69FkczUDTDS9ATluRJMTP9kSBrtZyUSjS6QnVBS+9oxw07+ktAljpkmKO5ZLSGUha66OxSL30T0qRizADcAPvSRKmcZUjQkZDOF+OCt7g6V9QqFvO+z5vHeNfi42gEkIKDJo4xAZouu2yRLO6BUnbDf4Vf4isz9GMSoo2OAcgwbEsDuYl65wxIN4g4jLDJ1d9OdyKEW4+XE+Mdicf970cp7ObYy9XHwbO7eDbccDG1E6Zqp4Ioa6KM1m7X+QvXOlAI6ViKIoxFmJLnCpEplBCsxwS3N4BWiKMYTI0L06JJRLX4gZklzf+Ic47pxzSG/uAsL+BiQMktliFMomIcQ0ZZ74ailOqkG7ee/HOvHgGW1q2xytJZjFNLCyKLHlO+G39ujf0FcSSNEiPvoZ7wYpUHsgADmCdSNJdCQepDorhP0odhhlcmbO3GoqSlpF6IXRoWPjHVIO3b3dPbUuLD/gUVako4V8O3B3KQOj2hxvD/zisd775czV6TzVaoPNWAs+U25sl00qHVfcpW41dYqw7aT48mPumap13N3HasFawHeLCfYgiox0ytUhElBPohWAXTaRUo4m+t6Lr6KDUe7tgDclNRH7dpx1H4IQoS2RSEBkcrvtptEBWUmtJtIpDSJXepFHeIrJQYL3b7Tb9zcdAfMAGH2hTWw/sRtfpFLoi4x68rfsGmhD60YR85IJWpyiPX3nMYB/XxEs2FCkSgwI6kN+qBAALQ0dwLpkC0Y0HSsMrP2gQinnAyvnBSdJxKAG09YR01fs5uEREpU4uV8FWBedea7iRAHNoztfqr7vter3fbJ768alfE243m9045J62BHA1AJujAaL7tgUe+vHMBFyEWb1NzGUmLNvheDocDvOMKel8Yr8bt0PvZplh3GKhEYEMQNDKbTJYSD+teP7sZxpuB+zjxQ043mu0BXfKyDAoFpudyYQ4gIJGUy9goWfgMfJTQPCq4wrMApxW+FNQgFt0UeMAFtUQ/0J7VWmCm6FpZUm/Xy0uh2gLKwy44Piu5DKP09O7eU+7617G8Wmz+bjdEvkAR6CeqykruNJ1V7Q1syK7WRbPJX654KMN53l1hpjz5XC5/ni6Hhl9GG2H9W3sV/1160YStyz1mxvzH8ZU8LlmpKFG3/eIMDB0qs85dCW8604I32gL3ks9PHEnXYpbTKWqYV+KWfENa/qWmIsyNNJPNkVvkcJUEKuqE+8cDh2ffczfian7pqaZAQxBOpxmBlEGyenWMcj61FG/8V6otytJu6zHzW43ftj0v5s2u1lrsxtI2DOjce49r3zO4qLy0MbsvBPf3m6tZog9Lv4C1pFOoBDX05FGWlx9UbGik3bU/mJc0AJGV9+oevXDMdkQsTpf5qOf+jhBistwu+7Xl75JQu3K0TRcu/k4M0DQnttF/NKuM/3hNnRHGOU6psYodlKLDKbzFRu1c3lh9+wKw/NuxDJ5T7jf0vfd09PT8/PzS2Dc7b7//nsmGt7OH9150jymtXMiGqK+6gn0BxvtK8ObKwOYeKb8ZczU8X/58U9OakO103x+O3z+9OmHt+Nn3wriHBOenOkpQq1KQTGXTcjsnSdYe5jOn0+Ht/Pp0+HTaQVRphnTPrrgvcJ7W62fVz1mx6U3l9R8Lm/razt8aY07ZZgBg+AFyencxXG6vB21EG43eMNizG/IBjIPd+gDRoHKGXXpXDcbok3fPyMHv3n5+LsP3/3++eN3++eXzbiF6perb5h0cplPYfr6GHRo9a9/eEXu3g6HtxOifYK52sf1ersb+uz/2oEegwXEdNvZZrsaM9xQVHPrCyryFFKTNe/PgRWXIKnjqEqADITypFSIPkFzb8lRii4gi3256DDnghwomUqBY4FzZYwVNaG37qqmYdVIFDBKiEs2RKG5EnPX73xea/Nhvx+7DcYDoXFJ1qUNanB1gIEkKz5uTDtCDcQ7t9KQPY7dejOu8LRz62LFGPGkGUCiEaAsJ6GeWHKsB6gwPro93NuQDt2Xbj6cD/YOTnioMLRrh2b9g6zMqRRwmV7oXWZjFCmQ5TJpB4LhVcRWjhfn9TyhdD1UWqNfp9XpNq7WfuocIjGG5UXoaHO3IgHd3nX907p7GrfPw3bfDX/99PFpjcaM47of2vOA3txN1Zfp6KttHMVOEwJwuEyfV+djN5/9+sxlxlXfraEILe6eaMbdZPoJnVuQ9sP+ebN7gT54BH5qzBHodr7i8SNHP/zpUy2lvZ7Oh9P5jWam62F1OaxX9EjjjXXogg203txQ7nEcnvfbWDFUYYPcjethd2G+oylG2IrIcKPmSFho3bCMhgwObojuNldwReXL/mi6dYoI4SwQ0SZzG9mQY9pn2kUGpfmidYuUwgKtg4/0Xc5H+hGtcY3pulH0dBOR7ttcjwDMM9qDtUO0spji6MekHpXc29zKfYzeDFtt+9XeNbgb3MHdYtwZ3bTbU0D11AlUtxFI6qknD2bmKOsLWhF9KQ8TXSMz0rU56ZZtEJh6JRHm0Ut2rvURoHK7bRTqXaDtU7fPNpmhv/TT6+nweqQNZZtegz/S6j7FIorcLTXPuOkEE/rjp0BMZJqEAeShrbwBMf2WNKvY26X4HfKMcPHEFtD1TX+leSarUS3qAQg5V1uoyS44GKJC7pkMyHTkJKs0rjyu8XqFpf9gzpnxCtO65ilxw9lZISO75gjjjlh2WHJd7zsmRNT3xCFH6tbftjiBi2ZJg+PVx0BFWqhpbuk1vwtujpLUsOTxqv5Q4hWBAFpbjUgDyybEWlog8J+2KHOHynmPaKCt7Z2a7mZMBCBqWCdmuLp/MC6vWC6LMoAj8gKVITF5bK+XygMimGYFziVvi4CJ4f30HvnmKWH11ojgCT9JkrL3phsnZEyuBh4XZXycB33Wb3xclOme1ui1q04AYpnfdDgddBipiDxzFNLvitkqoOZqOhla/B4BF4YEI2KRGOJkLSWj9qJce6RTw6UViAWJa4KlcjnGzX7MOlwjP8znA3OYibi3NVBu1CAqLqBCtotM+8JCJ8eMnWkzoQFq4KAGgBvo0y6JtAsauSoy0RBMkuW0mGRcsKQV65eq9jdarggQ5hSxpx0o9iASYYARU5Soiue6WxCFlK7lwgKsAjVx4XFRhuve3wyQQoYgnEgImdabgaAZsyX+Uyh+fQOU56/BPha6gXtcxAtCOmd4UC+rAxARWuEoaWLKdGb6wFSyUkJJwzJtnTMju0RckwkFIrPWeW+uiBwoqlIg4V8O7osyg29UWe/69dYHFXxO590s6CZJebp6ttuMcb4EEWDA1VSnI1gIcqNvTCFSoZ40ZoZhiY5r6DhioZFBslGEmnNvgxh00UA1NcIWF7sz63OhwMEJBpAbpsgXRgbVzK1rrpQBrtEIXi1w+G+Q2jJC0KlggrBr0VEsbOjTDq/M/Qjej9v4+EMcLOI+gbXtvV/H2Ib3kK4JVJgvpOqzotEMVHgs09HnqdB36DOBEujQkPoY+S+9K73+Ug7pcsWhQkJPCyqloDhCJB1aqLTOuwbS76IBEZiUdKhSZGmSaTHrzyKsJW56KwFkkDSaw3lFML5alGEy98S8bmwbYnE9xcWmlPWipxTA57xg02615RtfTacTh/bC3GSzzeNxu2HcuyhDVTqLALaaof3o1xYv+HZv8/kTE6Pp8gYdmefNTOu0pUirJsaGmWxlyJA6IKEFBg27r52RLD8NfwrtakSJsHhEqAGi7ligx7CRb4F7pbROQSJl8woZIIOE2bjqpRDZlMqW8jZH3ABQ4L26vvrsEj6/W4q6D6PvkSH84HRC0sERpwHMkBpJFA3aZWCCFpJruQ178i7x5Jzycvs83V7RXNRtyzSFWe+qFmXiFvsYFBMA8HFBKAOLr5lZw2sXZZB5LANjKmbyvihDSNdhLlqNjOF7E3KqwFWfyEEepwQZl304ReCKDuQMIyM8mUdyILcwURdQv59UJ3u5lz4zpdkww3NFhktQtMfhni4d88a3w1n7tUGfmZ9Add8B8Dzf/nH4+DzbdL4avh3HnTu7bx1TI2UoYxS/PQddwhfffMxc2ykWuAZN7L9zsxhnzg0jb8od1V4maOvkAwia0Pv6p88/EEJ+kCUdCiDr6133w+rHiy/ecbBQRnS0tYxMjCPFSjBNguQ47HbduJ22+3779PSydz72NBagQbsdWO73+5en55eXj09PrsOsx9Xv/u43zDvJAluBYesKzWoYboc3DT1WS4FHlL0tQx/6cYsPZRqHqgbbGeVkBf9raO/dcqRWM87Yve5GlJEe1brM29vnH//0x9fXT3/8t389n91PQigFzifgPJ1eD0eFYVINkE10+tPh7fPp9e16futOb+vpuJnPu9tlWM3jbbjdvrvdnpjX1Gq4VNBWuCK+7nf5kBHEW/t+II3s2Ve9+DjI22H68XD8dGbmPL9OPsTkZp3MlOAVEwnsFKLKGLL93mnt988ffvvxu796+e67/fOHYbeHMhcuKmrpHP90A6N+++FHTNjteDy+nd6O81H6QKh8mw8MNYaQ2k2VCJLPmO865uguypATuSbEJDJpzNKhq9XINjNDQ0AeYA86SINIQJ8KAWe0UUONA01m9ATUTu+z5kUupJMKZcnilFQTVAeDJXLKJSw5qDmWjesSnf2WOf0GeYGoDmcdNsA5hNP66xq+Iren63z0PcHTIYsyYKUA547LtvPZH0ZDnG3Uf7dhWq1Gb7y/5radaEHW83wzzHQiwd09cYCx7fNJ3dR2I09BvfrmUghNaGDwe1WK2AcQ0pWC5xTC+aAWRoSbr7RAOo83H3d1iYTr8HBze10fCH3DCDMffJrh1o2IvbLv0zFoeLfx/ejj7mW3f9mMf/X88akbEC2V5rZxDeS6GW4b5tqrCXHN0uP5gjC/HX3VwKfr8dTBx/mwnqbNjNBehivSu3veg732DcHosCPb5/3+uX/a+S4nXHdMpQt/mIPj5+N0nF5f3+gGbv+xnpDK94gY+85dN/mekyzK9NhHDLA3Y/d5FGuHERhdknHc9E1Ig7vqqDnjMF4HtFUqaC9GzWevYU1OYZ9w28LqNgaF+jUSKTYUydwR/E0BfNgeYfeWh/aqFja08/oVGjfX+t2khbKcJsf418vaBzFdRyeDRt1FGTco6flOeYU2ExCqcf15dX3C03CxDEfLpf9alNluVj+3KFObqJAFF2U6WH9F8Nu6DNWh9S7agJ7m9brqT36dTddRjUOQNbFabvSYMIQJpL+aqPUMcZHq3Wb7xKBxHS5+Twgpy/OS9BcboWI6tkWKsygTZXfAdlBRnAkc9LzH4g11CMqIClV/blEmODkcEOHfAcLMNOuaA6VI0YNQreUO9De5+iHHDfUtkF3vnbQVGbU74+1QnDWXbAXS23TCjgswWjRoVS8lMpCHEx8XZbIuByVkBpgk79eLMnYhVdIQVAepNNQwL6iUAjLn1DIuNyemiIZi95xmw1RwlR6AptldlGF4IpaOCcn7xXzwP3lR5t7GPbIYYcEBllEyDaKXhDHUQNFeQE4wyuRp56SUorZJkVMUEg2jqciIwQKVx5rTSqU8MrKE6X7670QA4ohpRRK2hnKt6jSFsyIX4c8tymCsEop8bb6mW8jcvtuhA546atavNiu+ZZklimQLgIABpuPGqt0C2uX0XRoeIgijEa86XppAiIgAWZFRLnUjVS9E1o1vXy7KMNQx4h6xaIx8WDJfvqDTzAzEOf/cO2elAhym0CoG8YZmwQf6TliIEgeBbCIT+UJRY0cJ2s1soJ3aAYZW82PUrAY2g6xbxGNtl6mCetNmaihW6FIyWpofKpWcLKeNg6Gn8dopU9ggdP6Es1wvPDVbtB8k7VHzOiyhR5rGSdIWFBb3aUyyMSp8E+Byi30Fy8j/CDYXFt9PKwKQTlh8dBgx4lWNOhSbLVgUg8Tl/HOKYeWq6ZpKrzJlpIVQT+Nb+ke87px/AcFwweER24qXoP5a8M1FGcbDDM8xDlm9LY7QWxwVQjqLXWamhNw69IKpcxv5ThHvHAJuvPWTMTbj3QPlyHo4jQtA2DhLaBxJtsvIJinU5LWH0DXOCCczxXBjxTBb9CeRc7SGcJEcqy75SdwIKWTQGQhxxRoBxj5sfNIe8+F61OAC4ui3FbwX6t7pfvDFFBsmaoNebMwKHpL1o1C63TWBlBLH8wk08Buj0dOUvdhlH9K8TS8o2SnlK9znQslA0SRmSmt5h8KfpqntDqlPksZZCREMatMBFML+5P162iaVHSi9psIq78VcKudAeuhX5Kn4FR6SizLlJO2+XJTJwB9nMF2wjw+LMsfTpRZlIIsTp9OJVvC58XX6zj0yEHwPKV0Qs3NQ23fK+EIZJ7VvzPeY3s2XV3zi6wohcxYI90HNNwXHiMT40DNMCz0BD9AobS1ofQw8xh/BtvmpwpBCXklPZ09cTfwxNNdDTSm8QOqAIIm2C2WvKKHIk3a3ZgmrqjsTgeIO/7nxfkMEXwZmUp3vkek3H7ZbTu+LMujWZlR/62aDLp7MUAuynHE5lZJeriefEXC169N0Y5Y8M2/xxjHTyjVT9/3W1bGxc1GGOjF9+Lh6AhAt+ovfU4sy7fFGv2Uj80s+lR1k7WFRRpcxkC4JRjKRSCWOyAAqP8y9np1i6DxW19cx0xqc1zlukqiXryd4vq5Pa7fq5X7l6tKv5sHtFj7dwRAJtfzAc/asOOJtb7ePl/UTs3t0Gc3uRlcxXj4+7fauzkDGcb8LPD09Pz0h3U/f/+a/YAu5umXuOiLykNU9gz52JM/gDJ2C0vDVuUqeGzm/vb0dDgem7i4RMJOb589vb6+vrz8AP/7p82fO3nwvyeXwen29uGvDDmecU/ugA7Ad98/759re8kH47nl8+vu/+i/7Yf/0zOnz84ePu2e3wPTjABJYLbkwwIxx5Q3xfjXMn4//sh61riGoEyfqvzG9GQYabfuVmqRApjwFQlVhE4Qjp0Od1h7bSjoOARrq0imhQrZ5im/ik274VGSe3PhyQKqZuR4Pr8e3w/Ht8+unH19//PR6PP3ph7cff/j847/98e3Hz77jFecHw3ibjuv58/r04+rwaX16G+fjeDszf76ef9NdduuLKzKZWgxMRMctwumiTF5ymi0tUt47tlmUOZ3PbpM5HH+EEaf5sxtaMkWnF/gLmdR07pfBf5+HDwPz7++eXn778vGvXj58/+Q+IuaB7kSBUHhEWXHKu30xXavjZ806c3Jm0ph0/RPNjoQCQ0aBcWTQkKzQEZO01WpKXnJmJcJb6+4tXa1dTrQyX+gL5WuhGX9B1YjtBYj6k/FCo+YUmHpjOeL5u4xoT3JDvnQrPqHulREXhHSAnfL6+qEnZmWMWUzjtxU6crkXYLclQ91p8F1BNJoxgr7j1NRyzIGZdr5XJA7ZpDlCvM2g/LmdIUuZK4ZKGOWCKDXQMbo1X26vx4MLlJf5MDEUnOC6T+esLpCx+kqdiL34axy0YfmukV88oiGXZvTnN/186+UlauLrZqzRx2JveM4QlhmyizIYhtvE/HHqrm+b6dQhIldmyLdhc8k3xNym0ob1FSq9H4cXVOpp96Hf/nb7/Nz7oIrD3K1nSuu6zG2zPjMXDavOF6jgogwyME8MTEckPe+FfOtOfhh4uF562nIJwe1LLoJ0mBSaeBmeX267fXMreuT/7fPh8OPb+RX3X3pMeS+SVkN/we7MXeeXyzNaIJGgDRVW/fVJc7Vh0OS3kVsz2ve+hU/XF/K4JZ+yiop+QvqrsuvLdT4J5QJI3jJaklP+OTywSN4lR87kX4CWrdpZWJwJ34Tk8MBAD/rzXBvKTsjJ6cBw/3a5/MBwf11HhbA82Yc4R+BRfWwK+FEBcqYfqM7cF2VQoj9rUcYFYyoJ06keLq0h2grHfO7ckoakgiBtaSLIPzGS6S46lCBEzegqz/S8xi+7XJrkS2difDr38z5vCHfq7dHnAOkUcuxDcGsXX1AXR/SbD0CUnrrnk0pgiDW7sujyIgnRR1QaQtMwDdm6oJUu3dfnDVZRe1MEt9fk9ggNoDIZTvVLYhnKcpQ5wuTQCw1d5BwBKb7rimeXJTgA31yUMQ6ChM0WmU59ptBV4L4og3vpa5G8HwqUgQI3fGAhowVhxQ0gTyG9AI1XRDH6CtKimEK+OFHQgYCRZempEZLsARGFGml2MOBqOiZU3AIL/KctyjzWe48TES16mxQ43aQpbjQpzchlNmUGXTwX9Ws8rRpqUQaonAmVS7ooGaxGjCodEE0yPHSrcTV5JP8CyfxF5A73lFKDSqnWK53WE28pRS5CmbzA46IMikpYO2UG/tBt+unuytE5FhIJe9tajYCUUnPF771GDEm/N1pwb/oePkYA5EkliBOpcADMzZDcXI1F0BPCEHAFBye23bsHmpJsLsA5Tuhmb3xl35Tlmo1mY50nIlAAFa0RSdBcZvQFCtcSVleda7EjqVEowWf7FwNUOu7Vte/oS5640felhEwVbBE9uvc0NWpSZFYjkfgUAyq+UDJgStu3pXVqGesHssvL5bXtJIGGLap4ptMaUSgpVYG0Dp5ES0Xb4FH9/AlQf4t9CXdsAVH8Eu4p94gtx2MAMsTZvonQDZOeRRm1Kg+nenN3lsRgKGRakpeYYU1TIaoTg0n9BbpjufKAVrMpkuQLqNNv9+s/C2pRxkdy/JpAx0i413dzeAb1qIvIwywwcbUQ72dZlEGmj5ODFGMt2MPU8N03oTAqMBhQtk0GcChTT5xHuSy5qDWcpRRn6Sce5buhqaEi4EVYAEQQ4IICjFuDqjmWwqCsLMiXRYarWiJQnEjFFf6IBChnlI93u1ltXWZYb+M9Maq5/VnfFWrkNYHjdj9umRWQiEMKeC39osIJdzETSHjL3AvV9rFEHBVcFukkx/mhUR3RoCGxqscRbiVGARAcvyPPpNwXZeoS2NI0tdEDJJMUelvpU4hDU46dCaUPtgikIFVTKjMrvXdYKAPoY4gOowZt+74AphfbTYe3ug8d2qLM4G3ScgrJhx8SLKQkPdKJdc354m1lX2ioE+MyDROxm9NmfB0Ew93dVNVvRucz6WS/Ae1ysg9+NORUizJMsc7Xm3eosJlSSuvuyy/vO2VUHw5RSJfA4xsqc6fhI1SBgiq+VKIiV+QrsJtfAmIG3AsaWaqCTfdFGU7dEhI6ka5wpqqvrMEGnTO7LjIu6a7fvGwRvPXLpvely1u3ybzkY9jQEA703iq6RFoUJfjsk17IJAMKvJgdZULAi2PN9fI6r4+MM8xYfHphWI8rZFuP3yUaJlgwRzSYRioQIJaBH4RBy5kxDqvyoRxqGsI6rkuu3EGF48RRAcWvaGgWO0l2SnlLNLINuFPmUiMGpXVtY1IZoZAgJZguUAfihRTPzgNW0+tqde6i+N3VN8X0q9OGQbNnBnZjirLhoGd0BIVFcyHKfs/E63m/3z89PX333Xe///1ff/z48Xe/+x1SvEWtl00lzKNW45Z5vnPDgP1cAMyqF3Qn54Ksf35ZzaAFwZhMhcEMsTFHx7e3H3744U//9sMf/vCHfw788MMfV8Pt7e3106dPb8cDddHox5cP4IYl+e7jb/7mb/7mr//6r8ENPF9ePnJ1Pk/OwUJ3Sc/Eb/QhnsPnTxIKyqDdomLLl27uX1CzOOhZpHafGbRD9rAb5NL9E1AikAddtExLgtlkXuTSuX1Gs7b9Fo6URCGKXGWuwdSWSQ5DHPJAJe6ucpUEn/36mw8vygszZt+Tx/TlyDQNxf/h8/z5h09//Od//eHf/nj844+f/vjHP/7bv/74+Qfm6q+344+34+f18Tisztvrxfe6nJ/H89CdqTzLd9nckcdPBiYYgwsBtBWNVx5gFlPA43l6fTt+Opw/H5ntTp98ZNKdKW4zQR1ASydZvVoNl/X+Nuy6D7un3zx/+M3z8/dPLx+3u/1mQJvWvs4IImYPSwACnD7rzbnt0QUuFwRUM0ixbJbxW/JRBeiJgwOmyoXjUj6llIeAMM6+nCU35GqlBlsHY1CSeAMOCmVGSrIMi6FhcRsxM+eJL6FYqu+Koje50rQV1SSQ0Tsb3zbbVffiOnjnVs8hd0pGd1GBNrqBR4y2a0QyKsV7QZCVGBdlmGlfXEXykaugBBu24/g0+JZZx8HswBjcgOJOJoZEnEFlIVvbPn3+HPvDPNYviEs9PWS3nESh7Vd6gZJZD9jWvf1x048b35QlaW/rMY8UYekdSKm5vsp0uR2OZwY7jBsYMshykSH43F3e+supc71m3lwvm9vsa5Tx2iY3f6I3/Wpwr9D25Xn/4XmPLf3d7uXFR412e4Y5d5T5tZABqzf5UicMmb67b/x1ExijmI/W+j6g0+t1erud39bTuZvP/ZWGtGR5MRHCgD1xdXV8+m69392GLQYJ4jAmfj68/fg6vR3TI2Q4t2PdVOJKFuxWvJBvDnXRRRmt5Oa63Y5g7uAb9wPiZOdLr+sF/52A6GgorJAVLCBrVjaj6wL5naX7eB0lBFIIyxarVkkhTy3KUA1i6NdtHNAUPvduZpcXxjqLMm5VOweOx+Pr8fB6mf7I0A8OsMkcGnH+nXQ4IcLj0nfU4FA1/cuiTD2+dF+UeVK0vnh8yUf19KiRGhdlsP1U4sOP6JTbOK4TvGbIy5aJOZvR1Sxhw7Sd84ws0DuJGXNVYmWvQZGIIW8ertCLQWRz27z0T0/9bo0ZOF2Or+46zbqsH82mEswLnbiuJ9ChdSiky69ldNULawPOmYC7WUYiZzREVRfaAvFUgxRc9ydw98rio3KdU0snYiIlaU4Sqv/OMfCUC38dCFdJmQU7jDVRUQp0JjWEgOWaT0IFnsRlKjtQCcQJv16U8Ub0rRZloCcZQ1gfSSNzZMQ7LBVP5eR4t2wPHSeTjtE95R7BJnmqMYMK4HMRE3vvuORCF2lgB/+0G5c+9+SqOGFBanqH//xFma8iVc99oksi1OcKcVOicI30gOujzpOVODO0WZYQNFu2RU3pcGjq6eNVa166xbm8eMfnC/QeI98EsCUkTyB9qbYyY783Xd0kJJlIwVeLMuT86vElbEre2Wai4piBHczJyXhEol0MkGLrcNT7D4u/FaDRgorfEyuSfGg8hRkailwRTaQw2ZBaTpFgdVUr6aIMpt3V4szc9Fjcz4vD5H1Fb2lOeQWAJswx0AlBFLhoBZQFuQvKHVcSyF7Tf68HH/7FJ1bJlctKDP7gFgvl+odNYP7xNcsohM5F28ilQHqHYdSOPIhEyyQUPU0UTOHUMCc6CpUqncNgknLDR6XlN5NF+ENKEVDSxfSYJ6bK4gmrzl8K93l9YdLweYB7SkWcBLifRaJAK7kJTiCjq4GbqrNLpyFafIQrM3IBDCG4vcn7x52ASXlzakJCo9zjopKS6PSp2TIhVA2Lq88NKN1ivw58tSizGzsXZXx8CWVqykI2KRCGTeuTA8TFt7focbpt1T6RQUKJv3KL3sVRUwcdkbCfUUP+qSbUou9od7hs5WqUlzRhdyMr80h39IxnIHlDRiRLCXcJTMqlDitBsA2Lm1nxseYMcsQBxpVYyVVcBG9eUDftOCozKaXbmXb2LtDotn7YPvuszXbn8wHZOax3S9d6VULmdG4P0Sl0WfX66u792efPOY5nvFvwhDzlJSwqvNwKkARiXioAVMeBIjshKfdEALNnX6O11BzZjJTiUkfrYUaZGq4hv+aRJMKjZGnrs2pgejkH/hhz8GbUcILhThkXUNxC5RMdLsr0eTwNmmlbHWs0T0Xeh0WZQ3bKnPE3IY6PZ6onettrHwTzy0FjXqMHrSUkreL8xMPOosxxOr9NE8fnSTuJjGXZC37p+IaDuCExSk7RbBt9tUfZK5GUPwsoEtlp8RZTmKvar+GRF49QZa2NyF3wqCfySYTT+6IMQGJB8eTecHNAb1cEcuzWz0P/Mo77oX92y1L/sh2eBo7ery8xHWSKzhxwGToBFzUA/FQ8Zu8BhHq+CvTqlo7L7XhbvzHIoBK7Wnpc+S2PnVvAtpvVFsc/izK1UwasmCRQrV1AYpZFGVkfz52ENH1flIFT7tEUhywLUlVRTHmOzBApqfaSd2Kp2BZDG4FSqmxB6pSiTgPm1bS+vG7WM3OgGyPfesJ13u7X2+1qz7Rr14340M/j/mX7/PH55cPTc8fJ3/3+Zmp7x8qHDx9ePnzn+ouyG1+1rTiLInQfd30tOtv40guwMl/AnAESCSE0MSJ0yn1GWlOtFgN8aRPKfz6dXl9f3z6/ng/nw7+9vf74+Q9/+MMPnz9RGfj89ve/+/jx429+91uw2r88M2fWImnyYO5686G/MM3wuYfcdMZBptjmxgkN6GA4RHCIG3xy3SdxUQTiCIXkfo0L4JLMQ8own6vbOA4+DoJq+cxUWOsNEhiAhYTu2i4lQF4zQncfP/wOIS2WeWPY19zEjEwzA4Yv6RRvZyNBYvCFUEzuDyefZvzh8x/+6Z/+j//f//jD//1//9u//evh9Pbj4dOn04HJ7eRX8Vbn4TTv39bD7B4MbdB6wyTSRRnsrS/8QgIhhfq1ZqqMWbmcj1dm/K+H8+vb+fNx+nw8fz64VlN+EbMFxRgj5aRldetv4/622SIX48en5++fnmpRZtz4khF3etCvYj6Ucg1hdX3F1Pq0haR2XVgjpMBYp13NyFHyHEXU+Pi4xHn2ftshn9fEduUjm7M7KJmiXpcpNPasJm7RhQLpDBahOg0hfJp3D7Iw54HeCIc5vRtPYQntiyOx2FwbtNUuSmqx1+sP7jDyFgJHP2IxsgM0c/oapoFMdGzGfjOd1t6Kti9UIYHkSBNscKfGuIVW2+xaykY9lyIUe7zvLIM5972uPn96wz2AR1hyd4xiitIVZDgT8zb+4ZxnJ9YqGLkLFSH0Vcy+a6wb3EnX+dR3qGDNDgPe2cLt0AZ4L3POqwD4vZ26+bWbjyud7am7XDareXM9r0g5dyPcv+aTSP1uNzy/7D88Pz1vx9/5UqH+BQPhoow7ZfpLN942PpbuK4ddBgJ3n8xzPJuPvoD5dpxPr5fzZ6bqq/NpfT1uLicEeOtONP3bTTdsx93T/mV4+njdbrNYrBIffL/a5UB1k/5hFmUgCH6D9I+n5y/CAEOYbEOcPCS22lwxzL7WHXXNchssZ9YD+72VC3d0QqgMwrRFGStxUUY6QkkqacteDMJUr9ezrD1roU0BYg5bvKpxpA2rNAq05DaVDl4wrtAYmuZjS8fj4YA2nz5d5n+9ng8315kANSVjQd0xUoYRDzmZ+v2/5uG3ddYQsZ9dLcowEvnGtG/vlIEz3uI6X6fTygWyaX3z5dnZKUMT4BgBzDjie2u2Kk6GFU1lwB8yxsYCqAAeHZErdlUt8q3jMHK38QFSxMBnUN80vwoy/kxtxQR7x6UMd/ANGdVAOiPVSQkpoZ7UVsOxqnVd5vILCnSKamrkk1JF5IDIKwltp4y1S7p0JMpI5eFxdjFRP81AToz65kLTvd8ASNfgeCl5/IrkqpKCTWjaxYtT/k0JPuQnZVmUgYeCVstFGaex0tNRQlSzU8Zawc1OUutdkheaAzakqJpSV7OM1tITYUKfdiWGmGTnE1e1frIxFEIlQhItOgrHZCBlG1Sc8A6/1qLM/bR1NX4YIOFzNb9WJidMEOgC4s4VmNISklMe0bsGrSorzxQest5T8muLVFqQ9GWyLT4tUin39J8DpISQbMnZcDAlPaK+Oq1uEpJMpOBxUWbEXFFbFmUed8oMDBPquW6HE0u0HSuJavrwPSx0HZswiLpkoQiF0eQhRMg0G6L2HlZ68UnL1OQ2mglYkWRXM/ViFdMCFFgb1KZJjCc357F4Vz7nj9G6nbLqyDDjxDY3GVD7KguCZRxbIyFLwT2G/OBw+6Q3amBPhBruqIHwPrQTTwTPLKeqfMY5GkoBbW+c78SlM6dR9ihJhCQR0EqmQKXTd9ODFnHTk9MlvkRMjy8BuMdPNi8kBYnkMZouFM7mAYEYqcKn6iTyiyA6nsiCf50W3E/vEfkVQmp8sYNA8PGc6AzeUImeXV2uRwLyAkQF2TyWD9GjXvqsUc/YTEwlvYLPZVXprFyiyx5NoZp98XqDGqp/PfhqUWY/dDsn3ph1PDe5CWIAePLP32V9ZhyCJxhqJNlbYfwj3qoE/TEEY3SRca4WS9EsKnIaoHmCBmid4yU1Vhg7mNpxtWN/gDSLw2oc6rlkwhUOKzIHlIQLW3TfPKFSJBk+UErMI0WMmySQh3TacVYTk4uVd/AmTywk4C4B/BimASCfu0zbTf9x/8FNIrvd026PSwps491YAL2jpC4KrlBuSl+vvt3Wt6gcXw9vb8dz7oMpIpn1NAyRH0KQgFrQB6zooFfT64oAoYAensg7YcS2XMAsuqu4IZAlq1I9mgJNgFgbcKG1CG1muCnzLktROzDJyV3iIut62Nkpg1eEn+Tz9gNTeLz8fudyQI+fBA/APCv+8CiGUA1wzRHrNvu0+e10ysNLIBPXk77UqzoRjG1exICkxZ33bk+U6XrMg/Ftp8w0Heb509mPnlMPnnd2QYF073upQpxSnDIbJU6/dFFG0pWcLFCnXyXewdZ+BqxoKWukpPFO57KuTbob5RV8rhhoBxAJHNANZnrtdvixWz9ttx/G8XnY+BzZMBDhdJfHlxBGqIcTRncLK4ggtQEnL4ocRGMKwRDjvCU3A46r7pBFGXS+G2nt5lrAtt8zc+tXe5/Vg6pKmsrmeGF3YBHIqsy90yfH1TgUXy3KIAfOh/DScoeh6GC+ZYwg1Pumo+ksLFOHqvtpSIoo08oUca0rKdgFWM+oOW2256d+HpS4C60OTBI/7n7zsnv6q9/+7Yf9y/cfv/v9d7/9/sPHjx8+PO+frs/D9PunQ4//rZqXLaIVfUrlCPFleAB1p/phDD4/MhibHlaCc4WMy/c4IVAZ9k9bIughQF9UudwO7jtf+YkdhQ7MGi2+Wg3XfvPZl5hCLoyPBImlBTdYpiasb5nMu4LpR4H23aE7zRs3BWS8cUquYe7Xh9OJZtQJWRP7UEA3ruuiP90kIZNwV8Yr0UZhYJ4+swvMagSZJX+zgmNfNvXOqViqYpyOZY+vQtc8idHgsn4/o+xVu8E0T7HPXXdbZX69GegqIp3VvmH1dnz7tz++/vGP//Q//s/XT5/+9Z//5Q//8q9/+tOfPr+9+oTI+vBp/3naThAu26jU5mGHJ8cM84LdWfviHZ+fheRn5sqny8SE++S+iazLzNksMx/pELzELCtWKAgeIWMwCM7b5w0S/rQdX/a7j0/77/ZPH316b7PDqtNROuvYHdNKOWZ4Bz//DFGldmyU1tXXW2FNyR5dbYOkpHLKGquLg4f1fzuf/WrT5ep7gv32me+kQLwZ5mzi5rsCoWLZf0gaL9g4lWjRyMPhGYVAp5tveBFkVB9pmbyi3d0wCDgPg2RfZXcnhnrcdd2L73/psNsupQNofCbqCKCTT/ldH1C3LY1V9jgggVmUmfzSk3adLCvK+8zpdrcft1pySq/W+/WomyD+ncYIGmWv99ur7xI6n/Nsi8tTcRAib4zIxDnoKSUjWdnTkZ07o+syIjaiPrf1uBoQhAiVRRnbtGuXFWMLrZxn9MVdlLXZ5LS6vq7Oh+t8vp59sKVbMVE/kbKaIFveJ41arcan4fnD08vL0/N2+P3T81M/Po87ieZOGZ9d6i/dZl755vn5hkmY804Zn6c9QxbN6dtlenVd5vh6mw+ry6m7/MioNW5Qeyya0wwM037/PGw/rp9GLBWCCK5+cGu6nS/abP6gRKiNwQAggrxHdRQqyE2KKpB164umBCnN+5UGSF1eULd+nSets45NFqxWs2OKCz6+tqK2cTnG1ov5fXk/XDMizQ3kHeA4rj0Xws0CH3ZCI5AAnYdYXd/gcl1Bk7xoFwU8Hw9nX7n09vb5Mv/hcnpdIeWyIxKun0YM1sPxEgKXSgLMCUY3Vr8vyuBp1ONLOxyxuB909n1RZt3la+QuysBln3T288x5iAll39CEtxO0lpmFMYb1m32tOXJaoy2A+06KCCzrkpAXSrgow/SEmB6jHyUYVpvr6XY+Tm51qz10qRzDQH31VIOjE83ZL+89UzuhvpEkUzdRE11OJw5QFju52FUJGy8w6JkSL444oREK4xupm8mjd0aWdIGGqJEzTQajm0tvNJBPYgviAFexoNp6coe/4TXZC6iTfxIKH/5NSVs/tyhTh26dGLsvht/slNGjydBtOTpgAxrEJVL20R97GrhKkCV9CalTj5eaykcSpYAdz0xE0PaZFmciTmCApAof4WcXZb4JNEDV1eZXNULWOzaADQZijhuUCkH+/EbIklEb30DfjkLw5g7hondEqKH4Uzn5Bx8yp7cmLqEtIrWmNnjHQfIs0BJCRxpqJ1/CXeGTX2q20+JALLWn99pisTgFXIVOH0lxm7cTNVOiBW1F0G+noGIxOzLMRRk1fuwdWUlFeKQYBWgCbXXsdVGGq/eQWq+YShGMkGUhw6u+54VAlAh1ZFCVMFC1iaLqLyivTc3UYRIdkxTqWpQh9OsSbsHF5jPK5H3rcahrQjVnIpdOCxW3lQeRABgvp/ixJbn8i1DyZMEckAsgQCKmSkebLNF8IeklUNhLNaQZi3feQVvCBzmR3BX/Ot2EFi+ZwBbkV+RtLS05oQJUKsleKupVUdF6hu7VIVs3mWhUlDg2xuI/gcr/DWhydUc4rQceU6o4IT9qJfg403ZEaQNJHqN0p4yvkjFrjKxPWOoRx1RIT59417ZqBDHv2sxGz5J8fQoyUp6GMT6hA6dcol4yR2Y541yXwCe+f01gDEJXvB3R48+5KPPkQ/IrpnztyceYF3hCL0DVRRm/cqhgO99zr7rrEa4tCtaJnlkwhGWktWxqsLNQCfMUvcoIrwYqCK51Yo59QWNjmJACVrjyfg8EA4vc+PCaXkVeMeD2EZH0KpdyFStRnodr7eGg9axVGdpGI5zukViswy3YblE70GSiyoA6dGt8z6dx56PF290LHpxum36ttxydmGpLlC6fs460UOvq9vl8xB0/HE6vh7fPb28Hb7Cp2Q2ByHaJJLH8ShZPH6SxoMXpGfkSSkNoR/nUo2WxZ/Za2yIHXJfhVJvjkmKbXgLkrxDJtFouCzRizWkrmp5FZ9qBgD2CoauEe3T1kfvNJmsBPr40+GoXyNB5tzxMSiNuPmK8Jvb25q003eXMHL0Wy/Fh9+Jkte+ZCOl9wzM4gmXfbM43JlkX36F4uR7n8+E0HS6XH8+GTG9OvoFS38vJCegxz3RcC+YiQHc4SHCzcLr2BUiqb0EImUiI8xj5NtRSyzuXGkjFAPGKALIsGkHHpa+mwEgBGSrkx+J0B6G9OMDprebZpQ/b8eMekg37Tfc09M/b/tnnyFw0hDVo0maLzy95XfTHSjVX2HeFMFHxRZK1WcZFGWi4ekU4kQ48/p0PK3b9zUd3xg1N+MIFl1LBmwmtAxbWq5YbdPtBkME3izK064YOTqN39szrKgITUKeRATCpPhY4Lisyijup2gftHyKaLco0kucUmIDg3N7OMBI7NGJo6qu8kGV73T6fX/a3HVPCcf/0/PLxt7//K44PH7//3/7uv2xGEncjE9DtSCtQn8nSaz8f68W6NMfQgZOTp6KeXp4nvxjifXs1BfW1d6jz0deVZvGioPoCkeTU0h2JHFgPmg6ac4PBXN3YQD4nm1RIRyjifNI2BnzIz2sm+dRAzSo+MkGnPdf1xYbkVNJBrtV2c9zOx5U757UdOj/iALY0HUPUo+PMGOfLRP6xH3PXWPXX9OVJMeJCiV16lJhALHfiTbTeWJJkwT90nHXKvwCX6Nxu2NEXO+7wJQKVnYbIY2/SMP/mp8uRahGXAgoRMrZlxn3tV6+nwx8+f/6XP/3pn/75//of/+c/cfzwT//X+t9O/QlznxkkEzIml/Nlc95sYf9tNeCt+UbUsxNczPXw9idmgKvTcXo7Tofj9fU0vR2mwzThF2kx1hd64Axq7TLK4Id2r9vd8Py0/fi0/7DbfXjavmRRBrvHzBCKgiu56SCUgH3rA4jqaNM7xMidGWETPc7AHa8vFCWCdo+bnUbv7B7Jebq8TafPR7DzwQdSVENKQxiVwLFvzFQ5U8IaaJ2QyAohht3DFHQJsTpdfTtOzuo7tDenzfLpMrrRdXzabvbY6rHfb6Hz8EFTsXJ7RQYvN7fQYGSpZlDdWieaGDLCELJhrJqup/P5MB99LAhNRfklwE2jPfisn68K7h0MMT+9Mo/DouD7eo/pcj2jUTcm6lAJ1cJDmPEORFjd0Xu3QxCNfig4orNej1tkphZlfDUUbZVk5rFESAx+9Bi900+isGtcro+sJncwuFsKmrsQtroeGEeg/+18ul3yhS/3ztz664xt3Xfb596Xcj0PDOkvz7uP/fDcQ6vd07DfdeNw7frrasTxQbgg0OSWYGwDPvsMW2Ho6wkr+nY+vc6nt/n8+XJ2gWZ1PmGxOl9qc+nz/Wp8qHHYdv3zbRgv3YYeT/ku3HQdbkxbIlr6DlETJ6KyWBWSnnF2uQZlh7jRm9Vuh03L3EbNJCOGDHpgJn3UFBrkJcjIlosyeJI6BoiH5G3LsthtlzlWChuVNHlDKTxTCCuFQB4BckzpEnTddHR01eLfXk6aUVs9Xs7H6fh2Or0dPs3nfz4f3qQ/TBEfiVdmjfpcuSg7A27V0I1Brc87ZbBV7ovZ3O6LMiQyxnm/EKlh2PWmNlo2nmcM4uT3UlbImp+sOruYXotFeU5QRGOI6P96d3f/su0CwmVcRuKZCd4XZdJ/FAGFZPSkCH3sLhs0wk+mMQZhbwSVnfKu9jJO3Hy/GZXGy6eEIq0RxK76zsFMcOSxNpAaCTHHkNdswjudyz3BtBKXyEGYweB8xpLByLAhAuIvV/WvnfdqBLJuQz0MHN0WdbLvdGnwo3AuN9EcWkXBttTSLIytg1K1ZTwpXCNYFmXsZi3KyFCYgE7TE3QxbPW6r3BItlLN8mrtoBjamGdC0Z/UpCQe+iRqHtuv12UkJYSURvxyNZRfjC2HkSxMkxYw8xJ5hM3upRHuzwHrXWq4V1qnisgDpC2h4VspyZZkwBS5bsqSjlJlcsTpHcwUUGgaWKe//nhUtBJDAWpoKYGGQ8ByBS0h8NXpHai7RVLzPds9e6W8F09TnAIx/ZFvCF1GJFei4O5/McRRNEkwa4tLF6KI0726RDATqINtcIHEhMbvalIhGukPp9mqhggCuk6W5txrUlHjZS2EGTzXLh75oB9x/USRz9U8CYgNwAWDsuZ0mRWBoCFNl7WBcZAWP3ErHMgSveFAy1GDUiq1LMomvlxqv03l0EAO6qTuunDPKdpZxDUe2t55BLQUURQqnvDb6dI6V4GIIGA6QPs2G0GyNX6NJtGrFZeQhAVWn3OrIcIgrhK3q38WJPMdiXdslvhjipSI5hsJWhI1lKnxBP/O0MuhmMwPAWlGEitfLh2a6Os2vNvh6gDDoY4q4+J2ZOiRMPzTNoaH0tYUySyEStUIwrM2RP4aULRFYRycGPKx3U62mZll6rXwD7MOVvQlZhvLDL5NCpFJhxG0KKd2xmsltumXCmEe1AYSarXN7moXJCSCAmUty7JuTXIgQNQ9JEprJTVDId/gl2evUTm9F/fO2dJCT/4L68Fphbd0NRRerfvAlUNrdv8z1dGbmkQ2uz9CDb96g+s5+MkWvFx30XuPmmq9DWKlDpfIAQd42bP16qyr5GTU21Y6Jd5TYOiyzyEI/xEYwd+swIlWQmowFpNAjFbMUypjmtNVU/AYcyWU0DqFkjrBkVihiCahApVoQ1REBcGBPhim6fzaVK7UQLLK/TNztd+4OZU74pGy1a20BA72VUyqQS9g/SCvi10bJgxbFAAZc5+6vKk9dAqiSwmhVe6GuuMGj+jk2J+bVBn1aSIhBlSZzFl+jXAQbRLxFQSVb0Hy1tWfzbPAnXEWou82WAnvYKfv9WgVzNJyhVz5fYf/P21/3uU4juVpwhJFarHF9909tozMyqW6qvvtqj49M2f+mO//RebM9ORUVUS4mSRS0vs8vwvJzT0isivnVMJoEAgCF3fDxQUIkq1oRMx1ehjsgrdxVbvN0G/czj1fD3nCKHcXsoMdHqK7djVcMaXtvzEMVCvoTS5l4KT6kH1YiiuJfrr7Wu/OF0RmRqb31i110/NlJV1bsCq80WyRkwzOaE2laAnRNt8VGduLyj1QQINlzgF1KZvSzqWXVmxNI8nMD+M7dXOmQ+OiG/vF1M/2Xbfvh9Nwu3r06tHr14/f/ubt99+8//53v/vjH/7+P/3xH/7hd3/603e//92733w9reaz68W0mW2X00/d/qfu/sdu+1O3Gxe7/WzvNJN4ttsdfQP1drrfz7b7w3YkPu78CsqceSM59z6AdcgHg3wyGD1zWVP+qZnGvlnL/JpYTrujn+lmJrAbfRcs7uvORza2d/z5Ng0zfR3tkTkqmqxDO3Xj1E/jMI39OHbjrhv33bg93d2d7ndzEB638+0OVOe73WK89976pAGJWJwe+reDkTDNeRIOyaG9OAWXA985HjSounZCV4znrIZoluw6JV7zmYj7kgZiB69YYXTHw+4HZFDG98nVqIz210UyEHFPSLaOu4Tkg3I7IYKQX0H2xav74zjORlfXULruMC2mXXfY9Yft4rjtYPT+0C/Wt7e3L54/f/32zcvXL56/fPX2DSq4Xl/Pdqfxfn/aH7G1m9XmarXx8/j6Wmq2lIMQZDCFPq3mpyUaeJjmzMKZl+/uR9qenRbKUA/XWagGQz13imK36jXnSz/EhS1Xp2PVSr0x6zYS/WTUw0yRHctPfyFJGW/3MWlTlTGpnKR7AMTlCUxVZKB/OGa9AEbuyUSN3ExJJWXlwHtySswsBEgg5oKJ3d/Nk3QLEtCLO6HGOVjW0qhTmxp28C0pEblwuEoLUdkA56OmLgssus0qLyHxjmWNhbSrRuOGqQpaXqewGgrVxl1kqI1TL37Rg9AFa+SBZsdFE4RiIAfMvf9kcIUKPKFaGlU7BzNNgJZEQ4XJh0H4QuouIHA2Io/EPrCETfOTjV3We7zDbxve5odb3vWXbVAPsyCEixjBvEEDCPr94DfAFf3piMV6mQMg1khR/H1pTVyxGYJnPHdRLGO9SDh2aIvEOeaMYBfCZnprAT1nbMqeFJfnMil1aYIyM+Tr7NReV84MmTLzlK01dFnf9ewGmch+7htYl9JA8y5U8+9LVfzIvXuFfLAXz2M5LH2J20JFdQORWPpxc0ZSxz/VESSVkJ2b/+oUyUhXj1Jz1mwuEoE5IFABRkaqBsucgyyThUYy8HzKHxyoKxIZU4FxcqcE2sNxnO0yTJe3F0tDJUPFqkWcEEUjAi4XAj3jmKcI2U1y2ahLjNdBSdCGraiWbuGxs8HDxEA2orTunTqM6vBsyj7r0Y1Y8RBp3JZ8pyGg1Rq1zv4ekn02tJQIhXS5kiI0SWEIpvfZ13BGi1K5C/7OtmQGlIUcEzIkLAZNK6tF9tKLW2TqzLx4Ola1khAKrvY1ARJpQBYS2gzjLEZCxdp9aNBXiG6Drl62eCvgslH2ddLpK8ErcVBsUALtodxjxdq5cgJLUAaldGgDZ6BNe0E2o4tcKBqCrRCTBI6YVRsVuAJkE8GD4iKf62lbe8EVMTC71fOqP58yI4LKleoCW9cviYfhb74oY+9JJY7iOgWppL3yRCyVh4cLad4sKXX0SD8+XwVSBJWBKweAKvfSaH5lMRWSrhDptSCICi0j4YvTSwj6SVigCSmn9dsqfqqOCpxzMBDEdaEWX0rhpIk0httZpVxBJdObDck2pE8lU21vh/M+p34c6qCGLbEdqHLUPNMt1gsypYVWJS0hCwEMNXY5D41vnAfvAbsc4+o4wlE+XnVUN7ZMBEiCQVeDFQxhuD+egPOF3VoBdXCGo0SCPuDASbouUdIeHRSabjmH87CacIIy5YwKGQ6CZsTGzh3Jq6kPIqAKimEdWEUDw3Hj5OdUPas8jtCRjFbPJoUbbUsdaU11T8I2UvbqJJStcDihlE8OZngAjyLvZ0dB+fwoHqS9wD0nKtTpw0w4QRUZhqkxClfLAsFWSsQLDaOLICURP4mivk2GubmiRA9Pbrzs5/2yW64GH/Be9z6JfbVZu/OXcRWe6isqEQeRQiOgz2ZU3FAWKfnbBJuAp+lHWAbngVmUiaFwK51Gw0uxGGWTXE2UI+AHD+BAMcO+gTbKBoTRND1d5lMXar2GOOytKUMZ/MTlADndSQ+EGWF+igHdyBlmG6DhdEQQQlREUYyVE11dnNx+KYPgYO99XXUKgwCxlCahS0YZRmagnLwjWGM2BVyUcR+475FZb1begQ/QjOT0XfziI76Dy0J0sqggY6O3CfWoj5N34HFU8niiHlqYVUxXR/JLSjderFQAshQ8sPw1B6RiqaXT9Vs7vp6JPeXCPTkUX1DvPxkUUiXD5nSpnERREYz9JS04RNiM3bPQgc1ctnFb10ihHPxT2eJlVw2Fqr9EEcW5p4gKQf8ldDj91xnS1/RNKHBRRiqauJb5VyXyYn/8KuLJ759M3mrz00tIvBZlRBvQ4YZJ/wrZtOVZTK/0fXGI088yOc5FhdXgXK79/GgNVaLKf34UYg/DOZPoctQpgYsthAiYSbcprUQPmVltlsN6WOCXXzvRmm/yIh6fHEhvRRzepArS0YUcdqyZK1l5Dsc5g7fAcWSP7jiZ4cg6YTrp/NJhfHuUi432dPpI+jjIwBdx7SJTkpJX8kZjwnVaRQ6ofthO7NgZHYCIwkny0J2AcxrIjDAjhsBQrkCa6CgzyECzu+OiPwz9bL2cbbpp2PS3j6+evnry5sObr3/37e//+Nu///7v/vSH//JP7//wd29///3zb96tXz093g53/fGH+XZ22+9Xh7vF/qf5/U+zu4+z+7v5dne6z1ahu8NxezzupmO+RuXWq+1u+9Ht+EymxvvZcXQ7BVq3vWduSh+eTy44LA59nhhZ6JrvvYlN/oIBnXzG09FnrO7v6fG+22C8n3wt6s7nasbtlK3wrmk4UahbLy7cIoL7fbffd+N+vt9yzHb3x+3d6e7ucL89bnez+0M3jnMgbd0gw6xOzjhq6kgcuhkTEeY9u9PqMHT702w7m+9mi92snxbd3n2zCD97djzKQHAgGO2lMoqzEwOqtIjHPTKOAYvlzRIPB3OtSmSyjZdE+WjWtPUTfK7sZalASzyOh/12dyd9lJtP+cyQn5Q8HvcLZ0zTYTHtu+m+m+668WM3/sQE6vHmY3f48QjHp9lqsX7+6PG3X735u9+8fP7s9avXt778+HrjJ8DXDJUg7ttQsgSBBdL30/LOZiOOwWo+rVz8gQMHJEWOX0KGRfANAXkvAX1zP7QrF9ifTd/7ApEBBcsWAsx9tBr9ROEpHN40m0tHc/zgJ5NpDTWdBseNcpqeWPKKMzqiKi7GZ2FidFHLRy8ZAzRnxdRaxde2OgX0e81Wg7a5r5iv/kI7rppoDSIZpIb60VuoaduAWLRX5XhneTGDZgduLMa6J/Z17Gvn9u4BwfZmHdehMLYGdti9HSzcf6BpdU4NkqjbXtTJc2+Lg7BdngquB/j+bIy2E1iagxkwaOHiUThMUZxRaHdpJ6qluUg/h3kuJPgemuzXyaAMVpgb8uNw9L5IpqPEkDUJH2zln5ZszfUbRAAJ7pelFvNpN1f4sJZLO4DLjhIAxRfPkOUA72ElfpwGnLxX42ikyMjBQ1jrjYGPT+RFkmGPTKI3eENFk4bio/EHeeLOuvquFjxyLQJCIRoz5gZRe1sWZuwumos8r+QTNo7bNAsyWThDQEOekoZqHAwVkQPSvTrkZfjES9enfDGzizKUdaGKMnLFT2XqmyEk5QPDad7fDP6oDD03C0ylx8qbq8cjCIT4UmuHd5kj7WZXcDwuNgicEBeEMxuIoIld9nDVKUKHasQenmgVXMuwWEoGKwwJ+OUs53YXG6/lmE+LMrTUlmPsil6SBOnJfg3MlW9+OO3dt6S3wIiW1RlGEddoMvB521zvA+iS5tNfAEcD4rjJczf/lgKqij5PzZ9qGIbS6frcR0e3IcGVNZ0tUY9DSq7Z0sRpGCQ1kFQIm7KHh8yi2CrFDQ4gxAI4f+OKKiaBpi1edyIjMSvRABCFT1CcOdT6MMcmutxNVOd1bmWcPc5ZExl6V0HMnS9cIY7xETVz0o8F7VVj/ylzXsdHm1Um1NqhRRw9JIo05j4pSNGYwBMGEyoHywQ9DX44M0eaEKcYxN/QPPjaHTPDN/7JblrRPJE6wpJiDNyyZgjgUsCmUJ1X4kFYrK6/zKpQZH8RQL7x4FzgUgykK1GBfAP6cq7QMgxJJafS6XDJ9yOXdrkKFEpcIW3VHDmhYIZ9Db4/JkzbRT6FyLMFL1ZoGX8xiERCyse5a6f1W/ktNhFs6jTTl6aeMdJRuDO9WmCCyRa81H4JDWdSF/zVGJ0LOgRps+nP9KIHcYwPZtdOw2+c3pgVY2rU7DN+p/c0OMWZ8w6GL/fypscJB67LAk2bDDrWOpo6SuhbOKYKIY6A1BWKJMAcfGnGDkt7FKmOnF6eWCSDCZT4m39qkQiFlS+dCVU313JWsafF2zIAZ4EnDr8B40kCVVvqi3RVi6IECllC9tdgM6QLO1LJE0L7lUyDbXrVLPmGrDE7qWv+WY5fhLr6RQisgmSBFDzDOedUXAHQjaWkw2SZFi7BtWS50kChxLG8EQmXyNEpBWCs+XLuzQ+G1KvlajOsNkscTPdbML13UurUypsjsM+XPgMX3VEZo0lhAVohSsEx2P3HB7GNsBwIMc9uYcguBp/mxfexj33qUiIFbjG6jXVuzRRrtZFrxGQjLCXYeGbCGyr2n/Qy8336SUeHc826gxu5mRqEtS4/WA4G82cbCiZSSUlV2Caa8Lwi0wpLI4clb+glrYnXPuja0UJRUtcsrOUAd4A5tjFmc86Yjat02SOz8pvY3qti6PbaQJ9m3M5I4kxBhWD6AnAmdNkbJ714Ee4rZkRzOFOUxW1xdeis6uln0CAhgLKDKHSxMSHRuEDJBAZOUOVoixwnM1Imzb9Dp6GYUin5XyeBaweiQbhlOklLh4FJIwTNEIiKKqWE4dMQnBNVceKcwAN5V53SFvw3RuQWS49AheJNOgXyJuii81Od8aGBYQV9kgz+unm6td6XzE6ZPOY51x2GUIiLjtlKOAN+Vk9T7TdDeaUeBqv8YqjsupxYFvxKTIiQw8Mc5BO8GoUnVXmX5orDxPyGU8ZmPAgy3GEhF7Ae2bECi3wxhF8R6n1wTN8cvsFJ1RiNrcHP57lUBnhmgIc1m8J/zWyBYzYeZ74BwNmX0/Y9WgOyaK8LgoxVTtl0UuGm3ilkgbfk2SUABtrIBzTVGdBUJ6I+jbpGa/VROgORojIk325K2qJV8HyJ5lezZe8u8e44zhcHP/62GW6vVrevnr198+rDt998/9vf/N1vv//dd9/99v0337746t39arG/7u7600+z3Y+n+x+Pdx9P9/fz7X4xfnRp4257vN8d733XxMzd5fvtR7eNOFH0xq6Klt3Wh3G3hFQI22+RKVzFaB/3h/mIiBcLh/K87ekgixMLwAfnXEKaHZgK+IKQcX+3OzEhgL/3o52fAt66PW2WGzsHndW9k0056a/3h+2+JmrHcXfY76bddrrbjdujT35km11GEd884ZrIsZ8NLgxhbGg3cw4fgpiwvLPT9nDcjsxRgh6mB1qYE2EIiNTZ2DNnTQcJx5rgByAJrS4aY+wiC0JzhEXe8IHeZunjkTlylDLeAqhgo51teiuaSZDEaJ0QI73VnmoTqETXMSmqzx8B13U/38uLANxStJ1N+9nBRZ1u+nF3tz3sDhjPVXcaFmN/ujvudofty/fvXr549vLNqzfv3r56/eb69hYtA1g/rODNQXOAFi370zA7dLP94vBxcbyfH+7nx+3suOtO2+60A4l+cRq6fOHYVcdDNz/41Nhy1vnqkH7h13YGX4xSm2XQfwfxKKb9G9Q9Rbsl1CBpnsB1JYk8+YU9Scvs9Bq7A3XteM5SNVyjO2Xgjg90uAJiA7LJj4f2sNClVX0vJ9j2aftIhn5GAoCf74CoP7RYu62PJyaNDIpWz/hDzEx+7UvZsy4zLNZLX6aedXCsrL4mQ7x/QV2cNdGiyL+bq+gwY1KuhWdMkROxcOm2MMs5LfbnvFmGbN0Gvdl0bTB0YoZe2f3TCprMrEszk9lwbQZpozIevGu0pPU8Zr4gy4UbheFzeTTnagznBFtzcQXiYQ1VIBgI6iwcyVKHGUe/c4PToFkTI7KcZtNYW0BK3SGDFlg5IZ9vYFBzFbhctk85ymwJMcqopOfvijZCdKX7mHWZ0+SuKMu4b4la8bThB3jQZ2FFf5xAcHB/0MIHc/rhanCtcZhjzH2uSDfDhYEsFpBgShCGQCNUgxzkuBwj+72xIT/AFkrCg4t5OZvc0mJ7v5rkn7+Sj9o5uHgaASgBgwCRoYUqqCQVnL4zTpAKXRIEseaTssswyjtswxxXHO04WUGOtcy8KiwUMxgoZ/wXXLUsCXasTMJN0xh0gw3sqqtIRS2ktuP/bHSh2iUwjHueakUWvoLLFRnf0nPCU3JFCEsHjapCwIRKVCweiPqEyjjqhZvhqTck1IDTzGdYMcPqL3bDOxvO+cT+zGTIkAG6K2JfjNb8IXhUiIueyFCp9ZT6VrInp5TdlxwSKa4xLaCJ5X/KlCAiE/8jtQrw6CyDLNhLop4DlcJGKU5BEEotTVjQVBUEK9L0iRRrjdh0NakRk1J4DslGRTjWKE16YpGWgDGcBKHAaFCEXOCSHVZxrqoNRYppvWCTFqgSZzqD1CVwRj56rX5WDgotOq3cw8TDsFjdfJlV4edFCRFKS1eBSzEEUIkKNmUoFrdT5K8k1ABOMu9XDa1aZBGjdhCSU2GaK10XmJ/FIFMqkZNWphgaLbuExvmEVE1oGQlfnF6C2CekQCxHO63fVvFTfprilABZpMtk0K8gp5kVKSvCje1nCUXpOR04seOmEugCzHwcRpImXGK1rYYue6KDTMWcMzSW5OATXLf749k6XiKQ2lDpcowbJXQI8o45X6PujWGXbTW27VAhz0CK63jcICO6OUij5yJTCSxO+oDdILEhNtkC/lTPaZ0jufR/8+1c6UheulSwEFylMRlTqpF+bUbRmNB+EqzUkj/Lt4Y1KyNx5TfYDFbEWCIuJjeIFrpaOCUkPl4rTFJNsZLJWTrhz8OlmYfBRmzt09WHxSr9MAckZKlYlib4r8TJkW+km04QW01eR3zxpSkAfhE3g6vf71z1y9yUWzO3z8tNfcxTn4PheOU9D3DDzcQ1glQriyxUhhHBhxaS9zcJBZq2Yjf0bdxdgmeQaSFoxFnhEmm1WpzmY3xRO166E/IIl7lWJlZZinAxjHIUljdeTsJ8jbuN68829ZW3lRmgX8ThhxpqxdYErar7qoRC1NyBlducSUkX2kNQvzGCOHL823YGMEKZBQmhrhneW9A5jEOgAzoM6zhNy/USWTKGe7PVTdj2KkW2cH+U81Dp9o74pEaINZ7tzld87v0akUNWshtiKn81CXKYIDLPSzByItthTDvwZ45Q6aiefE1aJ8VBk8z8OXXissywyxPkv+wCVo6E9AalJcvkKnSIEpywNGi0YTyMSzmnd+FVKoutfTTFYFSE5D9dVfgKKy+7snWLqzy6RHqUS71rOKxioU/hm4tvmqb4cc7xvHM7EcYjc9N55jbwkALBIMpDI0YG0CSTa7YsOI8vQ0p+GQQRow4HxB8kWmwbP48FXfHnB//yj98Cy38p6PksCXlmnFJErTQhIoGAMNvOhu+Ip772hb7Gppkld/MlZkVJ0Jy67ZIm6iHz2vDkNEs3EoVzh5E3a3FhyTk4YWcisc+iARNln43QHzshlB6RqPz6DyhocJMADVstrkkk/RD8QjI8x8iJdYKU5QoX1CERKp0kFO0IBoQjqRSK+vSnfnO46sdld1iu5jfXqydPHr1++ezd82ev//6P//nDV9+8//qb529e3Tx53K2Hw+L002L88+L+X/rtT6f7j/P77Xy778djfzwyN9/+ME730ndkgn/s6Ivj6GyeGDrOh/3J/SDejnSaCnf2h84x2rf5zOi9E517gQ0vq551LFe2yHHodUXCN5xPu3G830++ANINJvPx2I3HxbFbVt18OOW494Vb3kxXSlgHsGHisvc9lY7Dbkdw6dENYUf7AvHRNz33sx7EaB1rsmQ08fESd1ycdnsmJbODH7npMT1ZDqFXwEn3g+Q9X2oBvdL5psOIYtNXOEIUOKA10WU6ufKECa4c2LUlF9VGxhoUzmVAlVKICkyVgFsjXNEkK3DKn1zsmybHDLQAgD5dtYdXTH6WDIN5buN+HPORvkJPwCibDeYY5+P9bMexm+1Opx3yWN2uH714+vTl80dPnlzdPnr06Bkqizc1cy/M0B9X/XHd7Ydut7pePFkdb5cn9INjs+DquBoOq+G4Ir08LmHm8rQcZotNt1r79TcR2/RMixmOXSPISCcn0pWhTWPNSYy1BsqJNt0DDkSHwgh7h0xQz12Uk6teQIvUGeUKmIOjQK1y+B0jV7fsByfHIkYdPBr1zFk1PQMkYpVlDw1xXhy3lRJEB5YDY9np0Nt3j945YJzy+Qv3XzBSuRxj7GvhfO0LFpeOmh1w6INucXVrtVEFdOlIZVQ5Nbu1OYQzyCJWyPZsKAMi1V04cKlElwDQaF2+WKwHHqlSCfKgAlVwPuKxoESsvQvxGi/Z7fARrsIM722g5RlLUgzrFx8a9hPIJRETQ3sq9UEeyULNinxs+utIE7nJMyrYGJe5aIwOH2F555PktoXVk2k+UwUw1VdLJkhjR1JlK6PghSsPcOhUOzd9G7frVxiGrEdGqTPm2iXUCTjsVovTSaM9n/uO/D4r7MNwtVythwEUlp3bXmSpC1AuGWRM1A6HG8YyTRH6jhKuuo5UfFFHNL0ufIGuNiY6AirE6gtmwRLEcjAuHDxwaStslKUONiUOYERe8rD0nD/Uzvl+VDAWI3BVClikXaC5tEYPUblhlp9BqpVrbCwcp4x4qRfRuoJQ7US60Rv0U5JoGTHU7QHUjExwq+ktYLJY7MtjxsmdSnDd5V5f7+LuGHfuwQxX5tJAKRxjptqhrmYxUd8WPeYPIxB+2icc9WxLZHzjT9TE+8F6+5kSaFNDSywedlPtUEswDiAo/6AiFlFFNVYqEQ38MkGUhJzk11LRVLt6u2JhQg2sys2LUKMc61BFRTPY2NzpEDut7maPDP2IJJ3CIvYAVZojQAsRoReOprM6bL5cE4OyazTMj8qMcjcZBpXzuwVA7Kx0ClezGTqEabB99E54AFP3CF6XMALCTY50JQlfCgtZdWZKiysRDsVXs5hxICUR/ljxnHh4LJbXFvx5CAJfBqGes6vApRisr0QF0TagYvK5TiCPYkWdmktALslKHOOjkLxkbgutumCrVqVzoR0JlS+arcglwJ1LyMWElvEXQ7qeIeWFfD6t39boJb+RlZyym5wQXbpT5Zs2yhBL2lkVBdFOg7UCjzhpQ87BoJRK7UfDyGsKeM5J7G/+wQeL4bVUVnoLrJ9DgNtKMxv3ZWp+RGPu9wIXp+SQyCsztRV2/zzF6iwYESAhZQSlnCAncItiiKI2wbGSlmtWd16OCT4aRskQ1UQQk6RZ/Pu0Pz/nPlUdL9akSreYvtz4XB2k8TlBzMDlMz35lXSrlJ+gX3GhYkgajJIpLZWrtU4IOxsgMBMr0mmcLGP7JaX+vYHyEJZ2A/hBQsJzeskkgEfckVheTsvWyGXZTTkHm/C97IOlvJeld5vSzHRcj6PdPLvUrRYuxKyGJX4SEnfcjdjdMzCoI+iOps3hMnLRwoT7IOY5kUmR+xuEAk1z8dhUxwHssiiDrqKJjl/uC6E78WuvYn4AcrBWdjiiQn1YySgmb+zdEmE4t0FOVJc/9bHupcs/JJ+SNZBWeSpU4mHcgidWjT7LJAY4M63NKVoiLbIPAevp0leTLT/JhwpEBRX+2dW4AsJe9yYDMcXoo9aAA965WrpRwRcnMoxbSZOqRywSGR6Y/0EEU6iM0yd8EtQBl8EZ2ZQPgvKD78bETK0TIajIT+vmxNWROap3e6gQHPZdDl8sp/NHExJvwtiImv44jXDKGUY9CGc9J5Ag2CmkubhS6SpQ/EyXQbK6csVe0MPhAd9CuvIESzXlrSOY+pFmpekptpVWcCXRKQKK5JpX+UOaPc0vcxLdgEBx+cApsIsLzmdOs33eqOF0VmaoP2mBP37POIWKtMqfGP17Q8AgRkP6H+iQk65n+uexLolib4fZuaRpKixE7FMo7RPLcL4FCj8sBVFxVSzgl8g7jUa/IPZRCze6exs8d/bohEomWzhkgAoDrAT9VFUDTqqBaEStP7jI5fyB+S7RaXecRiqBAlL2Prab9tR8t87QJURayoTfXvQbg5iUaNOUi3ScibRdPpSTTfkaLBNSuMkmUNOv6tSJULecrff/chymq5vl05fP3n549/1vvv67b7/73ddff//m3Vc3T5+trq+P/Xw3G+8O25+Ou7vTtrteHLvRL6PMx7nv6Njt9z/e3f+Y54sOrnCCBUjkzq1zJtpyndYpE1o0jr6yk4kUxsDtLd5g1an3xvd4wPpXf6IPcEGtsxPDV9rqmFn7tTn6tEB25JNjX4HKTHE1oXATj4CO6Jdu97SEYjslrH5yOuAcKD1Yi2yMqe5gwTRgPjKn8aO93uA5ziER0zJzk5gSO4y+rAajkkcoTngYLmJiGDDAylE50DsmV4YzE7WFuA4hSElEdIpCK4LeSKparzEPEVKfzjz343qGaFOZKU3kgv64t5iAOPyYY5Xy8SLXCF2EgPOok6tL80W2ivi4Af2ZRl3TRvSnEzNVpLe/v9ve/bjf3x/n47BerK6XP3z81/3M5bQDlnbo1+vN06fP37x6//j22Yunrx7fPHt89ex29WyzuF2eNsPpuh/X/WE5TEvi5WHdH1fL09Vqvj7dn/L02WI46YMNp2E5x4gz0/Mjg94TAWN3fKCTdgUXfaO5zLxlDObNSZGDn0uVGqvqvhCh/kJz5iTpcVVRLjMPZ5poT6TjcMFFvNGlOPfIWIGmZKVH9YzBHbaxYvzZ+QKfcyApCYWWmN5D91kyMM3hrQ8aQ87KHTFukFmvfLnv1So5uf2zyt66uBv6xPoeAAKOZtQ1BheToreiD2JNJTQaqoFNVrO610vvMdGitgLnJfNdt9fVvUaLOGiUnwC3VGd/9CHwhLzb4ykHHSk8sIdpgmzZPuCo6mRSEekx0408czGRGrBC+6phI42hhC64Fe9QVpbGU8FtYxozdVhpiU6VkxRn0BE5hsqFkChATF8mwFBPRTkuF9IFov8OQJgHe/x2wmyMvld4sodP8BINQPYKt4ZoshyEbPt0xIwvseeLfr3AmC+vhnpuzs2PehfY9izJiEz447IVTHSY9MEul4syXrqe4NCZZS1VxZFCztHdVRQlJraqIeoDAf7KNtVGNqjNMCDDuo2lHcCEHTLVuILMKs3DvQOGxguAQKSZ8EcyuZQDyTh6Ik5EPRu9P41gKSgW2o6onUbIDHkMcJpvG54i9GAJnpdFmbZT5jwmqo/I4+iidNbJ3bMHqarw7IR1trc5KMYfByGocAYmR12I8aGwPBhnWlfO5++inqqvWksNPyqfVfUyiHpyaKcd3QAuCDn0Q54EGcDemjmT28njD8jmKgbJlj32u+AX9lrcsiq1xUpl7BKRrKdyyTqfgkzLDxftCJZzS2eHtlCtmCkrDfKAk3BRNtqYnDbTpiNh2JDWC9WE4BpZKW/6QKRtrsOR8kPmyWtl5Qkh6BdpYk4r8My2QDKt2vtNixh6jNKEeeQVjUAgg6yW3ShIMAmgJC6HVWwsSXJInhMPA+PKl1kVfl6UoAzP2VXgUgzuV6KCTRm0dZSQSMuY5RQwZUmHYOsSnFSZtqjlDDKNHwrbR8/pSwF+SrkKmj+5eonPIbxooaoaWsZfDOBfiZQHn89aScLUp/xgU6e1WCBVrrQ182VOKNbMSHUGBhWUch7KOTxJXcFVPon4MfYV6Il2RcliYWii5ZQ6th/r5mIqg76HiZ4xxK0xjCI+8ep7xOr1rnMflbXXuEYb66oxcLsikoMbCrTh5t/5OYX07LOfRLfg9OB6NI17aH61ROLika4tMWYYm1mAEkibaZBYZSAYfsNN/XPGpqTDn/wawEnjmCwVLemWqN5jmcovpppBrUCz+QaURiqrTlvhws9aGqsWTPAPbApVQ56mBZBOzZ8fgfL58SBFifycEzCiEpd8Atj4woVgJafMgaumIwE5rKuV8YZDDmSnTM7iVMzcKgWi6yy8bJbukblaZaeM4wIjgPeO7LRYU/wS+IRqDv1ut61WOUDIw7ahts7+JqFAgy1dxhlFFmW8h+D3Gpw1gy4dKg6DigB5pzlTArpBenFw00bz0/nBb5QSXaUQdAC4Okw4aYaq7HgukQ7lVGu+oOdy2lzakO+Xw9K0eA4RhTMHLqKK4Y2KLiHp5OXEqX/lgJHn0CmNpr1GyjE5miUV/EIiSX3vTBepUytoOu/ZZyw/fBXgKV6iazGM156GAXmqiB7KIOpzBszmmL3sdvutn4X2JY+uykid3bAkS5AKTFWIKtJaPjTG4BDp7+kXeGqvl1v40SlTliq80RWUK7IjJEk0uBV9yRRZqGsh907ORdNbNWbQZewVinq5UNLPETvaLN4LGVV3dmLDuUbrVkkFpzLhNEqjJfSWoH6l3qYaFXsdUdlEOhBwM8/E08X9cis99G7jhCVJO2JG6ZBvezQE1hnKpJRzhcFJS/9PDvE8SC4nwTwgW/xLx4Uf7exTHPa1U0AJLaGsTJ2mzyTN/xmOwRIpAseYovt4F3Mt7YUxs6BudoUSMpa4yxrtxGG0jssPQgKWA4VueXSEE9e26Iy+iYLJvosyfqHnVM+fmAAbZE172cGEztMJTojG3iImclrgGVNkUfSMVkot5LiWCi0yRP5Zny0BlUIgJGgjC5TTKUvTNJsoBu0e15vx8curdx/efvObb37//be/f//huxcv394+fTbSUt+N82k3Gz8et/ez/X4xzRbT9OO/zO5+nN391O3u+2k3HMbFaerpeQe/fMIcuU1NalHv6IuNcf1AGoBoFFMpX/LERLhb7nYu9aGSs+Pi/n4/3o9gvT3uXMVyAWe/P+x35lLD17uQ3u7v95M57kpRCt6oXNiPJ4/uyPCPnh6OI+mJucNsnC+O8wGjQUcex8NuNSzbg0go3sEJzHDsmdn6Vp39CYKHo+sIcwBM9urp+NNpvkOGs/n+OB+n+f4w2x/m06w/jCYOsGXsxv1iHBcHP8eMkXEi4QuBfU3IREuwHt5EJgR+chDFu9AEYcjCu8w/4tT4LIsq5BqFTwzY7e35mDPKWFGFmJdhguX0cSvsmctiGh0EexVovhu7/TQHSnfsVrPFZjZfH+er8fDj//l/LfbjTdc93qyu0b/juLv74d9+/H+7TTcNx7E7bLGZEyrcrZbr683tiyevnj95+eLp2zfP37959v7V0/cvHr978+T9cFjerp7c9I+uFjfr7mZ9ulqelsv5atNtVm4vczV9AIZf4s/WmNVptR7WfkLIrSVxgzFBcbFwtLStBPQ9I/lihsHKQ9TlLsfqplukGLqmmpmGb7D55KqTVswczTQ/7iTCnOmrde7Qah3BObKdo4fGuJX2ajuLPchoce6HnuTOvVPWK2b4rla5vQKXYg0VtQpjXM/bkvYmEJrmLJThK7sDXOjQRoEWE1h0D+lAQMZSCVKcqoczW2kMRRAeJzs3EYmx2zSdTQcuE/iOHm0SlMQd9zEpJ8IOpgy4GnrqgDsnJ1dx4KWFtR/1tK++gwOJKMDyWrY5+8iajQVdKtZO9mt5QFB0Mzppm+RN8Ul0Q4cWSIoy9NuGBMSbOYEX3V3FdIcOGLtXOcIWNBxwaAn9h/oEeuRLf8ZuuBA7ZVHGr9rRvdpABQ/TC2g+EDCrDmt0OuSFyvWL2arvrwZEM1wtUVe8QUSDdnq7TjnGu5B0qY+cwnPZBQ8dQZ0wKIiU4koolgULfI7IDi2zj6vCQR8S5YHjT0ZiNRg6s//EmYcBzqiL8FJd/BTCjWgehmPh3DrElUYk5gh0ZFi0RiaU7Cb3P9pFAKCxpxTw3EdOC+GrdWkcHGhJjclOLk4UkSMR5MYHU8pBw2r2Ijg9HhaYaR2qrIf6wqqZW2YY6TDybbuxywFCZIjJ64lyD9ROkQfj5OHcPUrNs5UbxPwgryVTOQlxNIfDMXMKF0xBBGmTG8YUk2xU+myWns+JNUlbigOBqBF2fmoV3wRc7ovXw0avYbspmkSIhl0aGwFGHAYlhdPEH3khsHMNMzohCUhRaVA7xdUTPYqot+f2MUOljQF1Rk08HsSgzgAQSxbFKmRcQtb7MkTrDdAo5KJcuGqqsM8axo/YcUiBmbU6UUhETWAk52JPXPVSsAVRFHQYrVIZi3VapKDHw8SD8P9lUSZRwD0oZpdJcEESxikpzXlUuZXkN7rXalkDChcm5En1NgtF8FanUAjiUiYDXg2zuFp/dmWtHlfq+pkbDa8KLTPBJiq0jL8YwnD+rCYDzrX4DYkloRZ7FN1qoOhr01PHNeNKK2mLVid34LF0laKE3dPGCK0B/n1YgB+shiusTLHsDnU4uWKY0vi0vqMKlhpyIjw3yblnAHV3wIjT5w0uJ6ay37dw0eFzb945SPo8/T+dx0EH8kiUbS1OiAxsn+MPMnBXm+kNM/1ptN8bMtFIUBBFGGMFasiqdCXqWCDd3M0IESoVRBw3jVNrcEIpOWGjxlSLRohKECraRarWMtOaSHo5IlMnuWBHqsCFiIzAVepyJtyAFisOQhqWPKuYwz8HGeplBF1/zTKRmbljWrdSyKYXnM8uQeg/Dw75lJQlKdJiLsCUqvWwrhvYMZO0J5fAG8ND8bAbWolJ+ginuAVDexH5iIrqtIPa6aDMu43e0XLDSLBa8+9tKx8dXhzwP3wDwNHXROK/LU7OKZfdj/cf9ZW0cnJW8kQS3KT1bxQAzCHOUUjHwtyZAX8mzzGt6q4DF4QiUgcOF2WgVm10sz8jolymW7h8oP2m14h56zEOM5WQMlUUKMkUomUKXvE82Z8CbCfHxigMI9KSi5GiHfTt8/zQPOhKCEjTLxFM8NcMGPxNh4NSlUxjYTUzpYP6gBGtVsD2dA6HzbIb5r57oD21pAdJGQwFtTzkCVoC/gcmVmM328/dkrDzo87b+5Gp38Q8hihFJT3V+NMxhgJ6Zgh1vhuGyQEUAX7KrhoMSctAERaOELhEszIPZDNqQgrgpTexdSGFgtYxYShmJL9OLdi4GLlFIaoIDRgnRMiBRoCVcpOzWJQUFURwsMGoTCtif/DI5F91qtVrr4YUIGtqUR57AOqgN+AU+niY+9EamnCRRtKkNe3RTanvIQWiS6vC8QhhnwfbkZjPj4AjIcyES+IXA0AIjSvJKTgEMKhMwFGs+E6oX/5b3RT41GS4lQsWQ8Pd8T6vm6gLn1pazNeLbtnNmHExkCz10R3aJTj/MKe4F+bBwzkdEGk7o8Zjt7u6/8jXIh7cILNz34WPLymajEbApTkUUIEAU6dPNdDtoA135IAc8MU15ESoGU1DArE+t+rKUV1DpU0GYvKykzIXILJtoT8th2O/nC1Xx6vv3vzhzZuvv/7uN++//vbF61fDZr2bHX7abbd+1Wg8dMf9fMwbWHbgf5r2z66veqYffiN965fSfTcLsyMIygQpd62dKEGzjc+3frVHgdE/dOubeXJH7W6/58JmtYbsj3d3+3GEsv20pwTiUQe9NU4A1ol4v6eIr3pRgFhLNRlmyRfnQihrGIg1mA572eP9dawlBxPh/c412u3N+spB3fmeu+scViJ3UM4aCue5i0iTvgF5Opx2M5jlxoG0JDHppwXDlRRfmQPOMF/ZnNEZXRYe4YFuycJPApEfnSNhDEPUGEWpwEnSy0BatVKjNCgubvFbXKtpERC9ACaK35TLsrIUaqlFDhNd9In0NOG9uGkL7kOUHwbCKlNxOj66vtkMg7j6KWPVExywtFv6OdSDRBqf2mo2PEPjuvXV+tGzJ89fvXj19tWrt2/ffHj329/9/rvvvn/34asXr988ffb85vbx1c3t7e2j1Wq92Vyth6ur5dWS+a/PLm2uel8lczNc3fSPrhc3G0bp43p5WveHVTcuFtPQTcN87Im7ky+cdmkpfiZcdGoq7WCc1Zb0rNHDhc4JYacLb5hgumpV7EV+CCJMPI/u8r5ZC8apg9+gxmvknHHHaxEI7FIGiil9jRTcgbHH64VvxhkyTGsi3Cnj6OSOjLxKxkk+M0/Xoph/diTgfC2PKC/lF2FjGkzYgviEOhXBdsUcbElRKSNq3NY81OyYyH8WCcjz5qi3KVBhB9d4tdh3qlhNEjErXoxpIVdVqTYgyXFT46Li6qhn6cg2ss1BiFnGKZ6JFnZJNlPdvgARMhROR/NgM6oWcXGWJhpxviou/K2ncTQGblHL/WxPpTx/4kNpYAsOjQeuM9OscGI/T4xH+2ycQTEdoFyEVNRSA3drpQlaQF8OzWr1yntyvlhwebXy3YK4hvhXrhT4ZSVXuWRSDpptkm8eF9YBazNzW1cEwT8F5EFQdQmQOnY1+lrbj8UVsJN2UnrV1FE48sFpCgJDKfwlzuoXZeiywPSq0kQmznSYbJCtrGS3RIZUDpRH01+ykXj7BKWw+u549fFLjDJ8VI18yYxMgnPKUGFGWdQuEuAHJvqfSMQpk2ObSFgT/5hKvnBcoNvDbDz5AmXIzMu7T2N2OnozlcEKLcbwQAJgHc9mw2aY14rsEobPsD995za9uvXoh8/UAeMQ31ZkPCm9iqZImbrBiYpBShLETtJLf00auGo3ghX0MC7JFM8tSOeDq5U2MzPPMiacC1tf0KBOJk/BqQtwJJ3RmRcJ+BKT5LDqMGQvpHgsJzJR4HFw1W+npyQhi1NzIFcNyh/CSkRzoJExglRmwdDf1vnQc/sBvYnL+Pmi6hgvwumJyJMmyLcFVY249E13NZkkxCh3gtSIwpfCYglq4m2WoJIb+r8MVYTf9iOaZkZhkm/ItU9h/ug1PPxLoepcasqvCkGZfN1iyWsXIIwOrsmOEg9VjnohO0GGE7CROYVe4SgqL0qjHU6lp4c7t1G8qrQOGJcdQW04kkFzRICiLS56uG4Mhz/Hn3Yr8Wv5DwNsByFIBocqCe4EmqB8AbcXuk5KWe/C1cTfhMVMg60Ux+rTfSnaThOyO9gQRhhIn7RrlIq5KgyjMMQTZMMEdEy3su4AiQwWWRKijJQIbr7/DweJGBr0PDh1IQZ83MYJuwcsAchkyUW3zR3h8EEaBKuRykDC5F93CrN+2PnC+2l3GO/3O+z+D9u7+xOp/e6AA33YTtPHcbwf91OHn41jbTcQiv0hY09G8uZnQZMhBKYQJlV2ZyS2ULqHXSjBYhEBcZ1ylVBMgwq4vziqAJx+ump5OpuGuzKJCdTh3NUqzyyT7E+hVL2wu4RU/0zfWn4S6skDMIi+BTLTDwptYtxns0MgORUTjt5wbMUqkZTawg8sIeAw+UNiPoPtAKkTee3+bEwR/SW5meLAzuI1aDD5JtbI1Fg8W6AJjBVPbm5XPVMM3MjVer1mTGZW5XxkGKZ5tzvuP+5/ujtsdzPvx26n3Q8//OC++Ps9Y87i5L1TtIsG1cnPOfYfGMBcDXUJxlHa1wQu+6slTl53vcJvmOFXZNRUtrr2WJMoFgwYmRUcDlu/j+P7Q7bu7z0yC3BbCI6qyxB6onLyYTjTQjJKUokWE+A37YGOZVVdFNyui6rjxCBWfCRiB1gQmCacDGqZgz/n+/BwF6k+q93pK0erfOrbR44wCPR5ehLFtWqZ1URV5sz88MrVLxpikgPJK1fS+tXNBq/+5ubm+nrjh3D0cCnlk4o1zIGlfdrh+7jt5v/CpHeOUKeffrr713/54eMPH+/v9/h2h9EbyC5KqeVaXGJNva9K1AGGxIcx1i+Q0TIMRotlEAZG8934eLacXdkrapiriDQFoImflmLU+IzbEGjJc+AqhFHfL0qmYOWDCRG+g9uJid0GOGNyhYe4dCfgbN0xB8g7C7G9GWoxjMSy0m5joC1E4grffOaTGrEspVQENJwmUB53cOQLIPf2g2xLGKcfxtn9NG13pumb7kLK/N8lsQzfBV8ZOvzXankw/zzAigoXDpATh8H45wFpVuJSvk4LDo3mjMqfGlNu4pFr4uUv7eRiC5SpUJICGjzwvE5nx2U3h73MV6+Xi5vl8vFqebtaXQ3dxmeX5vTQ3FQtyAYU0NqYKGfi7utmjkx/5NjNDjCNEcQXwmbL/fZ4/GHaM6zIvMGHODA0TBA2q8U1U1dvg3trl0TGXjizWIxLDJEMd44yQpfSZOKJFmIQ0iX1jRvFOuQuSvgkjvbQt93jPR4W6/nab0yPbim92dy8evryzau3jx4/e/vd7xbMUzZr2oY5zG9xU/Gtd+MOlQJJmt2PEDGiM7rRjkc2hxkWI4o7dzGoff4YBxk14e7uTrcgvlBxjMAF4qiNuuoN1MViv9/f39+juBLYZIcRUyNpCGvAKc0RfFvHekVFRuSPH3/0iZEec5TpRN9TZbvdXsQuFiBuD4x5mQ6UoQWK7XY70GeYWC6XpClMKVohQSsk6Bxwo1v64DMMpwpB7EQRzogPhWKZDUhiAT+y1sO8yAktf25R0AUAKtTs91va0U72y1O8A1HE6AFZu6pbFZ4iQJexKONKIJoRH525P1SErsaiirGPwc7RNvyWWI0jUktI8yOjaaHKmYu0Q48IqQV1Vhl6SmDihkwyIAf/bukzj1nMcSpmLWSBwLJGd3i8eQ5IB8lM6A770/7jjpH0z//jX/bb8ad/++nP/+P//b//r//nz3/+808//ADtJR+ECp3D2ndcwarptD31x12+z+UHzjEw3Xx9tVrdLKdu60xebHw0xmHN2SB9yhXB+4CSych06DfH/vbjYX43bXHYdB47hsUfd7uPu/0dCn3Au8jKlftpUIvF2I3jZo+Phc1czrqlq5YuWiFEcuAxjGWQOmFU8Nvpp7PFrS/KUf5+URm5+4VkRj65y0hN2j6NSilfLtu7aSpOcp5TQGNGdXj00ZsTAonFUJGUjQOig7ZLDbGPrqe4P3S2wUb0cxR1vVxtlr4jGa3w2SW/Sl4CJeBP2yUJOdVQk6bdihlH0GRUbec+LvXXd4JkN5YGB/3Liox7e7yLBeqLFd4AiMRVgEaAkCKmTjWpewaIBN2zLUP5tNs7WKDtqkyWVvQbZpNv1/Z7Y1gT+uHpsDieVhMEurEIsvoVrIRRkI7hclxyG1M+BYLW7N0dgyincYa34BtlsmarhYBnQU5ccCuQWz/zAVTEsQDy6tHV5nq1vur7zdDfwMDFYjOg0mi5Ye6222bNdru91MkZFyLcd4u1T49HA1U0R4l5jYI6HXlXk6q49/aPD03HYyVxoB87INIfY+JQBKw1rIxNMBOVIs9Zy4zRAMdCNxB/T9YyZWBEPfqmLdQjo42KoQTo8nmsVa9Y/tfI7b7EcQb/8Qjv6YIo/OiojVcbrA6MQdv9jrnMeNSIZfjAuGgc+jxP1M9Py46DEXB2NaxcfHR65ScGAU4TtPDjNNvq1aA+Ppo6zo/7jjanw3I+DSdfJ0bn6U52xyXmpTutsSCL62F11Q3rU7c5dSt3Ltrd7BGILescPh6OtULu9Gb4bld33S2L8Lp3u609msPH1rSEqLh4eYM+w58KgDZGTwGowpPOIgs5ck3992opM9KkwPkqJqxlEpQ1XU9X79ir564yZXCD43gMEKhVhUzXOXI4QyV4v3IMZLWFfkNsg1KpjYDH6A92tTBxvHAjGoA9lyZNgZA0tnbbEIKaafutQo6L8L5ZyaUaOENxNAWkLa/J1+rbuo2HSWInUaXt0gJqIbx17SoQlBoHfxYA3lIJDlspmzskJGnMAsDxAuflmIEAVP/ai34v4VKtEvxzALf9kRno50ZEl3xocWXBhQpbM68Fp4MtIeWmitZITqMqmFwwJzXJ0TEx3XIINAc3Q61Jfio2wxYD55wgAJlUlSO0AuervxzSuExMc6IjjqkYQMlRY8Qup7hhlFHml0XVtFC+EzMufyJyLlM6C02yS1RoRZWNPLNY0Jo+z400OPZGLZDjlZrCkbT6FoUzj1oLuoaLL8celVs4/a7D7Zm6niCjxpOgu2DxvIcgWr0T36DoGSjxDzhTITx42lCmYOq5mu/QCAKdU19vbGLrNQS5KUWgB0qAMeScYy5gN+EchBQpqAYUMBuEeErThGvBJKidCUn4YTAz+BSSpv3DpINqlWkl2+Uz7sbUqnOglngehHNHNV3xwxAIlSuSacRSMTjm5ErufwiEwU75csU6KZ2aWMdYxjMaLWgU+IkylTIDxAuYJY0UaQgvtApPRh2rhAz5CBrYXdPx/DSycEVug6ZVo0qlriiZGisj55v1Wu8C98LnsBf6SQzIm+V8tT6tFqdhNuGWLw7Y/3E+Omd3QqofgS6GXPfaNtQaF/7jA7DtH04X0F8H5IyOcY9zR0XR++/4rDJFzEWrHccxAEVV6ziFPTqsMdl2IW066IcxxWfSctxD0SWXOInEDmZK06bQWKZzjKD0L4QV13egHyI6hmoKKS36IXlUiUkHhNjGABJHKgovMk4xoEd+7k8hi7TYAAuUpZfhTYlaEVfBht2cQKyzKMYe+iFOXG2OokImBw7smQR2x2131Ena7e7ud3e7nd6bl8uSiJkIGdsMQ59juabmU8zV+MngLQ9JndP89Co6xXJouRpkTtSU0GrZgspfmUKuWiAJOdzc6BaST7NR+VbWAIbpFv6EncC0ZNIuLACIi1nqjyqlhr0ggzJ1NCeuiacgflAGMDJBC0MfHaMcElNQVLC10h69gg4PDgLd5qHPqlPIFXyjVLIBYfGjwyqYdM3Pgr0n5ZOQuJQzNvFF6XOQjef4YaBKhSAgZLFI8Cdp2wpOpKGvzqWPnIo5JfBrE4WJ6KFNsRZzlG49LPDd682dK28h6lF784/OKc80M5KVliPzYhuHxPm0ji+x9eW+Th/iNu9mp51LqGkLjQaY8yC7Pb4x2uKUxEU/QYITxMXtcN8lLaDFkovYpEJZOli41FY6EkkeJgZEpop+yxVbwgCyX3T7rpuY/65u1/nE9cuvv3r73YfX3zx78Xr5+Ha2ZlY6H3HmT+P2tGXi5EtIDvsDPrBtYhd9PyrypRlcZTQ7vmAodUwTT+00WDr5UmH4V18wRjWOhBhURzVyOuiLsRKimdDhG+G4bn+hpG62B214SnWYJIXaD7jv0E9ppgmYBTg2ZYUFuBG1nUucFSsHPCo2ySDFTi9zVmwARY1Mv9iPe9rOBBUKff+KKxC2rScnmWViHHTAnRnNAD5BjAmIh/0Jj3n0NpOMCHVU0CQ7/z3Qeuz0SV1Si+Cul1qCoSf3mCGQURCWSD6NHX3TUFTFA2TVARmeqwTw61zgg3xZX5nhLyVUKsoBK435g3AcLOCjt+GL0/BGC8uMHRm4pwuFdemQ5pkP7A87ZoeMmD4YwaR+Pu45sA3Oq+d7pmTMrocZV30RLgJZ9q/evn715s37D+++/e6773/zu9/99rd/+Ls//OkPf3z7+t3Xb7958/Lts0fPH62frObL076b7f3M+XE3p4fM/AJ6j0YuZ0wLV9fDZjPr16f1cFr23pBbzmDkcbHqr+Sia8ALfQPdg/lsf1wxZCFH5HAE6cPO14r5Ab5RnfQ2AFP28I/+S6UjzcInPdvZrK3IaBSPeSOPKXqks9ferwHiUlwvMtn0qz2+JGOVrTGOUb3PNA1xOZyAE2AnFZ1nq7FaWhmKPiAUnUHF45qbyFQMYmoR6pWy6RqKCXXHmVGJXZ0ryCqF4MsKqCAIXNfaGI5kqYia6FNul0AIOlemBCVIZ1UxUDrTAG8W0qLo2UI1BSssQCwPhp3i1kq1VCeRnur6lxpF2sXabF8iVrOdr8Y2udJgB5Bs9UoheMsR/dae5VxsPAAENuilE3K7jts2J98jc6yPMSNON8o4EpFwn5TjMCahpvMA7Dnk0OC7flar1XrtMtOiHjRbrhCYFqFi2pYU2ou603fUJnPcS5HdH+mKXLZ3ur+KMxjBv09TnXy5zWg3wdrbx8DHrmjngjpMPUqqwVeqNJd/rVSkHbNQ9Au80sVh2Opalvv1tI0OvrobBK+Sh2w0UzIB88GAowiyg2xyq6uipVYQtTp9WoMj+Ixl6p1sUj9IkgOmss3ZkwN6x1n6F7I8ugQy3546t2bLD7UUHUVizuMWi8kpmi8RgAA1Ft3tD6e1C2woo7cYfRmT44ibnqOZtlqSt0MoB/SpuoYEtn9O80NLCiq9w94i52IuE/lT1zkTKFxSi7TYIqp+R8UtaG9pWqjc5b09LlckS1j5xZi5XKkzbuVyokikHXTFNpze6YJ6Qkllajm6ZlQeQCRoIqIPnomFQWeKcBQrws6tRRUrIuNyE7SJ1jOklP5IXsbGyIHW9b9AIKRLpBaHK7QIXsycSSQ/9LfWK+aKrA8lQfffEyhWJdvMUDAQBaAGoCUA+e9ZlCE8rOmQVdXJFGl+QphsrTwolCb7MJx2ESP5BrSKkGSTRahv+eTEdyNgJloxQtibFs9wDEEiGihzSBuZV3EKPEwXiGQYWoEHOb8QbE560TZoKQqpQIS0kzaqfPBNDemNy59MyWha55Bj14rBzeVkmwIASTtsYFXTiVXfEt4nt0W3oLRTzpjITymj9lAPPpyE//iPtIakM2ZhQRyWyHeYYvwjw0lcBfuSi9P6QOKW0OTECEVaYsRW2KIVdXc40Kui2VqL0czFujlCgKlyCrIOSI5EImyI7uQEbQ1h0qfjw0kqiLU/sqEdFZIuJhNAkFP6mXjXabE3OJMqSQHJ+JJwCCTZwkW3L4GzFK0zQwMSjaugGTPfdBLVQgsl3wrtWoJG0xzTl0zgRm+STPiUQp6yMEwMlrItRqf9ycMUaRZI3nKUuUKzwk7vMQqw9Ri5Y3fN3VddFxylbMrE7R7Wq2Gz9jWDqx7OTt1hmvluSQbUPTMQDSEzJ2ciswNGtFhJVBL9m4TgLIfURUdE1JgJIZrrVA0Za3PCQDkXxhPlRH449nPIDxmN0kKFKpoJYXpUsTWqSJnEl+NyekkIOl1Wd0666VzzwbUYTk9+k9q7f52uZxKWYNTGScYDK11Xs2FcOrdzjEAEA0GHSIUnd3Nd7EITrdkvySTEFJWqt/cC6hRTxev6SQplgStAQZdjRoSYHrqfH+9ms+3hsNuO93fb+4++VsatRHgu3gzW6KA/IFhHCFfHZFZwj/556PLBQ/s8PxYwzSX7NRqS8slPbRdPJbT6e6iwgL1JERbxZx43TleNnLYcAnDrzEu5Qn9MQqJheNjpIVo+P59ODviUT2PRFC+YkI+lWTGHvmDLXU2uAKpdXAdmELQPKQjbb011cxxNNMIbUxIKt0O0GqfIxDjIpUHPUTrxOCPJUQiLkuISerHIRKUfFP78+LJ8pYmqWVIkPP88p0JlqnkJgiAkFnbx2eMTCYiW+dWyWzD7Wg6LTe8bjXDgV27/ksC4rZJyAQX3P4XcOsV+oCPuPHLuoGUZDydvouZtCHvvyjoddFASFEJxcMp9ypwrwRifjBvMQLVU85N3bpE3jdqp8NPp/VlidIgknvUHjvkwdsOh7w/4yD1ucndY+gnC+frm5umTJy9fv33/4atv33393at37x+/fHH15HHzpL336ftztYRYkdpsU5MhH/TUZw7PfJ6lVCEBa9wCac7rSstKUFms29hEIpk6SDI8nKy0SzUAp7sJ18KUDIdbAUNaIZNA4f00Dn7Px0kmVeBnDZcUAxYxeu2R3qCN5UpYSJx7yxNprNmw6JnWqEniKyjybTcVOQUaTVCg8ilT+aRtVJE1RRh9XCvYnwNUXFaLCFIEWA0qtlpqzaIY8G0RLRNJCInZoQtGJQoTu7F7WGwiJou0HTk4xPonXxNnv+Ow0JntcWBUIg5g22ywvqBEoxSCLeN+D6gCS9lx9CPcIh8JZGENNZcduEYoh8rbQaQYMCvDypx6tzG7texmWD+9fvTi0bPXT168e/bm25evv331+ptXb7558+qrly/ev3r17sWrdy83j25uHt9urjbrzc1qaf/zWavT4vo0LKdFP/b9aLzYL/p91+8X47+Ox58Os4+z/r5b7pebabM5rPvTYlwetsNh18/3i27s5iMzygU9YPlxO45HeiUe3cLu4kK1u5/yrhgnktRlJNPRVWG0k1BPPLgK4+agzXJ1Nayumd8PQ15V5warVd5AnxVQV2ncY+KiDDrl/qKsmiA7xBrFpKn4N0iFJtQk/pU6fCVtQn+WdDQFuXonRMGUfws0zBHAdW1cyHUXKgrB9eiNwEqawAGKE+AafMrCo0I0j0pECRCfTjhM0CChUxoW9UA0Mp+MeYkWoiYUO3kPQ11VNWuk0ChQBIAcUIe2qIA0QbcMENgo6qZsHdXkalrk0MSQ6aDhygoJXXAnuDN3Z/hkoDH6OO2y9eNu68fNNVXooKuMNB6TQnOhRfMIx/wI9rBYdsgFlm02iMqXyPjeH18uKOvgBiJS77PQ6bqeQSnpVs0mF4XaYiyN1EK0BGNsq+W4FUcnCIfT1iemNfj0f449Fgg49HLGb+RIr4UbrgEVJ+SzekYiMGGoPdE/uySnIY0/+pSLMxyTvZiSvjfQjq4kZHk6vedWl+/eIjUjB1fJFt8yOKQpR9O0DTZBaci70ujEtTt7UO/oESgAZqj6vD4lJmofCasVGlKHVwXazRhHqON9TDIEDrk1/0Jp7UfLbljSlB4uzLdVSVfZZDgH2FvVFA2aGW7wp1xgi82pcrGYnAigTr1ta8lcJeZHWQE+yHNUpUBrXSRx/hMJS4gKJ/6QR/oU/5EgJz18SQKrQqbIS1CMCHVFKBNSyaOQtKH9FANWBiMqgQYJewANx5BfAjI2TlADchYZg+QlmIa4JEIIh0iGS2F+zsQeHtOviGgRUUgSF7mcaq1yziuTIHt+8fiVSwVJCI26QLMLVsIiv7ooIzUUOrd9SQRI/QKw8gUk+kmRY7Drmie7DZVv97f5T2kKNYcDS0SPV4YEBXIJ1WCDkNiQLDVMmhLq93xmEMVKXKCcQ+X8PP9hSAkZ0dBJRgiF1GQl+oSsKzLiXyQWXZKYVXqCkjZT2mN608kSsq4oQhx2X3W9pGhj5PiD2VLplDhoYUAwNyY0QebEunAxW9xA9YT35CN6Djb097CcSSMjIJ604yBjqG6L81rvLdBFsigTzAp5iQNHCtQglMNBQTQyTtAU6RqrXI7Jurx3WmIoC7EEUeKcmEyzQ4nmQBLoICXPcppDuqYhkxmp1PBx7iAMYpyDFemK0R/+PaNXy89QYKg00MylxMMEBo6fczhz23BBmvCwTAVZcA6ADjRLKVrBtiZASXt6DpVrAU1fzs6o+mMKEFwvk9dKnmt52jCBVQTUw1kNiJI0B04iA0AbxzA5cIaflpe9VpZ1io6jSZdcmlAFmGP1scxBfTZ0k1tCT85zjuPutHc/LYMpPjewGWn3k4sy9GC84sIhUgyW//GhuJC9J/Y0tHTpXE2J+zCDOWQ7RsijEn1YDYPgAfqZ0ZqE6gXiTqF8KE9DnkFdB6KYWaHafRgumSQcOdzI7MsxaaY/+LZIHBdczaFb4JX6bDaezWrIVyXpQwu/kUqX8cayC0GqfkYa5awsDJKp5mItuB70o+8c0QS7sYUSgqUnXgIJ1VHaHexASquikF0t1U3xLpk+0HHcHo53x+nueNyO0/Z+9/Hj9v5+t9uOeEn20gOuiv0UVjXt8b+8HPtuhYYALIWGhMppsc2DBMz2nEMygAnGhIDkUpUv0mq8AHsLNH6k8Dld4ZITwxDgZObgpLEhSYrkOiVAxImiXLIu/yiK90VJmTZWYeRd1IkERrJMihwNUsT8KpM05g/SAazS7CbHebGSI2ZpA+2kSEE5VUtWAwiVZKdgDJ7nRL2iXIXiXkgo7uXsy1A8/IUE1QtRQiVge84MEmSopDEOU4RWdq2OukSCii1VCR8H84URy37wWUJXZxZr5z9YDgjEKwvLUj2N1jhmWg4Vc1C3LOWPfl74uMvWcV+IMLlAMx26aZJh6doMTm1sohHSioZz81Qb8BrnFHcvvRMBJwayUlyd/GKQ9QcX07w/MnueL4/MWpm+9u6OYSo7W12tbp/cPH/y5MXX3/zm9ZsPbz98/erd+0fPny9vrnyQszt93H3EEjLAeWfVzhQKmIlAjz3MgTh91XvWdacVRTj3DrqPDxYQ4K/nZynLo3CJ+XvyM1SfA5cqQX5BAzAz//1+rzQJyRRQxiBKkpcKmjIuEVNlPzHvNo+xnmkzEzCKgEy2wFimIFSoU2pVugoIM+GCMOGCHoE0JYF5KUwBci5NpJ4VC+ZxtGRdItRVamWnQ4NWl0iITK5Wda7aTx+whZyqWIWpMyyXVZdQVbj6sApB6AlkRrXD0gdYEUpQFwYBh0Ai02stIsoX3raxg6tVvWL1w/XHvLTWV32B3LQd7zl8gnY+Ymd3x+1+usMYn2a7E2PJ+jS/Os1vZ8Pj/vrZ1eM3j199eP36q9fvv3n31fdfvX3/7t2H92/fEz68fff+5fPXT5++fPH4xe1i82h1s+mvV7NNd1ic9vPD9nTczq772/647PeDyzTjqh+Xy/2Ae/Av00/32a7EsXN09/VH4zQb9+DtrX67EAbNXU04lQ7zqLdDcG5F2OvofXDVwY3JquzHGmSX7fJqubx224XvpyNmer/Ig6N99s5kCSebphwZy+banQFXXpOOCEyG6fgj5NhlwmX4rHVSPzy334OQhpVSAeOL/3EMlrkv4nCsVtDB44crP0cDVMChIrEiwlzHYmiTHbRUpwwmMVsk/ViSHY505ojmZIS1QAoHUpTFXxgndEHE7W16ZQMJJB0ASomAkJlpAioCFMFg713ycOw2dlsJ+oYaEbspBAhzLlDIFQ637bn4ihC9wYIy7bCjdEdtkQZXNaR9cQJnEDwwXtEoUlgOvpnPZx0H5JUdTArLt8wMij1Sgt34FdAMao50YQ6IoNsuxOIOxhTSUg27sloqz+2K3rHeYecbsDD4OmAz12UOnUuqmOmZD287MFNbKaoFdls5bMOGkMJ12vDPU7p8eEo7PiylOQ7HSIeNSIsaKUp1foKeTmHJwgsEzsjWcKe6XHMw9I8AD+BFlowcjRjmhrlPLekEMrGKNviqGIj0JpjfIweOHUlt4E9Bu/a0cGkGjHRWEbsP9gG6LRku54P3RuduGiODwQD6ZY6KLphQLlZ2SxVFgy+/SrWzwcsL5FpazmVkoFDWx3Niw4TorEA9Tw5Xo8OCSj8hyJrWLAGCUz69z5/qVfZAKrutGwYVMwAt/tKmqZAg5wrhpnzT4RCENBTM+O+VJUyxbpQoMuRpfqFTnajSlSDE40sBY9MI4lKRECylTHstmsHDhingS4lIGi6/55rEdV6Zf3VQcEBNUghNMDmvH9H9qx9f4idnOQ3WBUhTWtwMt+1CQM+NW7czSW/kkgvEoMecQ/up4LjqplMvAlNWPQxpTwLO+Vprc5Ib9alAImkuVJ4lKJ/0+beFOv0i8xeCgnIQoKX0ILtI5dAlEKUdo9IRqSQCNBxQA9VGBxgp9UTLeynAP7/Cc+kwyHihGBptRuvsSBpu13+1bF41gXmJocWIkIXpQEE1MU7I0WOx9UMK9Qxt0KZ70/P97rVrvZg7D40MF+gp3uQAP200aASTJglisLWPgZCcsKPaZl7b5QK5jy9q/vC8MLVO/8oQ0zM0cVbMGSZKdNuA0LqQqkptV17AnMLpQ1QxVEeNkI1ljygRh3dfxH6DBhDy9hwqDUQvN7paIi2n/Ry/Fmz600HNZObXBoQBbgLwFFmXSoOPbVuhjnPlaLLa3w5PLW118bSYobWSRFqQC8UzglL3DjBcr61KcjL8TAuyMDnmm0awqRlLxGFtlEykyCGDUdm9qkOP2Wa0oOp+dtx725mxfn9/cKP+/rAfGeM9fKqfQTVuAYrCKAoU0fT42wRZmBu8dh3NiCsgBFQYx0sVV9ygk0ltWEgO+gnV3sPBadBv0P9C0cZD3ieam5iMwWifWhfuwagKreESBFfOOZUga3G073KImB9+XcSZ8QMTfjLDL3/GKfWh9mw4WpwOjNoO9vGSbFJpRUlLMDLSRIikUysqaqoA4TG5dO7Wvpn8qD6Rud4GlTPMqZFyQy1wd8wM2mfKFC/dtwz4hp0ft7uPu+njx9393XZ7hz+Oi6S3l52+UW0OBv7Yk8K2ZZ4PLtlSMDOtOkUU0atCV0TSI9QO/lw0MZNQsqpLJjRGXjxfN1T6YU4Fc+L81QXiHKAFfPHlVEYJO1bUK5YFC4GJihFp/qkI2zTK+kNZiHHjYG4Bk9MwAzfNi3pi3YzuNpEO6aofv3QeFWpqE/Nj3mEoE2VhqgMFs0ObiCY4eDRPqNJBEKwrM+gnPCjz8CAYlxV6mHgQOJUBJmybRLGdopKfHFWrqj2oDKpngCVByxnNTivHFD92i+++Yj628GOyg/dU9dpgIxUaJWmc6qQdFzIeuIzhTAin3Gcl3CbjUzbHHR3T/QWz8bAI92BZBGJwKGWSReuu/5AvOznw7tz8xVSUCpnsKHCV6tgtff9M3x/7HqdrmnfTbDgOw2FgarqZXd+sbp9cv3j5+NWbV8x0v3rz5v27D988e/ny0bPnqxumxQNd5u6wu5t22/HOHSNuBtWwMgRrD6c9c0ztSl7wSLaUuY0FmiiY6YJTdzByDTjLwOarFJG1hFVPicmSmApoWvGK6XxBytYb09EtmMopFygjewsUenXEKFuXBEGGiMIBkLHXbdWjFncISuVngSpcaifnUKCEkzSxSEdCth6YFCAdAjBclq8mqgCZVYWgFUxDBY1LGnTm0gN65EyDirUwRBmLBQih2qWMQGB32EJ1KpIvSamI+W0Vz/whfIL2IJBpgTRagXIUbulQZ02wPbNKENk9VCIrXufUjgVKO18rkbpdh9j3MJMJZ4eWoDbbu/Fud7h3/+ni0K3m42y3P23Hbjstxqmfdt122939ePq3Xbeb+vG4nM2GmZ+YHvDa+ycvnz95+uTFy1fvPnz11dffvv/w9ddffffdN9+/e/H2w9uvyX7y5OXt9dPV8nY93F6vntz9OJ528+nudNh1p91iPi26cVBbfZxttZpd9cdVvx9m+26+7xaj82xUC4rgi86AE2YYflziJ7jtUgsvVQY9HnqhjqQ7U9w0d+UmCzfwOAI6t++84J4VH1xym41bLmIZAISWC1Fl1x+tWQJQta6xOQoaRSrbh1z881L9OtSk8+hsuxMKn4oxF78A98ANOfR9jLcuChY+cvOmiF4A/dA4vqpDJ1dtpQ4HZtpAot6P9EanbXM46XYhRIsWrQoqBOCff6mP6G0Nu577YoHtwJ3G0oX9B4cstMRzx7mRqTSanX2AAkMH5JTTUuqXCW6mEbOOQ47C0kuLW2bsO2TQNh+qjBmyR0aUHtpgfSRakS4maYv5snMBZuiWvnt5geTyolnNLAxUWHFUlTi67TDWjHhesuMDfLu0idWDjfKzmAg3wlYYLs2nmS9oyRwBU+8X+Ml20cS1IWUjBxw20KjMlV1ci5g9FLP4264t+BNuY0XSl9OG7BJgW5FxVZEmSgTFAS2OhcEtNYOuK12uyFBHyuAhYLXbsQOxNY5megJuk1GfGPjQZcc+ROZSknyiENqdZmwPKYISvQeLA6qAwqvCvaLI+f2XahlggUkPMsHo6bzZPmENekWUsAQnNqFZjKIL8Mwc+R02BVe0BWwbdIB4iSSePXxN7zJXdbYqMUkuK4SUBhix10h3DlRpw+IBJigdS/pd9CKHjjP6iFbCACqLeFxXq1rUwc2OzG8UvX06qtqiPkBUGPhWOcE5PxG6Hp1wgwQh8iwlUGwGz8HCvpUySVQRTgttzEtG2YQg2QgIJ91GdD41mIAUUQqUnCb664OEQE+SQlBUucBp/YrpX9op86DCgzJldSpTfnEqIBSKNGeNnhhRfrW3RSAsN9Tgnbb1CtppahgsmeYqUZds71MOodo1aB9asoXzhQcVH5T4lJnE5fRXw5mLlIz4WnkNf1H6IA7+nhUhRKGJtK+Fa0nyAyen6SBk2oxUadTVRPmMNmnLvKY4iDTcsSTYDbo844rqV6bDbu9lZp8Oduq6XqqvLXS249TC11C5Qcbb+Bg7HaDEJuIIcWYvLkwTRFRcNRtiKMPFR2tAw/ghGpuyg5pCl8y1clpqSHIsEFl7SFDVQoUmV2DIMi222CptJjiTgw0w2MNoMe15WtwPPollm3wSyUKUQhg1MnNmqLTVEx5mmqBlwqfrnwLZLfVLoVVPQomRjr5VqJzi3pmDOQ1urXrx9nK5BVsNXp+QTA6n5sAR6wdjUpx6Y6JOEstqXAYZix1xzUxCGj85GAuEiEoQLCDcxPRTnKflwKQKzyB6xEx+Gn2P4Lg/jLvDfjftdsc8D8wsZOvHMmZ7v7Wqdkc/lGmGmbT3Hx/kQqbu5bfx7ybS7Hl2oTELu45vFISq8FainSq1QdobMvpA6OfJGaATLO8wZcakptXoRygFqDj8/xQ+6Ub46RwQDqtH3k2Si5lU+Fj2Zq2rgz/qU9kwthvj4Dqdok10HTdNJFUHwIK3wAFok2ElHUatUFbpK2lGTlT7Db0KwMEDIxvFomTZClwO6HX3Qe4g7We+RfV+mu7G8f4w/vjT7u5ue/fxfnePQHOfXj8CBtF23OYcnJTOibMoBMdqW0REhQhayLnESkDfwHNPyS1sHamNzfk8RKrWuATAXhIPQ+XECKkVNl9xIq6KkVZILmXyi35CGFwlSRP+UA7bGPDmkymeGbbAQucQfBBxWfKUqyVXaqYRMgtYwVuMGDzfGAUnfReIOz7c7kEVmyUAxnppSUBhZh0VLglC9dOSskF9Oac/D5/KPEiTuKRt8ZxK3HKMRaddZb4OQtSpw5xcAWlPSVetyBqWrRd+pGbliky/JuHyKEOji+NxvppVFESr2HDSY9YPpi8warjPf3/0cKeMKzK5lXqc7w5+BFy2RSRiATh6/aDLapbNEQf2fIbJonSpBH3ZXaJH303dH/rFxFzKDtCNc2bBfk1ptnqyefHy0at3rz989e7rD++/fvv2/cuXr589f7FaXw2bNZMSZi+gdHfcM+U5nPZZPnI6R1cAfcXsR462TD1RL1hGqaMv6MyDRY5+zLknggOfbDPAAJ1+2dCY01g086slZp0zqcXUar/3dY2U57QS0F3FtFyoUIkqQfKzIuBl+JxVD9PljA1MEARSoIBMARmbQEnCJVGtV/oSyCQArRIVqELM1crnFJhOwQOZ/MopZ4NE5YM2vDEReiv/UqBAFapcJZCgDRKFBomqSBo8iamL4eVq0cVVJubQWwhUIE3gajs/o0egPLpk6eRwSiDFKQbgrLsakQo4LYyDyJ1Cnouf3cUq+EKEtKKRQCLuVPJpPDeX5pW1E9Noajovmd+Pd7tpO852ft5ocdzPtvfjjz/sf5j6yZfRdEgdCust+05sQQcobmq4RlGvr64217e3t48fP3v95tmrN89fv3nx5t2Lt+9ev/vw9quvP3zz3dX1oxcv3z55+vL29ul6fTP0m/nMZZ5uvhqm9Wq3Wu7Xm/1yfVhtjqv1adntj26Z01U7zug/2OvOl9Ms5+ftAPzDFEZinEYSjG8+SjxfMrEfutWQL17TzHqlx+nCjK6nA7YTAetmfIM96FKJXhvrMBlFhWPoAtfJNk0/jqDkba5S1z8yxAZh4YV479MB1+83+3JlV2TUJ1rVFNhlXYhxWdRFU+MDse9V4Rq2ODcwLgdwGTjQM1Si/ALYMXoP8uSyLPCSiYloepLRBTCkg5qqUn96wdSOIpemqDC1FwMlB2agwQgbSQVoqlqc2efN5BIOH7RkaHYVJ3ddwPQ4x/P29U7ErmfTI6KADoGpK0agCWx9HE7aXCODnMsA7l1aDFf4Kos1kkNkvvfHjzHbae3akYUUCFTz5kPQNuXWnHG3P+5dB5WirFgFY9tykiCZ8M3PdPvt/ThAFA2LLAzd9DAkSw/UU3J0Adflos/1QKueTJWslRDIzdzHQKOksL60AmQ4hrB9pEomi20ay1/a9T/PfFEdIDAoYDgJdXLOipaETxctjKc7xOEcXJdxvPOxA2dYPb3DlxwiF29s6jpBusqeFwiotMD2bU4+v+3KhWMkpdB3KUVNs6Zjr3INUY2RdqtANChqgtSsOmpUVoqRrLCo4bk6aAczZVF7mN1Lb6xYSx4VvOivnFcCDUqIzamVLRIZJJXOl+AAbM4lcErzmcXJMTKIM0qToQpaOb1f5cu9TB/2d74BaoEPPEDwT9mgRk1CE3Y44MXKTpXCDCH6U+ETslXbaoIyiD6GRbxARZWOR8gEl2KCzhSmKitwQ663UOeV+VcHzUUjKRAkNRcIhbPxX//4UuuVyQmdDVAYH0EQ+yvdZV4pHLOFcDjzPzDiZpFNEI4Lg4EhcFVY/LkQPOqgXMusfG3iA6+WqMoSuMpRLQVCLhvVdTJMVPyXA7ggQI8UVlcczeh+qJcEusbpAAL2/vuTTtDcC9WwgjeC/IFEyoRBlIYEIJehVF1tg5RDPaRhF7DlpJvxUjHJwvRoY4jLvmQwoZTPU0TF9US9Q5h3eLmzzp1xdHsfWKK5bJPJP05tsNcm+BDgzA9OJCc0O39KOpwTpfNhe7G33mrQ+0DG7pHByuU5JpDC2BHE1H+Z6cqNZJhsYxopSXTUxIYxxaWkhNCeo6S8OPOmMPIIt5XvZ6fNSjgFQwQRF0ilhfA8DHqQ0NiRPjeQw+JBiVg1/Owi/0a6KEml9eTbUOwdP0o/v+3UYBFRKhjKnRDqW2YCjKgWzGz5ScBFL3tuUzKUM9QDWyRx8kojbuxV0pbmV5/CA9AUAlvrBVAzR2nSJmBhc0psgRj/Y3va7Y4Ot3c7Py/DxJ3hl//ddsdkZbanAbiet+Sl9bCjofkfHmCHnSnMQ4k5HB3RYRK++kOTApGyjTjCUPVUuhxZlNEjjpfjDXmmJU6g5a78AXFmbjKwmNzaVLalN7R/ziRhI0EsZfh3rTPOTb/arH2Q3tibhsNqoHMdFrPd/ODckJ6b21fWVMXp9rDPqU7rKGFlkqWCufvPcGerKl3ES6OBAKHRN8ro+cSGIBhmMzpph+PuOGbD8Lg9HrbTeDcyA9h+3G7vd7t/yw+ClRHMj/RIZJY2CcCChzV0BPkqJmmWltSYc2w+HEx+uypJJQqlIXLpTWYmfnD1waGRrN2sHiimB7xQOOdEpXNKQRmSkBqVEBTEcEm7WHXSCYKduKQVJCj66aJ22HabqO5ZZfpAiCGMyhl5D48ytEAVyNCCe6HWHyDMV4FSTj9PETv3c+dRuqMYNipTKGnPAPPgcBg0kcuhs9Im1Mnc4/z5UfDBTfZ8SmQYaWyX/IiLAArtXIqaUKxA41ZrwVEpgUt1wSI2aEDRrhdZjvFtMt3a5ccub5nBVaUrpjANndu1sVSsXkmvg0vuUzvNatGQ/rhlqjr5wtFdHl8aZ4vRmnZtzC7jRMa2E4OZ2CEbb7lDAywA9nF+8Nl+P8p86BaHrp/mC18Z089HToeeY7a8Gm4eXT178fj1syevvn3/m3evv3r7/sMrP670dH21GVZrJnZurPOxADDZ76f78bA7MJU4WZ9WSGQOoNOuF39+K60v75188ooZN30JOULL3seDaskg0xsH1476qlx8IEIxJp3elQi0pk5J16IMp/IwgbQ1cxtsnMYIh8yzEqQMWAhVCCJJm9jJbFTomIq6FEKhtETClcdgkANg5z4TFQppEGeaq2o87IZSpNh6l0dy0Jf4IXEI7R3ASLE4GmpEZVJeIp2WafSKHGKuPCS/QhUgwaUzZLElju0X4aKIS04lseLjSHq5WtH9lItdq7CxXSeSvsJCvyugJI9L0p8SIEFmXZOAGA/b196WfZLnwkLQzuhkRCFGwrtlZJEfZtFPqOhsEU3Hctdanqu1FrNRHTyazNNCWPoeSmDNOM7HfF0urZbWBUnSWZrRwDCfp7PcT4zH02FxOqy7w2oxu1ktHl9tnj+6QcffvH76/s3f/y//yx/+8z98/6c/fPXb37359ttnb988evny+ZNXj6bHLw5Pr++vVj8NyzuOxfBx1m9PvnEJpOpFH64BuLS5mJ+WjPWzPtyPLF1nyR7s/tQP82GYL5cdpmBF7FaL+cpPfbk7hqGRPhsnz7phtWTRZwRlR1YLMx2V8fCS0io9/23KJsfhWNLEVEcb5LpF1XA6rq9vw/isl+7MIS+bDkA8riqD/oy+pPj3sO54kGmngznhc8XFc/eA6Aq4GKQxF13vNYbtKmkEEVSaOTRgvdUmEVVzkZZnqpM0t4JncUq+/ROYtJh61DY7xNkVdWBUjigKFCxSxC91xAoyrVWL1VbGe7FUV1x2ahbK0urXmaWa93CV/Gim6wL0PqcHPaYTU+5eenpRXpuSoUilTqelknXT0UULzGvrNBqIA9E+/qCMoqwhDy7YnexyXht3XMe2unhEIrIEtD1RdUKYKNdl/CtXwbYivDTsugugIE8O0xhnwCPbLAgHMEe9OV4+gEnDloSsJTbT3mNWMgUSRKmWKtQEdK4okELPjy9lXcYNofX40iI7Q5kP6gP7FMLcr5aWvhG7TFiyj30AjGtozDu6E96g0tF3cC3HVU0Xd1z/dDoT5QGBLAtiF0KEZodgDEAVJHqiiKNbxbZIN7NOZacFUvbeWAcxfBiVJmO4fVEktaWpma5HAmtLGcVt1yNb3bRwQEJIqsYIWC2NmChbLRDK2J3lktNHYs2AMwVXr3wTN94yHIOXtFH1a/YQQMU0g+3YYVAW6RRxspQ86aYCTlaCT0pc0sGxcqynCGUE3JUk/TpLWp4fDzgtRdHGYOK9wyhhABqCnT+Jf/UoYXx5FBrtDEiy63Ixh6j+TxZlCKnVYgPcSjAngG1I26iLUPmEyEVi0Frzq/mHcRGvLKwe/TGWk+fyrZVknSE3+ARypIDqJg31ez4zeP0TnMo5Jz7P/7VQowHFLuULgt5AzhiPiCtdwVoJOSsalf855wznHBpL7RYthmB4B3Uoo10SrYw4tBHRUE2UmZhf82L9XdfIQY16B1usNuY4L1ZHBTm8XZGE+J89IYMJbSKqGpNgIDs/IGOCPmrnECWHCu0/ls1XnWcGgkHz/rpPUzKY7THC8T5ilkud9Cn1Q0q7+EfdOcN8IENBJ2G5MMQqxEl/zrEKl8yGJznpTlGJnJ4LkCgwlTZYjnNven4RqkQQbumHAUEDqsTNqT8pVHHhcUYnIWWqZBWqU35sAlmnoYr9TXdoZZI4X0hcaTXCNIjAZklrF5xUR0iMZNi09Ca0JOUFxhBQnanxWbsHWpg0hBXtyuhXq8cwZ368x/3Daznsd/vtjskBkyV+dtNpN85GBre05TO21MFhQNuEW+39h4fgrG2BwWiljy7gh6HEjJSuNRoKAfBHmyHEMTtDP+rKrO+yKIPiekNePwIdFXBUZOG3G88qR2hqkFA5FS7qQTYxPBYv+gn9ymez+8311fJqOVytFuu+2+CcyiS82m28eGZF3sfSE0vfwjrAeFUiQgK2cF27hzT1zZlm8Krl7TMSytFWVTgzxARhiy0/uhx2OLyTox+tP/qejp0fesy3lrbbLTPOXb5CzAw4X9NU8HBq8pksFQFYENb6k22EXPspWZ9ifjVIzVoS8+t4xkm53Fo09aJhGY+hwTwHcoSWcZAgoM8Dmedu0gInDeY5kJZL0F6LMnBVFGTKKfdacajSS1XYGLtSJkyiaahDis0E+qdv4fUw2Xo2UXKo0/Zvm3Qe64dWzZ6zv/IZudZ2tFHOcQMOnmt/RpAh6LdwSUNLlcwE7X8eLoy6JGwq4ArZFvvXTgkUAPmq8DAmeLlqnRlOjH25ZhbUzdbDcj3064WfG1/ZH0/OhKDy87YCQpggJX/KP7Y/0hlrm4wPLtWKzHictowu8wVXIdtnony3b71yVIGhZ4xXDqwRHYAXx66fZqvDcnVYuDVmJPYZJdLr2Xo526z6q5v146ePX7x5+f7tm6/evn7//sM3z54/v3n8eFgvUY/9Ydwrt8nboDMT01Sfo2EyMc2P43LZg7ibeJym2UFUmDyzg9rDOxLOUziNMtDXfMwzqwzZP+cjHDAI/UiCCGJKswxjDAPllXgUvk7rlj85pdLSe75q6sJk2aDQRQCwwYd86la7TtaSUwCdiqShAm71z0O9d6bSVUyM86HmS2YlCICqBJkXosgkULEu1Sk4AEHkNYD6IQTKc8kVrDzrRCgIxHUJbKskgRwqggkJykhVbY3B26fLH/0W9fXV1Taf7q7CxORfQrVb1SuQinLaEPnqVgLnzV8JgV5KMJ15HcoMc4e8vJZi0zjCVpvMoOQkMgBFAeCAcdbnVJKBKPI6IBxfAJI7H3mqw+0bzLK36qNdhcljNnWoDLRJF/BNFd18mk++6202nobjbL34l/2Pd/NxR2Y37bvD2M+mxfHQz+/H+6k7DrdXT149e/31h69+8823f/f9H373p+8ef/vN02+eXj2/WVxdzVerWT8cup6ByvYdTlAhFDmv9TVenOoT4/xnSzWTSLs6LuaMKZeLMhy9qzM+suRHqVfOtGWDIx0mI4ZANut1zBUZ12SUq6vVoZMj82VY2oJt+roaDQ0QZ9EH/T2L1Ep2Nn4z9rqi4L8TZgB6vToF0T7fjnT5gmm8ABVAbtLoG8Q9sIl9tpdyGajyn2KRWzaG6PEiQL2GBMjKaBJ9iKK2KzAvgbYdQMLJnKqfXhCKSzwuAetEYN0sTAHRplI0D6iURlcEe2AuH142p8tiXMbJ181DZA46aTdaJ8ODiXxuWIooRRpjFLATZRdlhtliSVrPqvyoXBQG/b5BgQh8RCUhCeVAYSGzJxTFzGjHARUmQ08WTaLzsfXhbEB4GWQYbXUSQMMB1/V2Za9jOYvfE+L5RzCQ5LBxkDnyUIYKyZCLeFcST0+fKThqUMCBhoxCKpDEiKR3rhpQ4VAFky+gSeoo7IUmaGJMffa1wR+HIBS/oz+42JhnlyABNjHAq2++ko8hSVZCC+KRnDB8hghHYPvOeH0pueq+m0zQXPBJj9JvCSd9RYskKI5gUTZLN8Jm+CPp5RT336vm82tconY1iSQMIpMg6KogtGRZElieBkhQ5jc6KSAdoeqcVDy6wGoup6msusgFv0gFK06S46NYvlrOd//PfYg4y1gMKi5guSKje1l9B4fB34qlWXqDhfqv9EwqcTOVpXi10EoG90pX8JKZqXNGtXVWAXHVmBZywxNmy1nIs9wFYOIKP8/5q4J8TBACTX8JR4H86qIMpSs0Ms58hzclcEuUpOJ7YXWTZzaFCbGvXNFCkIxltpgWJeWFqIgd6cnkX66fb1QDSJsmFdG4s/nIacaKqI89sDAOQZVOeWsR7Fsp0gry86mGQSweBE4JhR2hpIaS5DARYyERgGn2EeogqEiRTAhC3WpENgCiDf9R8mJNYUg6+qIqcCmtaUm5lD7pGkaZEU2EG+PjVWlU8K3UOBd8MScaLCwyNRhGFrW/sT/OV7PBDqC7bH8gPeS1ZwROy8MS38IVHF2Bl3sRmPrLFXoYuGhHxYFGc5DTuVE/Gycd27Bf++PRl737EQ29jmyh1JkQYxB2wAjSoBqLDG0+g0hCMKFZstNP0Jp0Dfl2lsslyLBzqKskRLVmlpFWrUVpwziRtaVCHlAhRUKS/57Qasx6UibUk9KW80GwBqUTACoe1qYRcS187NcUy5XMWXOEY+TWISOSecnJkf71gFjBpxEoIQaC59ATLISo0jCWZARqg5Yji04EbeD2wWFxTwX+7TpQXNCjk4EG1gFIDfeL555BoM6RIyOuMBHhpHRxIbypnYdH6a5u/HBq5aoCh0SJ9d8gwAj1seTZ9MNlELLSNm5ilpNiK+xWTmFP+H12HHuGN09cizmhpXmwWc2UOQBLPOtwa6z5ZZBR58Ql5CT3/piKc4l+hVe+Xs1Xw/p2QzxcLYfrFSOSwzAO3+L40/bOid9YvYQBso34PjsdGuSfElFurtpoCpQX8Muf0JOg52n+rAEHCmPVT3QY5uKIAF1K/eTKlknuEYmNu9HlmPvt7m673273+92Yz9ugpIjfTbbNgDjPdfU2MGMGCLA2i04aNm22N41Qy96dvO6TSklzKm6G0YpaFAKxlARa60oJAk8ghS8NZWkY6qKSZQg5olrk12E6MgdiWEjRBK0UJdUOAFVp1d9eIKusxoTG/pH+Y/VaZpot1aUsWDfC42CF0/KWIkFTkAKTBAAoEfpKrsJhzZy7qOkm5GsDmaMtV76DA0rEvMvnmfRPVTlj/gNeZkhPyzdhSIEW22gyDcCsxCWTxMPwMEesKyfktEsBnOvhpc6wcCqQrFOIpIC1oEKfeIZ2b4ZhNZ+t5nNcrhWOqdu5vY3ee+fQokqfHus/tYUTCekBgzh8S0+MUfHZpePueLiPVnKMWJt5t6P/ClEXkIp4ed5f65HmxHi2WmYtFvOLtCDqMLsa19fjannwhabdrlseltfDzaPVk6vl7dPHL9+/+fo33/zuu29/9/bdV48fP19vbjCBuSvOuHakk7oQ2jmajtPO9x4cdie/FLz3ZvD2ftzeI0uIoLmMHqjGDHzvf/rJBVR04OCE/JC1hhpcGQDhBO4pB4pcyhnuwTmHP3LGHSC2Qj6dMCGwl8JrJsjH08efftrvdpyuhiWxqhdGUgsg5ACVLrN0A89pt7NLk769vYGjkZVuA20PQ0+CuRM2gWaRCopu+3YCVWjMXh4SBHIcRrJuUmkyq4pKkpWg3W5Xdcmxz2QUrlNFjsnNHh+AkIYPBQTruNls6pTAJWgxDthLZuFGokBxqSAvl0sAFliAAI3y1QRpcqhVOBeqlNzu7x0LS1iaLUFyDEtwOOzHHX0VHjoRxGwCDJPLuJhi8A9Gp5szEFoss33nWcrf7jIbtztO896UHtG6q8knNMblakm7CFah0Aqm3qFpPnSDAw+j55RPL8Oo6QQQl1sQAeO1nE6/I2Do9www9cU+oDv9lWBUzdnVYZztd7PdfrYb59P9bPfT9ONuMe4XyJ78Lfnb03Z72u9O28PiYObRwlM3detZfzVcX9+8evbu9dfffP/Nd+/fvn7z+vWrl682yzUt73fTwl0v63V/0x+H43bej8tNt6ZtKHX/ixrl8IopxZxj34j7xanvT1TjGJYIZbFarTDq8Xg1aSikagXxDs3w1h7AkOMwrSxPy36ZgULrnfJNBMiFM5SeWogs21XQbVTEToC8el9JixYgHXvnCoRUgjYAZQzp6Oaz5WznPiPGxD0xfE/s6Q7Px7UYWmrLNPB6Njma8ueqjZ+ZLl/WZVmkoIzUTHti9U1USctmZ1CIqrG+4aXbOpjQVUhnTcgFAOC4EJx2c0WYEi9DPGhPOO5ud/XXN8tCbmYYqJAzJ1TbWDtubaWCctqPtBAGmQFvxAJuwgsUPitNsNFMOpxj2WG5ATwYa7qp7NAu/+LGgoU9if5vtag/SkYPysIMlCCb4Mwp3UO2JSg/tN8ZWzcf5QDCBWQe+ZFv/WyefU2YdsYOT8sSe0eZ4lQGRyjS4+Pc2Yg3I7E/eE86cHZdPSkwzG5FlEMbQahVTJ/9E8Xzcpp1gxxGCkBawChW2UtwWmgzon3a7BgfmpUn6pPDDUjkZWq+1nrlw3mdL0dGMiFTTxAjFruRceEQoQNvni8DzmbL7jR05yeYVB1k68iGgwNBZXUgOn6gXAUtldlMdUvV598XFMjaDN2y10ZghFIGR9TDP80MpSRSHVKU0Q/aACX/mS6GWoLaow4iv3DAAgRblv1hCL1EPTavXH+0CHD6WTTRzde++H9YLxbrATOz2iyX647TYbNYup22W646H/VC1QBjJxXzdHg0U3b41p4iFOJU52QGg8JCFJMFduo3pVLea8W+OpoltxPYX6ztITnt4EJ0PMKtVkJckhUDNCmD8B+EyiGuZi6nuSj7KlaCCQCqSwlheAuVNv73vui34vOSYcsBi/NZRhLSZ9QJKJu0pWRCtEzf33pKI6fGcfc944Lq5CWByo9qsrViWVNVKyr7GWGGqpBi5/TltH4eniYkr4U6rbgs0SWn6BVRNB4Rok9BW8vH1SLBiB8LnDPFlgR1i6JLUIWSIL/srjkZQegRrufGbqL39NOMAZqhGBbHqLKBMU7KxnaYxPkUvQuQdu9jt5oP9EqHf7p9RjC1lHFSjKKJhTGCyISWuNgrtmc+iFj0xUOcawlIDLXAjl5lqP3gv0OXr2zUHmIE42+LeBQ0diDgAjHkZncFLreZ1WgKWiwheeeTXwp1VUrsrzCvqUdpI9cKQiQXw+5v8jX4DzpJun6Vru5U6XN9E8AwUaElvHSGaqgyFSpJZs4+JZrefirYAvmXMhVSjhDftJ1ZQFOFvS7bI9EysNwWhh3HEMiJVmmlUyfzrRJgclzAqCsIEuuOJjkoqX5RLR+cZvhzNEOYp0NuizDc6bPs8SLcS1OKB+QzZ0q0f5NAAw7ScrjxGzOqF4YxJWOhApECL4h06du1GHtKjmM+7+K+ZW9EHt3ixeGtlfNCYz36d+H4JdjS50K5BNqS99TTpuka4Tud+m51tfYewTA/9qf9jInd/s4PT+/v8XZxrV2VYULqzAq+QZJSJCADWkq3wHYiC3Q6HcMpfSshLjAg8lWkJ3cEFXa4+NER/vLrIU34UfHu/KvPxtArlWPe2CF3oF1IekLe52gCtYkMUfLFdhMooygSWzIto4hJc73yHQAz4lKUTIGEKk/OzEzSUP2KspJyvirJCXX6i4EG4RZ4flGy+ledUyYySkrowcG4bIYBbAmw1RCjwCn/nKlMogdHyNBmJbKEIKtfygDNsM5pxmD6oNYaWZtgEjLXjQSB8w1O2rBt5FhtJYhEpRIuabJtoyiIjlzyv0h8ER7yhCCEFKS8v/6EExW8qk3IpcRJV0JkKQgNvmxbV2857zbdnOmYH10aBj+u4k4ZPFQmn7KM3hCG5qQ1KLuAUZ4nvEEzfZuMe/iZL073h4NPMDHwHU/jfLaH/elVSAgovm3AQXfmxhxfLuzrr+j3eMDMBDen5dV2tTmsVrPNer6+Xd4+vXn+6unrF09fffPVd2/ffHjz+u2Tx8+X6yvvTYD+sPDpCW/naS5iEjSATIkOxx2kal6yjd+bmt6DcFUXvCdCHh+BG+6VUNwQVCIK08N2/9ONzqE4YeC6JjfDoqZWo8s0a0E3HfMalz57QEjTlLOLhAY2MVdNl/qd8wmaw3OgBJApSbsUMN35ZaKCCfDdDoso2AtiFLuAIlErHZUjluCHimebyaVwhTpdr3HFsSItkAkEArU4pRZXAVVAyCkPqupeQp1emgguTefJpC7hIRAyq1ilK5AmTOOeXOpWDuWV3TSBBukCe7kEwMKGUy6RY2aEFGbaB6tdILinaRwd+6q8e4TNL2mRCdhh0M9SPZhsoMJyP894O6cNuDh2acz9k0w1M34DDo1yxJr5kWqGse6EIrh4OdK8M03f37Hfz/bjadzPIJKE73ijM6C64+GeY5p2aJPHjMr0qh3jgE/hORPNo4Gng2t/t4vZk+Hq5aMX7168/+bd6w9v3n/19XpzO9CZtof9dr44bDazR+vjdXdiMoUF88++qHDb2jw9A0QHBr5hvloP63xxyTUSZ/9wQhZBlZ1kHr6Hk9LNFWxhQiA5lju+U8Uo4oABSCLOMJNtOVz9lKqWnalV/C4YexUU/6hcWTU0onWS2JztySWY/ZjX4CrEYqp74WS/rmwOeof64JtaGTRLprUiw+AJLnhDQizVkoQa6XKWUKcKHeLkmbHa0hihH4+JA0FVgKGBTOvDDMCdGI6lL6ySV1TtcrPENWp46jpX7jnShAmZHPjRUWPHYvGxOWZdDnDgY9sApin1LCOSPUgeKqQjUqOyU3cwJ6diB0RMHexXPdMn7Cwux+RjXQYX0eM+TtruaiWajIztS9JxnPVHN5XQesz5rJ91rjFl9SdrlE5MJNMlG28Qx8l0OI+nBYTyt8hEqK5UOo7STvWbc7EzkulGEJkAAnBAmZntIaPLOQ7PgSavVSsiIMZ9jpRpSnRhH626gNIzrYJH7gaT+b7OIiS45GFZmQZ8WQCcGESkord2wAAsjmNXX8VmjHGH17Ac6DH5ivxm3cbSNACcEppo2LTnSjY3wZq2qG9KyFZ0Tki60JDFBgSbUtZSnEVqJEN99U+utBCFJRgLT8lHjUxblqrWdxZvqfQtZSAyNudiyjLfQvU1czgDugRuCMArWEIl+cZ4CIwrcskOn4UT+4vwjKVIekmJAP91KlqKpAWxIijGc0iaf2UdQMqG3DoRTYlNkUA3yFjiNFHqZaga53qmWuLz8LCYsBJIV1yJCpVWuxOsEmX81ITBnL9uUabIpx6nhvyajXVWDT1RITSPsLsk7OwQ8cn9GBG5r//hVcVqjhpAeSFH0vK7KtuW2vAwnQR1KN4YqfpTxivW9ZC6um7Sn4D4VOoczldaeJjDvy2nL6h1udcS81VL1GS6/JYlD8kF99xFaQNw090Kjumt0bKXQQRyvD8tevYQXAyNBbTg+OkNOIwxNMQKlmGzULMxHFicMjquV2rofb7UT/PiRXjTYr6c9YO81YqDvLe1tR32BDtDrdaEJAUYvJ2qQ0mEQoC94kwiAmrc1myBC23ibYleYu92Omoy+3VBBgeofDiK8q80Aqi0cYZHTDpTacB5SeOH5M0QF7ILgRLfl4fY2osrzUEkoCikIcz3KuEsCE6Nq5a9SJUSQQuVUIzIuEjpklDHrFww+DVBJ0uOaTAPE5O2CCmREWgKV4LgqEX4lNECTRBS1VTiSmhdZKLBHEcQRz53vpZq0JRMJkmu9jKK5WQbDkIOEEwFYmCao7ElS4VKhVIzx9zcDjrisYy4fyQP3mdt86f66JLAEA9jJx0BTO0AACnp/i2CqCs5/kqAdkX0OiSZ7bPvvqKYQRmyUAW7hRtmZ7UW4y3Lg89doZ1Q44v+LEHRKNlBbqCEDZzsR4yeVvzFAfWoPai4MJUYM4cJIGfYrNxCtPCzR3iBH6ftx/3dfW5l68u7JjMGxygmXIvnwSlA61ffAALcU4JAtBJplPJy2VraiTCB/Iu3R1nBKQYxLCXBSjCbjGOLi5knDA/MDdwWtKc9DtdwfVOHphs3m64eI5YmZQHNJWSpJb3OMvxn1P88fYmrE1dFsU9c54W61yNPGiNZpkYtzEH4lCjNz9VPp2q3ept+QAzrckYBLlR1MxzKLQQAGSW7CgbgJPV0zNIIaXLUABoCn0uwmsoWngqWUyu3C4WjOUI2gtFkq36x1CBm7ONq8tQ1cxogAUS0l9zS6ySMJUTogm0ke1W8lbc5KfYpEZq+OIKCYrBEgbbZcEBo1jXw2wpYPKcJybichnqphLcZyrvVvNssOBabfshXO/qNWwk6v6KaSZtbsrUNaS0cjTLLeQhk5MryPc68+9cwLdu833fnQ3YMInZbOhEY6S3EuBQkhgy/euY7AjsS2GeGuRV97rhc3vePuttnj569ef72w9sPX73/9usP37x/9/XLF6+fPXtxc/OoX66ceiEY+c8U53DqmSvM3FM2+kF4B1FsyIHZMK5Ll2klAkvTBp0qjAg9yN2dYIfunub77R6O5y6uyhbH3tVOJofR8YQzb1VOh8ysKah9xhDI2IxZwCohYDd+LBaUYc5jc1EomFnQ1AC5iGbFdJ9XXozlkIaR2NE3qyFpXkWnlnNQN2U4dFOR8voEhaTMTv1YEbGyLTFUkbPwVGWocsmvzDquNptLFWIdD/fUSUhVVB+CGAWEc37+SNzOeBLA/xLIr0vEq2GpBgV4qJcnqBsJOF/wo33ygiwsbfqY6koZKsLett/EB1lqoBAfrXKeBQMTgtezIlaogrq5Vg/jkkkY2u1e8a8shAqenC78DtESPMgGDlnOjRHUUU+StPN67HD6IzFogHbULBCP3l5YHIds5aKHTMf9vu74M5TRGx3E/OQug/RuyqIMvac7Taft/WG7nbZ3R9dU7mcTtbbj/cfTYe+e5ml32N8dp/vZya9g/4/Dn+/6u/1wN62388f98OL2+uWT25cvnrx+8/bDd69efHW7eTWfNoePy8X+pp+v+HO8x7fMm011HsYDiDGPXHaL9dBt1qur5coVGa2Ar9iQ8fZi+ocyq/4vo5KOZKuHawlxpOGHSkIq3V6J+giYd0/oCQ6csBOth18AduOcToBvcrPPpNtwShbVdLuRMGGOqGnRB7GB4KqMSzK+II/kHq4CFKnSDN4NDXl6HE9z12ZyLyO9VcErYTswAg0KEgcN4E03ABXOylZ4fwbkSDlp99lLJwQU0UBIDHCgNdDiSKA2QIpid1xSpVUkwArDxRefBPGNsJKo+y6T0kqaQ5FkYpitJQr9REosix2WEUt7jbENBDgDESXRP1+RYp7lKVnXRQsmFgfxI0A8zMCIHdA74tzzqaGBOKQob33OsKj+AZj3iUgN0vElrxiHjkk7VrLPoy7On/rMDvNmFl/66GoA/S/dgXQdMhP67EftNAcuF+NKhAOGE90L3oowaDTNI8jxcBlsZaxyA1tjGrKrS7IXwJpycoGQHTJELvm5FyYigCIZvlwwUjBWUFDpk19eqeKgKjIMMLzTiR5DvPAhJgdId5ku1+vV5oq/60fD1bpfacHiGwRl6UEBIxfZyz9NKtjo1jmp4EoHSNsb1A3Yaal0wSquKOCTqVClwpkbAK2IvJB+2ZCJmcV0b4Eu39RjTgJLvktnqeO6n2sEBv0BbIKv+l4uOXWzTL9c+4Sn+4ooSYz085xh7qsCUeRtU7RoJv1LJINOLmmEyaoQvcyppQtJfqBGACkiL5L2mrGsKlB6+bI0HiA/0dQ0LZXWOfNCOMLMzyVk9pPmS7SJ0bOMTCZafMayEsgVGHVEoEEgwD1EfrZYXqeFn4Xg8ylRceFHbU4N7dcfeFrFTDd9sdPYA22TLAI5BNOqc1igJrSQ+gq7Tlq+zZ5DpesSaclWHC2ENy0AxZ+I1tMEUlWmTgmVNuscHmby7wNx5+KRb5D3ficUK3FPizjP3AdLXKd2y6pDSKJBPkPMTFA5gFTSTYSKFqPi0ozmRHuIJclBESwKbmXlEzJMeIfWFeXDvDvMe3fKgKS+/2q+cDUaZDB2uT/o+npCUCxEFYmYQ5hGzgB6hTu4hmfBkBA8bdq4RieXYzSDbkd3WyfOTp7M9w6DY5vlCALJ5FJA8CL2VBHSgExxKJJFKREmOdGN1lFMvoafD2L+kvZq5cGzTwpDlpleJ42DabriHLrTXLMBSStI/AsXW3QOFw0lYUUKJFRCvaf9tOXly0/y2+WUvCQItGtOnTwI4NJS5/JVstqB58TQALZ2eIcVxBC5ZGFAgSAMGGCmw5iFQiCAQ6onSaN56bOAdwgPlZynCeoAEcVCfr6GztsgB1+elm0yapoTJgy1bM3AU0M+uLiP8W8X8HXBExmm38B0iOTfOdMlbn0qt1jch+y9SfRz7rN1mQTSV3Y6t/Nsk4GBLg5mEi8Pw01DazLhIo7PgjqrUVeXPZWHHMf5kd40zia8AnoEDvI9PvL+brff4QvC0ppoFaugR0Ph1KlxrpTAX3ms8xe7zW+Bb72Tq+hBmiyFv9RPsnRMpmg2ssYjgSq26y/UdaqJt+u9T81FJFjS1HcshciJjToMAxc9CdtFRDyqTNLpgvlPLCLkOwYVRsbVv0NfC+bIwNLsXH4QHgqCwpWoUPmqeQC2cjEsJDU3ZpHpfzuxj+hdhB+KDt+YSpyDPglMJSBDOFjJ9PhG0iOtKSXu1gnC+oTmwGYKmcoF/uS+uLhmSg0cV35pLP4vU7Pwl8nkWWc4inUBYSANDEGkwZZlstm3lvHroWrmx/CwtKgV5IdwkheGmjKqtIcdT1zVRTnDaLLqZn6sozsxVcbVWi0Wy95dM36WIk4AwwsDzVkn/NFuwYdTlqsYL+rDqNnCxvxye2B+efCREswYxeYzZ8kaV7cYuJx1ZHRzZruc91fdej0fVqd+dVped1fXy+ur+dWHp1+/e/XV19/85rtvv//q629fvX5z++Tp1fW1CoDHzpSUvufGJR/qmQ/Yhx3dj85Am7v9dpxGmMBISSeVdWoPtCu3MImpg9Ps4oMjafIpxAzfeZl8yuAorVzHVTWzBW1TDYUoojs+AjZXqBFekSCf2BE6ddXkvNulppv2s7PIosHH0Smq1Sng1cDc5/NDmURqWVRczPbhsNvtxjypVM1RBcjr9ZpLACzIl8Ap+RecC0mnvX1PusLDWpwC81K4LhG4VDkkgECiwBa0qkhMSXKqCokKdVqBMvjwxLRSzyuRWcUeQiBUYSShQM+BHNCgacLd3Z03G3RSDCQ8xWCnDGFyL5QFCvIln1PSNAEOBFUghs8eXSEIcKKLSD7EMnTWII0jtGdehl51zLLyijZGpJhAqpgPcDsJJe0k7uLqtVfgMe2BA6bN28rGGleSzBdVH8fZ7Rb76eiKzP1htz1sd8f6ZOKOnB2yhAawGV2XcIFmv5i2V9PdcP/T8acfDx+383G2nM9XfbdZP3nx4vXbr776+vv3b7558fTN1erRML9i2nUaJrrLYuoWp35J75v3AxP+4+kaHeoXV8MKU+CrdXyDhE/mO1dN/y8eyj2xP02axZxypXhmf6FPumBF1Vp5oL7LNF2HbGAUqk4iT3npptrLcheU0dZ5shM8jii2oAQNczH7NAfb9Esdk/082sGtQm5hdNnNlRfTloC7SeTIYklWT8C0xenfVgB3pCX6GRahQqH7IBwUgADY2yEx886+ewdWKFHKGY7tnmCHJniXpOwhuBIQscv2GT8y8sCV4scC6wOBNY/1HcacamOglhbhVLO26mWH2x/P3kE4U/zWuiMUhSmmVMJJa/pDCbMF0ihLeVDTh9fFLwakMxAffM4pHsrCZzoBg+0HBxdJSQBGRCJfxcKP4MlVbvwN7pvIM2d5JssyAkkVcBFhkR+yWzFC9jCHSf3802kIVFFwlxySsygjkuCau9agXV0dVEsLS/1wHh2sYbNCoa4ZyBMgkYBDtl1XRqRcs5noOeoGz2nYdZl8XiwE6M4pHQnVrw7BcQf0l3VHZyNo9rPTcj5bDYsV9ne5vlpfXW+uV1dX880ylSiPymuX0vHFVZZqHRSLoEVJwmVoeoGsg2WKvnUeOa/eib5C0Lktwu0XTReiZ45p5qgRD4OVIR8XubThIKccTBR50PSOGiOVr4rp51erfNlitcr3LWTT1XK1XuEeDFgGl2PSSaO/CE8b7vpfeqvgPS7diqb4levN6eBEgbTAtctvjXqB0dI5FUO5Vf8Jl1ItKBuGY/I04dBDs56lkOWKPwlSew6VtuQ5XJSqEg9zLjGqT3yuBW6X6lXFeLG6/gT0YbiUrkTFDbkQqIT5MXiqUpAZivTezLF9S9m3KlgrVexhVMyp1a0ZCTfhV64mxLYTR4WarcAecBqULlglwdHOhBbuXHLMC0uSyK+JS7pCnbYY/J2uSE4dqru/JNR4l59VKGMLxNaAo5a4KOAnpHnNNCQ04Kiy7blBT+uusRNd/t0DyJU2jCfGZFODM6BiWLJ2ijHH4HDJ+zw6hYfTfHJ/4MIvUGjOiH1vFzi7Dm03Zaiwu5aJ1LrzA/oakogHSmhBPQ4Z8DMMTncQHz0CUXLc4E+3R1vthk+RzLtUHfz8jga4OffM/YdYQ6sxFZRm6HByqOgYNsMt9JX4bBg80erYYyIzB2Bkeo4rhzM9GngVbgskT9QodI4GVzC2GWUxXTHN598GyYu4A0SINYkN7HNMRkqYToipsAIhitnUW804l6nmTFhNTQoQhWvi56FqnZPnX0JkUIiWuqgYysPco/unvBiVUU/CWh078tSmMsdKlh+Q8PJ5UcY4umqnqTaVsLolg2hiwi/MWswhZtkEZd1bocmHrAacUUfm/y2DLD/ZHtxPh4IUp1jkN9ONpxCWqDnTzFf3lqPlmpIumbfC3Aau10UXivbo+C7gm6KTZ5+CXGmC+FmItoKEzOQ3pCMTWkcGe/x83b9p7+t0d/tx5/iq6x/vPy4yAGLVZGZwV1nVIMlUOvb1KGqw8t+eqszECTbYdDqHLBEJBZKeYbHg6NhmL4M9FCE++v48ZrnujnFwx465RybzXgsHE3VV9KIzpetA1ISUpjSFUedtrA6TyQdCroYI8ROQyYQgZs9V4cz3kpWINXQcYaOqfL4e1D9PwBmlF802annCzUyWcvBOiuVT6IIPUGMFe0kBJ3nAJPJrgaov1/zzXT+S7xELKY/JBzcLlRgKc4JCMNBKel5HE+geCXQNZFzDxN/LPEuZxRJrc+MtUz+0BcOchu9KrxIRh9kpkkaTsKlfCg1iOyuI9W8ErEgoeZeEySoSbUlJD+VfjYWhTDN8/md+vfBFv7pc2a687H3RL26yq/8Q5nQB3A0BWuyB84rWnTIH36dgfzzM9rPT9nDYMvt0NKEZNZE5Eixz4+exG1yRWWxOw/K0uOmvbhdXN931Tbd5unz8/unbb15+/fXrb/7xH/7rh2+/ef3Vh2evXq5uro8LpnNjfUXYqeq4ZXRiHuDNu5UvZjjgHjtBYWoUJOpVsoycGL8IL8/6YQoVGNQ7luW2MKriLScHQo0lPQhxwjBUSs2QcG8ElvEtqtEAB8IE/NHwuLGda7DI8hirBMpUvqWyKFMlCdZJX6MCs9TxAOcA6E4BmlUd5r5fRsWJoqdTzizJdHyXVYDzS1ikNe1O2SRygX9phUAB4sKEBIWpyGldqtPCnJwQJ+bkEChAmsIVKEAgUWW4WqDqlEsP2yI8TARwpHI6gfxqtaJuyyT7zDRCFYYicjC50SYtSUp5n4jj7u4jp2RCa8iVUbbD2BJ2VRVy6J3Ql67X+gAFQpkxsMpM2StykF+XDu4yZUI1Ih1Q0mUbfa1X5v3o1X6737oSVDiDpWsDdAYQ37tHx9sGR3w0+4fvqdm7bCDOaOnp/u7juGVUcdPT5KvB/FbZbHfs94f57uDDxd5K0RtzJcMv5PhqUZoRbrACjWk+nW4630pz2O4mNGP0ZfAnn3q6enTrG1gWi2cvn3/3u2+/+/77p8+eXN9uVuvhenW9OAzdOF8d+s18uO5WV/1qNaM/DavFat0vBx9TgEHezuy7QXMSFmsPvaFIABeiqGc4GhuYkU0l4LctzagTXJ/PHT3z/DQj6MR4Djwr2en0xelO+e6SiqhomrlBujLePUUuyiABauf5rewx0rHBJzjqIrjzN3vbJr1oOJ2JPczWzy3t8T+xENENCKgegbhVh9DgPB00+sG1BteGXDRxxUFi4pY7h0e94nWIokZGvXa9rRZnyNImMToL/LwGYwSceZ6USXa8dr1kEfAI5XMsRe/eHNgjH8UqO18c3GWKeiq1xlFahdDu7iA14VlSfXcYk1alhb12bMwcRBHSIzTQjEwLUXUlRd8AeVQXwTw6ZtbmHVHjV6OZolx3RcYllcXgB7owxs5GSKADFKXLBZor5O6GoiT0UoajEpc4bdlu70uNfJMmXpAcBsezlBCjPVjasylJKxnlIpdgz44vCSFHWJBtTeUvCMVAbUAtlr65aGWcO9wwV5fLJyR8T0T0V0ZwQWrz6K0Kr7oQ0adwpf2K/rKfrRbEvg+M4XO9XG1Wm36zOg4LvDOdV0LGHiZSvpKmnBP+xadmUfAK8mWvLJB1MFY+qITkR0uUFhXsMVILVwhmmAVQ13uASKF0RwY0r5LgzJ5nUiMup5oBtKIWL8aTHHSSIdU9MIubq816Nax9fLFfkbOSODfNaQ9AJ/0TpMCYH1AXax/+As/SuTRCQt2OTGi73MdEWL/Qw2FxQ2IHF3A7Y2qaw3YMkSbHOUE4NycF0o6fkutCD5AGnUAiaDzIuuScQ5hq/DA8vFQBoVRCDKJaSZxDGl8sr+rsy3ApWomKZUqyOTVAjwR6ajczR0UhZWyGYzNxTiu2lP1YnnOSLqGkDfyU3Tif5moLZtq24Uxtu8H8WWhMrZB0VbtUB1KdVmiZnydarObT48ScnKKRf81ciCGdOGmD/YCqlVXZtmc16xYqJvJTzCx87bTFYeeJdhhHckYH+maWQhgKPPf1n2TqgHDkDkB+MrTkw4X4hnh87i+tnTJqPgjHphNnQVdDDw30CNfMCaBNQYbRGBMyxPkSOqxI0AtiDUP7R9yL7F4sfyFTUB8v9d5DFmXiA5F0ICubWIrvLA+IRzsDQNLZCbbWGJQOdqz5VDHNiy3WxJ4Z2OxmGIybbPGUUVQpTzESjb1UyWiYOg46lAvvSzgtzhyohaaeJcgAybnp9kNHOjMsrKuCBKbC5ySFo9smgowX+P88VP4lVPFUiW2ndaKQjUQcK108MQETodMyDvaUsTzgwj4JDCyY5o+0EGvnz2mzuS5j0kqYWps5sb3uJREOVWglw7D2Wc0hpmQgWFHmB9TfJLjRqrEUdCAKPCAX/Lr5wU0gpO0n+jdOl+Zj/C68r9JJv+qiPqKy8QvlVaPL9WABFB0tlAjOgvgyVK4coASI+JhMmEeLcaXdD3PYu2V6zDdczkOszz4oI9VMVynMDEAAkZCx5AE322mKpVwwH7POj1ZJ8uE/2Hs9srRusLGQFYI5AChcPgfTJpS+83Xgtp49ri7K0A11KigcLGLrhOzQawdA6lzASdLlAmz0/FNwrP08J+ioksachC/yJ/exhPiA0Sop182QewQzH4QLwEt+JZBsyxGAaWSQnKTP/9QjI1JORrqPhdAU82PxNCTga33KawiLD5zbDYqx+nNBIs3wG/gxOgJKN/Qi2WoEl+C3WubLCieK+RL2lAeeowVAhSss4iAqTLJCAgkxTwY/iZJO/DDxy8G6LVmhzqx1rvkQlHyrIwXq1LO8RwZESYAQ6SHvjrledGsOZkRZl9HJXPhmGWJ1VcVSXQWeJhzNAtYR7Tgb8zbd8eQemfFwyns380CTEqUdV1gdzrwb3w3HxXreb7r1VbeZb0/X3ebF5snrm5ffvPz6D9/+4R9//4+//+0fn719s3r8qFsu97PD/bS/n3bbwziemNTSAXfAxmd3I/WS8c4ByrVIe9N5CFAmDI9xi0/z0W9be0z6qlSYMZkfATnhWkfa5weLoJ7Kcgsdc1R1hAWYNzkVtUF1S4Dy5XIli8P5yiEBJqRdSqgHZ7RQhZWi4ZRAQowTwJrCGDP4m/0JWeixBYNdEhzPocAGnl4ZhYFQMAnmJlRblSDU2g0lySk4VYDMKtAmwufuD9pcJX3JpErBr5gylxzShQM5nFL+4VXiukSQTDyJCXH6gmGKUZgEFBHqUsVkpmwF+VgeCKFAVaAYEED+gn8FOvxDksXK3ReWMSc+XeVXQ/t8aSu+mTAvwGUFmO3dGKmppw/liRj7u76WI4W1SjfCpKp4PEFEbpEL3xsK+/39ftySzoPKjmzustmOGjp6InNIhDAbVqgAUxwfSvXGtstNxWMOB6b4PNp+AKThmRtI7/cfp3u/3cQJJfDdfA38botr6IDFoMpM92bYPFu/fv30w9dvXj558frJm5vl9eo0+L35ad7peR6vBj+z5LtOe9+PgW0YfK3EgK6UaSQgZHEPlVBbmQa9aUVvOvjG2rb+gmPJkdd/T64vIU1qC9eRSaVzTcb/JiRygBP4kunTuvii7QWNh+00B8Co59cdF/DK24QOjthl8HMsdr853PFVAGIgrAR+g7qhjbnOivWibV/tQe2XWpCsyGIhdbxzZE0EsBbWdIC+Y4SrVMHLo1yuyOYU/YtLniB1WURlvHZfSZqIyy7B1ffEpHJoKzat0po4MI2PQbs1NumKSJNDXrjuYiIX3fCR6mpltERRqeCgdogLETgRkysgh8XC+3OUF1nVO/PezCF0Uiyri6Jn4YWeHkUMBdWxiqwcLskk2zfeIkoT+Bt5UM6XMy2IHVJ8uzsKD4sWMx8eJFZ7jnkmoK0EQQpY2QFkKi4H3f+sh5xKnUyDagq7dBLnR/fGzyeJs8xz+I5bYN+RshkKvsjqnwvg0ExPs6UjXDNTVrvkBB0AgVHldMHjCLfe8jufcJ+X/SEbSo+SEQXyHsFidex1ZFFU3FVsgPt9qKyXEnSEeMw+5zTTLakZY+gyjMsxEhIxiAE0SIoCl2yCWkwSkNKlp6Fg9UYqbiXVdkMuhpuphfW3Uu6JZm5AQ7Q3LBj7126PWV1f8eNDShoCWCRCUoc+yFFwUq8zqyZPpisIxWcJe5UklnCkVhTt7PzLP5qfGjVS1bCttCASQ7M5BgjiXO0kmAfU/FQBO4VlbMECHFCWRMpfmirx5f8cHqYpXByzRz0YTH8epDGQCeffCgXP+K9+fIlKHJwSFL1LXV5L/3cVSJYnwGj5Sm56SWWms5tDL/S3nRpVY00urYnKO6uKQZ1oSUIplr+fQqWprApxtbjFqZcCSba3UCUv8Ren/LvcGwRBXesm7lz0lLiMV1b8kiNdpKIK51AIoY7+REscGYuoIKVxTBktc/Al11UOhzBNoqNzJY9OJn1Vp+N7drdRLrtRvHlwwMb73dcl/gaGrBZlskfmshwTg84Rq+HH4jVBoYoerOSUWSnOOYBbS4TVpb9qgmjHW2LUdFHIpRm3heaOT704DX8pPlOwj22Te3AkFBdEYg4cC4BylTy4FSbarnPsaF3qfToAmTwZlyoG7KNQLgIOGSnv1bTWCrfYy8glBTA1gSZiBExh0i2nKuS8EDOkZIyH5sl09D1tVtX08ITknhPnTv4LIVeFca54hpBapR0yr9KylBhb5VnFzgK4ELujPoVOWytLVHSllfOiDCdqoVc9hwoxB6wPdLiTU22Vrxlx7aJwmh8TaFpYAoT4poDg5G8VwN5hkobTKI257OUI4Qic2DtPKIe9BZe29m2hLc79piin/UVMo74Qgze7CwAA//RJREFUBWnQ6HQdZsF2GSENHor0HP/yoSZLs2SDHJXxyN2b44hKy7Q/5tU8szp0D9uKDHgDN08aWq84LMxqzhvvjMb0avltl4iaxdJib1UQGtInIPaq2idVop8QUE18VnUo53SRZRY3n9Jf6P1Wx4QJO7ElozTqCleLQoGhDydfmUP1c6MqPDGD7yUnZT1IQmct4BrM8qSU3/8AJ1F9XB2skgml7RVCjfh4EArO3BU30pzYorDiNhCIycJ9EG/5GRC2ESwItIV1KTwD2M3Y6ITio2hNOnsmJYVjcHDAUdsor68U6i0uDga4GtkVPfI769YuJjrrsWv6uR+XpQCnBxUfxbJnAgWYRMUhrKABNzaqzh4UOyd+dqhd2nUKXEKli20t//xrDdpLxYpTyKRUES5KK+6LVTd/xAysX6xzl2zjPb9+4/P28RFzOPAV7LTsKKZkXZShb2RRhthX/DLbJvYtv05GURLx8mYiw9RxMZx8Me/1YnPTX930m2ebx9++/upP3/3x73/zxz9++/vffvj+w/MPt4+f/utx+8Np/9N0/+Pu/m70pRreE58ftvt7p6r9cWA4HCAeQ3A/jXsfAcAnR1toT51R/2k7vQ9JuXTJHM3b58eOYc6xzq8Ux5+M0dAGOtVCT6DQ201OHNLtJJW5dGM5v3CuhWFYNhHQsgO8amIR9brN/SrnEuoUthPSa53mM4Kjspw/XGQRRIBj6WrNgjQ5XCoHGAhUJFHluUqauEKliQkUi39g61W48oFQp9VQladkEXLJJKGHkGejKpMEccEpyFWFBDCJuUQOaaF8XoWwvd8esxCGTfd16TtkwQw5HRRctPrpvzlQVpyQQrzg0CKQCSRq8aUIJJDwwrxzpwdOk+yNXKiJ/hcTBGqQpKmCt+C1DmnfKrpmLYg/h0jhqDkiwHeHzXSk2JTqUVTEkmlSxqNOE2OUmybUtt1+2h2O+xOzOUdcK2FNloulO1P61bpf+Y2kbr3K16gpot93ct7mPL1f2hsHv0WL3s98CX3mtgP9SS/x9rB+NK2uZ5vrbrOer5a+5qNHle63P82HqRum+8MPP9z/P4fTD/3N8dHz23ePvvrw7Ou3z9++fvbq5e2z22GTrdmz62HtUics9WEUDcDcWSudv/inQGogdmUpHU3xIDhlVz+WceyO1Iks66idh7PG3T4vlJG5PlZkb6OYA5fLH07znd4GCvkyXBgYdQHmVoiD/mI8gq2rCX5k3y0YTio791ws57ULw4l9n0tRFpRGUjgp/akhj5lOxkoHPsqoRlVGXDpn7ebgd+sggZgjtjRbV7t4Yozg37UzkMQhyIhgbijLzRKJCpBeluq2u97t4kUFu7LTW80snACfxscM9tlBo40CbQBrL+SLo5YdpT66pE9AMeYFoVVzTUqeOpjHjQIv5MC/RhIcJaG44mC3ni1xCcIhyIR7rToaRuMkQ2/VybR83WcPj93NvSa9jy+5yU8hQFnEqDQkmwPsklCjKMOR9RCY4FViQNiopIIVVlgmww47XciFDRzMmMw8c0cMQnv4SH27RxY3czNbgK4CUZhaDubCcOkJNQmSQFBYMIQEvVLdEw5QTUBDuqpQ+A0eajumqhZlDn039bNjvv1XbgdoMgD1U++7ocqGjLUg6VKs7NZ1Q490EpUqBHczlz9JZjmm+J+FOS46LydfpY3WQQQUI3qotl9AEahJw7n/RYvk3BkfKh59Bw6DHP/GjKGqQ5bwfGNzJMbYv96sNhv+l1fr7CFagguMkI9pG/jA9gSOw2CsPyBoFI6pF+lL/kmffERXFRDlNZ9pUs3VvddgJgQogVMlY07okNEtOLuNfYmwuWgg4R1KmncyQYhWF45tnCCpxAq+4dIkoenDz0KZLGLtzq8EJRJRC6DaDdRqvQD/pUUZ2qaEGpdKhYdClQ6CjICxxXOn+IGo6sjhYoxrA1ZNOrGqTkCtVSyVupA8N2E5OKU+FBoXhiR8Rq0YyTudX6vW0dKyVfGdT42BGwCqK+fiblrME1cOmCnASFGtKoK8YMKUuKNHQVxVKn3j54gSqMuBK3aWTsVQR9LOoNpwZp+PPyJKSpIyap6xfkdu8iedMYY6mNKD6xHZmcIvzoHjFgPP/JCnD47u9B5w+RhcfcVvzFumFtgwIvrQkDFEs2JPCD1GUd9gHsQr0VLyJV0I8wDJWRzGTnPi8tB4yqvXjkefCMF9qJufDoNuFnWFxud43RQqbYJTR0ojBQFIc5VMsUL+gFC418aoMz4VhEE3De5eS0g+Uyk7J+g2kSjFqq90TeYsWmCdnItNZIIE2nWxqiJVo/0Q2oJaSlaCC+1rFKDkuYWNUrJVa9mhy6C4zyAfBHIEFJwudcFW/jiUijiRdsHAYG6sueKHxCH9xrQL69gw+Ce3gSCy/AshLWubbKSwKC2IDTcL5YB1WNaaZGZt3KriAeAjphMdYABQnAGq5ykbG7y/TYg2iGKS6SshJWMGlkQ09XP0PZgxef/P1U39MZ+VwJPOS4/gEnqiBkua/VMaa2GKUL/wUcosmfSvxBZyVQUQdlJzqF2gVSlRcQ4484NPXHDDqPUUkOC9R0eUnMgSiKpAY2UcAwJl4LUmNwMYdVISKlU6g4ZUQ6EGBGcxd0nEYlgAZavUi4F1BM+mtRoAwRMz9luLi+G3BIiN4yXFk/bHusYO0vqZFibO7rY6sGD0fIXCoevZHL1wB21NzCGU0C5LhIExy68qb4zjnYIqrXArbWUVNLYDPgcOR3M1ZIEoQb+IeVX+hwfqKpDtueFu1o6A6FnGTi0k7OgGyoVgV53OHRjshJyyXhSSLdgf5JZoi6b3ZvGq4lthsUe3SFnZItRUlL0VBRMIMuFT4pwv9LTEb3icC6bPiV8MXJPqHCoKTWu6PTQY5ktDiraEbDcdBnrBwlwgHc5QOcD8ICh+9+x6xcyQydywHLql7/r1WX83clMUjYB/Ua4oTgijNyLczDh9lczpuDtMxPejD03sppO7WRzbKN0Nh+U1M8b9cnMY1ofF9Wx93a1uhqvrfvVf/tM//sMf/v6f/3//9U9/+tP792+vrje7/fbPH//1Y7e/O/lUyHTY+2jHgWm7j3mgVkw11+sV00bk6oRb0wktg8g4vkJx2U7XU5mxR0/kCXqhfTFMN8xbuYDY8EZduIFGVzhAWSZWz4R4e56Qym7qpasaYXUCUws1RCk7w58YIhEIPc/uV416SkNRRMfvSjuQ63W7J4UpKt6wCl3Fzisa1JUDXN/7TWZyKHAO1iUUWEoSA7MwqcBVYvKJC41KhEWZxmTFRPjnHT3kEygpkz4PtE6gCukqQ1xgC475Rw0I3om6le2Fq2EpO1Ei5552xPSwE8KkStWi6SINYQGtIBNLZAKVHZSsCW/AvNZhmDLDBK5TDC2mhr0WNqgYIbA44wvA3LSCgpyApSUCPiVIFWHMlzJ4NPzotSktansmX8y5gJzleW9aWd1kMnIrrV6QYhJW6i+Rl29qE2svDhMAaIeKNOGtNZiRvrRarTNZdepFV9PeBKX1ZsNp3AFda6j1dU8r5kkr6YN2J8J5vUO/ZCJ6u1j1Tg0liurUg3ou7qaP02m/33+8H386Lvbd8jh297v77WbzZHh0/eTdy6+/evv6zYur2yvZuVrS35xlawDy9RXm6sfBp5t1FbTmzkcRRSaY9gkFEiOnTYmXAR/pl5rGGArYKUYM2kgZFu2966fIYx1QGDsWTFGCdgl7mGDhhGzWgAlfsvSTo6XH43Bk3q7MUTaXATKJhQ++blVYOe0WS/Jr08vgfo3lAvNGMe9h5rPN0sKEwcEZkTgjV5k4HEWVkosHJD2TMNXG4T50I0qVxW4gplChBYphNkcNc5k1mqzTLirqJGTOQQyVChCgAdrSnEFaknLOU39QaTUhfICrXNZIwQgkYBG1VshSqPCcLDildxVp3otfcAGSZhH8HRztVCGS9hm6/AQeaXgvnLAgi9RyhRLSqiVBNNpLmU40cyUFrsq57C7RnBqoCSDhmTSTS0tlK3AYUfuPsjLlqo9bZlCBkDF4ZwiCM8GyDxpcTKIjaO+zGME1kAJFmxCxgYZClCsMtC1jtDf2Mr0zOxI8BJ7CMxsRzvyimBcZTn1bAoDlIWgIlfphEE25o8qbOkDxtjmCiPozKnhfzs2zoBUMKZO5zsJHDmsd0qcO8qyBz9iHKWoSeg8W2iM3LXdrn5pCIaODyg7c1QcSMT7SixTjdDUd4NxGa7ADlDSeOcOv4C1HIRiADUopg2OyehZfQlX3qS2kgjlZrVbLzXo9kPTZRfUHhKM+4g1kAwnwCxliRUtoVO4QJjMN6xXL/gmTIN7yTg6BvbrtS57MMwqa5xC6KynnbYFftTYnVdxGJUfACo6EZWw3NaHRyy3NL6XrzOoEYcqYZLcDcPPTQkxVBFC0nIryeTEO2SYEwEkiOYkriKQ+NLB+vijT/NconaGIpbYxp5KkItvZBBoWYESQUu1wdnqvw5J+5dSQMpeAhVY6joASrDCsT0JxQJTOMQTSuDHQaIRradzWvjgElC5WV+nTnNpy7a7KJRjR0nBQGZGpXY3mqNuKXw2hSj2XEZdSpTtjGEBWgSQNB6cVF3Raht9SCiytbHgYNoY7AZcWxJGTKiGFdkjJrd7JURNITr0jMBFnhGEYmmaO4PEf6akMVvgMvovODdbH2ZhtModucewWDOUnTF7uMWrJ6SWOL/JKjKXITmxS8xl5aEccRsTUEsQkw3W14NDRTcAiuHj7IYhgQGY+6+tomcV+t8wwaoJOe3uHTzTNxlM3HrtRgrFdKoB8UbzhUXGmccy0zcKq2IoEUIwQTVCBwtEeY9NVSDQZbxcqsPkYP7kLlqgSHLfDqVSWM1iFcrZZs0gB26WsZERWE2UuhRmIEYadlQ+cglyUPIfNCjg4eZXYK42Nth6cTSan1Tsf6XYe1RHhMNnAwzOzJmC0JWAnnuicHJr1Emz1qFrhfiAfXHRSSnnR1nC92pUf/IZGYyeKpEsPG3SGEyo00CbrkDqaNhbLqGf42Nr/q4IM+itCVfGJnupMHCCPKs6HPobDkcZhgwTTBtnnIibcc+5Ayjmh6yDx/bShXosyu6VGjsA+YBBaDFM0SknzH1UNoQbSKknIj3RiAcEzxhdPVN3z5ohDgN8/7IjRIA5GdnzWE4N4tCc6Xom0JWW03Yx4RE5a2xP10xlBnrFFtMd13d0Tk0m6u63bW8RFPGlS2UqFqAIa0oUyh23MVR3Q4/8ATeSVshjooUTVQ5bVTIf4UF0iyMabGdOr+fHQ+WpEN4gzZ1wwmZhUxqhWbgZ6aD3smoeRRBYs4LcjbhgtLeGmYvC2CHnqajQ1IhMvxwkHttMJa8IRa5+8CM99Fl0Hy0cGd92gardkCf6UTAWqwPs4b3h4NCJBihSC3EjkcwBch1N2dVmTLiS5cErxaKgDlVIKXWjAL+WUYwHX9cA5YIlVgbhlYStte49IPos1kOSQEN0oLhc4VPAcDivA0uqmvzVkvzzEToR1zzLWwC3vMiikxKp/HfF/7EgeKpM+JuNXHblrYj5gEYr8kyJ1zTeYdKvlYs3Rzzar3vd7MGFYLMhkggyWzpPRFRDQS+0EGPU53p9OI2rhA0HT/Lg7He6O48fj4d92d/vjabLbdvvd/LCj3upZ9+Tmz92zu+Wj4/rxaX07W75+9Pwf/+4P//2f/vm///d/+urbD7dPN+Nifze7/9jdf5x/vOvup/k4jff77d3u/qN7ZXY7TCeMRl568N1A78vYieygZnGYdWgIgpAyh0LVIeZirBMgHMd9j5GlOHVKDcMWd6oiIKYgy2Gc9t7BHTDIqgU9Csc0vKPbIuTs4ISFmlQ0Kb2NJhlYnZv7vg9yOJj3EuPratQOhzi98U/giwhaC3w1Z4wIx9Nqvap5G61RZdyP2/vt3ce73Xa3vdsyCjv2+5rF5dXV9ePHT9T5rKcQoLiWeMgBMIk6tZEEhe0TN2lXY5JxxLQJFdW5JLz1FLicMmeuZSDgAIE0DT1sgkzSFex5+fyQW91RKaRPRvZF6NUwpYFYyvvgj1NxGuISFYFPAOB6vd5smA2sl0u0T9SI0T0SgQ0TlQdYJ9/3G8DdkCYmzZ40+uzgu92ejGIGYqJF0LPHjQw6yIWhFgPngzQ4PQh33O9hPPUdWmJjwocxX6WZyGfWBw3jfks+6kHHpBTV9zumXfygaEDL1wyZtcXiuEFrPsd/cwUFq9H5KNDgc4EuGrh4hSXRonojnuzaCDb6aB66Ndu5EOfjToxr6BAqSB2aAVuIRE5+epCZ3sQlcEHzjidv2qNh+I6zfuiWQzeNOwSM1VKD/TY3CkeXOOzn093pp938x/mj+e37py++ffPy67evvvkKf/P60RME0s1W6/n15nS9mjaL3fx2cF9aP3Xznd+jps/DrX6x1DOMgqn0bnSZHzocx1HqwY6G0zF8vfFhP0MbfN3N3g9GTafFdFoeF8tTx+hpl1K+sbbO8HR3MPhZudEzwQ2lNvRCKyZpNqlFdk93nWgTUAisVz7941iqfjjh7/CYXaxZXiOIVbf0neLzpQ+YzKDImYNDswoaf9U3gcDDBX2N+moi2mOXab3DjgxkF1hKp1Q9IDDGeNuaU6hQVWGK408/ACfLQWqi/ZJjmW/1LFVPFVYw7ZhjgsgUGxtzHD8u5AMZ3iORM0wRTr6XRys226FsoE1BiXU3/XI+AHmz6PNtEKgpy+04oeZ4Kk2ujLiu6Z4o/jADfZ93PqusYawbjrqVG7RCuq3rqPqascVs08PAbj23FR8EgmNSB0UZrKzh+qxNRzWUk0s5qJGxK+pyd5ZNWTLERvWidOkcuBxVwdcB9aTVbLpEDvTKNVDGQaI5p4CzNbVBzV7GNaJIq8lICwcAhRJjhxZJG7C9j6Bn4fjmWpO3uRGEXh2KBKjopf8oIN3aEdvljEADphYjWkAHdKEBzd+5gr4d737c7+7G6d7Ncbo4MwADEHw0T6AGX3qXTVVd9BNR0D6s1TRIhXwLITQPFoBnKlDmQoB67RpFz9oaAq4LAV1AmHE5cqgdVgcHGQdU1JLO4xOV6JSTS93H5Wa1vtqsr3yzLzpziyHWCMHdoCQyDJ5wOTNuZYxYCJpKtP9w2rsSq9WjVZGCK2oajTmfZEhzIIDjmQozlMASgloPgQb5aDNmyadIT3apVBBuh+KPapKXhRi8MCcK5mgAORSK7heczDAtMuoyYPTPlV/q1+1f8aRONHvA4pCAAHXQnHw5g/KpW1z0REShn1NQdfTJiKoJjybkspc6P4n9RTA/QfaEA8EnrDChBaxS0A+XI/3ZkJLaE/PVfnTdwulpLegBWseS+sCClWaVI00Ith11UfAJdqpfCtYJwxvbaU1lU7w59bCbntN29sK6YtWNIEqgHGTtL5e0faCKwDq0jLMACDh+BS3CFoE6EzZiBbWPWGajxxEzhTN15NBeJE63tI8Y7DnImyifCyW/1mgwoRlj9U+cWuqw4Sd4p4hM90dgH3wwAfen60+MWLlhOWNooQtj2FC2isFfMjJGKCYtn3N3BVJ0SUZIUM3gK4p7xjyKaxwTJXb77JQBJ9dl6h0BuZmBt4GLzajqe9TcBW6HRtI+jBGNRLWLOfmDj01IculhsJBXcj0IJccrSYpx5EOwUIkkvFb9la8lKVIprpDOv8DsN5al0pncUgZlxwF4u7dipQG7lF0yl9qR02rdIobgw0mMoPleav8GfqXDmi3nEmANeaiDV4BhSZOUv8QxEJbJD2YCxA1mqEzmx1OwgVQOSVLIpaK0sj3qrx0tnRNxpzA5QaEVIE67l/hy6VLgrwky6q8JIaH47ClxqCi5F0qYW8ZE2NGhopnmyZM24aVrlfMM6s4uL5wjCrB0U7n0K3EabnHOk/0wTigE4V1NfNH8OjJzJ1afyE8dj5JNtDJ1E6JHGYtjnRzy7cwYIgd1tRGiKWS3tbpQLCxLgBP9D1Je8yBSI3JYUKtmI2i4SJET740EvKkCl2Abnosjh5BogFxxUFmALvtgNr5Gxvvia+wZLMcpUTcPGQizxBgsadifFjI4W01JlS5HQDaYqHKN+T/OmFU/kKLIM8kLFWFzVbEuOMv2gJQ0YgcGmqMIQk8XsTTXHJLICOd1D2Bw/JLAkV+2l15HfeDYrIiTtp4Ec00jqenOzNWnEfycgi/fBJ9Y0YaymEiSAGXHeb0oR7VpiH6Kap3+WhC7c0wQaA4gVXw+wvUHp8RoqA3osiTXCl6s2KFDrTgRM9z7gsKF75TZDAtcbQYaXy6Dv0ix2ZEY1Yh1pSFhQGE6Av5zPtKXN2Fvj8f76bA7HvBEtvvj/Udmqt1wXPWn1Xzsu59mL083V8fuZti8e/X6T3/3+3/+r//ln/7bf/3Tf/rDzaOb5c0wH2bjYhy7addNd4f7n8Y7WMn80zdQ7Pewn9Zx/b0PHMdf+x0ep5dDrHdkkFmk7fUMEnIP2djDAIcrSJoCMqHeBaP+6ACnCv2SNIOy4Au6nrSadvT+RLQuQW0oqSdNmNwhYbhcAjJzFGJyKOb4jAuSfTFVkTSZxJVgZiJz0Z6sUwCKkoGtq03deiEuJalO5iUuUKlqmrgSBPJJUwyAlKgEOUAjUKCAF5zCkJh8iuGRkLhkFpIPQwG/BP0Y/IUwQgJwHmjLLtJwapg5s7LY+hyYoNEE0JzTnXf6VHOXRpULAhAX5rTUUBHIpyCgiAV8lkmlwaPqVvsFE8/JUwj2ySmXz5gGodbItybMdBVKA462i19kBgy1mXlIH7mon1/904PDBFoFsOiYKqch9+Y/s5eVH5hfX7vatCEDlVv6LtQBssAQDFLfdW1vJ+T1txxomUsb04Ty04bol0XX66PTRYcdNECWKzZKWueNuaZepUsY1Cq9VScVRKxTSuulo8vDfN/tRxdO994l7I6L9fL68aNvf/ObN2/ePXvy4paTzaPN8mrVrVd2iYNO6WHZnZaL2XpBv8Z+HNBbEqgQVGAJUDPUxuU/N45EFjaN1B2zdXu99UMmauhbYFzidCauMXIeTDskj64xQYsHwrEyjHJZRlAIggquYJ43n9R835SzxyhJTo2zn8pi+T7xysfAfNsITeUVJ45ZcoVWNXPeBnF2LiCNiBoi2Oq9+o8umfjrBEIrpLlF4t4ycqIkl6VZwJZwuSho+uCO91nASa2bL7OML4gYbGUpFiqQLIu+nieiBtSjBkj0D2OEWriWoAa4mkxTEk9rGnCnBM4XmFOiKlCh+gicv9JmiCpbGuZJm99AcuHQujXjoGLm3yIVFNE813gEgQa41DWvKYkW2RUFO5MVuqwB0S6HG08EOqyWvdsw7WZplrPIJUuNmYphpVWacIMG6aqwwuGmerY9RT64Wic1btly3QcFou4QLpSMGJ6kN3xTWaJwCsY7KfzQF7Kv1n1fFFMFwRkq4HBGA9f1ADMoH8cYGEij6ULGAow7ai+jr5WbFKQbbqfTSu3CwkAXeo1zZYeNrO2u9vF0c7wStcRtRIN56kZ02DE3daykTsU/IyaVcy0HyGiAsjLRWGQJsQrRYpxK4gQAwQEvjNMIQBiCQKfpJH7+3hf6ErluhnwpDYLEYCJVhXv4Kq1hHc2Eg4A8ymlI57CAHHH9whVjxKZGgxoGIp6SnA+8Iqfwa0F0q41EthK10MLmGkXqQtJcDbQUS0nKymxBp5S6nFbCjRSqs1aGUwlEv7lkM6mYIoQ0I5XA9FQKo62mDbIknPVqRGyav8XVLQrgdY4KKWtBE/6aSAs5gKkKUUydsHwaURWsazpCtINZM62pNQYuoUKqsugJH76kvj82UNk2WsATE1AVc38heLV+YkRMeFoXEkJ5CyIesAS79LmJoHzJF+nK1xCUPQm9xOSScFE2PM2plc3D+HDekJLwxGZoIOjW9MNImNHiHDOAOPhkCHHENTE7uasVG+qSh8u8lMRbYbDxeft81tflj+yX8Z6Da4h29/7gCxF7XIXsyWT8WGLAXKfUiNpxY4I1QsTVm/VKI+MzJehmIa8xoo+EHPEMEa0bZ7Qkdi1GT0z06EG57ecDIvxz7uqRN2BK4PJP2csRTQV8Sb4B0MnOVKqYVseDIFYXnT+fEou7PaRqqCpcMD9ahNJZpHzXaJi/5KU0vxdQyZP+yqQq5kIpe6EB1yjlvMKl7sPTCkm3HtnCg2RRIaKfB5ErAgjyJDgnaQh1sZmxD6VS/JLlT2a9uRo+onZKznwbh7LUiYQtn/Br6aqRRMV/k1CM+vcHR/iYt6pnnH8HGoiXPn9IoHj2L9y0eK+exoc112XthSy0qDqnJOwG8vcvI3SWbCv1a6y5FPgyPMh/WKLSLU5AzUxr1DQ66KK3+r0v5B0rujOQMnjbYaypqDN0RK0EEXgmcokUpw4TnEeH1XDNm6Fgqe45VUUcGVoQjkhkmAmEC2S7Wa4K3KQxHLZFEi4q18KD68sg4SJyBliFpTVRxc/pc91I0BzT5ksA6XZ6Du6lQdJ6PBYhBh9fYUysNJVpxnhNXfVr4Yp6NSu2AI3UBSwkb4GRg33HDmslZZpqp8+f/oZOwQkJAwe1MUWEi3PulqFqhGYArXn3pSRk+wpOEhwZCII47RqJhyaRI3ao6kvCOZQ0G/6/HqruBcJfKP2gFdMEaRQNjLPLfWbHIpFmVpcJiT5vPzsxZVgOw2bR3Xbzm6677kyv59114uE0W/v87Kn33Q1yZOFrcqHOXrif5akiP4DGMDcb3fOxcD/KdnbaMX9bDYehH/vlbHU9X90sV69evfjjP/zpn//3//bP/9t/+/1//vu3375/9PLx1J2m7nh/2N2N9/cj8e6jG0TuYE89szNNFHF79TKhehM0ccDfsuFoEx0JKjnJgJgQVmAjTKqNNdOpMMP7BAapmiVUceIqQ+GqaLdKXT3fhGjrRbNdvyCAJKHyq1hmHq41VDFAETilGHGdXgIlmUBTvaAxkSa2yQQKgC0BmEADAlcLMnGVqVYqULHq1lUKUwVfQRTP22oKVLVCIF1ocJUy+72PjHFKCMgZ5SlASQoQRDrkcKlyRF3fxoWKdOI4BMz98PEz0fF+vC/XdD8BV6+ur1frtfuDep8dAwMBnbWVitooS+quiS0a+yBQCpwLH/E7c4C4AkRXfgWKUQs4pItAElnc8cNP47hn0qhRBHk03FmrMylkotsV/CRQF0mjAq4MQBSAsForrC1ChKvNBi1126J6KKXWJjgJ0uGEMCCAtCrdD5OfDwS6gxwxdoMywKKpok6g2TFEeZKVSfWwTEpD32w/4kUqaHNyoCUoEjCVSFrkKC2HHROuZ2y3d99GLdl6uby+vnr8+NGTRzcvXj1///7Nm7evnrx4cnW9WW+uXMKaXZ8Om9lx1c3Xi/m6m6/cVaIxYBgYMYRu6eA4jOiBNl/iHb/jDntoKNVPl2yM8zjUYbbwhbxDLL2S0iC3LnUYwZUTaCDjFJHCRYSydGcGyuVxXqbLQb8z4RM8Bi8Nvq7HtHtqaukhm0E4wUY6pXe4RKdoG23L8KKSKS95bk92pcNf58w5VZTpAcjTtYCDHRX0snquFN2AwIXBlYdaQPJhn0ADCPgBgUAVujFSRDCAU6rkKKs2FpugGVjmkgTMNnYBDtlRr89GHfsITaE5vgfH2DbVQHUuesgBHHAW+WKSyJCSFRu4JHoDTOo5QM+dHINIQAuIOHi4CGJbi7lL9oAKM+zhEqWWejEEEqURyeZYrTcuybiZx+0yadg0KMmQMtr49uFC2OKMRWaku4Vqx1fmKVyhHDoXc28tRCYZ1kQaZAgikkGwmU1qKlVHx2U7g/bOE3lbjsU8Y4ADItVRa0bJoUApDNFUIAFDDcGksoMhMWcuwwFZKNi4tVuWlH+Eoy45o+Sasc25IOI1UQf6ygcGlY4rXPJCUrhA8WgD8qMdiIIUuhb6IG/Sr1QDl2YyIsAo6ZRp1PNQ8obE2HBSilIXUfwioNXSh5Y2q+XaRySXK9QAYquOwgCGOMg59bGAepH//MBDmJguIJL80UBulaQuvR5hosFu4JVXhZuEkbiA+hTqJDgQW6y1CNRWsP3WT8troYoShw3njpm0plAQskjJiRs5lAw2XrcHU6RYqJi54LiUxWMupEX1jmwUIob9E9kKqR2Lh5/EFmSCEJWjrVmpMg2hsTQE+ScWKAlay1VzKGBELue52oKJS44wjRroBNWOuE4ehs9KfRYKhKEQbdkPyqfBFkDhcmZTjV3yRfwS2g/cmdHzi46Q3OgIB1PITDM+NSAb7I/mCDRpR5TolqIIn3H36RVJ21cUaY5YT8ciPDU8rInO4zt08ySQSzA+wJSHa9vOTkpMbiz1BnTnhpSF3w1tr5Xpl3lWFoQyGpTNM0GvNbaT25XPEvGfVKRIhvgXtu4LdAzNEYTdbeCoeczbZPQEJpHMixtBCKzwtUEKj8HXqmGmObTeqJ/jmuA/yZQEzGjLMVyj4cR16WEwJ3l1yRKXMiZA1iD8qHArkEh/MzraaoQ6kiliVoGOdleJdtVEArULc2X+s3AplqpVkdYaSoRPKUJKyerPg728qiXhdbt9QnSJEFtgSPEs0FJGw0cBLbwVPKVrcCIKwPFqsyGWDCTDr6WrRhIV/03ChV3/3oAQpKv4bBziwoxcJihotBRlZVTWszPo3uLp0fFUYuvKIfkmr1MzMj1PaX4tUOQSG6zzC6Fd/Xl4cOlhIdom5r/qXhQMWquf6rzQaXXaHbhwR7BKlNLgWLlK43J4c7vgFIiAN6v+csVQlhCQpGtFhgNm2EfkcZX6LIBGU9kLWPvYOXFWFBmvANQ1DFRyGPzNcUqSlQ9rpcNbIcULctX1nMQ5TYg4U+5BsNLBzAze+rXgEZBx06Lp9eY/LTmuEteoJfIFuXRBSOoU2hKnxZs0Eor37z0rAQY1a6BcZuDnga4T7mzKITiW2SgZqpZFbV+DqcfsioyuoYZ9cv8jMU0BSGYQGL6DB8HGzuFn6VbmV4OonGODuP1yaAUSLjkwyHeEpi1ie5oJnQynT1DtDf8jXjGu8pWLMt3N0OM4r7qFU67efelAyFypcT5Wx4kULLs7+JzF3rkB7PNpt3GaH/fz+x/HxXG96q77aTjdn/pj//Lm2fuXb37322//8Z/+8X/9P/7Xf/jn//Lyq9fM6baH3cfp/v5wR+J+2n4ct3f7+/vt/f1ut2dIZKqYD+KAv3OYBJT8zFtnTczHiEmrbD7orOZBfut0SV8msRVMW8Ax1EE3ixEEEhVIU6U2qpBmUkF5pK74E1o5shLAkLRDaOqCD1WciqQ/Pgw2k8CliskEJSoS7/ZbQBFolwDAKsMlYmhnqk/5KkBclwK4BXII1KIuZS4YckpY5oXEJKhFGfKr+n7vp7Urk0AZaCcTxS6G01aRRhm3XYSfnAr63CiBjkgmCWjP6lkL5FR50qsVzn/LoRgmDyROaCrMM+UcA7ixoemW+EzJoSS1qlGQkU0JIAPMCzIV6vToZv+L2A1fVCctDo2lB2aosAe+AbOoCBBzKFD6UIwiX8vBNMQZd2b95ZAlrFfrItCGqB7ouFLMO62XNbKHbITVlCQINjlFaX3ynATgyeJSNU1mlSfhWsXlNGtxJC6UHmloGjn9ZI8qyPX53cc7KoXr4Amc0qvxfvsRB3BY9Y8e3zx5/vjR08ePntw8efb8ZvX40dXzocdIXPXdyq0ex64cXGZjyHLlq1N7vNZ8Hp8mF9pf8SqbwyEV0H30u1J4zlhK+qx7r50c+X5t2EvFA2bVcUYSrS5yoOhON4dCZeO+F78JhdTCfoMiKCWBXcYuqLgDbdBjzVqBaxYuATjo0q3o3mFrDZRhDex3LjybUY8Tlw5czMkagkcaoBB/DrypDgD+HE+cujFDxrAKU0hBKdU0YjEL4gXkzFcrNIsmkxRHYvPrOvnYXrga1uCx5608uO60FQcKebuCUtTRjLNsZSGS8SvsUJE6LUAISclywUTumWAU4AcMsTR5nZC8we72WamSPxlLbEVz1M+LP3C6URSuZDoioZzKe1l3bgbQMiwhZMk8gjUtH1zDzSI7O6p0NvhxKNdGmHCcRaEYyShe5CFMF9rssA1MAdd74Ncxi3T1AU8cLjAvjPfFeEjDvrkAg+AHALgi4yaRkFvuAHC8+Vf1w3RVG7j6BrA2yIcayuehOTtFTETwc6kFMikIxLq5RFnbMBe84WdkqCnhkCElNtuiTZoCL9quZTvYIBkyBPMZvtlnMjmSU2ZYTV4kqh8Rdgevw7/UIk10ZejX6/WVT472K7fy5R0ZCqJZEjkgOKOkDAXyfFKHXK0Dx4taQV5TruxAB6kiTZ13GemzAZfq0Q1hViicuZBfocglixJIJhXcKi2ITyEo02ily/yIPmgo+3CGvCrgeZjJqez8FLwc6GbaVp0FImLVbqE7hQdEBkdq0VeC+mxxdZ0Ma3meXwOAyLRWMq1PbvgWWOkn6FUsDAFTQXnTqo6s8gACFjXGM/QmtPqqZVJRG9tKu161pK2dY8JZYX4evBpg7SQAmlrYN7xusH0wDjtU3srxCIFVsrpRzEjhS68gs+BIb2jkUkFwQSPYEiiTdsU5ycBNGtScKlEfOdoB7BLVT4mdJ2or8SQYQNoS5shg56v4deKz792xHROzcwXGtY+ddwUcEd2VeMhzQUdGKF/0+/+n7U/bHDeWNE2YG7hEREbuUmrfjqSz1No10zMfeq759P7/PzLvdEnKCJIASM59PwYgIiXlKWVfVRYIpy/m5mbm5uYLAXBzabbz1VZn65OxDHJPRHChC8+YGDjxgsTo/+qpiKDMUYkSyppWoUpwcbKK/WGEGbo6u0zmHspkBVJfS/ggU+sNukR0g2D4jYaOxvsc4/b167RNg2qmRh1aGjSrivmskH85MyxOEglYPeEUCetxuSQrJ9HUI9AK4VwsykWPfBl5kpCJwhQF31me0zimnRCEcJ7keKWmORW+G9G0HyA5AyQuB+9CtVK65z9mL6PwZUE0Jl/pjqBXDpClEkUuUVInXOhyrRGyllTZQ8PviydVtYa6/xUQfX8QiF+9VPEECKWwJky6SSCu4ZY+EJvVLDF7NWix5kqKS33sFM1kAf13oBh+YHv8/KMwVXy3KnwD2JbxR6BjImAidqHIEMoxcZY4DgtKsWuHij2r8MNbIatyKNen+jDws8YaAF2Hv22Ua/PRlNSROUMvc6xNFPWo6mSkPeNOA4YxMhHUtiG6ZGumm6g7WnIoY1IOaSx1tUfcDX/0GoUCvRMOBH27ZC0xK71VOOY4DDLiM80ohvJ4esC1zBzvSXBePeN8KI9RKrGSrJZJ1HCFjO/1lAW76PMkl68hsBmwaUhew9iZaQ0O1CKN22aU4uTii4HCshcRZYegjrCOrX2CKYfabo3w9mFBRmzBDymNYHwkZxOZZkfqv3fJ0hiGdMj8HgTlHdCa1Ew1FC2JFj159zcfTE0Un1iOb9b+5u31arH1VgamFw8N/VIT03TrAnn0JyNU88IY5qf23Pb+1Kr0Tudl314O9+duzx5rO++by2Ex7+bXi5tPX3z8129//OuPP/6P/9//+O4fvv3oq09WV8u7bv/z8Zf96XCYeRzTo1Tf0XM+dMd9e+h8BmrZ3R98ImDOYHGTL1uZa3ofVxnOKQBsBG3TC+jHHq3uTRfYMzE2ktUvAEmIQIoe8ysIuhNbyrcOxEFkm0E8e3AsiNGKGlzuU0qtiQghmQAbbLaLlTNxBVA04QDFPOFms8mUbVKzCdDYsT2EX6GYzF5GOiBXFQiCDAKZdk6KJiCnAIQJjXxCYJ2f2YYyMDVBadu2RKhFc0SmupBjpU4mcSqCSVg0Qba9kXJFyCIfhr2lJ0BdcurQ53HF4oHOyrc+7jXdFLoLcDkEQjlu1erXV+47QIdaMZBsFQ5msR10QaoPoPIrE5giQHAtJV7UZM/3ItjvXKBwETke28rhKnuo119SF2TWjEjuFcZQq7ca58yFVZ/+jCJFRrrFbreDYUpRyOFwOEI6YMWRPbkOzzQGCkXEVa9n4vnFoh5nhqHH6cCBl/VBc30bh8WQYVNH04oKBekN/oRME6BT4DuA9OVkeXm64quJkY/Ivr0/dHeMcbbmm5vd02fPXjx78/LZx8+fvyJ6e/OMITk+ssDGPS/Z6hazdjFvV4tudemXjC3lYrDS8257ccyux2GErvOmizqOyfMbOCYCn8iBOYcaNZVKuf3i0iUoGR4CoH3aZutoz7sI1VthaFNPIGUiujlaY5R4qUUuTwrcyBN3guFDhZiHj6SuNfWW9JmbLp8yZovcLL2LxIo4RMnUXRUqVDOCANp1icKkI6O1//SeTFt1bQ41OfcjG24VQQO1xLPrATs7vZYusqdsIlow7Hp7zX47YzQdnoCGltTSoTtn5lFoBrG8sl/Ab9IQWSWaImuvw98y+wh2E2IbYUGfTLSZkytllV8tRPFUqTI7JUtKwqMfKJmgiiIgK2IVQVKxrZM5yeoIQ+jlpJL5JSpSl3aGPagqNQI3SliD3wh785S7Kp00ROw3bd2lAJXhyKd/VHgJSHGNhyIWO8/0J2VGhYvsFAExw0EaOWF45/LMBLlBs5vZk0EsxpxKBsMqhQbTrN3so0/eX+TrivNWmoShHTNEp2rLZgjrtMaMnIyJIPsiq3MYpGktInK7VFIxjHlfgsGowA9m11mHHWKz9/TbqZiMwof1UojW5frFPazrQ3mXAQaTv3+92TDL5vVAvpnIh73tcLtHGq64/IR0Iib5sCMNZUCtRjHyqvrTMmE8eG05PUy0N301FLVKl6qOC/Tah0eXY94QwjYtRyvKYlaCCBYOHkOY97NGU7A0qKQrlBwhdSMRpWYVZXtailzexqAwsME4G5qPXpIJ73oS4zk3GN1pruX2amrgAYjbwWIr0CgCJMgvmQQtQTuwFPNJDoJEL+aXuYeFyhFkR1L0Wioajk0glhiPeBFpRPtdoMRSu7qSAynoEHnELLleNl9FfgxxAAuvTHRkboC+ZmAMGIBuoxTg89VEQ3SAQgO9+tL+SYi1GWZJmyFOJEeVNTCY3xnu3hHjlQd5HT0+vpTJugPBoxmm13N76o/kWHRh1sljvydvk+ld8tezS81lsTk369lqw6hxhYaL8zxVP6ezQyplDf91tmRHIYbSkCX/ampk1Y0KabcrWqW3GgA6O51UHci4TPVsxi2HDy6RhK+6PY7aUKSNVc1yNV+ZMbkpqdG0Rjr00qNLHfM5APhDLFDJKeQTsSopDPnqmRjiEE9oFyCcDDzY2gADoZEI8bCQTKfVyv59KJwpNFIfgXeaCkIx8w6osgHUvBBOi77jVN9gHwxF7g3GXHL83tBUmuYDJWqC4qLwelIzmSO8L55UMVDhfwlMivpjgPZ19/I2cDWyiCr5SxFCk8Sm4k+ZBlAR+OqhVJNSKrnDHRRpsd7L4r8rbzE8sT0M+99Alf4OPCp6jFSar5yioKcBdDd6V2dBx++0CHCBVos9KziXiYv9oCByNFquGEbJ6L8ZtgVYmmZqckgyBslgD1pVBGQj1SnMLJ8kOLiDERNKQTWoBREOAiSPkOkOvYbTm+uaEKFhe6G6w2m3RikYNMNnCJGbFKCzCQMFFCWOlGhJn+3uzfVMtCFPvqqXvl9xoaqLRzPqBIhy9AdKnKbI0xa0HNbHTPuuP6SM6ci1l9oJXVVFa6ajNHtAhojRKOvRcE0WaiWue7ea4uOwfYMCfyrJgUocRuCzJIrkahL+ZFU6+RcqLvW/A1WxQlDLDH4Xgv4A5sB/pKiWzKtP5WNfp8ZYyGEs7PrZ4WxX3r7uV2VudlylE2G+cWA5EDUtLCTiLzIbePe1Up+WbE779tIeLsf7WbufrRdX7f3pfLy8fPLyL3/68f/4t//9v/+3//aXf/jzZz9+tnragPj2+Mvx0rIj62ftgW1v3570Zqr0cNjf7/fok8n61HYui989kUGfTJTEXevnVALtC+g501C6yC4A7J7s3g2TD6ILe5S5WPijGNazF3rvETC/yKa2AH2arnYnd54SgXyg7noAiEMW/KpSmIRFk0ixPRGkRcANfHb8/cmbGqoIKFJN4087VT5ApBqiCFKVCWYB8apY/Ey1qpTiEB6A0oqACSkaAoXkpIfGN3B6LpeqAx1lC5A/USAC1BqM/EIgXghIVzhFoSJg+9UUUOL48MnKwemQjXIiAmE1YP9G9oIiUg2hOXJCaejNAngknDILB+SKE9pKcgoHc8najMWYx0FE6vQEnkkCoNEcWxdld+OzrO/SUQ/U+If7YliCGd2WIaz+xmS6WuLEC6ppIoTVBHEiOawhz9UpjUKEIjIoLc0TN6eQUn1aLxU1/odWCchNvjpMRZqgi3DkAAsJt+BuHyFOQ11/9sDZ93HO+9MC7+YB02bpz+XePn/y+vXLl69ePH12e3Nzc3v7jBlsvdqeu0W/v/T3s/NxOWs380sjZ57X5gZETMyJzl9woikMobYwRMq9oMKlz6rqY8IzbMG/5zoujt0Ko0vMy4eVvGfMB5f8Jaocgg5jwbmPa9h/a5G5NEzbccIdN306tvSNZylOJ+pQ9YA77PIzBc0lLfiZni4Ep+pKUoe6toqJ5rw+7pEEwgfHWUEIlcQ0GyYyiShs+ktIvKA895BPCZrIS8SxHu+U8ef/LvgLtrhZErsyYsMDj5g9zhPL3DCiEUBJFMQVhTLj3MyTDRYhOYHxouISiVmbwKPfGYV3RYU4HKsR79xAJgouSVLMX1xxSZhNiAc89rH7FLNB9RN8mMJnkgOdKMK4Cx8SZMlhtIm8xNhLGPM4Divwpjm0qmLRi1rP2ibcIA+ioVwllfZg61lPS895MDNe0qgStXk4QTMSdDaLXSqO5zwAnZ81WjrbDETPhlDDmi18lI94vHo4QEqFUTA3RT5k6xu+3bKhXHUafSO7+zi73wVGKc+PxdxDsdKJVwZzrR9gzmUG+hjWVQx6LvTB5f4xWzkEwa0Ypk4GwABE5TZageTZO2XcbSgtfdIsNtvmyhtlmnUsFJHdLGuC1gKQpUgBUyZglwWYX2FNyy9toujwEJPR/VmsCJ6ycfnEpt1DG9FoVIxGQlWIMQQcnR6HUL1oVosB40P6nXwydSs2UPZi/4MTgBW9jPm2PiDkM2LapGVpX//Eh9ZTOgToJboq/oslurzLt0K4JKBiVOe1vL6Jcb57KZzlYLlij7MyAgNajc7OCF0jontuakU1oGkiVjdTUyGWTMGcMOkQL0lGOQSVlLBkfgzJ/x1I/w2l/MtdkAfeApFmiGcA1KVNc8mjL+LSr5BUcUQoprQcR5QQUUDQJiljzNjp5ApSLyuxqYL6VFm5NDztD+vXBTsMYpHM6QEmPBaBHm3k2IWplsvDDoeR+SzBQPAdbp6EeChTxyHEKF727kvWPr7kW343s2Y9w0vON46XnGs6rJUL9+fYdqpREKAMR1GM25tCOi6eiX/GLd5NEeKPYIQBnzEPGzIJC/LPzJwvsvSGCAnnjDxI2pQU1anetvQU+moGyjTqiPBK0RiSm3qotzpUpY5KTs9ayXGaOOIaSQsUU8sFS2rEpHImgQiJZ0w+XLKj2ZpAYns8akgnS51Lbf4GpPUoLKh46XKAh0KLCWz/XSiVg4mWKeR/GAqFHxoOS3LFtJgc7Mds85QwdamggMkT1brDPwUPDb8vnlS1XeF/DaSj/uilUieNVhaiWTCwGJ0Rj8yxVxMuKpMItkpTHZ4oUHh2oaNDqr7CwP+uvL/u6CnyB+ER/uOasbWIFITRsaicLFWYtF1A5K5WnScDmSKXaRlY1qmaboepk7rIaEZyq2ySjaSO04ZkSV+mYspZke/Qzpz9+OJvGK2MbB1C7HMkS5XchE3NaNv1C87JuXbqi9xfDir4OfyQrvhxFD7UAyVbghw8gVA9JfU0Jq+xmMRF8oZfNOCVoVCOeM5aHT0xBfpOk/Ni7evPfSWKw1kVieT2glbTVIZU2pHRSBj6ecOMwkQtMkSecrouFwWCckb1uHiWUtRVHckuUiQzLmdsxOPXbYQoKLjJuJxUCQsyoVyxhzLugGs7P4v0e6GsoEJQjUwk/iPQDsqnIs9DNWlZEL1jJhhd468v+XK/jXeksOls/M49i3Vm0PwKLlqfn5Zur/rFvJv5qw1ogNr+8Es76w+XU9v0XXPuqbDerK6vd7dffvb5v/7zv/yf/+d//5d//sevv/ns+cdPf778dFgc2/Px0B/8cZYZ88txf9znp2u8a+Dki02NoH3mO79vZJ+Q3RCXrKNIey37T3qNtV3v7xa6WiVz1WBulMeFGvqVQqBnlnWKGzbhRFAmUdAcNdkGA7XlJkmTtROuwVsUVGqgaFbvVukUr4rTkKeIfHJcfQSIVFsANAsqiWhUBGwjoOQ5ESj6UxGRaqiSkK0iMNnzgwxUJiH5VR17pZTmyCwmiR8Oh0oCoKF8cEA27U9wPBBHFhrdbrfEi3LaGRgTZzA29UTIQKGD6ADr1+KrzI7y8A8rcR42wOU4gtpYl4qFOdSVfxzVpUi4KYEhBM77eh2I9C81dBy044XJSNHLdhylqJpGwa3vmlIl1V2q9T2bXgc5bRNGQs1t7ebWZR88+LaF9ZoIWpqfInBUJH1bcB6iY8hRFnpk5otdfFV1bns5ebPDhXG2224ZdJCFgaxVF/LQsb2i3QWEfGYcefFCw/dwEIYBByxrPzVUDToQ3TOjIPsiPaJaVIzGn14RmyI+aEVpLW6J4NQpdpPs8SsS6tT/58//L8NzxiS18e2jeP3u1B37fdffzRbtcnNutvP1rrlikD99/vLl6+vdk2dPX19vX+yap5vV82b+dHV56htn4Hy+Wl+2q8u6YQXrzxq5YGXdWlwxhN3zZCijgBVeftCivVv9GoZzbOdpA0aZnwDP/267w13lvcne5hGTjO25DmB557enukCUgwU5lBwULqJVl3akPdpkfAqhbhkU0GNyS/wMY9DB6z47f3ANH7YlUT7JgJLtqOX8zowzIT1f1Nm2Z6lJJ1Ivy3Y5kCPLbI8wkhelAUIlHaoyLrqStvPg33MZO8/f3mCKpiDbbJiRfp2tJL5eNupDUW0FoGmnTMm58Ci8FebtFnyWF8ug4uJ0GLEKCv9xvy4rMqzMzE6ELLci1A56icYsYvwho0hQ1dl66JFBf1IjB2QlB6G0UWrBGBn1WKRa0Ns4jnUYohl1Tr5k0xyK+EOJS0CRVSaIqrYuMhw5GhSWD3mJuHdD17FDmHFi8XDKF/26QJOuPLnxIc/G5TC4kLT/FQUpqStyTjn83nruS53zO4bMpXmTEeRQr2HpxP6oivlUycSHQqWw6x21OhOYztiQYTaLmIHv/cQMfHwYURjJYtfzGbghmFM5UUORC+F5fsCLxAVGZ74y58Kkv9k0V9vdLg8D+/Lm+ZISRoXeJhfVJ6ikaom354qvwwirXxwKlNO0q13Gi7y4eVOKizy7dvLOGqa8mL1KFSCNHoq4vWqWly1CIBqQsk5esNnpY8gbIHnkiJwM7SAUCMOuONCDNHFxYFgF2XodteSKzRYP2HssJBe9pxloAYoXZL9RjLJBrmt5fSNNIZKUUMpWTPlfQULJ2Wawwo12qUYwETgvWjYQSGu0XTBGRA8XoU0GklcJMqbLhFEvA6T0d0CeRyBWaITyOcLjmjHuGHoiYuIRGCGVb+oB0Jd7n0DlwJ54iZAJwSmsiGrmMxZFyOwXs5s522lSOgtHdQa2kd6pxAmdkcOsp/+kyOHk+GFpZcR/h5HrPND4cIrMgad3p8z62erEbmC+Pq8aH19armfr7WLNON+sFdQpgrkJ1jO861CGjlCQOIqyCHqxOtfxSa7+S9PzjlW9vYxhixnD8KSh+nI253J5YbnS+U6ZjP5I5PrC56ocqxgCRDPg05bxvJsGyqH/Tn8H5Is+GdVLxMyHqLQqAlQmwlYk4UASPsvqBrlqQKXqRAoYBnviMQ3YzAcRpwfjau03QP6vIkDF38F+KLSYQCN5BJ6VRg1kD6yTHOg4TMzIPxKVdwCXT3vCpGWo3jFkOtXzxyf6dlqVBvTrU3hfPKniosL/GniksT8A9oKMPQAiwZ57rQhsH5YWucjEYz1SKiuRisfmgIQa5QiMvL8vLzhTKHwY/+/gP65ZdkZIPFHB40wgb5BhZeoA9uZgcvztUnc0VLCOHj0iEnfy8TMBH9GEMPZ9kON+ieMBiNOM+fFaXKjAlX7qaVgTqLfhCxYuqzwCyz21GFTvAQ1B1FmjG51Tt9hh7STB8iLlK0xWL1oClPUNcaOKJJRshCwA/AZYnxV2KtNBt8iZSo5mZjmOcUb02Manlh0H5dJEogoNwae8xZAwEjXEAmTG7lb/AXpaoI1Su/2VmpZIGJCem6tSovQEXbfqmOMUxytu3UMZtriwUYKKzr8KYwmkXLaXEmGMF+57YeCrwsQe0XgHwLHFR0DCBXiGRQlRlyICzvU5Xscgm2bnmcx6m58n8bmABVOq92iwVswCI6opl2ZvoALsbHlmW7qftftLe1yc+9XssvE3WZa72ycvvvzqy3/7b//tv/8f//sPP3735PnVedHvT7/8cr6bb+zOu/3bn37+n/f7t2hruZp1bEA7f1WY7mJNR7fR8Mb7qJ3sMkELyEJXEZIDIGCfexkIFRhx1ms+6Q27qiA2CYjjegzjzAFNbiehGLLOnnmrCJnr9Xq324Hjl+/j2Qr5Tou+X8Z+lGwIE9pu1iEVAZ94Eawc0AihRib41dzhMLw7pmAihXOgdGqUkDhA0+AQqVIxUwSHoFVdkkS6rjsejySBx6QKmNpBoEW3tnkPC8h3d3eFCVAKbx43uMHBCmyaihQREgcT/YAQegNQCjIy0ihJWC2JCsgEYWKD1isT8WwoQpGkSrVFHOQiUmzICRRm877zp80nZuh6+AfotWoafACEgtiCQGkhRN8yQPVqrqqY6+Njx6pOCFclVIXkFDJxgHh39IVH8G3/0Yk6AkOWUPS95000hJTu/Swif9dsoABBf3Fq65kFIqDwq6sr4pCBJfis7qCJ+/v7Yl4V4eMCJJu8WkiRHImDhoESDSjpaJWiwoQNLl03HQSbFJ/6w/6O8db4y/f0HegeHbXdnrbARZT23Han1r5kqeQ6E5/Y9pd233uuim9liO52N68/+vjFi49ePH/99Pb1k6vnm/WT5XznMxyXM3a/umxWvhUxo3mGS/XLCJjSsed9XwtfD5wQxdu2XjsQrea8WxPTJ63sDzqEz2a5226dTO0j+gwV0UGurVQJ+sMAnHMZVEwYrpMzXzh5ZMUaV2KD2cvaKmnrosmsDb3xhLrZXmQomW8tOEganFBKV8g5FC6+8PXEWtgo1fm0uDbfGhX/IzU48lSjhka6ppAB4u6tR7Dfubx1icX5ufVllGeMj2ZUHD5e4u4Y6w5cGKQNgrBXLtxpTtIMc5/CQ0R3EIt1fqXZNyP4zulVLJ+lCWSoIHuOVCrJK30WrSUkJ4cy/JVEwMqziDlThw0qIzrykSpSMBfzozepnLPC4ksd2hF8wi06AA1EMtFjaSXmoP3XIaookFBLKjk1pbRcLx1vxKTEpeXEKpztbYMqXJqXJ/QeDWR42vc1IXo6ko236kE+guomyawW66ILyKw8hiqfYZ6GSiu5kxfLca/hj7Qs/KkWKEergzLlOCuZQdvQdO86EJdo7EEZCRE+dkDSVYe+RvWQ9lwGk1MslVuhYpIjCUgFPGpBGjV7WZx9Yy1t2aLvlNltWANs142/pA6LTXh3pkk/RzIowEdkVeFCytNFAGnvrQFjka0ZWG64aUE6INiJMpmDJKM9fhf8Mim5eqAJVMxwjCG4HIx5kHxcXt0RVgSy4cHPAdTn4ADLHIgnX+SkYST2o24ssC07VFjgAh8EB/DQ1LRGQO+SJkPnAZY3T0ZlTR9QD54VaMHQnvEqN0G1dAN9Y1psrdMqGikGKm5R8rTYL3OkHf4GhWIeoR3QDwadYrvAfCsMVYQysCqqsEBzDcKA9ytRw7meRJeTcwn5zoUHjk69cJrY/5wBAH4GWC7Q4oU8cXLseakCKounXmwAvHCvppxNMzPgHrEzHAmdSo43v2R8OLo9tnSMAHYiGJ5okIXpMfdpgz4VbR1yfH9ZcvyupkaS5LqOcEapLz1beIPMebm9NJvLajNrtotms1i7Ts0PYq79kgDf5ykmAqfz+PBnmVCU0UhHjBGiz7Frqhsgz7LXSEasLi780iH55sibys6+SgZ+T6djftrSt8pYqJygoi3t0O0xU4F7lupjV+l1LyWEZU4GuMJd2VrOUckMRMn8G1Q3EgEnfkl8QrYH6vPizyuaAa4kHWnZgSlTCOSoTLuDi7RKXnbqfNjRlRPzisGrNnKgMTLyzkWZ5KMlWiGnQuhApgC8CUQWYzBmLZsI/6OdiyHZwcATqYpDM1UeWaqVZGeOp2EWI5RDkQI0xPQ5aAs1WaOcpw1Cl4ikkz9EAOOV/5jx/2SA59+FofhXEHkHjBH0iYRGwZB/fGQiZSCskko1Wp6uCLnwOFjx4HgGKLVjg39E3qEO8Dj+COivCfN9+I9rVpwQZOoCuBrNjkUayxaXlOQwV2ethkvSn8WydcJRY+ZivV+GFX5CkKA+KvoRjKiMxBmJVhQJO8BWdFmjLi1lIOnNdFlcREJQkG7u/ohPo6G8vhFPld/GgDQrFhDYDDDuvH0aVwBoov4Ak/qXWDrUyqyfyDvpStOl08AZRmIgnSOyIQHjM08piYIqquNcFcO9mwI8A5e/37xYbJYrVxANznC1bdbkoyEkY92HKpE4A8wIzl5efVt5yyjKabOQhazKROPKg8Jg3abkxwJ9hXzJi3iqiHw6CQ3QcaoXORVKReQs2y5RuzQSXOlAMwZZXYGQETwaD0XzU6rqVVz600wRpjAZXkAUE/08gvA5hAWwXiZBbX2DzCgRHUh17G698leW3SCu16j0abO9Wayvm91Vs2GnxhaM+vlGbeVypkdgRGKvtcQln7pL9wsI2/Xyppnvzv16Md+8ePnR519+/T/+7//rX/7tX3/8259uXlwfzndv2/+5P93tZ3enhtVYfzzuD4c9imYvBXfnrnMNxCxzbLvDcd6ffaad8ZF53CaVA7kUSCVpl97ei95dzIIUf4ic2GC6VkAPTJZgMS+TZN+OvUR57qmg1eeQxT3jxd8ZpJHNetus1sQP+6PyYiLYP42sGqyYfOrajwGq1+FFPcyCLRKhEdotBCJkZve9BQ1kOJG93I1S1ckpPsMdQHQ4CQKIVFzvoWUq2ZQkTiuE5BMhhBqUIUsSWlUEV4VME1mOMCH6I1ZQJk5zV1dXpZDih6Kbmxt4FlO/NLQFEKdWtUIprVBUTRdCCUhmGBcoBYrIlF9J6oOPcm0jlGEDIsfjkWTRB4iABkCdhMMyQFFFqIiwIIBZ2kO3JCmCI+IARdVuAdIhJhGaq4aQnXa3ux30HL62RhGmgs/bVJwikoXABR+uT6iPZnLOst6sIdh2ecNtcmAOyu3hiDelOWRGdfv9/v7+/nA4lBmAXExSFybpL0Dk+fy4v3MKox7O2FMdDy+hR5neOX5l0H6eu2Je4UI1vh67961MpQ30o0Ywtlle5srYOl/gc7PCBs6+0rn1SLSWpI4v3b9fxmX112Wm8LgUvvCw9+3h7fEOiXDBuOPOxb/71+vr24/fvPnyq68//eyLl69ev3zxHMZ3q+3yvF6c8SYbXLXnP3PfWMGIXebZSULQVnnv+PLCmt2zBQYjwiEXrTBRuWmtdY9jnU7wwJgxx4BTPZgZgsWTUokPHUVMzySZOnUuKDE0QEgmNa1lNfqTRKVzhKPjxp0sNqhQJ6P/IXT2ciaEdynjqa2qMVRTsF2chBtSmla5e5isq6Z4SUHMEexNEOHTngwbjnTzoJd/EzRxOjcXeJ31F9fnVO1zoJD9rV1kK2jDBQY6svNdAkMsy2m5kVkVCksq2CKqXeaNP4fscZeSg+w+Wg0wckEETBdrApT88EStRrvCBmdYXuM7ddXo2VUa+CpDcyWZ3ZbhkE+mUa54b+RQHKXXuZlVcfFoo1qxSVfHZ5eAwyoPFdR33CGLVSBAdiJqF45kSfPObs3uYiArvEdFUEIoZYaQz9dlpYG5aaXkxWRoOu3biSEfNirpjpKPnIWpbIwF0eLbSHvjKXF/7QurdQtapz96JGuUOUjawDaYktgVahn2IxMjXJNSRn+ul9HsiVIbafpZQt+s7Xf9J5JI6AIus4PyR1AiVGZkwJCnjYy3eb32ZrdjMbViBmJ/iethbmgUXG5zkIqsJukCjdcbiSBRy20v9aBmsFDtUBtL79C8W8yTP7EWc4AFD1ZcQMLf/NLN2PRSYP8WpURiDbmqQwRD+4msoCYNxDbUuOkYQooCMOTAURFiQsP1cAzKYpJgVzw967jDsdoJoZmLXrNlSKePsvCoy5mUhl2lU2ATjnVplvdWa9S6eWJigoE7KQyc6lWIRQYrxP8URAEyZrwgI6cSZNqk+wozAzWuwk0FgRoSRoTobNLgGFEtv8kE7P53oQpAAAZOEo5gkcNmgui4lEJdwwBE1FHkRFIjAXcbEU1USJdSx4vO9NgkdkO3aGoMDF9TpE+sDibHZMCvpL3zJJNJnvX0SMTTPX+YwF//0we4nM9domCK4Kk69DpvHV32/jZgc16tz8u1Ty0tt/PNdrHeLXx0aeP3bb7ES4B3TIaxrv+lY+kdRpDSYVBK65ZEt6X4umCbIowU5y6Trvw63zOl6wTMOV0c6h4i+R6po2WXjql5lCvfbTjA6ELk0NQ1GnsCakVEnzdC6bJA4xihOqWK0o0C8epfM8d1Zy3bSNsWoe0HSrSRVCLGh2SG4pBjC4WcLaYRaNQ11H0MA4URKkmIUitHeIySOOw9BlPqe6zuPzH/bNVZQbSacixKcjRBQROpSvo0/vCt6mdsiQ8Nfmo4NIwXrYlOgFS1VOF/DTxu8BEMsv0KBn7eKYpZRdjUQhtOJwXR2QP3tewKDP5k1MMAWOrQxB+G3+UznAyxX8Gj/McYQy+k4gSk8TROwrmBmyGby5kYP2QdBmwwGWFWD/FfCYCg5DhZpwiJY9AZgyT1UTEHHEwcV/krckxmslRZgSKnE6MIOlpbyIPs8St5Lk1Yd2985SvL4DWfDFA9HRUNoBlmaEFu434rHQZLghKkIEhOfkOa5BiNU9EFj+niUJeBN/dJlqzN14sVS4erxvs51huPp8mErg45VfyHd5uSYnxf3BOcuHNznaJ4Ug/AjTzF9QTRFTq+lXnEwUY29EO5KmUpDB5E9HXSY/mBzs6+WsRpvVZCgWi1NCDpxOJGzHkfFP4UGZJWgsZv8v8OuLqLQtIz5b4QzmmfT0/Yz6vLYttsrrdXt83m5rS8mjdMN5v5qjn7jJiR+epmfdOwm5ut2DVhWN7b62/Yrp/sXp36dXtE3tXN7YvPPv/6x7/+7c9/+8vHn765eX7VXK/Oq66dHdrF8XC+u+vvPRk7995gkJe5rBzeahXFsTGd9SzyZ264lv7UoDsDRgfaz3bdGW8YJwruKimdFlsrEZmwonU31XRL7JPpK3cfQIF5kkghp5J7+CJbCGzUASL1RA9E2AFTvZCLYJ1cELH5rDSoPpUCJAGKoDlBFVERgOCETJFzW4gAni6Oo6NywKQKCGltgJAUpjhVwCyyZNahQ3C9L6NwjEQ9kK0WpyqEYFJU+AAR8kE3DIBTCEBFwuBAihxwKlIIBVX3cWSqzr+RR3UhVfGKFFRD1s07kqq5iQhxoMmdLEBVRGPVVjXLR6ERQfn0IJklODlFkCRFV7srFlSoDoIAeqjS9NsAYBJKp+3293v40GgaNjeKhHvfbtzKU5PGj8fj/v6+ZRDoF2b4LFqvE5lig0rVuswGKgeQyVMPD+pllJp/IqDJxijCBHj/bMYXtahDY44evZg/w4TMYMtmqSiH5jRCPqQgqoqlyN7OdwmiKUYSNVxVMlJ926Ga7VmrwjCbOR++xb+xKvT3Q/tTe573i9Ws2S2vb7cvXz17dvPk2e2L7Wa3WnqbTFyxi7rteoNB0zj+hxnFY1+/gViyIfI5nAEUyEUue9mZr9sA0iv2zhrXj+/3LTjqxSCcKyMDLWs/pzOnP6VOUufv1hIPgiMZlxqkqKNSUlB/UMzGFbtkUgrYAzYFGt1b3R1XBC1byirN/nBesKXsqQcMWZTA0JNmOL3KhwSBVAVkpOIRYugvegm8pXbttjsuKbfkKAD4TirSsonMW/pWZ0wSTp85WwDLevY+3Zcupw9QoTfha+t1YOdPL7k+SeBZ2DJmoHhu851pBdTr+t+JRIifFioVbrxgPzhstDKXu+HC7EF0EnJ7D1qRpAHDAiWvHArNl1fzoaiimZIpUL2h7kIRg1Yo2zYfHIcQDFfMBVDezHDx8MCdmZsaRcJonNWoklnfX5Vit4ViFD+cooyGWUjxQAlvGmcu0vxlFVcXu2T3YeTnpUEMSZI5bsxYlISUwSDkwySFbKB8TZD8ZhfJNkyBYVWeYd5HKepQQ/fFrOb3QN4txWattnJafsw+KyDZUnV80I5KMaItMNgYaq48G59bdDHVNDtG1Wq1QUyYce3n/dwuFahUwib0v4jSL/QwurWtaoxuqRIXPelwHRnU7A20jOvAeZ5wL3n4DkcS84eCK6p0m+lA0Sesi3870s6vVKAso2oxokF4AO3KZgupSKvfypKKcrjBsGmSGlHEHGAB54LaU5JhHlGVzjXUlQj5WR+myohPWPHls9vq9OHifwhzUSPp2IT5WeQyrAqhsIKgOs0XrBKzQ/TYI3xzDYw7zIAkGT4GoTDEH0Eyhwi6e5ysCIBpkiwYFo4BzLp49xqBfN0mGRaFeeytpEtxDZOxYvAlM2jWkz5r2ojaFTGXsttnrBCx+9rboHs8wLSxYUjUoi+RTNSk2Mn4+hW9MoPjwojKyQuXuuxn+U2leS4ieNgFbnV5zq+KnC4JzSdsLovmslpflmvvlGGJ3GxZKrBUxYvnyVrPYjyRGQ5lBKSN5AphOr0WQ0VwTEa/5KiJLL66Rp7zfUjWGJ60MrAd87lNhtVzbplxevaN/LqF3inA5XAUTk/npNynnOkGPC9+IdN2CIOUPpUfwhqtXGEQMDDt59A7kE1nmaMAfpnp3OBDjvmRD+WoQWC7MUNqKGA6DQTHB1ZBPKp3PrIlO7lwyvDwADI+IP7mSh1qvxMhxGj4GMCcERKH4mNIjewdKiktP4OWwhTInOlqasAmjHupOknRf9IjhRisvvQrlCKZBSMEf6BS8RFIFd4j7P90yDCRz3cvGPpVTl3h8J280klkVQrADtMo7FkXavZbrkcw9j4fU7EYpcwPgPdUgIMh9it4lP8YY+iFVJzAXOyVxSlj10kvY9atp26rSuOORl1Q34nMnnc2KtF1J8bzRK4P8U742LSTeCSniBwWbeWvpKAJ1cw+ZZLrKg8SxlU1uY5uBn8x68S8WG2WDfv2ZrNmPUxF5tYOr4CnIGr/hJZUJONfGowKJF5XEId4rERP+Li7wgN5VpYKoKUPazm0xdKRpf3Wdzo0O1b6bDyvYMmtEyNTr+O210+q2Tr1Bqm0C7/izHEx9EZOLWHtzKftxcasG34B5x2NqnpFOsW/srjDZ98eXVLJ2eByyD5LxQT0MlkASGAkHflDoYj9HgTrITIkCYhU9HH+34H4FseHMisduyh8B9ONb5GfLdbz5Xaxvl5trprNk/nm5Wx3O2tulpvtfLWbrQznmy1r9ZO/A8hk1LADnTVMSVer6+vNs93NK+o9uX3+yedfffvD99/++MOnX3/x8s3L8+pyWvb35/v77u1hdjwtun5+PJ49vFGHKOh0Qk1apVNQ3x1a5lG4pJf9SV3vlMH0kE+lM0qY1B0zpIF0g5TQcGCYlz0xcfNAQR/AGjKteQOC0wgmkH4OSuwlKfsoXZaFg8sw6tE2nZtvIxgjqjo5A9mBoHsWgboF5GTH6F0Y4EMWahVWhK1427ZVhRwiITPSYYWdIxvqThTIgWAhANUQdSklQkhmEQeK5m63gw3FHwRRCRBEa1NdchRmPCEiEyiCYhZBOiiZwIRGWE1XZOKTVmi7qNtTUEinELH5RKqoSpNyhNTLU8ilk+UwN6EEz5FSS7jinJayzHGVkyIvkg4DyNNNfKZV4lQkZj46EV+JUL6P6OTxMYrQlXt976iSW10JS6r0Rxp1T0efSwoBXTTJB1dZnnemuC7z/cRQJnu92dzc3GzMXKLbQ+6KscjvU+b4KlrnQt5ivhiDoBaAGourMZ//sOREYQ44MRh/DgrofFdmaRJmkIgFp0vC3GcE25KCBp3igs9OAFMVBfiAJevFpKlAt8RjXbr26FueNP5z9E+/gDnv/EGlNY3Avh4lGmef2J3bHuc33/ez+9Nif2kOy+1pfTX/6OWb57cvbp48vb69vr663m62K98A09iD8A1FaM18VmI9W65mjT+o7y14597NKQxjYHote2i58Jv8HIBx+WYf9siqhc5VUbHI6vvhyi68Oiw5JIzQsH2rpRh3ilDTktDNOx2jZELfh9tf9Jg2g95deTql5NDQdbDaRWM0HdXBvDrOcUwmVmnGgtNt1A7Z6mp72YOqNJrLQUE5JK0bLidAXTIir+gMBFqV9fqwK/mEUoiy6vX3nL3DWt+pAYS4GmB+nflKGpIsHtC+O+ZNfkmbuZUJHvb8W3lcEsbtfzuairYqZwE39mlUpKBFTRUpwXMVY/LOzoepsEpBrFKX8NGVCuRP0ZTMeoqn6MZrEFuTQNxS0aBkOtbVDhc0rQ7JiEtvEIx2YJ5nMp56UJPpgkwsg7wcynjbAYwxTnE1iMKSA2CL5ZdS+fqbTFmJppEcBXt+g9Au55invBVaSzE/X5P7htPhHpmcywC6MBE0BxrwzFHHpp8MW2FZz2NEbjM+PYLpcoNM517zzHbTk9B8EY4jIGTzpcWrnsgaBalsdWLXaMGkYRWHt8LfzXy2qln46PLKW493qw0zL6sChqRHM7LsWSqMV+gF63YPhMI+ykgf2BfpL9UzdJN9y8LD+5/hKRM+UrQu1ND46XjpBoMqAhUZoWKGYx69Z79r82NeasOHRYlPoPylBR0dUWuQIRdYA9xJjTy7UoNSJGR29EQ2C9M1rB8ibRqKzIip+7OUSQaW0IIiIKecgS4H1Md1Pn/2MHkDjkg++E9kaDUZlmpZITUCpp1QzRAJFmAk5fgR5X6nCsySU2HySzMhM4BofyDi3K7gA1STBTqXB34GMD+hEo2lFdfwFdacKhpnNf6F9MHQEFJF/Zbqp+jf7Bow7jGkI+PCHPvuY/C9VHQAMKfVuHEAXWbdEhJZJLIUshm76TJfnpiEFqu8hXTF1H/2xYkrlgSsjBm8IFx8h2U876LB53uzTF706wq42S02G3+xdM7azOGNh4h/wB2wfvU8HHkzhuwIRVebCJzfb1VYrZIxrx06aPVL3suXFasSOaN76sK69tQf+74eXyI8tjmXaTPaWTjFGhmoZVo9urJFn7dDOdCnivcNKT+Y9qlW5kGJdqrNajIPUBZQOdIMVK8B8EwcnnE9hMjJKgM+FRObKftRy0ElCRNUzei0JPlSEz/OSgzdnn1e9cdGfwWh9wCV+aGHMnUBMlVJuHElBA+VRUhGiPuNmbKMhAjjVPjU3Ow7CgeVGc2Sy3JdUnKrtKobr0hArEQq/M+H4vp3qU8s/QrCPTXgDQkNI22iJU6sd6qOEVTkV5AuRAN8gp6w4u9p973wXj7fQ+dR/mMMWE5oxQki1Cw/b5GRiqvCnozgCCiS2wmoHr0ICO0SjwFY4zfzSk03joqy7OifCNKXmx4ya7xThUjAGSkg6Wz/Cp/myYDB1Eq3xCOxtGCtdrXbXW13y90G+iwRak8AV+m9WgLwL0nCIk7omB+htDHFp3AC+Mdl2sVyZwhhqKEbyLA6WK+WWx9W8rcbr7bb9W7dXG1wRTgfarHvwVP5xCX+N0ffxb/tlovnL64jI87m0j20XPyjJ9NDSA/RaKqACrJj36QsWYfRqv5OCiz3xBYHlksz31fq0VB1E2s+xikdrLyZ40qiUndyfwty8SgyJAnk7jf57wexw4EOwgdjWRhfmFyYfdbzxfVye9Psnqy2N6vtbrHdnpfPyXGu2TLdrJfrTbNBy9v1ljlnu7m+uXl6++TFs9sXz56/fvXi4+evP7158dHtR6/ffPn5l3/69s1Xn988v52tZ8fL8b572172h/7+vt93zAlOiZqdc5XzawBVYY6ZgtjuMkG4bPU9MkxxNY9nkZpxUQMbWZynYrSELlUB9BwgilE61eeGCIBMeyB7b4YcRMhJhmBp+eOcwpBT+iTf8alVC1Gkqk6O1anS5B0x5BDCc6GRJF53qYBDspqrsOgQAUADAajqhUzp/nBPKfGCwicEB0yA+EQNBNguIoUZicyHPcJjXplMJqro8qQVpkqy0AjJJKQiFCglUnqYqA1Mj2xUCNBoaXvKAZkctEkcUrYVfCIgT5iTpFVKu1aEj96lBDUhRByNwFbRIiRu6XBV7XeYgT6tFw+ElRniJiconmlt7897KTjMoNvqTTgbWB+ZryoAHfq4OapUrd3VFSa6v7//5Zdf6qxtu9vVw0dU7rv+cDx0R2+TQSLaUMD0JjjYCRGS0AcfoF3iNEpm8ZC94QA2zXBWf/O43+zUECE6V7yuz9Yg6oVZERPH5StMVFeF1S+i+IV8HVzqJfQX1kFHjB7yGXWMfXb5aMvxdFq7j4cRz7JdMfr8xIwl4v486+bLHudyuhza87493XV9h7dmVG9uts+e3z57yf/tkydPnj59CjOuYF0YM/uhrNXy3MwvzWy+wQ3U8XEGPEzy6bNgbow9jhluYmKH7G9UK8Ww5lc5JVtgikd2hWcWdRnJIiNLel1jteCnsfyhGQ3BygvW/LpONKwqCVE1UT91MmbFmdtY9mVozMnCVgJ0VzYhOjQ3uG5p5Ta9xIdfQtv0AHBaybIBeQwQJZ9ecKrzpiK5tH2FCCfUC1VPz3AGeNkslWkLKt4dpPyx59rkoxDQKGRbnrthfZB15Q7dfbssho+HxqOj8EebhlxOsDHKAGJO4TuQDCvJKHLJSrLSgKL4VojkuNSvliliZaSgNmjSjhZfgogUdujb8BPxGAzMImPHm6FNF88k482Y5J2VfTcylT1npAjrZ0Pk6sk24ONShzJ1AuFzTKrHnyWqZYRtIreMuAWja0l4/FLYxuv0zTUe/Z75TMTc9Ga8ZLTHSiKYUDExNgjwEcZoh+UFUyADtPcenxzKOORw1O7a/GZsejrBFQgkhjWhgbQJ1KR2p6LTP2zWPIzzNyz97mM1Z1Ctm9Vu1WwQk/1lZbPfAj8q4YKriGyv1FgLbfOHOMgWmZteiGkYXtjb0vMwR5cwRnKzjLf2tLPeFYkEqqeta1wJBhhoGZJtb8fs0qp5BmN8/KzqoUi0kmVG9l3GJwlyCZUAQDD9TCQyKIDvkErTA3UXm35TiKYnY0++KT+l8OC3ly+e+4xlXQXiaSV2CfZAunyECBi3RDJCJOdaJ8Rddhh/6AcusqBEefbbQKk8VaK5gY4Houku80eYko/zf5XJ/9CvRTuAPZGsGQsWAMxeI6t8M/2Zhowf2PREwjDcmpNMwxAF0lPeCyjHXg5SkLIzwX3JxNCVDFNvXhEhtbzoEBfc8QcAbo7/oKODxYw1YXYCau6yxKA1+5lfM2ril/n6smxm3gJDsskxDfYqDiqvo5kzaL7oF7TmsmLPsZmtNsv1ttnhKDbeW+YvlbIi8AsR75rJnaGMHRwBvWybGe653E1EaoWCWxn1OIZkhm7WLMrCB3PupT2fjuf+mO9IWt/yS7w2YJkmcA/6SjqDCyuZd67xYdwdIIrqzn2bs1sm9PSml9rwsCk85Fc86Aq6l0/4qr5OXiJ23EO/r5stHc74ddHG+qlpkIjFCCasDPUHS7Xp0go9KC+zojVbVw9OTSYtSGYQAsQeEhPIwWicwJSMckd4XC9xST8CUliZo3dsTyKhMzCfZMwzERfx2eMFJZCUBqVPI/Q/NbVPLS1OY2wYCo85FPMBSIEKVPhfAGntd6kr5e9Bcp1gpzDVkTJSmYOUj+KiqQau9C/qTSR1zXbWh27C97f7Xngfn++j8yj/MUZpnn8qTmAune3g0Z+5xFgw/h0Hrntj/akTwRDNQZp4jdwsO9LvFThoh5OXhMg8Uqjm1FEQRpeVmTtVBTh0XIgW3qM7iRC3BX/zaHa6bBbr6+3V86fPbm+f7Z5cL9Z+Ddu6tcFJsNdyOZ82rWYHjc5ylLjC8ATEgGuU10gnrIth4msL5SHGDh3AiheX4M3yarthy3Oz2117QoRHXM9363OD0523l5O+69T7SixkVA+2nNmTNss/6G3Cqt7I/EEHWkv4SmuMR/uG2QOvVfcCOqbUZvCMKhT7Rh9ZKoFd657nnc/fZPmBjkYtELFfrBKRE+GS2PBRzT9EgvA4Yhj8qhA2x/B9oKrPbCvcJXhjZm7PXJ0WzXmxvSy3s9X2strNmuvF9slq93R9c7u6era92W22V9dPrp882T55cvP06ZNnz5+wnfrozcuPPv3ok89fffrZy48/e/7Rpy9ef3z70cebVy82L59un14tb5pTcz6wH5sd+2V/XnarjV8RnvxWlhUYE4IvWcbKfUHFOOvkpF8dIMbCX2UVcP1DP2n+rCXonVioORoY9TEfjAQCJMs/MIWFGp3nLoWdJgCV0hefmlwqA5Perq6u2OZNq4sMTA84JiCfnoQUtZIcdtTsCkmSCT7JPocOIEcCD1mqVuEAVUp+tVI4aU0gXphd10K5tutFoWimnkByogYwBsmcKJBPCJBD6F0heb8MdODQClpECaJcRQf6pQTyQQMhTaUPrDMApVWRkCqgQRYKhVylcAbCUHdUO5ThpJJTWOA5BZ3moQD7f4uwCZjFOyKN/e/4FF9b4Y+tSWQM7zo0qYyCl5iltGoFFJIFVQUgv2SsikQQp/CJwuB0FfuEXJWcMtfrzXa7I/H2/u6nn346tsdmvb669u088HDcH44Hf3BJtbOcW668xSMnZaiDaJlQ6RygVvEAYwARMomAEa+fcYJxj26Ccr0LK05fFe9+ixGAXaybNUaTBdLCh3tYvuZIDgFkXLqpF0+IFHgrZwZnhTMTURbU0a3TLMtZJMcVrmgn7eMTERmquhSq+RYLbwjv2v4A765f8YSLXncTj3t3f99d+vlmtrleX93ePHn65PbZs+cvX1ztbp7c3O7W16vFZjXbzs/rWbs8ddjiGvoeVRTDLt5cCmLg3qpQZzHes+D9kc6kWTvRlB8IBou1z86sZPeiRTXjHhYJNG55R4fpYqvapaoy0yA1yVFUdQAusqTPw0xpjSg5IZFC6+lsUZd9VVZrsduKVETT1uBTSXCClRlPl6YdODILVGUnfj6snW2+Fbh80azKoVk3zGjGRkSTdhy9b0s++RyYJaDSmbZSstmSkmEVMkH7GF1e0rbkWviwKn1Y/gShgiJ9ZIuUtcbKBE1ztKUKB/WUcpQzl+oKsmrizxCxEMwlbsRTYBBL8vIc4lvNTx27vRK2KZ0kpdvpRhClQkx71egJF95BLEEb4o8JwlShxiI8lKFf7Sh2qmxacigTa/FQhgshcLhw4KYytzJrcm63dFZy6qwkm7Ci3t1n2hlsPq2HymKX6pANGsWea1rfDhtuj8FFS1wLRDp053f+ETRcw73j0geX/A3cHGH4uyvEnU8Z1OnE3ClDIbJnKZZ5cFh+KLMN0A0E8sPIRYf0y8r92IUFATtP7wWa4Y0YUJvGe6I3iJsNKUIwGWs66Ri5LILwb6A0pDDtytNa6BQSNsnl2jMm6eMgZvjNDD2lCN7vM/OtdGcfI6vOzAehEzU1i4gXUKFixSqmnKpDPMrT2sUpTLIJUEeQLBW9MBTBLCF9iDgsWOhjDXm4IDsIPsjrmlwxldWJQ7KO4FAfxUZmikcrni1fvfSN7gVpS4AEvmBo3I+xRCJ4X0HqBmkDJoL4gBnQCkVJL6UUqGpDXCLYmAgiBqb440yo/TY/WVKqzIIQdt1gPKDDCNCU8WiocoQxPuE/jmj0peyAnRvboe2Ki1A9N/OH7JneGbZuaTB0PX3WkyMw0xOmk1WaRwOnpT9O5LP3jlTNerZs2FPM/BnXxtu/uZZrkzUJzxgUHjNhuNrurKqAv5k3zWK1ma83y8222e7WWybxHVN5vsH0UAbhcygz3COjI/CgpEY64joaIpRQQ8RzlbgzBghjGAlio4zqumP04G0yZ29c9ZVyl0N3Orquy6DXa+XCqxQJiMQJ1lMSna8fo5b3IkMzjUeozE3O1yjT2SQ9AZsJ5Q5u0+HpSTsr+QZsvljKYHj4XNpc+PiWay+QwgH/brCCb9LxWgmT4VKTimmZibXbPQEwo6mRkcdQGMCUrBBKyQ48YA1xTegRkHIMw33yi0JRpF1aJY7Ik4MAFE00E5ogiwPjGfb6N7OpmCL+nWyhH0EHGAgFHseTKrxH2P+5oDf5fYhQvwNjjQfGkFI+0ynJfEerj1mv7ITTifWo3SEcy/84jI3+CiT3u/Ao/zFGaZ7/cDIAaedlvy1hwCZ05GPvTuGWYy0VS0WEVTtMzzXXZqoNeBZDZhAqVDMoijk0zUurXBkIDE/8FNWGE5nEQ1gWE3qO4NwoeCeadzezcsmGl3n65ur6+e3z21s26leX1QJ3wIbjePTwFmJUxwtLkFFv7w38T4I8hqGjqoj/MQSw5XikMDnwxSDVN+/W6+2mudntbq7Y+Fz5ZfR2s9qsTptlOzsfz6dD3+G72jxc7ZJLLqwaXjyAz7mMW1JFJqlCoxUE17UYKxBNQJMXFrf5Zq3MsXwO5ZIjA9HxnIkTAc8npFnM1KwAMr5GAepK3epdI/aW2WOz70CwHiJDEmQiFX2c/x6gLBOKz8OyxuJaX5Yb56Plbr7anBebc7ObrW6bq1c3z948e/XR89efff7Zy48/ev3ZZy8//eTVJ29efvLp688+efHJmxeffvb0o9c3r17vnj1rbm6XV7vZdtdvmp/npwOb0NWZbUA7O96f7vp5e1r2x+5+3mjN7JH9nWvX4SvMP49uOKVohPQDXeXukWHggTuXo6L0AvfjuFBOPspxJ2C+c1LOQr5s3vkYajpWl844UjIdTVgCZlmQI4lKQgHAjqbNMPlSS7zP2YRm+Oimm6JBrdpOk1OZJNu2rbokCWmdWbMyIQKACalCACoOhIth7IDD2n8XAIdGS4riECD+GIry46LKIQJNKFCdJHFCiJuJ3aUKpVWLzDqRAcgpPmUxCNAiBIo4YSVhiThQFQuZsI4DKgkpgAhoyFKRX0E2nHFZIU41WoFXkLENctKhdny1zh7EzJCCeGUC7tZzdFWZVs8jbCCihFIjpcUqkBMSj0im/DTr8YQ7nPEMjiJwgIl/ivB7hFSBwu76ijiWvNlub5/cYk6Hw+Gnn366v7sjYq2oiFVbHcrUSz6hA/1qouhUW4TFPJnB8TDFrVmEAsxMJ5dJ1FK4BBe8W9ojISqQSYPkuVmthlBkxA8lSaH8LG31b1LzggNc4cmbAHVW3iPjyQPD1JWGBz0s9JhPUEnerNiezy0eFNnoFRxq12f9R2GOG47eJdf3eMQc01B/u9ve3Nw+f/H62e3LJ1fPbq6eXW2fbpZXbAwx1Yw6Olk6tdTW1dq/S798zHkM6nIOVVz3v1CtuAst5BpUdUEUzDfRUKJf/bLQX6KAIsVciKxXGaTX5xDGkafWDL/lfATN6MMlNKZJRf4gwr81s0ajmqyiSRKB2iwBtsJfgF6IW4NrGnbmL3wZVtBwZlj46VUDO4c6/u53bt9EWDvU5qSnSHSmP4qcH8lezurneBqMDUloyW+v3MOoTjrv3DsrMohZoGNKPsOCcSzZkEM2xwfuqzw+UMGRObWpTpcYQfrS1cC3ZB9DMqpAgIf0jeN37AFplviRGg2UKzCoquNiXYk9xCBk/QFd9BPEdFVtzC7dzEMZpxbtJgcXaQgmQSYL+jKPU/R0AG5QgXe0wRbjXmJgOP94PxKt0B5jJHOSPQERTBwjsz/tE3sm3eLhTfpDRad/uco6GcpWd4x6HJMiD1JdBfqluitBukbaXPkqXAfkF+F5/U3bn45+p3H2HpkUe6JhERdjGyxrkIlYNWkxnh0E0S3/MAKLcsdgdsece61W2ZuVeM3CbeVqtVutuXyQkOzcajWKJ2ByAlwiWbKF5FGUVnS7UB1NQqnoUazEMWJvuZHs9BIIyIax94lmivEgjgBriZgIABliI7HhP7kQHixkyEu04hNAhgGiIoYCmU8zXMV3hTXCgBI1A1bsFCJN5ju6L15ngJpJkG3CHD+F2GpRmi8/erHRdtSfw12KKixnfiamfOMQpU0NZcAsHqVtezQyah5wXJKveEaEoEtRTAJChB00atEIU/zvR4jJRTRMqnq6QDcxwZAnv+TWgmUqUaQYTSUBLEyLHISP1VASbQwHNHUyZ6v6nTwRinEz/jxP9Ugyt35k/tK3cxkAnlGaRWXJ4LBZ+dQPnF9i88y5OXRscrDtccx8hdE39LIHN/P1stn4GKf3jNHRnrFQpPNd4R833hkjwtbbyLfg7fJqGQdQZiaMRHOpx5dyp0wkj6Raha4h6tQuazrXSgFcUw6IM/Ux/l0AMqSHMd/1RwNPZ1xGk6U+nIXLtTkucApQbRaned7YdOm7U9fm0uPrB7ETp4J4PkOdeA5eNU97IDD1NVA9I/eWkLFbb7dX7sjoHZjUcCnXONNdVbdGmFIqJqFSWzrE1YO4DGU7PKANF4Fcv4aiN1J9SGZyGuFxvcQfFwKkdEnJfyCVkVXilgpiO7Ie7jG6Qh45jD7SeVarzourkRm1aX3zq4lSnQQTr0hArEQq/C+AaFwl/M4VXt69MIccykTy8UK0RIBf5VAnlbzSSGJqOIB/rPbrykTnf1X8owCd34NJpb+GR/mPMeAm4cBbAWlWlgxbdxC+Xc+Fj08qZx0gJa0/UtmrgyRMV1nvubYgDLi6MdOTlHykJaJWTzLDL3VT3aGeyg5gIhCm2sgzieC4CMiX1riAfJ3kEobN9HK73OzWG7zSfL3Y92w39neHu/3+kCHpT+SEWNZ9Y9fACO5ZRWRt4mh2LEZCLtc/InoRyQXPE581Ozs+XH36E7CsyH2EapffOHEFOT8t5/fz89vz4e54eHs8HrruoLvqW6QcFIpOZCRDrAaS6z65jGOnifCAFWqHqWCdoLvkXLuOY6UnI5knU9lCp0biTAplZFBAYX2OQfSr8lBiDL1prfg3aROhVmJV9CsI1kNkSKqk1PpV/nuAjd2ardfZOzFhl3lnPfOUfztrnm6vn+1u3ty++vKjN999+tUPX33H9eWXn3/2/Tevvvr81RefP//sze2bj65ev9q9erF58Wx+c3Pebg6L+dv55e1s9nZ2/qnvfzoffzrfHWZtv+wv6wthNzu2F9aQ7bE/Ih9zTJfD/vlsvWSumzf+IrPvKEPbahrrZQzQuegKK8qt4LpHKqhftoSaQmbj2IRF/NMzzrpeZtlRvn8X0tSXsmbkxh6SVCBeG1eaJE4N9nUAmUWVzD4nILaSMVLJQiYCUB0bjOEItpsErQBEQHD+DW9hxnV1oRWQD53UFipTrkYKwDpv8idzQqao0AqBeOGDACACORWn9DG1qkIpkhYOOcU+ycoBQKZFWCVSmSCERg5oKpaiVLVuIRCh9eKWZBWhMheaefioFhV03uBwqOFAmOL+YQ6MSupLlOagkSvljjqoc4EpOkVnVhCV8w4OfekpC/xgNdqRB3N9x/5UsuCwWvItJKyc7CRcr6yTT+vEfcuJ64hZ19ZCD68hTc0RYeZz1kDuo+aL9tjevb077PfwQ2GzbugkOt7XnDQr5D0ejvhHiKANrEFPX1+zgw0xGGNcPOpc2EGNJEulhCQBIqzIEBkBojPVK0IulUQOSCPQC5DyPQ3Y6ny+0V+uMg4Un74AgRzkrUxIGe9ZvkHQiaO8m5y5HXT3Bsd66dx6wkqzcQxR+Et/vkNVaCVOtMc/r1drm3YhuOxPOMDmdNqybLysT+dVd1kgnsvLjGQaXF5tbzbN1dX29sXtxy+effz0yevd5sn17kl3aVnNguhytPebgdpN+nCFLzRjCOZ+uhpr9J0+wqWzKkCi6CViaLpEXLR7f1WEnvmIa4lbWrRvUze24FoiizO36J7k4FXYPzrZOs/mFgx7CDoaoG8vqXZdjmU6ozr9W0YuHYP0KTyIiNPX3IUonGbp6BgzEHRNvWYXZEQ05MwQY2WvXfuEV3Zsw9oP0grihoQV8uV8nJ1aOmF+bvMSBRhT695EQT8qBit+wBsvaM8DtwszhOc8bCKw+WxYbA+dZCaMVYCqjyVSgzkDtVZvevJB0ii8wOV+1OVVkSxVEqUH0EJJqeh86CSIOTlbB0wCdYEOJCsyaNnHOYTsKwcsjNk7OhkP0c77CzsRpPNrZHRioyFHoB7A8MpL32Ddr250iSTtcXpYqjhbJac97AqtsB2TXdnzSxa5chGnDdotVnHnRhRJ0Jq2kXi0SE2HkUXjRRY5tlSCwFs4tX+0e28kkcF6/Qq7MByZ98vkRmDPKzNAY9FZ7CCqFWozKiAbWra/NEoEoh258QUyWTl5DIcifXdGbgFYlm/cNRs2m7VF1d780rAiUkAPcq5UsRBgsFZzDbjwNugp+xX7HAnVG46GIleZuIReiXLwevEX992H2t3p+TECNcPEYxNDXIBcxtqQM9ZMOOYFJOMIMJ0KBmmLweNMLceGgzQKljrBLZkGlLqRPZAFpZeySzqmblYcgTTMjyuy/dny9as1OSCAQb8TEvCfBqyliA5oK6In+aiGE5GRsXHA6iNgdLRCXQdzDEurCgINUy4Pco7MiYOQrKFVI8EfSkMtoj2EPsijTgaWQoKAOGPDnDrvh1AhsJKD2LDuHS+KDfkvDwhh2pMFmPFr3hDlcskfWsSxZD2DurLXHKcZzfpmv3UzExw/M6Fq/tnxsO/BOUEYC1+yRupowHfE+PqY87y5zJvTfHWZbVjAMHeTxPF57OIrWOjovDzTbRqD3AOWDIY1kQvuYG0tj2aYizZbf0N+ud76e2U+3uiOztNWn1Sm03BUhvQ60pTssaOyGF23pqahyC9C4KhzvIo0zj2sn3KrCwvqMyuT3geXTv3xfD6yunTA4zhA1ftBSSKz7Gq2y863fzvttS5lGWaZfGlMxdvtmmciNO7CUH1rQTApn9k8VGlGORfmIQ45eIqb66vtbtuf+2N7gAtkhITzAjhlNMhKZ1qJhu3VEIkS4iQZf6Km/wdDNbQ2F/Zg4bsQGjKoqKFWYfb65hKH7RjXCFL3E3nxTcvMQNCpzJKnxPYzx/1jJo1gSWmscLRLYqVpUtBzSlP7qaNf0e/Bi7oYGpYeNR9zNOQDMJOUNv5fBbZh+Fsoff4KQEcAVekYJqQvIFBd8wCTcPURiKIClSt9NU3dolDar/LHFf8j+D0+gd/lX3iUX4IMkAqyQkTQOslkqZyX+LMQd8A7grNLwAB00SP2QEQxYunO0HY3U0qyaKgcMbgaftmzIUM7vTC8ACu3++m0cGVkEIF2jc5wS0w0/B1ofidrQ2AzlMUImIytt/O+XZ1/ae9+ub//5f5uf9y3/lgpYvg9cw3zOGPHCeOuLLnEyYyngARiRYqhdZf9VXX4GrPERCSE0Ln5YkX2litWDavtar5esOxvl+fj4nQ36++64y+Hw/3hft8evQcje8FBIYigIQDpnPmZpUg4Co8G4NkC/MRbpEzeyYP/8xp80ExFAKtJrrG3iKI4l33kG8NPsuUgPI8/LjuYt/SlQk3pyljZat5Z4P5NTUg6V6wlDGXMFro3JM5Oq3lfExlb7pRpA/lib4nO6Y2T3wqszovVebnul1enZntab86rzaXZsuWfb4hsZutPXr35+PlH33zx9Y/f//DnH//8p+9/+Prrbz764tPNm6e717fbl7ebp9c+GrZmTpt3/mjtYn/qfukOaHvfd8dzd7j0h8vh6unVad62PvB6PM1YIPZwhIS+/sGfkV54i4m/Km3fY33Mc5474yHjlDFoR8AK8yJHS1JSgDLNis2cS82CMmM1xV7QFxq5f65MdO77U4/dFuHoj9gxjUowpyr+aHriYNJxOZNxc4ep0LEQBIfQ3g8D0HfEBcgH2A7udrs2D6QAoGkR6D6QfbRAjgaQMx3yqV6YxJUhAEIqxeACUyuYI6UTTtq3CN1UTlWpTNC22201RzhRI0IRVYoCXBVNilTn2Do5VAQB/P1+X5EqIl5VcFRa2cheAUkqQo0mgEIuGKTNoRI4ABGqwEMRkVZAxPmcUcuKmHjhh7w45BCGUuwiIgN2a6CS1RohtapPQU4/eNxm8+7KNC2389vNKr+RxKUzdfS4Y7Iov5cEQawKglRPnne3EIcm/Q5xio7H4y+/4G8OojXNTz//vD/e5/Cp8824fctOe7NpaIM1mq8HdbnCv04CRdQ0T7NAcQ7QrqoLkFmCJNONmqPERQ3VHDOgQKP1dV4I4cyA32Qc1WNMXeeIgGO/u8uNS+gB/o9tW4JQP9/D2RyOiD5GExDECept3TW556PTqE7vIwgJxYHmZnW+HLpufzodl/pN+4MLUXS7fjeJ8ptNs/NX8fBAmNvlbras32rAqbqY9gYytpa2cN5st5tnN1fPn908uW522/XVDlF3zW5xWfkegBPT42a73G6bK5bB68Xad8qs1gv6EGvyRYz0rNqNHaggrSejJOupTISKhLhoScA/gzx0ffkgP917R6AsJ51m59gNfllGIUlt1aSjlSqrbHCpa7c4TxEtpwwNPoPsHCcvsEAcdYtiLdcEXKqPxuGBclR/0t2HEP+aBrh85Gggn2RVa3SbtF0tRSgqHBhol/PRq2+Zvf0+JjsZF+aKQEfpVNL3ufGdTnUHcvamCdrwORX6iH0H2VGnpua/Eqgjo3IXQCL1lHgdCymF3GlUzlxRlCQsyOUfxQiiPasF2nBbJ6YLE0alLz3IKgdPArYKULGuu936gapWigsR42NLB0635z07GDKJaflo3bqwCBY0XGF427BTEIogSYfRcumDTlfrBj6nwodHfvR0jbu0yhhL17BNz/wENyYcLOCkm8hQCbVRVX5YkGlth5TrIrLhRAnowWLWrnEwyq5iKdFl7mGaRzO+DAkcUHxhnlVillZ1iLNBI50Zi0wND8Wr+/pXy25XXE15xJK7A2AyD1LhFhjaPkvpubZHuWtdIdyXUHaYLNthOWtyD24koilZJKz2EIr245DoRwJUykZ4xnCOuN7vMPOL/x7nfGpnLCHafqHjAHc49LSSxlGREmGK1EjSRjCxxKpOsF2BYtP6pKozZNpyYWi0JnAdsBgS6RouPQkKSsdENGuXbMDgANK6JAJEIinl8QHG6tCFyynKcYC63rxGzw4sdDqELtoxptKyx4wsgYzIDa3Ae66IDWb6wTvY5CWNuchyVpE9RI6NiqVTo6McVFFHeUK51TKLJS/tDArIYKiaCBkMtlitOOAJ6X8wsBlIS53lGiZEe5nWqLTSK3rMR2iExZ/HmCLYJEiiymKIZbHq+NKOCL2pj7WItuEV63UwelbHyGZYO74dHFwWOOYTqRuuXI95PMEM6CtT/FlQ1sFL1sHNadGcVhvCdrX2QX3fBbM9L9bnxe6yvPKXrRdM+z656XbM2YAZkv2Z8jsyUfTCB/l8x9LK7zMXmzXz4MWbChkwrL08k9mutlebJcvL3AdLWf3ySCh6oS+1M887hNWG95jaNewKYktcNZkzwh3QTgWXzkOZU37xvm9PR5wa628W32/b4y9te3/sji46pAKrdC78SmRx6b1l3XUP2oNee2ZV7BfV3aljhtBpUEevoofVGdrX2geBZpFIHSKFuoZiVjBiQfz1rC5215vNrqHFfXto4REh1Jry5PkCxPPHAIgMlqAxMtxqYNjZUiPPSlqj3NfLFhgVzl6artarxWvbOu6Yr242BolZgn5cntxSMJGdZ6xQmrwHP99IepGv55rNtrPZ+jL3sasMAZvPSFEyuICtIJOwEAp+yLFo2Go4rUO/Tm810KnZThqOBmX0ZW7mKDyVKtOk/hkaRIs18ODSFi3/wyC5P34BEei3V3iQr3cv5YcnUAzVMCTstMfXSMQEdESlX6JQeydXFabuFKYu7mQi8OiKg6mq717vAVX3CIZcSGE+unKKMSL1jQOzs+CNuc1lMD7MLShxhmp2go7dYbb3dFZfBRH5knY5URp0eliezr7/G6oITrlTnimHVt2LKy4WhzaaGMmMkUBNhp9HpVgR7mt2Oeb2BDKHkFFZri+/geObXJyvDMuC8P/Q7V0MeC90tzjvz+2/d3d38+7fD7/8fLy/P+73/RG/4ONCfjfLWHO6X3l+wmDxlxS1Vj7p1RKgtJRvtBw2ueJ4cUQ6Yb8YlVl9giKpTbwynLcr3wJ5mW/n56tFv728bfqf5vf/3u9/Oty93d/f3d398vbu7v6uPdYPLaMNX+6S904pTxkEinHpomOyO+GM/mMWdtXKBkKvz+KBQNfu5Wc6V224kZOU/bU4dZ0lTBDoG3+7OC9hFYVpAt25P55xjUijvkmj77KHNSH7Hfli+lrhOdrZvEs3ZhdQroiBrl+K3jD0fFMF5W457zbLU7OgSe9e1g9S7nZldVmv2Pt0q03f7PrN9rTZduvdobk9XN+025vZ9ZPZ9fVl92zz7MuPv/zh2x/+8uOf/+Ef/umf/vWfv/3xhzdfffn8kzfbF89mt8355nJc9+2cjdf+cPb3kvb94b69/+X+p/vj20N778nH6XC6tPNF71cHWeSiHdb29jNDgkW6fel0mnFKH2smp9Phcm67w4FiMvW/qgBl4u9cj7nedTpEF+hNA6fLmIzoJ78BZjWKt89mmx0y4fFwaI9HrIyhpNpOfnHtoYyTtt6v7NsJO6YHabeGTLsMwZxTUN2nLQKgg8DsAYDD3psQNPfy2+0uP2Zko8cDxu39FhnADGcu4qiF8aK0eh1IGcHH7La+ZASaMUChWun7nj0/ZCmFLFBHJCyQw4I8EIJfpcSrIiHJolNSVJxM4gBx6kKtgBzIggOybWF8kIFRLEeH50TiZsD3nuiukvQVboQaYY3aAVnhiEexeAqNONeYSU+fuyk348wLbJpkN05EdeWsDcUj9G6zQ05aoQvqwKv4n0QuEWwhhJC8hPchlvUaDunBI/aQzLbr7vz96Y58ku5XQHc06YEjNObAaqZnsYQ8CuzKWJOjiJZvrm/ocJ224nrRFekNlNd0XX9/vz8eW2nN5scW+2nb4x7WWUlt15ubm911fmUI3mgX5jH09WazbBbdqb/f3282vvOxhInNZy5gyYqKmPnTH+T7+GhOFVlQZSaph8W0h7olyNtO4nzRjmt8UPB2F98xFNP3nkfURdyFGauyrkMGAApQRuBIhQktetZULePobMd4OoYuNS1oZq7N0sc5BYqIvgdr3Wzg2skPL+QN0vg6dlkdq/Gr3RbveDi+PfV7+me5PGfFq0F2DJ7jHXPKhW3Y6nSc7d9e3r7tfzmc7/vtaffR9cefv3m5ffnm9tPr5dPL/fJ0N1+22835Zn253s6umsVmtWAdzWbmMlufL1vCy2LNYMN94CawNIe+S7C5ryXWW0d+lMnyXUbzeg43voBYdZ+5Tohdqo+86ocYSsv+vOguC3yYpHvWuPQWSUy2Z2ZabZbdrGXeiGac2zMEmFXpwsbFrrcFaE/2sRF6Zpil0ebFV/T4VgR4xEydJTzMdpLwUhy1bRk9YF2mS4h5XGgJFqLbVISs6ihbIhS1Dox1uh6uSV68DY1h4tCYLZzHXRI4p7f+6s2JFjv3RBkIeLRmx14Df+SjjM7ejrQMYE/lnIcd9CQd5sRR5Il2MDrwIO4eCuXpNGIX6ZHM72oUDPWAlbnq1kFmBNlKusPe0tjsQyd+BHeXKp4YLl+NoKziKwMkYwR1Ix6qrG+Ybci5gNERG1A/ktNELrMcVi3gEe16WLBk04Km4YcVR07UGg8ET+y+rnwrhBfZ7jzzvZT9Ket0fPjK7Oy3a4w4+4WMxZxZkRUIGNZfzWuA42ZyuJYpzp3ZCpU6QlGxKgXk3X5mIq1+wmzbvvOZBcVV3a7bGPaxGCRxpNokBuHiSw2SN3yDW83oT5auT9hesrHEiherMxtndp7NfIFjYng2i9x/5l5TWlmH4CGx4sscd+VGkpk3e+g8+ZSSeuDE4QITmncEQM2d6yn7KosrViq+apSBwSyEILU/xNF7X/P5eD9rW7yBv0gDKWQJqag2NqNeGIXl00i6XEt2DCPyB9stqAOKQu1KozCyUBEYniOi7D/fkyEXctpJ9rA3q/m+PYh6jyHSOLW7iqW3HHOgQYS4vVtjHttBei6tPfpXGbZIfWTIlC+PXMs3HzUVS2FCaumdsFAvOR8v4jQOYVAdmv5pcQQVIm0RNpSW/NgNyRyoixU0YmY7czxk1BtFwne4NLCWy9IBM9jGKXNDUytypaQOfIiRk2xyaFNLiz6kaCemC4odzcPeVeluvWXV5bnOyzgyx7LKfMsOjMIOfoy+1q/mQ9eDiqI1x4K9TkaIOmwY2Jg/fvI0X3sGMm/O+OPV5tysZ6ut9u+P/OHrt94T6M980vveC2d/q3XBMRBZnB8jrGdl7kk8uMZVegf3ygeSNw1TvnfZbhsGCbMyC0HParM0lIroZTfeP4wUzhRoR/cWDfoP11oAduqcbYgTJ+a+x5fIuBjz+aN8Hdrf9/2+64mwZI3yol2VxzKA/YoO0rMpzN3nnqjr5WkP5p2hUgPGvjGgJvWRL+NuIAdb6TIXXtSyW7wy8jL2zh7ebnAgxS3uCtUrCzX5RFdYC2RcI5Adu6UNjU5OyUMHtKAeqpp8JAQLY8iwDZth0loyZCY52SZIgDqY05FlLY16y+dlCSPBQR4Vq8khEi3FjWNq7pDziiFphG5giqkBSSiy8gZrkB9HozdBL7bMB0ZozPMk5wCQSEC91CkkjFyhN8aLSfMqpxJ/ED4IGYikHwCDCnNZ9Q9VV3XvRgIVn0KvdxEe4H35HwTM59LB/4yN6pWmRp3OLNVJxxKBLHZZDeIGypFl5DofgONcN9Qt1sHns/qa7tP/pOcZA87gQEaM8wnFVJxjlMyLZGV56bwNuMjTk2EvgqEGArDQpCAtaGTJGyELG7ZrrH3YW/hWNtZ8b7v93eF+v7/ft4f6QhVpcEJaufbr8pRBRafqiaBKhrb8CCKfo734UY3EEYUS0tGBRNSKiiGGKA71+ayZn1aXw7y/P7W/9Pu7vt2/PbCnOLAt80UPDI5MHDbigFWpNqa4jEp7igbH/pIwaMZrEBIhsNtww3Ll/CghT/ft2ZJuvOwZZwpJEfdQ2w5xEeIjnFlkzVjcu8bRvdHR+oawk+5yBzQv3yrTZRA1N9hddsngXtMZNRvpfJtLs5mvfQ38adH0i6ad77wjptn2K8Nzc3X29b23i+ur2fpmefXs+vbN6zffffXNjz/8+Z/+9rc//+WHv/z1r59/88Wrj19vb3fLbXNee+52mB9n13OfQjr3x94fxd0fD17tgXXesOKFccRQLfrbuatF1o+YWGleD6hRu7NmsYOErCnZE/qDfkRRGeKxAESdGDEiEXU6C6gWJ12HlenVgn0vndoDfi3g8oMQq3QBnpsmGEjUYaNNNRrdNJtaSTna0i9EoDQQTASgFUh6GOMuJv0RqNYpAlMiaQ58IqltmGMFS4tURagIwFWRJVI56/WmyBJKLgA+SVwBEfBL3irKt6FCCVj5ngfkBSgAFScAAcqFU0WhIZPkVxwgP1UFT/ICxB/nwwbhY3yRnG4G+gBkRQ0UTuUDJGWauck1ifp5jEMSoJycQh6km/nYC6wP1R+JY+mYX3QmHCITgE8OIUASKXx0KIZBFR/CgWDmX4A47dYqhTbks874tAOGKQMU08+eJwDyBNVN1blUqR5BTmhg68Q8KcmjUTAFPrXBh2vvlWEPBDOui07UKFZlLJKGNfUfgQZJJ2DZCRYRKkGQMAjKQkg+y0CZcUOl9wAHDJGA0SoAWCJOLRAA4ukTtn/+ui70IFJqh++qRZLepGXykNu3WBBhsI9mRqRkKYA2DULGMz08xqVnq8XiTQKpCrKV8BCLc8d6c96fWLyscAGX8+rc+avi8+e7V7e7FzfXz653t7vNk83qen5a9u0JAdNlfrHpEG8QzVPsZtVM+lI38ONaP9sd/tRYVk7eVdfDq9tDxFN+9YMKENt9GazRPKM2S67uwoI2+/rcNkS2hzPz3h08HbjSwSlslEj1IscEwSjCS9IqEsc0Y0wQtVOyPnSH43sNWbjhMVm+4jUzLYVfBHC2I09Xiv6lPdiIeVoAeoxgdowMokxvfkG/rcdGzjvM6TkjURold0PvAy9c7cmnYPDC3jXR6HzZTvjTIc3aTYVnOyoSfTrvyVeMwdlYldpuYkbklEZCHXC6hXVNohYeAsM2oQHipV9Sa7gK0U5SKIyPvPpFnkLNNsMYyrNe6njq4nhAZicR1K0W/FIZEavHwVSGvBfFBj3U8u0J7BSQPC+XyF0KFMUoNZ4cO7hkoXtXVnFKw0ro2Exvugi/O3dgQJZ6DHC6x6j2wN4spiA18tMsTLgBDQf2ZNYBxRIlUZagZhVOWXLchQ/xnUb0sV/AeAirdshF1+6whh6AB0nQApEIYcx+gG1bVAHE2Ys6ZJGcaQe7XTOGPI6hy324EmBNqiNxXwkCplG387sThWHagW/mlZjtIErkdsInrYQexsmZawQw8Aew4iCfnX3NP/7TW8/YbPr4ReezS4fl6eSJmixDgUi0ZtKg/qOsCMdCyvNGEnS8LSm1FgRSRo5WqiJlwYWkC2VQRFDZcFXcu2mkZqYphqOtsTQjru2baf+aGx5GSPcFUhZfEiPIRUoaNpV1Hllhb/npxxuJPYZKl1El+hjoFD/Gwa8XCNg+DVEn5mq3DJRs3PZGUF1DJLylyA/YIaZfN110yU2yTOcdKHlKRJsNSCA1XfcPGWQNPhGpEg7KSpFBYoRmmc8/rSUObRmINui45BiWocNChrhfp+rvdHD+lofuTAcYr+mZmnPs4jT3lyzyI0o+pjRb+YzejFWGN4DF3GeD6S+Xm7VfGDgIHNaUOSOmxByEMVJefkiJwzhist9u19v8gCKeM2Tqu77QSHW1QbWEngcgPHrIhUTVKYD+LrYMMOLZPLCgxpvr0HPTanvu/P3GvrvvvEHm7TG3yXj3i9/JAtG05kwLaA1SjA/0wgijlosb1i5RpMXRrl2TnrU3yNGI7V4yMo5hLz3PFFIjnP/BFijFN7l+4mJsdbomv9TT4SqWEstKRcyAO5xQKGgto3MIkkPIDpTuFPJhGGsUyYxAmE/aXMmIP+9sx+GeywTzK+udcvggIPkw0odT73CFbPxBT0IyPY4HyQ5BGtSPjKnMqtG6iQyZdB5EjUfJdcIspkgD11YoiUIn9QWy0uaQ/EPwQchAGv8A+FD8EuHdyN+B9+H8kbr/IdAB0WfplW6li4lhFVqw489eJsdih6rTYaY9Rq+rOOZIwgsTZ3renKpQIB2HMZ9sbl2HMdaYcmq5ZzgM59hJbMSbzeVH4xEfBGZyzD4gWoA4dchwq6s5scIxOV2OsUeXmT4M3N0f7o/HAwsgXWTOC72ZEb5hH1thUERcOVArrqQqVUDTQ6Q+KidDfbDY0LQcBdahzFCQ0wnv6WNG7/eHw/5w7Pb9/c/37b5tj5nq8x1bWiVSA4lqjFJpmKzWbSA6Tag7kouMtmRUrqj9eU3Kgx42Acv5Ob/V6jeeOllCcCRJV7mk9/ClX67Z4rB49wdI5ovOB7K8Eamno/J9RpabOAy/qqO5lu2SqwxpKrpq9IvU7XK7XqzXc4/41/kBvt1sfTVbP2lXt31z2zbX7eK2Xd30q2eXzZPzZtctnsw2t83u2ebmxfb6xc2zj5+/+ujF808/ef3Rp6+//OazH//2w9/+6S9//scf//TD1599/cnTl7c7tjyb2Wnha3BYTs7YHS375RZv6R5Ul57f7vFLZqbCOrxAsYHBOhG/FuRxQDnNor/tcuJcuiZWy5kbanNDLXavAHVZdxI6K46vXMUsySwjqXZyU4yZZb2FA8APcSfAHEBU0vmVnshSoTApCp3hXINIESGEJtJV72U8CsUGpRUnUkCcuoTkZ+1hfAorAhoEgdJV5aOZyoQZcAqNOMxAqgSBEzCLB1RfCCUy+BSRX+IUEJ8AZEonhEl7RFI+1CpqAMOh8guKJQAOaYgIpCpSbKBB4uRMUMmp7pQpPrOratNnTVDxosa/rWpIkmXf4js1IkUhTGSJE5KszGqROABmaAxVKocQfMSsu6hKmbUtwd9GQ8pVdKp6mQRV9vv98XgkB2b293uWOhZ7tOAYYCxk/ecKkTgt4cF3m+2mWSMsZkJTvpHBF115QBAst1C0YsM57ICeTCMRIyIMw9hjZsqAC0rwCvkAbcoBKvmYSElHnCZsJ8jkFxRO2WTVohT8FM0YA/h+kjUGQQCDItRCyBKTTOoCGJAUHOojb4Fiw4qPLLyao4XNZt13va9G9iBMPvENYDJKwgmNgKX1Ws1765ar7WZ7e/Pk+e3ty+c3T58stw2r6hMLHbXt0+uNvxGzalhnnWdrD2XcecOQSzG7ziEAr7F1uUIW16SmvWHEOTVKw0Sa5cIluhv1OUvMOcv9zHRuID1ZPfkl5bl16mODbHjyNsdaacO9u134pyMXzk/MFUypZaiXrKmNSRK+WGyDQAt1I0yMDKlRHdzVnTL55jeX8jipolxnx4T2rMMXBYZgbdrzJJj3q2Kabd4h4EyYP1fL3pTgeZom3PuyWB8egSVI+X2mb7ZcNCtvnCgLOnVqyoZRl10Oh7TlLB5J0rJQy1NxtAs70CmTQnsS5ihw5WCOEVEMvYrMcBEggLS8aDRgPShiZ/VFCLw5T5eeM5WjCmoY8mlX5Xvl1sOo0Jem/1S0ekYFEzBSYi1+f53DEcRmGNSihU/bckMgMhHPD2nSb5yqj2feRuSyjeEzeDacGPEczHlkU7MDrZCJpUmXisEEJAzzEKdUXSln1ieDojz8dG1VLttJyglWE0GuUhfiKjqdBaGsHKOQCJBuMBajLGfu7kgfmDthcEbMkQwfvJZJF6W4vYwHn75YrVcLZKTI0PnUW2Wcy5UPyUKv5FFUrnSMGx3+FAJhcitNxlmEgkNsldHgiUy+osk5uIcy/bKjD6ERvdRqUV0oCaFd7OVQMElpztuGEkLV4T8EUrVyrJzQ5l1fBaNUFN5l1h4tyxDqw4WdcpohAwkhbOtjjjiVNGf458riM2nCoXUDD2VCfGwKAG2cazUlPx9AtY7IKtXulCOUrSlF+0OpyLBCo4aJCOOnMMULTUUMrD7AI/RCG6BME/MgK4YtgJBgzkTo7iVsVE7iRopGRQltkjAx/qfWx4jOtOrQg4aYOmjYDX3qCtyLMeBXxDNfs1KH0HqOrD61jDOznKfiPsNy8RdG88yR98X42xZzbNnjl0bXvfQBo0z/vnffr01yGlnftnnUpBR1u9swhCKjeHpLXwK88WlofyYCEj63lFvNvO0y+yHIQcczPyctD2XQgkrwNAzlGy/QlcdiuTDtXC7iPJfBnTFtns6Hrt33/b7t3nbH+5b9Tnc4tF17Ord+ocLcGMU5Mvzyo7TS994fm3HGPEQp4DitvmYmlIkyU0d0CKQ3wtoYD+X0Y0ZAYrNF7/cbNsdS15txcjHdqSuraKhIXEpD8DhRe94QQQ2lliE8hZVj6ImMGPJAVDrhurIrZwpB9vDXB0VYXFRf6VG4Tj7KVmxX84wRXBP+ydQEskh9YlBXgIA5NhcmGGN+qMRsxXXaFOlX9MaWhWk6kwp1KDOosEI+KVfQga7/AcqrtQ+AD0IGItkHwAfiy/9vIn8HCue38HeK/jigeOhkeSI1NBtIv2oIpMtVahQ6MGZED2wdttivC2lPZAxdLFA/JjWJBCEyCOlfeh9bwB6yBtIR5SNsYAYBDcLX+2VRkilcj8UIde+cpeoIVjXUTIp46DyAdEcYiJsrB1hwFsGsDRUTEWuwM/AYFOJHG5ktGC94TIk8pvmrBqaUrPgNmXk4Dc85qKz3UBYvN7HnY9seWOYffG4AV+V7sHySB4n1NupAL5BbTo1Dv4YGfKQhE/L0qL+MV2bli0RFNmDQOSMLOxZv4GVqcg5EsOowyIvrMo1GfPxq0XTzJdu6jqSLfB8LZxXuoQyIzi89NS4+gYTuoUMPS9wn+12AQt93k3l3fD+ftxfqzw/nZbdY9fNtv7jtN9ftYtctr/rl09n21fb209uXnz5//emzj774+JPvvvjmT19+/e1XX//pm29++O77777/5vs/f/vNj198/5fv/vTDN598+fGT59erKzaRs31/d2Q3errvZ93FVwFfzt6t3+37w9Gf1ULHOZHx9hMXbERKMw+dpdk6WaZnlEkTsDPBKXTj7kycZpg81DMzGtSiOoERkVnPTWABNQFqAqRCpPLeAfsNBgLQGXN0wZWd6lIjTRNMn4Rg9uOGGaAIFJCHOolUnFIoFBowUvOkA34ICxOoUsKwb4tUz5wvsPR0XszvUpMPDyUP/JAkDj8UlRLEUTeDcigtAB/KRaeYB3lqmlaKFF0GQBCAoISCU4xJEfx8ZQIMyUfxYmCqRUMUxUkNDRUmycIsIA6QSSnC+zGw/wCUwjk8FIXKqWonz3aHDrYBx4RAhHIwyS98wkKYIlULIC61kSsi6EQNaFfeBkL1QqgIRdQqFcEV1o7GIIIJt8cOPwaQLIWDUE0ARKhSr5sBR3fjUmTB0owsGqU0+ye/prKh5FTFYixLLvvCNtIKQLIyiz3CAtHcRj2wTRMuJFcreJ7qTshwaeRdIsSBEhAgZzIYlXM+YXJFkyLZyHjBkGyuiUQxP1qybnKoSyZApBiY+AeIAFR3jTZb+NDS8QhyvoNssJLW+zmCJHJd1oW5t/sja8zldtHcbG+e3d48fXp1e/3k2ROMCgXb3PnELOOPBc38rYyGPSY+1E2gM4U+G5eU2xbjP2Ad5lmnZn6gOL2L89ZA/E0NV+Oe2tGxijNYIz7LdSazDcMu91/0s1OH84AMLXlQMBCLB3czaj3vT+GDdm3SD4nwCR2PRCBlAYNeVxJmY1wE5E9PMBWnCTV1IuGMi8aW3spSzXnw42IYavV0Vm5Xp12Z5982KTFD0rTdnS+tWZejKvHWptwdovZtKysF9EZ3QB365DnZ8RlOXenImm3H88tdwgHsU7O09kTMeSgjzDRdGQWVwBDyGbRaSAvMzXQ6ppEh4FyZ2RuwoudEISC3atm7ekFPYZESG/FqD+KAZ5vlm21xEfnagL2TZ7eZm0SniUirHceqKMzNJlmzeasuixxvTwuCf1QnzLJeQuS6FDAyNAxpqecvtcAV5HFSRoxAJbPVQn1YHh2mKcQekDKV0xU+9puNjqyRkeZwRqGtDMZ0ALLFR84Qh71njiCXi+HLfWX3VlNFSEDRUiwLfCOWd2xAgTLpO3Tcv0VWeRjkiZ5hJP8OCleGhmG37CRrgFPb9ceOKYolGxPj6XjpetZKIRAascKKE0lc20yO4D0RJO1a/1OSbsabZVQkfFQqPjYNYZAMkEblxJRIlzcYcmxdtt1PkoR7UuyvLBjUHyRHvTxLT6FHDt8JS0eJL7/4eDs0nKsg8bQ65nMVmjKGVRtNGDq6VBiZMkcwGk6SGMsr4scoP+Cn+tPsomJVZVlFgqf46j1d6EXOsMcGXONrd4MSyVaBiSRGkQ3pIYNfEJLVvAzwYa8lbuB2Qh5gYvAqKAG716DcDsArCx/vjGRsXM5H/KmTl36UCu5DTqyPL0sfzePy2aXNZbG9+LBSftui2c596wt7LweC85p2v/aBI51/nU/iEGosRLqxUxzddji2TwnFeWJ95evm1o1fxDB9+ua5pUc1nstIKiAJdEVkOJRRm1LKVkDBlTQBA9yve+J9vVNGD+BPWft15vm074+HU3ffd2/b9r7t94fu4DDq2kPH9OYRruo4Mw/o8/X+zFo944zxZiKbIpQY9636tW0+CdO8PWA0XBVjXri/oe/MfuhEUajkfOMdtDkDchbAPvUXToeKS1guIk/zhBQdyp/e1KFMmROF+QYP98sUaAO0CMOJGSlG/Kwyk1qIBb7CGQWTrhyuHjdJBpNcVYQ18EOGtBzVKAuIIVJQc6kQ/50NohB1BcPlj+02XIsxQ/w8Ybhl2we3IIRshdKzfj7H1NjKwNAfhw9CBkYZ/yh8KH4gmnsn8qHwv1zxMaT/7RM/pWk/47S0jRRlXFpW6z/mde9mx3Y9hOXCXnBxjvdUJbSmIzfsGU8ES8i6raZpF98Q1U4Ha9GZV07dJlOZoOHHnO4Tmqn9hJzFsTYa8bKfH1/xENAbkjCk9eYuMN9TjPeCyzRvdSYzB5reS72YyyVXWSKbV6DdJpTaSP8hQuhtKZ6kuIFWsaFfUXzypb6v1BuzUj53vq/FIQ29qMO5g0nTu2NgD1LkS4F4aStHPozeMJeOGjav9gQ4SpFgGM8s3VLou2AiHWVUzolP6qlVhHep5ikM0wIbDmcQuiyXmwOHsasVcNW+IjkPwfKyuXb949Zi7ePnbDMuzfrSrE5MK76gd90v16clOVfzzZP55rbfPJ/tXl49/fTp66/efPbjl9/+8PV333/zp3/52z/+7c9/+dvf/vrjn3/805+++/q7b77+5psvvvns1WfPX7x59vT10+2T9Xl5OpwPXX4sabmdk5yxws/vMx0vx7vD27uD7+XZH3X6x8MBv88mAq1k6ZY3k9NzWpJmpEpjFWVUdWls2YLUN+FTJohsf3xtKlq0w8lxRAAkXXpSrSiPQE7f9wyaolAhlAlRdYOSxGXKcxaEPknJJscRlVYIa4Jk20mSrebwQ8WuNIXj0RsrJrDhdCyt26kOVdffZJLDTptk5tkhnypQq617wSQXONQK5wMbiE8IAlARy6IK2iJCdYgXA+QQEgfQDElCgCRxoPIrWaSoXjlAva1maqXQyDl1wx0ZNvwI4K0wAYgQVuvrjfnkFHHyyayiCqv1gaCZ9W9pAfEqrXhxSJwcidKhoVzEU0MgCWVxHjFTcaDiBZUDMsICRCgtYMXWdb5uhhpc4NZFHHTCstWwg3ovMIMDyev67IaJPpUVs/DqLdHYLQq371tsgU0OSzUWbDAKOkaI/bv1TytZT+KbXM7RPEJDs1iVdTACEo8yJ0gubMAhhDEhejCrvuXCt8DEzZNPpeoEfCT2I4t6GCqLUEUwWshFgQiq156p6wmFROEEealJsg5lXKmmL2QE5haL7WYDYaXABeecA/LQYFlJPH7TCQ1yHvOsPNzxPsaO3iQn7wDq+u7YrjdbKLsEl7qMccnrujlvF6fV4rxKT1xtrq6vbp8+eXJzc7XbVdNzf+B/tTqvlxdfgEImM5GNU+iBgot39oD0HNOlh1EeSVDmLKuuo0mdWhbh1OdyoVzMZIEZw8Q68gvEM19Ik5/HPve0nQU2SkPg0j2htqRpKQyfLpC9LQBg0eqbaFg1e2TA8hneWHujfwnAMhU9M/G4JxZKrpQUKJZHZiZsS7OsTive+UIzPouXVXHrJtfTLlTtIY2WLRJdKjsRADEwRadND4DcrKIIZrNMRSoGsfNggEagOBpE5lZsIOLJHbmxh+KRJJezYAzAKtbKdJsuqUw+TSsQJQOYJIwVaOdkUCs5WEMq07LjDkDPqlqjEZW5GCR5sWG6XCdSCyRtyYrWjjUyDulwXWGzaGr1smLCxUg9rMhrzYZVAK4DU6RmxrsnMvQ1KzRGq8YfUxEbulnauRpwIURObJj6oQJrEcWvWUI3IXEFsVJkj0ZLgabjX81Jp0XVZpvDZ5SAllUQjdI6Mx3rMdc82SjDhKsm2kgzNfDtXM8QnRLdONY6Y+mdMrklwFMZlePSRgHJclgoHTVQGs5AMsoFSkRWxLSSUI0R2rNaRRCUXmbsKUcfITbJcMg+UUvlT7tlLLBcqhtZ0vlD/yOgUiZnzE+R60partVHpXKQ4oBPnJyKhCEClWFFCFU3ICsKsTvt4sqp/vHbRfkn24z0HfWiUDOqN21EetW+7CQN1EeF2ovqF5ZffLKrRMgYqQJB4gYFimI4cAafFpkVlkZOKSUy1BKlrDa4Q6jMQzwcVVE0E96H8ncAHGGKAPaoLXgFZM6PoZj/rJQHSM1ISQMTEgQTJ8dLKx5AXjSYcOWY0Bdo9I5k0LT9Hm+VHN1o7gk86FXjqHX17oGXvkdm0ZyWG9/jO99cVjvmhrk/NbrxUEaLx+59RjM3g218h5azOBbvZO/tLcR16+7KGDWKGUnlHOljlJkQWR1s87hyfhCQvMV6C9WamxfeesO48Rv4nF45mCAgBTcAURb6KPW7ENCbKh05DH/8l18CeNbuD2AfWb+c+vv+uD+f7tvuvmWZftwfu/2htXjPqLICY6vve6ZZv0lgSjBwWUpMLanX2n3EtVbzNjiC8+JDkridFDMoS6mDEiuROfM+IDCcXMOwE4ndq4WkWpqwsiGYHsqM1clKJMPaQRnubEWGRKhaI3tip3XNXJLvELfAQ0P3Zj6BHDTns9wpkzvw6iQoszbjF+3TobSXHhgIjnSEdxQxzEx6MBKyiMUJ9ln4NlTBxKJgXfnfPZQZ49UkoVkZFB8AH4iOhEPkD8IH4tsdY5XHkfdBIfwW/k7RHwfVG3Ma9BzXwwxIqPfK9GbESd2brgGS74xZnR0ICXNNEIKTBWsDrsWct226elwWxpA2ZYYltJdW5AIudoUHA4E4YWwpVmSCBuoVkr+GfvxmFRiybAYTdwA5QKQjl0z6MG5RaWFgJhlsbmGECmPTj6kBU7IiCOu9JU6zMeZi0uIIlnOkDI+ZN+S5fJmtfMeKkstJwvL7vpZOjThSXKlYMhbHzapt/uKGLSZmBBxCp1SdqdN36kEpa1NSoMGQl64GXlQi/cgo1EH5TplB1eC6skqCUMfn+jVPbUgYr7GanxvvsutzzntaMrn4SKzXanvhanaL9fXi6nZz8+L66cubZ1999OkXn372w5++/9tf//qP//iPf/3bX7//849ff/v1p19+/tHnn7x68/r21bPd0+vl1XqxXc7Ws8uajSYb08N9f9h3ezYYzW65fbKdrxfnOUWs2GC437dv7/Z3h9Yf+o1Ug7Ehg6u0HGooUPKrs9S2yqpDEzNTy/0MC2S2YiSjMAFEjB8i9kj8FArOcMhrLLJNBYIpELd5b2fwS34pBq0wnQhTEXx3Vdk3FvhkQ0oLiLs1DA51j8fjfr+HIEnyU3GgVkBOhZAi4vY745aGiqXdlTdEKEh21JCCZt0IwGqTkLoQBCiV3V7NkFlQdKYcIqWKwodadpUCmQWFudvtyASHnOJc2hFEciOd4g0IDQGcOjOilFaYvqlSRVWrYKpCJlIQFj6rkMqpTBDkJgACMNUyhzzvz30oBaoKIcSIgFl05L/tsB8qF3EgVQVyCMmBf0LbqCq5sahyrDBWIUlIc4RkggmwIHE3ku4lE5pkEgGZHOJohiRKKwT2CpsVCy6h6Ct2eCviv2kFyxxfikSmw5wOzIydJhhJ6t/bxPLU3poB6VEOaNVo8QO1gqIMMkC+TYxmTxWKYKzYAAqzahUQI1lpPqkOQoVlKil5UFF/ahsPNAciZNIKCeJECOPLh4b4INhsfEcSpQD4Q9GIU20Rjwrp7sX+sIcqeZVUfEU5rzfb4EfMiUlQN7jAiz/u1h1RE92X+8S3T5/e7q6uWUu7qZ6zKGx8Jysr8IZl7sVdqoRYo9OYpyfqjXiPAnP/yZmtvxs5n8PPe1PQps+hyrZNiwOua1jtxi8p7SfPU+g+H5z3MAUsv9i/uNheMWejSmdupiBXp6rPyi6KWRDb8zk08dFNGIMlz0bkJRMaDVM70yyq5JJhJu6UGsJWcGCSZOJo7+LGJCZBhDZokX8X7x7/RLu1Wzl7VnTpOmcjb8LxlCbnMlwnrPPifkGzdcJNH3iBBS/SsIczG7i1poh0Xn4juAyw/4WwOUKIgBW1WiRCkAjsKX22UBXHEsOMGo+r+Kw34tG0NlMh8yUzB1lx+1Z2DwMTxLRnuXWCZZ52iW6vMCAQEMszi82X3497XMiOykwMaSV1LseENaAFZIgALCyyO5NUduyzSxZu5qTzC7L4UU0CsVCRfS6aFzEyGFpkeWRWU7JuJNpGNN1/ZCm12Y2QMSeasoAmiLvumc387j/LiXK74I5tZRsmBxeXQjibyLzx8nTYXSoqQS1wiLtDvWwqw65qy/mMZr5cmwp4gOd8r6Zgw4SS0wycDP2k1PaRvWOPKpHCdfiarjvmkYqWzaJugF5mWsq3alGpuqnVmn0qTJECFQdWDQa1ERU99L45U36KQkKNhDc7DQESCix+Ilglo8FayBoh0/okDUeUIYc47Rh1QTfwM+AnjGqG5PKbz25KhwRc1apBtWPk0aXFUb+aVGgjMueG4ZE8walWqqWRD6CilTNlj0xTK9KEy4pkyxrNpCnDXPHZYLjPTQHMpFLickFt177QqmW7LSBa0TBdlEK4WKdCReIKiFQvlrVo50RwpoZZDRHmLMZTbl2YRzM6KfLnnsV4IsOiee2JzHLt1Wxny81luZ2v8vz/fMfEu8jtrF6uZRkA67pbZuWBJXI6OLT3OA9YjGYR1i2cXazouZmmHl/K2/ZZbOUrDt/G1fjwE5N6tnzldqJmAm9+z56pJlT1rWEjfowUkZWaOSlTTn792nc6MgXmPd++3Le7P3V3x+PbY3t38ETmePCesxNrbCc6Zp1LPL/Tg18BUZk5AWVFj6XzuCOaJK7VVg6bAPuiekrTKP5kry67o7qnwnhd5GCIOVeR54inTqbgCBabCOr46SbDuM3ax+lw5mU1a+tO4FVKGBpUskkCVCY9suA4BAcejVQFHNNy2AemUVtxurfMWnamDhwrpocjm29tr5YGUoG06kc0EIkR/zeHMlrpkI73juupKTr+uTyUTtqmcpVs1BHTlvOfIuERD38I3N4/EP8Pr+qQD4APxJ/o/zbyQfC/Vuu3YMeUkvFgcZ+Ow/Jm2pOdwaB34e5+yVFZA9YDWcyF0Flo2v1Lp0CX6cCJm6qL8aARgKchECnbiBFZWVuIM3H9o13FALX/gXZ1UuwzcXL1Fw9F0yUjFFYzDzniheU4qtgeawLm72oMkbTTtAsqFywbeQSDBANN01NEIv6eQ4oMHWgOMFeA4IDFSGOpCRcw4Lknu4diNUSyGmOdQRekL6pHaK0UKoko1f5xdqGX0k9xn5QHIyVDAbkexkQLtqH4Fj40KX/2I58M2P7s4035CtERG+GYPODRd0Tm7PayWM0a9xWz1eq8mrfLZb/KEf+KOWV3aXaX9YYdXD+/Xm2fbW9eXj97/eLllx9/+t2XX3/15Vf/+r/923d/+eH7v/356798/8m3X7347OObj57tXjzp1pd+Mzsu+rvZ4e5y+OV0/5arvztc7u66t4e+ZUviL/9tG7Y4y81q3x28Hya/hLDvjgcCb9OgKzNXoYHIh6yZenzxhx3kLUjqyisIGK9uHzscTSVu68LiS0+ougc9OTupTuf3jAAVWWadis6ybkDdtkzmbk6d/xcCpdBhSmXWsfXQKRxKbWI5HC7QScyzTrXpTUIMr88JBaXMnrUrBpxVoejtEVjXsOEETfuooYohBKCzyu8lFhrMtnnIC7JkkkMTINNoJbN1ci9ddR2qgRATKv5OFb/DHoAc2w7AbdGvTEJVlceUyAfIIV5CEYcxKIADe0ffge1ZjK3Qp0EoqIaKDZJVVK0UtfTMQ2khTElwiEO8qoCPOUQ7sROwErcfc8sVSYaDax/o5KRgs96aGSiyhFaKRMV/0SeHyOPDPkIAHoASECCfOEAEDrG8cKzhlaVpJItFGVvZTDYjuEGH62a10XvAC/asSdeyR+ahU2xzSVe5TuSwQsN0EBtx/G4qd3Nttt4JggWbdBmz8JGn3GairY4PTxEBSquAkgdKXiXFZ0TwklqJUkp1IoVDpChE1KGf+JR0EADYKEyASOXTQwjrDj5FQ/7YueaYN9RCCtigXSsGqpWqZddH88SJkD8mURFjqIG5mr6op5VGyTZGKzSasc2idE+H537s/tRhK/pXW5p7m02zvrq6vr65vd5er1bb+cVjEdqna0HT+9BX+FlvOcHn0hhE+YcNVFG/eTc7sj2cn7rFhR7tCWncu0DgAGZRkmrC4NrL2R+VuuTBJXcEOiC/kaQG/aajKB8f/l0SezhS9wBIByn0NPmpmVBVIoXS5iAoe+kCsxkbZ9+tfrqc6jZ0LoTJzT6qBj15mwz53igaKlbxX89nEm4jg//qwZ1zXpQz733cyjcy8gmV2i/rj93gOffjsjxt4fJ+g4GSll/mXxMxw1ntDfuoZDoQagIcL7WhPWTsyLQz4sPUkC4BDakLVB15QURM799PbuQlYuPYiVhsG1E6TU502JBZWTRyI7pco1rH1TAQ3B4ypfmXUwZGOnNgjmPw43GVeCqxveR+ABlTWoUshWm3TFd+R1zTvaPN2S3TGSsNkgxDQ1cdlFkoA8ERv4Z3UORYxUo4OozYikY7ya9OopCW1To+RGZCpuRyYbnYuFOEneFQhhAVQ8ovw6DhiiP3HoOaOwC3Kzany82yYYtKnnpxeFKzIs79ht5VpO7YeqZQ6V2o+m1zCWdOVKdItOgwJJ7TuvA/hPQr/cRq45hDGRYb2Vxj2zDpoYzrJYhBwW39oAooEdolj66oQfKlKqYI43ZVNEextY1VihAGH5EwWUAnKY2iZKjYBwItukSzcyVgvl0iOkWVMxVZLSgj+YFJYIiE1eW3nz+JygyAdNgYz/UYSFpz0HoYJrdi5BOxOA0QD8SUphKhomMOPA7ocgTt2O8EthpatqPFDaD2gVB7QDAc5psQtfMCNDNw5Uitv2CZz2wkH8ORszZKaGBIP1XoLVPG45d9C5eumXj5SNyxdxyS6aSsC8CClic25Mt1v2zOWUN7V7nXZu6PWG+ZOOYY/XCbDBMPc7WHJ2tWtXYIQqoMxMO67RWTcKHI/Mu5CuS/pMlPNXm+yejxrjtXiHkyypGTIx6I+SYajCjmjOGgDvRamlUzxCWq7yJkbirBZ7N6WKllHslceCTZd8yIXMf+dNe2XIdjd+/PmrBuZynBHGsP6PocD5JEb66hvR/TuObt0EpvjnFlgYlMxhqH3S53ihmoeDpDqHgxzD/t4LVN1FDgP72MCokK0jUkg3zbHJRIZj7VcXxnJVTOEDWVloeMAR2OQDdPlPA3hJd5c2KhStwm5RS3UO1KSgT74axTczcnPQ/9JQXbJo0QlqRDfORXfZLMeg/A9pxp9K7mWiUF9fgSOrJerDzEBlA7oSk/MpX/CdLiHwQ5GaJ/FEqiD4APxJ/oV+SDmxvhf7nir6D8IQBBp1uB0N86jd/C8HytUN4yxaDFOvSIjNn4RVI1Y+eBGoDkyFjZNasNWqB/7fAyizTI8slYWcXYw6QhmzufYxdUMRjte4SHFGutshBq8ueoG8LGbwJlR+oOH/02zmWtxzVS9h5+LbQRLdzk1ALt4kKHeGCKl2VOOTRKWjeW0WmrwywokFNL/YxjUNAo68mFOyFF5AJHfeMWZI9oMRYaFbc926i06oaUmKkJhQnECoQSDeeHEuO9XH6xLnFGZ/sNBRr2Fx3ww7DBkK07P8KSutR/9a7rLi2KRR3+HmXehrBenZY4k915czVbXc+b68X6ZrW5Xm1uVrub1farT7747KNPvv78y+++/vavP/z5n/7hn/63f/m3f/rXf/70uy9efP3m9s2L9bPtZTM/LvvD7Hg/O3bL037W3p3vD5fjYdH2C/brbKFw74f+3LEm291cXT2hhSVrpMPxgCyHvsW7u/dg99B2uKt1sz37M7CqSjGyFaw1A0m7ZgT6HRxKUcaEGeUN0Pd96ql/iiYvxsUocKkXmgClECRCldqBF7WC5LmJJR50d7Pr9fpwOECh6IBwPB6hzlxLxxSyTNqDgyzuhx/tgTM758mpYEKTkFo0zba/7nyhFMwiAlQy3zcrLwDDAEkqwgnhVAUgCbgBCFQTAEXEqU5p1SUHBMKw+us7WSoJJmLSHPEiRQ5JVEEEKDoAkSJeBItPInDoM0oMseRPrRSAQ05RJllxgCZJhrBsV93KKYSpOeI04XbRrZ38gEZY7FUHkQQKEwrE/QnzMX9qmpAqFZaGKw5legcEuUm/EEIN7VFUmdABEyBO/v3+vpLFVdGnqMhOFKpRlhXs3+CGIuhMjQKFWWhiJgJK7qOCgPf72D38o43T+frmBgqsjvjDyNjc5LWAHsow2CBIFQgSgY7VH0GJUCEVK0I++BMPVCGTBqFQrFJ00ZUNQA4IAKUAmEUZILPE8TtCe2+gUFWIUVr2zK6fzGqRliBSlAkfWayAaYkfKAQyiSNlMHMjWIpIrjebmr/izIVCxhflCRN/b9TNIfJQ4g/pe7RBP1/d3FxfPVlvry6zlbfAIEt/rMlCIqW5RCI2y6l59voULM6XJUuxw+XQzU/9Yt75a0rz08KbSChnnmKjiE0gcuvPGHVH7wt390gIt+4FGExsCmGa8ZvDEpvAr1Orv2R0enjnPoLoCGpE0DSCIpGwxxD2OAfyUFC9FEUPNCphGrAVsTOi/Le2eh7SVonLZM8iYrTKdONMyghgpsT2PP3PRO0mQe6dzHynsl8mLtzXXJZnf040X8Jk8soJGtrnGnrceS9JL/x/TQCDbTxAaSRrj4rDkNm1WE3c1arFBkI+T3bmiEzcsMgzsqDnTI7NQkjdpUftKli1s6MZe5oo9eTJ3QgTfWYvQ28WGe7+8G0yjj6HPU0NArzzIUmn7VDP8kxqMOZzCkyQoQpX8CeLNZpq7WFSBUGIlF9fEQUppGWJBq2Uxoy7rFEzEZ79BB/kIB8o6oTRGlFoA2IuOcK6LSqRjFgQzqEnMdftCuYikIHIJrHJTnK52G1Yivokk49vuIl0NSoNqUVBieRohinAsWpLogUpjESWiJqkktisCTolTA89DvOa++V8vz+23lXK7hJ7zSSKckHH0LBUPIFkMCu4di1lvxN6tg8dw3yh5VN1NmYTtfRNPJpLvJJEjVjLzivNF7ORJitkM7wTSvM2Lgf5om+ImxlCBog/5SRXAFfbHDOmfGCIV91vP70prBD2KlWKZNY7kHIHnFUjRjSqaKYLKbUhIjLg5wOxSDjkmCnuAKmHahHaIwjCIpFQ28GU6X5yvCIc1EhTL2SBQUGM2Vifovg1KCaZidCInNq6PYAR0Adwj7eNVThWEYr5QNk8eUG+FCWmL46wbh5iwRiKyDmgYRnkLTMZnt1s0TMPLNenRR3HbM9EvEfGR5Zmq+1yvV1tduv1FRNOs2KKYlbzSCZzNuNBzgm4nKEQRP24modZrZ88RgeZiuWSxXNQCIRGIxkGEqRUma7F0A+HjtXXm3XIpqOiwegjEqWzogB9eeRyoKOH+gaAqbK/+Jb29tzf9f19d3x73N/t270PKWWO6hkNHpXrmjLemFuYBnIbmgMvIww/gFfXmU9hdn0OrVgULPHBXxgbIdWpL1R3V7xwkL/kSRnUVBhlmIYYsR3HRvraARtjHolYRWvzOzca8V+0uqKNsDNc4ENYIBLLcDIYiCj66jK7nq0vrdM3xgo70HQqAJ1FbU5u84P3aikCsIWQ5fjMAWxnhDLCUoJ0qBC3DHvOtKUcpdNqgaqsgQK6Pyqgh6g1VAhC1K0UjdafMH4+bv0/Bucs/ZeivHvFwBTqV9fQeX8YIPW7MHqA98KAN8JvcwoK+bcwFP8GVODvwVDtN+B87JWhHDQtxrGH9ZxY9LK6HBbu6uey3m5rQmXJ6fD1pXOOWutkhpAouh3bpINdDmqu7loIsQqWYo6ADO1hNKjJGhOYtcj6LT4yQCCN/cfUQhZCnh7aFgZnTQtdyVHIeIMBb3R2eUdZcio05Volw9VM9RiJcSa0nrRIWGFMEhZwrRKXfopjN3JcuPIUBqpGzRcFtdSoK0fODrlQ1wmY6b0SdoE3d/gzjqi2zmso86d/bEhIzawycJtzz7r1sw4K+8KW8LIgpMA0LCv9mZ0An74r1AU+g80vqVTfjM3z7EyTft9EQQ3/xSWnsa7QcZHeHcNu7jxfXnxry/K8XFHj3Kxnm9W5WUK7W9ycljez9e1q/XRz9eL69quPPvnx22//+v0PP3773V9+/OFf/vmf/umf//GHH77/8ovPX7x+uXt2c3oy67bzbnnez9v78/Husr+/7A+nA5uN0/J8Wvb7035/fNtejqfZ0ZcKz2dMRpvtFoFx+5nRXPT/+88/748HXx1zZJGERMjkBubUegIl2Dvm1w8GHvcHhHbWRVyK8J2YlDth98NArE2/1AecrMaTiCoKSf1SebXKhFJBJQGGABVBrqMWDShvkFmtGuLsfOgdv+VYLDcbf5OQCJlt25HPpvfu7h55d7sdTRdZmGEnX9TgE/pMrzThEHQEar90ZxkJfjcnVMeXL1/QpkXaMM6XmchzVQhCDZrFNgQJoUbTlQPnSEE+xLfbLSqecqpp4vf392BWXef6nBEUAhs3qCEC1cEkv85iQCOkdUpLOpKHw4E49AHqTg1RVOID5BCSifi0y9oBggCkqAIUDmQBktUoYZXm+1Qph5gAZaA24dBBGyXI0HoOlUCgFklaKd6KPvlTK4CULwPlqZUqqhxCKJCsigBx8gHi1Y/gwEAla91V+VCjrs4D7xJbo8PBYjSACFNTPpEh7h1e3n9AFK9bm+SU+y4/vBHMkmSCpYhB5J7wcoYa3NFLb+/uj8eWFnJDxxPq0qtU2OD0N1vMhzXT259/Rmm0WsIiCDwDpXNAnqPkkgjLxATIRnlcqIeBR1XvbB5fE1OZhHpE5wvaYZSz3YdmDHs53+42RLIb8gFRDd9+cAVT/QWV2EVHb9Eu/DhqRksAJ44yfeyqSV+t1tI2V1aqnkxhr/T91W5HT2CI+vVazNBHy2a72ynU5bJerduuvb+/O/UdPrnGGhqFN9inM9hL5qjELZVL46aBS/ZutNrstrunT1abK0Q4HffwoE+zr4YdIdx5viJfnkvMzsv+dDl23V17PF66/aXfn0/7c3eYs7bNm2LOZ4bSkaF/Ph/9hvJ0yCvLXCHrHV3jdc6I9g0GgFqcDxFfS9ZyMBpbnc1YN6tE1EeQT4bEwBQWiCXZY5qR/XBigrDDajmdKVqlgkACiqCRNSD4PWpbvevpTtu3/rCwHQp+13ZyRldDHyoeysxXswV+v6EDtQ43CsM9I3N36D754o/GsqKdLeFEk0EBIeimRK2L7DeM+kGYxxLcctTezRkV3YbjXHJLaMRNdsWriGRd3sYUIUWywxhlKCnSq0JHFMX0eqmKNQA9Tku1RCopaBd9FldRLmuHKAtgttX58K/B8hlJwjADaqln8FkDyKnsCzO+fDkUoMpkICEdvvcYoY2Tdb07Uh7whTDFv7pxpQGW99vQBtWorNeTLc2ECPmD6OFdMFQzCJ2YcWVJl0lHUCZKHWHZTVjMH0wM6k5aYrTieilrMPO1oKoPCoOFllc+c+W6xLvTzmvEyWtl3F3mZ4J1LNXPWT0RNSMKl5KLm7QcSdQDwZKGYp462IjhHFotBxfOLXVblLvFurv7vJsUo/VugMBl1rpC8lsgFaYeFKEkiwKgqpceLiWDJE5BbdEwTano2AlmVWOTlq0UxY+X1hwzUDxVhTKYhmpdK9h6xVyvADFRs3Uf1KhcEYdI6kC6Vv5BHvKL4wFSsPzm0xvjQJRIbCyqClNdwVKu2CRJLTMMVEVrGZNcNUCeCjEjOUPEnAJS5FRpoUStwpCJtIkgvM2l3cok7jgP5ggVR+fDtKHRlqIBzIXQoQVGdaURwuF4hSDDu2zcJIPBOcJL38NVe57cmqiDyB7b6TYH0HoJD/Jmi5N3x3goc242p9X6tPSB/1mzmTeb2XKbm8F2rgj8OryGvuexdjzW7tksanBbM4Ys/zKANTPsJDYA7/mL0jFQ7Uc36pajVsZQiw8wMRjYcOhljjQYQeqnlJBpU5VrzcSw21Fkn9Li6rxZ1Adoj72vxT76Y9jdXde+3R/vWMQ5gBhVp3M3W/a+FDJDAd7gLweQ9kw0rgA25oaFtDk0Xj0UJuwzS0CEADFKLHgExWRFBrCThwWcw9FhnmOehBWXSMrrs4gmY8hJzaJczY4Q5qYMBaH2aPxko9BYp5ZZCCtsoL0scADou/EtWx3eFaUwTXkerfWC6mC3k3GE8fByOkDFdF26Fdt21YajKT6Ys2KoheZuVoiIYMTT4s085FIZoMNzFDtKAWhcdoKQ8TDKWOFQ8segCP9elamJX8EHkRfeU+G99D8w/z8L3kefMZxPQ3CAspk6amG2w28Rz5LaWQH/4G8X6XJr8FJBt4YJlTOcjK1oaiyGZcmGOqXEKz+Q1v3zYiEqpO+8wuFQAYYzAoHkLmaZ4kz+XqgkicPjGI97mSDZ+oORPlB8AjpeskfVDR/BHOIBWCogs2a4AiUK6GrQa3k6zRsXyGSxYlmEDwT0ifkPOwIjLB9CYomqH8ceeClR86Unu4B25KS4ceQ4eyzi9TJAqYRHKxq4YYZ3vUmCy3u7xWd8nthOoBHY9ZF1F8R2ecINDmTpnTLNdrm5Xt/cbq4/f/byi1cfffv5F3/+7k//8MOf//aXv/iq3u+///ZP337xxecfffzR7dObzW7L+ppuPS7bny/3+8v+eDrsT4eWjTZ7jTPXwWdJZ0xZ+vLZrMe0Gtqez7dbdkH+0gI6Qgy2LnnCwttjMuHpa9QuiofVrMUL6DkmQdfQ9tiFhVUtpYA8HIAdOk0yL2OQzpfZmauE2DBbL4qIgwmQk00mm2p3iQVFAehziABaJQFKyWFGZR1XEapXlaIPcjVBDtXJrObYSJIPMvEiRWntksCkImgAkaJGhxXBqi5b47kDkSoqqNJikpAkUJFChlrVLeSqddh7KFNQjBURYKJPBPYAKB+O+yqCmuxFdUWfUkLik3QgoBni5AMgP65VmSQLs8gyhIp/4lPrv6IwlZo/Sv1OJnTGgxXbi+BVlAOsdzipyASVY81MZ7kHwq6pzKJTFGiCuGhZQ5digV9puJL1/mY62qOE3G8FEYCdP5SrCCA+VZxagUI1RNpdKwQjOHzAULWEEuGPaFUmnybSZ3lp0Om8b4/wQBMUkfHL27d3b98eD0dKXQVShY7oT/u953GIA4AGAdsdjaeAHJIDw+5rHk5GqoiQ6jIT2yOOaYGgewKB/1hpYRYaAGVC8AH5CSklHxWS6BxaGJVNW39Ql80VzsiehYGh1ng6Rj70oUDSAzuYH22D6jQMBsTxrzBKmnwQipqlxyOaWpw8VskG2T0kVXWy7ipZ+zCtrpabbbNZ766u3G8uVnR537mRxqHj1ojLGUv507w/4fQu/nxo1x3P3S/d4XD2hyzuT+2h7465T5ytoq7Og4FTXrly9i5yNwIXT7cg6GlWZCvx/caeP+gjHygeLHR5fKnbH+qml0L3RAYRMpMMmxMudCajZLKMxgOfnF7YhTx8nXnKfhodee7gUj44FLpe9BmnOl6jhYydrCjVMDpWWe4Mmmy5N0RoyxmTXvfyBnzcAN2EFV1mjeGFzlt6NOCTyaiajgCTIAd30MyomDGfGbqDoRMMHAm2GLE0sFz5d/BMcZmTsYgcJRSCQVksbZsSX6EpzwUTJRaVYgRggZ36fCZVkcp1y+4kTdwHk/R3YRd0lBIn4lGJBTbiMTxVQac34A2vAQUUDDk2R6o9J4HedwOamvGoJYYMQ6xAhm287agGW0vHqZa0wjUIq4CGZfHyrmLMdItA5iCEQvJPm8prXBTVwKUOGLuqhKRdYD5ZacQVF2E48K6PJftMb4ii5/zV89V8sybqAGqWqzXOwEtOdQwSY34pjcuB/DEvGxlE4MMxKahkGMgezC7Nd/Jz95Z0aB7oY0jUQQzD4v6oo+fffMeRlu47ZebEER6DhK5OSTLasx3kYwZI5Jfd6MvdlF4prNkf5hmCHZXL3q9CFSN7MVm4dOxRkq2ajBufIq6Nk2GFAPnSHREm/BFIjv0bgP9fYQDL7z57Qk27qZohbhN2X3T9zsV/PHkMy38tC3RQkTJSSCbaL3q2OXE2RsJ1JVNaUPmPqlqokabMiSrtW0MLDnsyiZQZTaCZ5jOUV1G7hEO5eIv9hXYen/P8JXYZgyKZnaxs6PSIe8iN8/YEPgfk9dtDDMIsB/VyF8+LPYouvzrzPTLnhQ8unRabPPm/O62259V23mxZW89X27w+ZuuvJOaLmti7y8WGycJ7ZLzcSuQFj4jjIIB9hxV/BUrjwWukNqmi8sVtTnk8oyXUQ2afl28sHU1m6GSysIiuozgqo5PBnIbh71DJby3VIVSbV/y2p+6ArOfToWvvu+N9374l0h7f3h/vDzmUOTo71e+7LtAGPVAuMyMk/aDFaPn2cmz+IaJY9mLqaQvpQ+NyJA6sgROCUis0MYl72WmM3sQVQByScWFiV63xCkx1iVspkYzzlOYKaqSoMUVWyvysuGY3dEZJYfbqPH8yX6+Zobbr5WbZL2cHj2g7HQhGi/e76MNKdjNQknoqVeWKoFgm5GKukRAwXxYHAybU+4xlRMK+2iOt2zJGMt1BgZowYkD70s9lXf/rY4j9YQi3v1urFPJb+NAW3lfhvfQ/MP8/C97fruONUsCJ2SEp+DrQpZt2XMHw+GG+UmHOw64cEhm5HmjU4AkNKhI+dvRlyLkqYs9nQMQWsBMDkS117Re7oEyE4RpMXfdrqD3jKmzW+sM4ffeyvjZMPD7FTLginSiFidicVMpcrRN+4C9mT1QGBghiGB3j8SdjfpIjq4IpPmSWIJqBCfXtotPlEf/efGG0rqA9aK+YLCJcA/OsJNAQKN4FowQwASHZtsX4lkHSk4c1Gc/FZ/rNPE9h6lsU8PzqmlZxwXQsHexqaDlr5ufV7LycnVaL0+rczZrF5mp9dXt18+rZq88++fzbr77+/utv//H77/76p2//9rc///UvP37//Xdfff3FJ5++fvXRi6snO7AXzbxf9N2879jgzDt/I6l727IB7NiC+qQply+jPOdNlOw/u/ZyOq7ms12z8oX/uKz1FqtEGtdA+YrVbTCbFtf0rOyjbkWLms4+dqdQiMtcmCvd4NeA9qed7N6pDFWdnf3SLyf8Trb0gZNWvjaHMlNN8v3igRwmR3WoPVnXCaln6QZbvikmvDHl+PMfNLFZb3bb7amHJstIqPlOBHXOVoFtxWW+3eyIUBc6DRuQ+YI4cmzy48SwBm3JB1gbklPbV3eYmG5OK+huZEHoceh56sE8TilJ4o5jVKIOXCRACprxzQKZoAHkVxXwIeUAyLzVtR4YAVMrEIECRUDRpxRkAIIUTpxUTlWkVsWrtKoXWsWL7GPeAPJJFkLVrSU4RZUk/phIIZOcMuE7JUNm5RNStxB+VSXV6roUCeLO15QM8cGiLEXG8dQvqQEgBdmJQ0J6bTh3CEz4lBaAD6Sr7SAQyBTfZaz2j83XQSSGhAnBEjlZ5CGDqyJMmM01FLEnLENUttkul9zdy7k2zFJvg2UufcGsI4ahE3/A5t/x5EzP2DnP9vf74+HYHlpo5q7FDAVt3TuhtlsWjB5bwG31bEmkwI8USxHNEtIGNjCJWdJVvMQEyGTRSihXqQ4kJVQENFoHiJfBYKxTkXhE8nAZjFEdlqtI060xQlpZVBLCk8Xl0pTex+Obf8k7EBt0u/cX3HqnRXjUqVibVnVBJ9/Z5ByJX8Fow8mmWV0O3YIegY59A/82w+bNkKrgzujCC/uH1Xa9u9rdbLYwQMcii54M3jx49ntzaqIPaB9P/b73ZRb7vr1rD/u+v2uPRFjo+gtzLIP9iQvvRnHf6LeQhOfWsxh/AgNG6CXo56cs7GXPXzyHCQJhe/I5UHoZvIO/WAcnMXLEXjbuc5cNss69LxY9+PgMPpaZ/+yEgj5r2vYETFfsSQEz0jgbWkrDHhigGX/L2tM9Go7TLSVdyrmw7dZb+b2w3+NusTS2J94dk1OVpXE07tdDs1kzm6/Jdy82X7Ftp2/mZ323CxN7NLOpgwUbYxsiEZmn3y5WsTSCRCgvOM9UqRuoWcUur0uv7+zpshiZyVEyhJZ746PbUnOOqiEFp+oIFhjGUUjukaA5R6SoYqW3oWO7WjIzvF+Ee78sPDoXeasjekAouJW67NuUtbySZ1dgQuqYjaGv16FtgB6QF4ehQyCqdiUHVCR+VU3RYImc0hW0yJdF8yQlx3HgmQVDPYqI0PCcdsJNekDeQttRVBtjJ+MoW61bYGsURY0Q0prY3rozIJNpE8XRYQ2czpuNHOfZpaxJ7Wgv6NFWCEoYQmERJuArPRNJilF55c/RpmcEzWGvEzWlqTpGvH01t+K2+9yQ6ysyOgcXCDqmOmCc4/7Quj2JM6N7pWvhQpwsCelw4j7LkhFwyuDC0xF6iMYwR2fgRMG/DqMWyRA3iZxqC4HVNo0NXZbeUJtqNt2l5dkR0b6ZMqd6asFuUUVSnUulqSk+bXOC5XefeyhToHVWJLuFatYW6kP6KSugNkkCOr6ShsaVo/ATr5YLJRHjlYRscgpyy4BSDZma2Ai2HDAhmZiw61nzhnzLrYhtyVU1yhVLFjQeu6rGM5pIf9nZU+SU53Q0Ga4586Mv7vVl5Bl4jj3NSPdKTh7wxGpMgUGv+mRmN1/1+bml02pzXuzOjS/6vfhDS77Nd+kTsGt/+Z3JKK+0ZvD7HR4e0gGQV0ppaejOG4TSmRGwOvId9Rmkb/SMnmrHyRKBqGOHcTUb1ok10ZHUXeosM2KtH7qjKmIfWImzmoNFl66k3p9ZL/r129VD7/jZ96dfjkd/eul+v2cSY8LqLv6aSD9bnevxJacKLSBcQ3pg3Ew7IC3XELB1S8fM5DCOHbfEGXl2nrmCCGJLN+hmV6UqNdR709nEcDg6iIEDh+cASaVFY9AfS/G15CUeqwlp0QyqfjVsxyQEhsGRkMzlZf7q6nYHPLvePruZXa3aORpqvQnVdZLHMKDxKTGWTXBAkXzYAhduwkhaGt2ZGYTkiVD58Kn3CcTc6b9QNj90jZnMNzDBi4lLJ9SJGYRvYiOUIH8UwB2k/x0YcN6FD6EulCP6LQwe4DcwVPsN/J2iD4Jq5YOgaumrEmS8zlj78OkGdbxNxrHLNLtqMori8p0B7C51/Mg5Qs+ODKQj8xkwGkvIehuoYnOoKPacwRpfp8lMhQOUjpzohjirPT9+CyMn74ADgjWkDA5tlbUR4lRBeLc17M6vdCgeSIUd8eXbjGqgQlcaRuPoA9aKfozT8GQR5fqibhsfIZUE4jbhSM7MlZBPGR7I443hAJ7JQKwsh5MkdN0XKVGPC7lSBl1kv+mA6UA6k+Wpt9SzU8Ml+z1Uk19zaNwxzNZzL3Zu22axbVbbm6unL5+9fPPxm8+++Pzbr7/7/vvv/vzjjz/86Zvvv/3yiy8/efP5Jy9eP9892eLxT/Nzez7uz/5Y0tvu7b7fE28v3fHCev/YnvbuOdwt4sg7OplNlasj1zZ+hcoabLdcXzEneZTAXtHdl37f74PZWByd5HzwwUpZhKrZulBPff+uglCgy7CoISoPHX0SSkDzRAAoMqVIyvr11arLeO0TI02I6pwH7V4tRfUH3PXJmcAm8HA4tK33NbCnYzKtraO1cJLuQdzaykmAzM2GBaYP/hAHn6Lj8cg+jXwQqFI7XqBYJdOdvYrxrpw067dukqMby2awwxyUUFQRoISlIaCegSIJftgzBLk2sWCCT2a1K/3RPCkqOsgIcmWCXJJWKREUCIdEIFv8VBFxwolPiFdRcQLQFkCy2C6ECaoulDc+a8OCQauvomqlkkWNUmBIjk0UTgHx4qRwpiJqQZskUEQmKBkLrfArzL3FQkrMLIAsmVWXSOmE+CQXyFVayGUAVUQmVQq/+pAkFVE7PQgyMCWJkJy0B/LgNkPMdbPNp5vWzXqz2V7tdldXhMO3cNvNZsewDX858gOoUY+zabWegfpjI7rIs4/7MT6oV1aalgaIAoSJf6C8n3JGUriFz0IjAnlgKkUeC+IY+SQnYolGDk0UqSoiSZHnKNHAQ04YqIZkmZzq3+o+M1QUmTAJZoVVl1qgwDY5qPd4OIBYCOC7Z4sIQLFqxTBZ1Lyj7zzzZdGeBtMKsxMUPdbCp7rrxrt5hKM26Zr1arn195ga+MMJsefrDh3LWW8/yW0yOLxj3+/7w32337f7+xP7w9OhywFN25L0Pb4CHpFeKg/p4QvsHfnHyx4795eeY8fnsm5WTvrThTSMD3uFUmGeXmdSaFixI4sSeYC3XjLusg3m8gejmrxWzOPvld/ZZ2a5MLOgJkMcZnYJemb9s9PRxVshdfm5k99DGZsHQGY2pTH7wj93DWWNbE82g0fWweeTXrSZtdpbrBfuURo3EfSa5X6DTKgjd7cuVUwx4hDNaY5LFaYDOq9OlzLFCoOd0K3ZRTOXJov/IR9WV96/EtQAWovi2KkxFRkbqgUd2VgvkXJGgSw6sfxiedElRR8MNMjNp0qMVjzJ98TIuSmACFlwiup/7Dbrc+WAPEzQk4RoV0vKHMnSxGnS7vErB+mhHNVQ2tC4aY9IFClpcWwJ+hDW+IHiEVyAOGgK9ABmptupVOWS5U+NhD3o+hIWlzEuXNCPVXwPiuOo1FCbX/Tp90E+kXFhTeBd+ygCm1tflo1ed73w+TVt1YWqf6VzudUXKbeLuqWHI7AVLcsyXBFj0sX8PH+hA9yqZAdN2vyL465tjzmU2TOrs7skq04wM9pBw4tBs8RBYfKvtdeqBPmc4u1LpRLDfprNmWVJU9GcYKRwiCOC8eRMVmkQ4YYMFalfT/wBkQghnWrEPPrD7NQjbSemK+HDThmbIayIAG9TOMHyh8+f2kZ6scBhWJFa9VaCj8Q8dR7BtmIuXJZVvQrtl3fQKp7IA4WBaEqNy68mCw0vt2B6HAf0Q1yDIuk493Y11QIF2Xb34hEgY9wIRGP+wLtNUnveO26wxSmcExphmNW9MFx4MwInFqxKSyrDIo1XJY7718NiPmZSf77s5st+0XCdl1tfJdNsL77W1xOZ+XKzyGt869YYf2xJF+blSbKHMn5pCusr+9GDBFM5mXGpqmSqOh4BUQYnph78TiZ7Oic0b5TxBJuo3oABltegJa1LADzwpKY2A1HoaHqahiNKbWjaLMadz5T17HM33qvpySVL13rp46Hv3x4PTFf7g0ebLGCYFRe9t8k0vhkhk0dc3dCZqt5Q8RKaq/NIryTTEaX5hBuPxfRSih1Po7zxQMpcYLEFlqZaRbjwgGLyz+CxPCFGTywVwdGG+LMR+UkICjmSDCHLhzj/5Ge0h51c0FAETc10xLQSJnqeXTfb7W735ONnTz99tX5+1TaX+/5w6A9pyukTPYN/du+KMuhjz3/TyHCRqVfSs8hNdU1C405NZOp5guAMQR0PEQcMiGE7QDjOrX1yb6kqDtGwm1DplSkymGPiD0PMVEv9zQWhX+VwpZ0PhPfw82F8fjj+h8L76Ou1HAm5Ahn0HqbisZiivTyRcTBTxmB2QsC3OXKl+mBfYyv2Z3rbwAWqU131MHYxXWOfW2yfO8nFtLiCSUgullmRJIo6UUMvt6W/cykOFCsJWiI2oR+G5kAy9CZ+sIGgprA+4gz8tmXMGEKwMg9jNUZsq3AoGXRSI68ioDhRW23Iy6QNA1Ab0eqSahWRj0LirYhXKIvxWdFCOYioTVkUhbhtDYyA6TckcxbbZHlGz0ZqxQDcrnYrX9/c+HYYf581+bPGp/gXV6vV9Wb99Gr3/MmTly9efPzy9cfffPvdV199/c133371zVeff/HmzSevXr5+evv8+up2s7xeXdaLbtEd591h3raztsPnri/9sj8tTt2cHRW7utaHlfo9HLJhunQnf/jVX3TKbgDHW99hzjAxJiO3AJgariPvRHNKw/fny1UjTAXe0HfGS/kWarazjb4U5anQupC+Vpx+FbBYsGXp2aR0bkzKCv3uwg1MJzVR/I4dTUWl2gP6cjjU2t45jwb9vgOGMuE+AMl69IM4nO92HqyQ2fpTO8PGkg7JRsOHPmQjZzfQJ0Lr2y1qdyfJZpckOMcAOVQEIAh+VSEJAkBExTGj5hv7GlgxH83WMZt8khGdPZ/PSZCmCQBmqi14oCEEJFlNFH1lxn6wIvUgMvGShRzKyJzwKxO3QCafJB8RkQlLg1kam4oKCr8YKO0Rn/IJC805KUDmYyLVYkUKiJOjv0rkcQiULFOSSNWKDoXKKR6AKVL4hQOwPajMKp2AIqpMtUonRDBCwqI8KaqqU4UI+XZztEomJaABEwL5QCEUkcIv2F37VsA1f5jUbru7EiqsfMO13zQDJK9vblgPbLYe0DQp3abqNfjkRH1svAf/hsYXc8YAnFS7MBD2H2BikiLAfZEOilyGMcONEWFyvWnwYH6BeEIheCIXzoxzSmNCVKXlWQ4zPV0gJ13zYOFcaCiP5+hDoqu0TixAPATlx6J0XZ9XCBV+FKn+y6Qnc6JtMTNmQPKUYLHUZuu2O0fEnDK9TCA4GU3Minmdp3s9QAfk8g6/nV/m9SzcfbCqZL95aRi9l+V6vd1trnDzx7vu/heWY6xtZ+fO18G0/XHfHu47rvu37T2Rw57tYu+thmwaYTELYtzSGd/Tdr5FxGUxjtLFsQ6zPXsoox75V1DHHvTdr6tLnSsxBEMhl9lutV4vMARfLLkhviRsNr7fYL1ZeDqzXazdCXuOv2jot+lQRkE90cy2Yba8sGogX1VSSqt53Gl28cdqasY9qUtNBS14boIF2O1oMnfKuEPQDhwj9Aq0a0A4JGYzfxDWE5lanzBt+LtyhFtfIsV/dhh6bvfvkMHiaQca6QG3MInj/ugirVsIZTuUHsIYtJehuZqbI6kLaxlRZQCiRJGaZZa3ZGU+kx6toAzna5gdakEsaxq0kc5Ijts1aNg61kKG62Ja9WtSmle/iCrJrGq0ZTXhR0jWAsRVk7tF/pzZ9LN5Sz8c1a5mMR/6y3EtRWrBHYy5mlMt6idzYBh2CsYw4nSVhg8NJW0FKSuRjIpInrWIiskHdAxUB+iOguGWMQYmdudixcMR1+dyKQGPSMz0DdfUOmE45LEZgQUXprPFGgHmbFi1yfxAjb0ss7ATdeTfVosT3yDk/XrOw+mmsGbcr4AufhHENrG7+LqPWmvopFq/0feBQbeV7jEdaD6b4mFpNOAUC4feF5c2h6viCeHAIplIXI5cejwgv3MNUEqu0Aidbt8FYkNlf3pkuk1E4rZT9eq4wZFIkrjoviqLCZxi8kPXoyJDKokPh2QMQPEQo5vU2GX5/RdP0z4tamcTSCogiSml1UrZ6GCdxrR++ym5IFV1o8KQrEJhlNmiQhHIl47T+ggQrc+w9wCpxKdLO48thGQ5OXl/gpSLnUdsDOboglqTiZ6GHPQRA/VUoU5eMmh7JqmYkWNvOJFxKuG/vlPDF2M+DkYuhs3psuqX/gz2edmcF5vLan1Z7S5Nc1lsZh6H43CZWF134m7xYwX5xpRNGAtebQLn6jhFEQqiFhy1dnsk0TpKbxhf5DJzlZ8kq+9jvcfMmc0zdGyDjUBa0p+KU/qtk876HhsNaDZ6JVWhNgwilSLXQ0x5m0xXzzEduzZ3ynQ/H+73TGWkMzPVjy55p8xlsbos643uDiYHlZxKG8i4iTN0i5V4eijdNaIYRBcYnaWKDUIulBEE4xUpSH8O2zaTpaM0YRLwM0QQMgl06UcwU9thHR0k/gDyJbHwV5QGglYU3y4KwQGHvLZ36nr55Or10/mT9f0Mjf1yd7gDESS5sp76yS0ssPTunTIjB/ZLeoc4NbTe5NQeonoNK/UD6Yk7BYcBsMY7ZWTNCjZutZCOKY2DXwkynI0n+CAAXR/1OzAgvAvwT099EDgefg+w6CH2LgzVfgN/p+iDoFr5AHhUgzEJ2x6+uM3DKfi9Cp8MV++XyTzOcNX3ZWXJ5QKHYaPqHhSH/eiVhFpnaCbpccMqGcqTM5RqHVoOtsQVOilNaDJ4dXmSFwouC94PVfEBPJSZM9Nr0i4RY5ApARP8wfjKGgGj+oMJKaFclp0U3hhSE3VIAKjPMgMXq4kHzE551Rkt/RHAWIkFkxZlKhvQ6t+aDFAyXeqGRxiqwVciWaqbPkVUV0DzWa8gbANyp8xqcVqu2FTO1oSND2uvF8vdzZPXV1evnt5+9Pz5R69fff7mk88//fTLTz79/JNPP/vozetXH796QeGzq931ulmzq7hctvNucT7Ouv28b+ddvzj3q9N5eT7M2o4dEDuL2bE9eyLTnVsWWN6T50Tl8UZmrvISM9f/LrRWF3a5K7z1sr/4jhl7yvmNNZEXWyUkwaGgkjzU5PLaZbt6VE9SjBaATC8YrItZ8smpXlZ7iQN5DME5KGiplhLilZ/dq/NVzNj3gGamzWZxjDsJ5/t/UNnQAtQl34OQvMuGIgYU+YRk3t3dQdAhFiACyNh8zhoQfIgfj+654AYE8uvluMQnFlOkVdQEWtXJDC8eJ01JOJm4RU/VHNSKB9AU2HXbUESEJPlEtLCRf6SrTOITQlWHOE3YcLajxSGpMCkU/sRPFZFDHKi7b4hMaMVGEZdswPijQzHCIgLm1BBQFCpffzXyCZAPEeAxWkUqxzVUoIoIaQXRiFfFyiFSDGBLRKYi0Ka2EIFQnOIk+fu979yZkAmJg1MKJE6nxOSGQxm0XrelEAKYkDe6erPLVQxtSE7AOLKnCnusJeRQjyL5DwNwQBO+1iTGkG3aHAxvndn57KDvGdxsr7c7ctzl6mV8l9+h9fyxhIIaQDz0BtsDSjk5KiAydCvxMhKSNEoIHbqefBggieoJ4UTTHI8LCx8JCAuqxdIP3UCSOPiVQxkRgHxdy6TqaLs9HIogOWaOBilyMKtiZRLWcAGTZKGVZ0YUKkOIDJLVoms8j0Jch+O45qvZfO3NG7PV4L/0XThfJy9nIRyU94g0u2a9Xc9XvgXkvm3f5ld32Qp2pPZ3x/u37S8/H9/+0v58f+gOd317POWnedsctrAQVk10DNtxd+Q+2qkmKfS5s6PdgGWRgzRwwLaGGhRTsTbwCIEIOoP5/LrZblYr7GbbeI8MRuNtVMv11gfecPme43siA/qMS43rI1Su2qQfnM9m+Q42C3xCn3JC3+jc2deHnjJDRW3p6xWb7BghqnZLkvtaKon6wfCx0igZ5dvi4PTqXpKzJwp4Jnnyx5K9X8nznUbC/hK53znrwmlNbjNJe8ThhsSFDFOihjAAUbiz61HVmE/rQA5lPGorHAA07CbjX19AJjGXnChGRj0WknNPEsgmC38q1ax1qE4btXZOQF9AQYWqrIpkYouy5KOuVDDqWYZpqGSw0MsexzCr+bBjyyfc1aI2JzGelEHJaJRRHUQs2oBFrb9WJBEAJqQPKG1ij5PE+Uee8FMywRCs1D8No0bz/SLF4xjfAtfnJ8VYDJyNWD1rAEXQWegvuJir3Aayojgxe9Bnq8VleV7kcBP78EWo3ilDBgMMjmJ3WFmY0qRlCTX6IzDomQEhUXSEn6Fx31LtGSZtVQ6uyis7R088c6dMvsdw5NLPMkaXReH8Iani0JbNoQfyGVmUV/ekuzxUI+HCBJyT9kJrgsoLlDIrR80mOURyV0cpW/dSuUnSf2YOGYM3E91ecwwOecVGutIwjVh/CCNJWJ+gOBnC5Cx/GA9lSEhpJEhyIJMIl3qwWAHMJET2ilWuoZ+Qrpxqw4qVExg/BdoyHMBWNN90uGEA8yWuz8hBg4MtRcmgCNS642KgUzZeCZrOZ+4VCF+k4+k9jNCSiaAPVIoFqxntGGvAu2oTmFZd+FmCghTlKKa+NgDAMBcPuDqtVidvk2nOPrvke2Qui/VluV2sNvos3ZUeCw/WZBuW24M9p/au9jjBYfzi9UwhYaZvhzF/kZMIg51I4UVN5a+JlzeQRg5lGs9naS1IQGGHlNRykFD6QQfsJrLwKkNmVDGYVcXF0//WR2eZ0vuj93O2vqmu6372OeDuyJDyLvecx3b++JQ/m4d3kq4LxEHPfKb77Y3HF8V0QIzy8UWQ7g5OKlaH8i+pkAUsmOjnVpAQjN0lwsVYEXvMTNT8uH0/LTVPqBihqA9Ao9HYCMVStV7GZaVkmgs2PDHdn9tfzse72fGn/u7/v//5p8PPx+6AR9SLgW9L6N+Nm3fblsNMw1wFZZ+yXhG9LT4AJzWwWWScYYzrF8qaddCykTBlnt3a9wOT/GlfWE0qV37K8jHg/WGIa0pLfxQyf30AyPvvQfXFH4cPxX8fvI/O+/IZeISU1jCMDyM+ZymTExkWFR7S5uiWcSxesAmGK11SXT3AMMU6APJtj7OtOYROSm7F38kpEoBmo+VqifRc7LAaiG2muKb9ushxNP4eaEK/AX0slmXVtFLt5EIS7GSgZoOJOWVokmkbPENHSlAAQgwmSLkosaKLVXSJGsuFatFxmkRdCRrTAzAyXBzqUNVsFmGlU+0qzZSWTdYVXm2MdpwxaNsbaJEscjzoSBTDE9uwVe58QwoaXzXz9Wq2Wi8368XmZn1ze/X0+ZMXL5++fv3izcvnH79+8+2L1198/PEXrz/+4uWrN09fvH767PmTp7fr7Wa5wSyYBc5LwjVL4f68Oh3Xs8Pi1C1P/eLULy/d/JR3x3S/7H9273A+HHvc8qE7H9gLsM8OJ24f9OT0Po7BgyN/kWSxWc83m9NqyQ64m832p8uh7869753B01/8pTzFhMYKVbgadt2MkCRRDG6dHB/u1cOU8qKkuBoidomIOp8CNek22A4Aj4lFmmmCtDR1Rm4AUuxUXC1q3ONV9H0oZLfz/gL2LJBOPhsBGCp8RgwbDy6kYL8FJvFN40vcoO6X211HnZ9+/ql4y7jwt43cFAbKpOUsoGwaBpku3Ry5rq6VjhWA4wx5An2gcpjaiw75YBIHqjlCqldpJY2jy8BEvPKrerFBpJLEEY4QoEjUIJOseJEiQin5Rad25oQUVS0yaa7wiQNVRbL0bIhXEfkkoUMkChiYLFLks5IphKoFUApUskKSKUlS87E+uSSJlvYsnngIgEMpLRgfKRSAY9O54QJOgGIghAcZJ7TCrHzi9HgdwZBJ0vfBNliJF9ayzUFLXT577tqtzlTY+3s7ctv7zsELcmTP4LbBZWGPHeuIxrdlu6xi1HhvR+6OhU836GyaF3UoAz9QHppOE26Om2XdoA3/AGqh16oXChABIEJ18n2ZiXeUaDzQQF7ygUKrpAgxEkKMIAUWSS6gghb+MBmZqWdpxSnFHgCSpS5zUkRSBNFHPQcBjpI3ZqZfALitTAAiJRSlOCmq4TYeOA+CecknA3FVuQ537k8nuPA8MeBnzTyu1/mQTbLvzzp1jiiY7NuFbyaAxNXMd6jjHDbXq+3qsmjvD/u39/u7t4f2mBOZn38+/vJz99PP7dvD8djdz07djN22W0y6ItSW/lz2ZdFfFie36W6EPaPRw8KPXopRrLZKgc4W5KAcMqKGmTuAtUv/K2+QabbrrTdMrXe79XbXbLbNtmG/sPDemU1e7OL3rN6fB/+4X1xKnKgqZsBhVbFFjwC8Blfq0nbpzfuqSi9DDe2Ctj1G9Om69QprxyVucrNMvi7OY1J0itp2AaLObYpPZjZm39wmo2+FbyzWRq0moqwMJzwQ9dCBTCTGYWb/kkMZZwT04jVYk9MoETWVK1oS9OGZ7sm1WMT0PTE7VVMY7AAGnfGjmEzw7qNsC5YxIPeI9lRRsw9tEFKeYaAwOohIJpvIWzxUg4BValGCBXje4YGmI73t2RH5jiGG0rHzVCHs2dvQgZU1HNV9BtEiOejBG47gNVv9RKIouV/o5JQI/g1pkb5DUKdJr2QWT/6ZQ6hcsquyqQ+yTPrdkHsyTFI3Upsz8vW5VMmJSfkN/MdcxVqRKQUaWs/ivDwvNnYbdrhd+Bs1Gzas9UiWmqL1sBAG9AWMA7fPjkioel6ajbJzoa9V0nvpobqT0w8KYybyEeTOn3XMPTKelFtff4kmPPa0q5QVf4kU3fB2EbdWHtmoB5igbXqYjzDEiAOIMxIZlcoKpkSiOD9UqtamPh8imdmpV8pHlxqDhfadGYlrVYlkweK+fcjGRohk9AUrWuKSg6HzrAmES5gvMKPCFHqnDB82YItGpopARR+H6Y4wYM5Qh4sMKSajQvtqihj1I6GIpRNCZTWCQK6LG0xTVQx2zMXY1o5rloqjt31HnynUTn1NXZuMHuTLhiScCKZmXK24B0TpmrIeFp69GwqN2NN2tuMtoaODTvf26/o2SvO1rwE8sKam/WF9vR2PETEv9LP1ebPsWQmu1tgzRsxyfLZcz/wapJ5Y8q6/ZuEdmlxIlaMZZ2t850oHUQLnRMXx6gOAdj4aCv8WoDZ4K01aGlFVszNQlGYv6ZRUKNRUmz6LAhXt4bM+0+c1DVGA9qzxlMszjnQlPnPN7Hz0BpnT4Xw65F1m913nU0t9/8t+f/RtZXnLVT+fsSRovVOmyTGDtm8PQbZuAEmD9gBc6AbjbeShQrknR5HgRaEy/uMrzR2txZsGqaIKZFY1lCeEokMpFl5SDU7ZmZI8a+RKJSJDXfrXNulFs03ZjjQMRzCLqkV9gkSpWKWk+KxqtMh0+kt7///c/fv/8/an/3n30y8Hf2YRqkzqmauDRlX6NEMCK4sBPoA9kl6luCTyosVwkVZAkI56qgvK6juyh1g1ZH/UjVglSkxFAaCNPVUcXiJELscLuGCrn/8o5D/KtqE/ElYVwz8M8v57IOsfAh+K/z54H5335Ufhjm/GtveHOhX7tc7a75myX8V3+B2Uqwv+z6jJV/whOGPG3o2G7fDqc4C+RaM6LPrZAYcVEeoiLMo8bxnjUUhc0LhPMRASluhAHBGEpAdbitkICfFWJcJvIUhCoQP0MgOecASQSDxcsTStsQrSuK/E1Tr0vrCKdeOwEIuZD5b0BpRW3BrxCMMVcomgQBTrpbaEzK9Uxje7Woyo0SfU5cB1iGoMJSBcwUipQKekNFa0KhCSPp/NBiK/mnRZNb5EbLvt1/nFvdX60ozvd18/3d3ebp88v332+uXrT958+slnn3/22RcfffHFzetXTz969fyj15Stn+wWm8WJhfTytNwt+3l/OB3by7Hz7rnziWtxeXtqW53/SSbkwy0fF73idIitOCMxNflyd9ZSyzMc6jHwfyWt1reYrdc7VuPL9YZCXDwrIb8HZpV0f0cLUICM2l0s1q6xl+TEzWiK/NlR+QNJlUG61CZHgq40+oQ36ubbL6fP4aiRXnZCBYF9KZPiwkmCms4DVKJjLMUXske180LQ9quH5/MnT574nEh+4LmOGGCVnSRqcOnZtoeu/f/I+9M2R44jbRPFDmTWwkXcJFIUd0mU+ryz/f8fM5/OnHlb3SKrEjtw7vt5AlHJWiTq6r7my1hGOnwxNzczNzdfEBHAVtl0IC1Unz19ykaBbbYPkJ3OL3fbQ37p5qeff4LC3Ieu/I6eLXr35xGiljNAZYtJaDtubNiPuI1U/4SKZ7zfFPq1OKi1QTTAep2c7hmgDM+VqMlTjyHo0pm/XU1RWyQOgDCKD28tQl4YphlC4qUjiagI/BGKXKA6SfgE1QUV/UGPMu/I/yCFHmQ6VXtg82+HveqCtk6k1Ma2Sp++dPSF5mAjVLLJmAixIT82o4FJGSjbhLEX32lCvDSBFhGuVr4YiEhzWheoEoj4LStmBA7JyWS92bjVdP3D7paNb38YfQMtReveeO3+EhwZ0s86pcL1sAgkQnd4W75sE0dJXl0aobBoBijntcZyW5YoIlnrYiDkrusJGxM4nS4m4WmJL2FjC97RWy/cYsxA3/i72nrcSOpZWu5zqez8owgvhAVBo5scTwdy1qu7NWbse0NdmGiFEyVlwKscVqS+eHjRuUFCAZogtM/D6tBKYCi9iVq0Zkoh0hFPBXvW0QQdX5CsJcMhQJUREKT5hFWdNGeLw2HviZTPcWD25LlKxN1Bn1r82x3Z5VEXY3Oc6Sec9GomtAjCZrnChdCXKI8Vj1J3mM8WbP7O572HbE+erGfzFz9vf/oPFmdbBuh+e2I5+7DfvjzuHvYP+/1xflhOvfnR2WEx8WmU1dQvWZe+NnHqQ/o4MBZwPvhx9cn98xXHjaI0JSeIzCMMCHSCBlSDm1pvo1ot1svFPda3mG3W3pxFn5G/7sNMfkEzu93DUgPOMh7nw5hjgBEqDYPNr3FQu6T7n46RB7pevaIGLUpzcdOhRdG6HswjxnwblNsfw55N0IXpHXinEnH8nZc3Q9Ku9/D4DTm1l2ffkOtMFP3SJTMsB379FXmHt/aQQvhz7oAPnxWCP6xVgC9HluYlYJ2akcpTcxAmOeTE2LQ/clLdijLqZgc1wCvKQkrYJEpr8oXcdh8k0kqs1PnFBiHiRkqzsRfBs+eUWcOlERsNIij6sGG4O+zrqc6+A4oJLh7+ePZI1HUFcsISawLYgh87kV5UuaqfESiTKgxu4c1QFXljKwwRV2PVmxKayEUSnpSEpEo0g7R8PsqZMH8T6+PKtx0Fcs2Y2lU7JJB8BPXg2iD9MjnPekOsXnzmq54XG1911NfKsDiVaRVjmypN9enaWaX5rKXPl2Qa0RUzOInlvoYTWvIdTOgr3wzs80qmPYrz8SXz0aqgv0XV3g3g1tu4rk0y16Pi0qbL3IakbAKN26Px0vYl1TQSFjZmVDeUpTqACFVvVCv7g61leoxAGVD2CVbkZBdB7duODntBrPRLOiZdpbGRchaUlS7BYSTxIstFLgQb4kGgWkbHq0MZixNpNSeMoMWhNztDz7ZN0GNk1p7sEAqkH4kztEqNOToUwvFwSb8cUwI1rddz2KyMzhMmqOEJycrmnyez6KUOAqOOTm1quvB+EnXpeSdXWYzhmyFYHtboWppNxObT+7WBM0hY0AFjOXu6QCbmhQXnlyouDj7nesfkgXF4OvsrQ+KDKg2PF71NBquf++wSXnsyW15nq0l+dwnnhdNYLJj98cHD65K48jbzWTYJzF/2SU5hmMpdZCMpEmSAqkzHDLrI86TmuU/QCI1coJNdHDOf2vSQByebb231wiivXjVxphdvZss7BuofHVoOqquPxGZIMyT6EODhejpc2B6ctpfj9sx1enE8vTwcXuyPLw6Hv798uWWs7Q6nvW96nx38/akluxRf4W1/OHDipLgU0241TKfwoaVbBOZ8yEm/6Ua5SITOzYJqgMPRFHoS3U2rnjDdP7hqTHC4XKswgL2R2OpqGZWJ4+Gw7khn0jb0Nxh59KvnT+vASFS7CRNCbF2jwgR0wORoZxo/G4NzTp33s9N5cZ2s5mx8jrvDZbuf7M+z/XV+VFEyHxt34NsFWqiC5ILPQd7JDIdvM1y2WTE9CaolO6YHBXu4RwQrcfiQxBDMlxA8z5lRVZT/+hyuCKKsjTlGQrAt23MqB4eoyBpeQ3l8S1j9lPV/FvoBmHjzSpdAEC61ev5zvRtC63UYyt4ARf5X4LUqJaJD+ocA5ljLNII7au0OOpxB6tMsaxY3vneKna+OQ4cAaSo4Ki+sdXM7MkbJOOrZMX1xZXkau2Tp6lDFNPxWgBHLwI5HI9ObqHVwmD+zHmHseNAUNOAMR0crdLoldjh9WAzs0GSHcTpBF2s/YEWOEY9PiPQqMpkScfw4eonHzzg9lqTrJnxbnJxDvEIWrEtNbBbcqo//DHNoWRyqMhK1Ow3gv054xBxj9S4ZlkFMOlQhngooXTuXgwsr56XvinPtPD1OJ8fp9TS/5hhEST2uyTqJ+vGb0+vhvF2umZnw/PmVn/liOfVnklaz9fy6mpwWk9Nydl4ur+vVbPNs8vTpy/kHp7vnl+XmML3fzz5Y3v/+g8++/uzzrz//w/dff/vXv/z1T3/+8XdffvHBJx8//c0H6988mX+4Od6dHibbny8/vTj/vJ1st9ftjnByOOIjVtNLNgW4ZbreB8KzyCDLQxR/3hofc8VkHn56uBz8dVa2B7hfDMrTndN0//KBdRBGQK2sAv1djKycl0xu8+s1vzw0Pex2x+1uej4zbXn6frpulpsnd09WixUdo9PRYud+kZ+vbyF0nkwxKfTr6wPynk42WnajGnddpqeyT+k3HasLU/fAPtmBbsGnBzd3dxTs9nvEApl8QmZfSjFdPavLO6GUaMjV7WJxd3dHkvyu404u9nz1L4tADGrNrvTJHdk/v/yZErY7WLgT33Sy97bOPRMcVVkc5twHju6gCZs0KGbG9X6/d5Au5tBBe+xjyaQtZmYsGgYJVQhT/WT68OIBvlAXDEIXyYnfbe59B4pG626B5Q0UsnNxi+l6nUZDE1XRIxGK6PCaDzjf7bbY8P39nUbpyn4WiVE8kwfNOknEW3vRSlDkPpsU1wK0ThEhcTdRvushm6bcCQIuKxhU5xKZ5XTWR05FQL7bJBMR2b3ZDXgjBF7T4Ytmwn888+CfadqecguktayUzvlUkVxQaEl2rOtvFxeIopPIyl3vZQ4r+RPNE+LqqHU87Em6cWQO8ndqHM00hI9orx968wizrWq5olxsDCvx1jAa0PlhVtm46kvsCZLgJ+k2DnLgOJlOJnvvBT425JJLmEPL+r4pya1DZU+Ei90EesgSg9GA36MlVIgYKG1B6OMMjDtXX+z2zhgekumtaYqZQIeFU5weGdkLNnCTq++bwnwXk818fr9ZciGJrh/0CZa2odOwN+LI6cqRDhbBWySQCtOa0e4F1tWtoqIoTxjdaDAwzx7zsbBTeuRRAxNfbrNe2XfaoT9kRs5+v0O5JLEib97hv2dbceQdg0QwHGqlg10kE3G0+3YnlytY3XG3pxkMRaNyTnK5jTodF7gKp7X4i4v3RNMW1PVO/DNWNEa/llugFsj7IxOezjBgO1QdwpejCyjWm1e3xaxcFyiH2ZEluR2JUzrRCDJMcdgzvOrDikG2OO9PL3xxy7MPVtO7w8Ps//4/X2z/c7L76frw0+nvP79guQ9Z9Ly6MD8v1vP5k/nqyWz1dLp8dl3dXRbPZnf3k9WG2Xu6XqFCw+UdYh2vd7Plfd4U44mMK9XMTsjjpoi+xRIZm5O79eLJZnW/wVx9kYxHwXHNXNo3HZdvbWMkUHJydWmY6ZaJ7IQCvA+GHrInGdL2Z25i1KgdI1y4dq3AAUnWyhvnfYdCviLWVvQRWo5jwq+JMdNTyMOroYeQHhTgnn1LTRi4zmGVDtL9XJ/gC/Tv6Nizb8Yz2+bDlflv4+MwvqvHkeK6hblaj+1hP/bHpTpuA9/BZ3+zOqBgepl7zKXC9Cbe7pkqLn64HNTQ1qxdXWjNCA5LjDO/JsFymPB1EXAIVeiKb7u0wuLfLznyXZdDQmeTO53IoQLW6TEfnEramt6cxCLMwwZdItzGUeEcz7v94WG/3+6PuxNzGKaGlnDfZ9BnnmFQkT2h799BX+jDBZVdAxdxPw5DleLJiXMPSk8BoPmjcRUQFFijUvQRAVn/wX94VAFUc/AEgSBSMz7QF/LNpgzN8M/CQR06EhFQGYvObOtpMVVQPyzalK6KoQ8htUq2gxWSqoElSEcfI4WVCL736CN9J3aL9q/t22dQ8F0yYOwOjEdXq4QsVA5nVg/evstu2x6gL5FCwdW36wf5Mk5vqReZA0NXD7I3/LhKgUXv+434ToFXXDTCaRxZ7qbvlSUaF0vrytLUNQkO1Na8MAaS3gjkGCQaX8e/u/OMMFRg50DLEQauYzQ49AMO2cEHDnOe267b2lh8cGw+eu19duo8RWrKbezAR5Y5w6EMkG74RQQgDi0jXoM8xoOUAkdSQ0zlhhrM4jhLpc0UWk53FRE5ZVThDUO7bxJyeGVGucUHtLKQho047tJIGkBGRARLjqgTHDHN598xbOcieDrTjPSwI5AiphGP6uInCtqMy2D+7GQs1vmfJWNeVpTuB9V9B8OQQeILZZiOmYU9l5ktvUdmtvL4Zbry2aUZyxRP2r3j6eo9MpE8btMepouQFAlIKYXc60QqA6PdHsTJ2LPYLO5Jcw6OFR3RjlumX8loAagkG6YokUJPQNWhqxBdktOjqou3UHtThpYjE3EdF/pLhEUJ/j7Z5fzA4MqvYr88+fKz7en4Yv/AGL3sVcr0GEd30j3rR9Mvql6udZ00lXspiZitjLcwq8tXOTecdOgN7PpbJAhvuVzjqDIvg7HEgZOdWa6ohggLIUeaGf63VtsoV4mX28KQ8zrYfaEjaiLGvWX2lBeGSwkM9I5yFuMRUvBCIGmw8i6YAcjKB/90yUhXSokPbTlfhyBX5xqyDZOj1+VPPA3DvSc1HrXiOIBBc4mnzRA2RkT9F5uQzDFszmshIIFfHzb2bggbQ/gP4J8i/BcB+mMTjTzOeRNeK2oyfozVEIOdEemBtTeDuqDOsYK7BpKWDQPW9RE9GuPNIIWQeoZaIuk6BuywWLH/nYicy/Vo6VU/sZ/aVc0gFU15T5uII6/wqdmQEXQHTDgntHHdCYau5RF/NZxyWaP1IG7ENqAvr1zO0v6qXIZeUHspBxHAiFhDMnQMyXBu5iNezjDsCD2jrsbIM3AdC5qWnIt/QwDf4BWbhkEuNpGsHWjD+VB2UkeNF4NdqA/0y0rWfv68HQsUKp1Z6i7WkzWL8uVkNSeHjdVu+vS0ej6/e//++cfvffD5p7/77utvfvzjn//4/Q8/fP/dF7//4pPPPrl//8nibn1lq7+YnpbXh+l2Nzns/b2kw2nKfrQXc4mbQPxz/Ds9C1OuBHDPCsCyw3nIqYnFCkl2I3YNW6rM8Qx8Vl1sWdnCMYm6i3ZD7iJc7aBD9ODiRbfC5vHgktIfZ8V74IJoye8RUK4oal7zilII1ZeToWtJQMXmXg8yiEOQJNOkCIHonm7XsvLlig+PsI4Dk1YoSRMUxtWUcknnBSJISpoih4RrAZtrBKDdvU/P+gvWdo7tKx6bjRqKsi+X+Xrc5/+92YA9KzTlHIzZZuM7Vol42JHjdQ9o5OqCUVG3rTfHcwgoI2aME02SCYfsTjNksSYBuhAhiSJcTdiBzPKu91T97SCGOE0DYIKFLOu8cxcEMrvvDT3batzmbgARjfcRFJkiObnhgwY0Qqcfcv5SDuEZHA870F76jv+QDvLFUxg1GZ0Tog2gxAkbKRBHnVQDFQK0TaYWw4iczbbbLUW0i01CmXy1sfBxqqq9RIDyTC0JBoiATBFs3VYqYKUV6MuFt5WIqh+w/8h0XodtMcIExDL2UQTLPDJ1ETph+QC/RQwY5IgAAP/0SURBVDkuoeJQJSHNz3wwAUWxAsTO03G0NIQ3DgkbB9BSZSGUhVegGikhk9GNWWSzzcaX0ejbH3AkrvSgmj35erYkyjoZ0VhDQt09JZbpubJPakOIOOUZ5wsPsxyt0I6JUmy3yNjC7+j8vQaldGoAC7vdp6sHqEpH3arlxAvEmZ0qzihv44Tkk0OuWXAl+/6IVfQx2AkUisl4wRaaLEAEg6S1jj66CgHBpIP4o8scuMejPZMm5Ox63R22iAsvKIcuRDUIjo9jOh1mgGGf7lpZS/eH5DB3VquszjHA5eWIL169+Nvhp7/tXv59q1n4FPmJuYHqfmPizyEtVvPZXX6p49VPdjAasDvvGvHmkKU/HzxfUgWnActYRKYm1OCoj/h4Z/wxcwpr/3V+aWmzZts7W/kUUd/GghJy1qmz16icj2MhLvJyqqaU7lmIYyqdxrgGg49q7CG0QdxnulSDOH7RwHSWF/R6yuaWxHNkIzbpoRAtyLQWhfflX0tBEZiaW4n5DHqaJGLBHnYeE2bMOFUxiNxTuC5gh+rGGdvRfGAInxgGXTVI2St13TpnmJDQdKWAXAqRYQiiBaKGmt2I4MMOqC5AkLqHM2yN6XtYc0irAczAOpm4nFzctFFVYhNmhFp2nF1OHFixOLuKxBZIHt0FBcO5CAO6uTH8qK9uOJz3OWv0JhG46uzrcalHatiDYQYLMrmxp2exCZjMxj6sj+4OHTFS7EUFHwQT4jbsD5JpwQh6yGYN7SNafAGhPCOlEsq2OfgKUH226MB+hMpqkfLMVunpqNHxRnePhuSKzdM39cmnmpUr7EH/mZ4AYIAFp83TCh5E1+IJHCsTFJmFFU2dzJaPhLgcHZ5aDauqu8EQnmIVxNOCjSgiHlL+NAVtLmqB1TCtOqKFFhpHNiRUn2qxzCMN6lM4cwe3VCPi8v4mHfMtKQoJ7EoKVk4lE0SSo6XW/RmhxQyU9BEmr6XGAqNlcCKGSgij8pj89B2CGJl/+/vnymMtkccIl5znkodeIvApjmwk8iq8IZC8CU0YVlIEnt2aOMO+cSAGm9SE5S32q9f1w5FvIXmM1VQOKVEBZcKwk0+bajAMyI5+yqzKosj2rO4sa9z4tZhKDVdLxu8z2Fzneg+JXzL7bnXHIR/B6/drWQwbgSLTyvk69RtMnQtL8+VpsST0ZenT1WS28W4Yn1XKA5j4byZrnRkzCG5Q/xjomLWHHbKOz9ge4jSsmcB27E/JY60xJj/VumjD8TAuiTkYzZDAXkJQhWW8J5K4FawFoJOEagmKjuTo5+jLfVmGHLenvTfLnDyI2fbZpf1+d/AWTxwbSH6Ne/bujymXLMY3y3N6xCss0roN/lqwWqD1xtrvIgPPVsqFJGM8o/NR0YCW4QQlwwGGBmtFQyPGB3h7s79gbIzH8PyDKD3aSJWTOcTGxjiNwYy+Z4SMWxkFdGf8CaNOSprP0PGzNPEauguZSTebh58kYUMixnd1cPhvJFSME2akDVBDGaD5j0r/y/DPKP3KFv87WXobPKZPvDCk3wZj6YjZD3xAxyPT8rAUYgFmnOUEa0nWn37HrUfwWy4Whu4cCpAonRAWcAvpwgHI0cfRnYH6fxJUuR3KGIz1SQ27utRNIzYzxmNIQ4v8c8F4cobkCHACGlRCjlDLdHkQyrXMwZYym4pnibwm3n+pEAvlFKWmoVLELkXJ5CEbLsdzCcwX5BPRf1o6wBjLabRzifec4xIc3tJhTLBNpAHvRaKledZnMxYAF0jKhDPEdeFLcXOj2QlHd13g53NT5Oo63UyXTxebp8u7D59/+MknH//+6y+/+eGb7//0ww9//uHbH777/Tdffvz5Z08/eDa/W1/nbAjOe3+y+rRng3xld+L+xFVHdNWwOxMiYz5J5PK7d3rW+wkyW2VbTg7LO8JOC2C71PFJij2qqU6WvhPDDTZKhA6zl63SritN34Lhj4mwYFMZr74J7z6tnABl5jGQSSn5kGoSaK2BvdiMvRMikLV1p1F3axWzTRQBaJxSQuVMq5DIYyb+nG0FBIM4G7Xtbrc/HIhLbbDPYY+XMwSBHR0tEvYEp4yBslwsN5s1WxR059f+HkMs1ut1dHNyis6hTAjC3vVuc0cOvFGdfNkNFIcISijzMEDI4p0c+G8mAHOgkVQsH6djy+ZGty329SKUrtw22TSZMGbF1GoT0gzI060XWtT80gwiC98BIGW/R8zqB7LEKQprg6MZKxJBG+Q0TpXK3mTxiaTSIJ3mRIuujuy1XsR7luHWOttx6lthMTucjtlZMfRdCF6z1idJPJNVtmzw46mjVkqdegcAnaJlWALWG39FiyRUoQyxeBUlkTaEvMzBoI6HIxFYpBRUriRRkAuf1ip+S7kohW7RKG1LxSFsPBWt4jGCOcMWYSQCTtdsRNEhkkYMm8uy0940CXKGhrtlF8IZsZJUJ3akk7maUbeuTN3XFGw2bJBLPvQyw0gEaoRpcug7mGMlq+3GCbiIbdbxSETRSFLoDUPeQSOFuY8ppaFfADnkN66gt1FPhJCcZhIWASGoMnLyqOjGG10QZXq0M5/DH8MWsJWbM4FCDlkm+AUGDp2ibqhYClJ0zlA+XGZkzOrL1mgFgZhAFpPV87vnk/P07//xt//8+9+u8/N0ySxwZBG/0oEwDnN4kaeN6BLvc/FuF+L85Y6zBSi+ncUkO/CccqBz7Zv5XjXMNQN0P58sV1T33p+lzyzFK0tE5xx60E1Peybj6i2GJagRbQYBtSp7nNzh8MIT/MiaBW0UhKPJSHDAsvt3Y+0bzsJ6Rw0BrdKnyUV78IXppEH05PeD2BgqY1bAOE6Me8xv7tgcbsyxGzRiH4JmcNhrfbexdqOhno5XBnscnURhtS5TZk1qNECsvgUuaaAWKwY0oABJd+sRnKTxKCIzh1Xy6f2JlLIUIDW4Wtf+qU87VK0SU9vhAzm3cTkSxaDwDxLXJSGI5wZYjWgMCp3YEZGcWNkEnfwJ56MvidahOSe7KdTuaI+OYKj0pXC5O5W+gKN2K5pL5yaL0G6MMmd+Z42hqJyIw3/7n9BygxqwYB/ZRdGqAtobHqF597Qyuo1FgN7WghOenPczJVXvXtG/BwVU9sY2e84Rot5ly8GL2V6YVjOzkmdt60rDQU8tdOUywn2xepAZj+jUtik7bepdjHx6hsREG25S24j3KflZZNglxBMDjQePQHr0jk2T8K9KUD9yRNtgJsJHIliligMhiqsSrfU4rnaDxUXHRI8WNhepwfCUNPoPtoXRkL3d/NROjle4lMFOnfwbN7tTNjHj5iMKEI2CR8Z1/u0XzyQYGCMFWwsM6ebknjY+YVzy2o/nmkWTPpHWqAWFu0ILkhvuG9EBGRqfes+XsjWJ5d6K+DBU4vwLbd1qQ34hB37OJwENVTuhv3KGGHdDmUMu8xn5OXIZFrpHj/B04gxGc2Jtzlg1cwzI+7WSp831ODDHYzmUWZ+9U8a7Y66zzSwH6nPvad54v6+P8jpSnd/cgCErQxcBCfB3iIhEhq5O7O2G6hmgf1FgsjR9ta3dpUzdCg5o9OGQ12fish1Jgw5Vf7DEZq5KNQcVdDogdUODI/Jc2PvOch/vxd/A3l6Ou5NuiDCvqc+PYT+QffF2Mp+n9TYNPDShp2hpqiyEP4ePvJSJXwHQkMUbkDOGg1W8Adr5CK+qWm2I1PQLU92NJUNtobVqoLf8V+WPqP8CWjokkvTDhtAIXgQS9BzyoOMMe08N0TqTztUvty13WrNHH4kwJoaPoYXbB+wQ5XLiCZswHjeRUm3BSHvfJaVNcKGlYlg1ZkRFM/gHbu1bLrev4EZ5QPxvgH9G6Ve2+N/FEnTeBWPpY7RUegtQ9LgfB2QDj0qZ6JirWXxN/bl6Q7wDtuB3EX6tli/Y1D1j30OZEkmf2VmGRh25cWBDSEk+YzZCejaoDmvY0ImUTMDjheQ/FqqWEOhQFdO6XvqURPLfQBh466WJ5ZvJzDtht4ixpXCVJBB0m9AxQ0+DJgkGK8AbeZmgoJ7evVs+zciiIYcOQwY4tfbEB2g1P2f+BFJuEUazNENDfMKd3077XZ/ayc9DeghK8zOQ2f5fWKgzN61WbPzZj5wnd/O1fv48X16md7Pl+3dPP/3g499+9PEPP/zw1ffffPfjd9/+6fsvvvryN59+dPfsyXyzvM6v28the9i9PG23ONUrm4mzpyAsWvPldXVSPolUoqjBzo0aLD0cds5CtxMZa0UzWA053lGd4waAaqnKKsDvt/NIgLNMabK9gQhUXHO6j3YFhDZyku7pBkAeJAlRKQDNkU8ANIBkwzJDnCIizQHIKbWitStKARmBYpIkn6S7BTYLOS8gBw5BoHSVn8IhJLM5jbDHRxalDLC/aOQ1UuCDo4pueiOT3Qm7EWiCTOl+vydkjqah3W4Hpruv3PJQZOnndgOqv0aKis0vYxAMF/JPEVoDBzCH3judIEs2XUkViJBDpLXIJyROTk4whiKqEzYi6Zg6PdxIM8EEoAD9oAhlrFBrKR2S8nZTXYkAj+MoiOrFoQohcRgmTn6h+IRA6RcooolK5+t+0gvhQjCeu1L4tKFAawElWExahAKAsu82dy0ipA5i0n1C6HekQ7QVgRKEQskCxMkvV6FJJwiNN9m6Q4UAvNWGKSVZHoiQtMm02LpkNsdqwSwyCCLfVj8UDc2kIayCsPmkiVjNl5ioE1XD5n/tKx2waG0RK0iIhJD15QweN+6ZR6yXMz64KU2akELBmxg8U/KAc8WOnZbAcJHgvAO105ltpjHUyZqO7j56dwYr1xU+z9sHBi1BvKIRITnmENIi+S0aQ4ponxBIoSBHN6MCiINcqGaumQ1sL0C8HdNP6JEJOZ0DS+9ByTOW9DSp9TI21agMAEvfK0Cj6pDJ6bQ/sQZfb568t3my3+2325en8/7I1nU+XbNWn/nb1PPldKOqPM1YLucu4Re+TmWxnHkOk9cz55OA3bc/N+7hFbKqUkKX4+42fAwm72hYJAR75VkIek5FT0WsY0YXh86AEVP5+Xd6RwPT284FtWe8gaFyCVj2QwGZ3TwRX+StBm4F/MjeWjMmQ95gTG7mPqnFXOvKxFkAa8yeiO3iwRtAPIb0ZpDp5UCmX1dMMyvSOnMhtVhXMm94tV8ggvV5b723xXGl2+hlMCEfJySmf25KSaSHWCYzeLMiSQ79lQnZeFYSmgEh/27o4JZL2bMsSV17K5ZrCIESIhjACAIhhwrM/QpKiiVgg+4KmQ5zLhNNsDgg5PIntnIigzdHIYeDv3ay8zjGt1gw0hAdjwLVaN8+cXFHz2KicKIV2E/qnKvHuMwmtcpKb8TKjsUhXyDL0iHHPPs7oPjqj1Ak1zFKGF8UdXlXQS1GGT1/PUx87JYspFWLoKNK1UBN9WEL6VTos9eX7/CDu3cDISGdFcRpAcPoUgkF6G7OOsN2MWIYkaRfCOeUhSINQNZivrafzUh6FVDtYYxdtmnRhXCfUu+UgbW0bjWlNd902OtFTiIahnoa4JVaE0c2JBu0mRyHkAjJG9yUgo9rTuNA9UPEgWaGVX1xRChKVHunx8mWFMx0A9YUIL9kI0Fb63/kmH/3xXNSr4FNJCw0k2b8QIbmpEXljgWDRsxETSzcq76g9BMADXnkuyrhunkT4hprIugyzaMXd7IKBBJUUmeID+RoN4eDXjE/mgpjRhxgNqw/y+WTinU6uknvdMnThOoo75JxTBInH7PmYtRhJR45WoCJDMZ3s0r+r7O84Xx+nS3P8815ufaFMh7HLKfzu/lys1iufcVvDqW9JRmT1+qdjZZOhCogY1ahVIjiw79pRI+eIyzSREgTCiVDN2jne3xtXHK4W/OiQ21TramTkKWZkEhnVZSGeByGwElNqI99HpXEuT6cD/vzeXsgcnw4Hh72uxesWz0xPjjuD5PJMYcyfXYJru228KRdwDWJNui3Yb/yCqRa2b6FjyOvAVIMMeAxCkqo1lK31QneeSiT8MbDK5qPqP8CrPgGlJjqDiHdqzrRuP3COvnackrNR+oO5kfURNM+h8SYkzqSI0JPp45X7xyjzAR9H8Hd29tAnl1SipqSajbuZim+JaXSCQTVKWGEZg5F/y3wzyj9yhb/u1h6Fx3yx6JGHue8CY+Lilmwr+K+pv4M8cQXS7HU9/Gl5HM5dru8mZ6d4DSIDJ6M3nytwafD1bnQVOYtfFJmuoziFveTf6qxDrHVofd1cSTpfmevsDrwF59siLsgU/QBiHPVnppPCIXGY8ID5TQZl9K2LXKWQpKE4SoipCg8QaBo0U1ybh+BVxZ+4zC2LXb9m7FAlgTFHvILmvh1MfcVNL2ZXJZdWbpmCGvJdeEoAVPoej1ZLXzVz8LfK2XJd574Teplfjdd3s/W763uP3zy3qfvf/TVp59//8XXX375+7/8b3/97OvPP/v8t+9/9MHd07vJcnK8nrZnn07aXfY+eT45nNhKz5mJXKvQby5DwjAzAjNDpSMSHoX0aiLXKxuHHJgn03WpD4S2Cht4XzWYAw7ISCqzJwt/Z52FDzK778l2FFwoAKwoswzMN7qsCIfTCrd2loYafJFzY2dwUFJHq0kSgkwETNAaJ3Os23xyaJrS1oJCc2CmyG2aLQ6R0umdJs1n602kIkCQfCqWQ6gVf3Pnz2NTSlgoJ6Cpnxs1oATRfZFFODGNXdeB0+mATOAAcEEcHOgzzCBSnhsp5w0LZQYwk/90HEkoEKcOFYmbQ9s5D6oUtEVRMQmJH/JYFjhUrMYIC8QB9N5IM0EuPD6UGRH64RYyJ00j/ciY9XQglUSmXXaLyEEJfaiPctEMsx5XER+vVDXseKMiTUAWIhbkJ5YV9ZWBC2nLIG2SDzKdBb6ZDcd82IHgeuWvAjFgTNe0/PHooZX6Q8hZJ5fMPQLqlg1kANAAIbK3OmHtEyj+CFQpwy2qckgClYjMkVQxW1QlyHMUx4KvRUJE1cMbUXWDyyOdZnCmK49SvadytV5t7tab+83d/d39k3tk60uLl/n5bCpCAo8ANhc0aIs0FAlzZ5DfLBJvo7STYwG36yBHV96SAqtp3Te59FgBRrBXt1tlraMyUGHNDL+AgjzKIdJ8oEXoocqhITIbGZVjDohKLjJVgHwtyoIbBvwTk6Y9KFAKxKcTWa7SHTgOGgAV3qgPZU225yMqyUMT6GCnc1+hMzsw4PcH1qOq8MnTFbPJ5Prw8OLhxQuc4d3yDhkW99P5Oj+WpP3zP6VDQpUwRzOGFunj6Ielh142TdfTvscgUy4lxWxzMuKsxFrQmvSBxyf0r9jqG2ajEp9MIqTiMGvCDHpRR/122FMD9BVtgeXE7GVt4ly0BVEfwSTp/sQIHW4zRbNlo7KHzWg2aQvl4vJ8RQOL+75Vc59f4zuyuZ5ixGzWXRgyV0KEinnEWm6p7PNVWMjeF3LSFUesB3/RrRmcatRYYRKB5BB3qBLaB7ATySlgnMcoFLumYUTzAJ+LAMiu0T9Gt/OUq10ALChjZTSWyrEuTEDN+U+KIe9BDDJ6FwZaZT8YROQYNkJgYnG9o9V4fnTpeBqOPNwvSZc9I2ss9JxVCWqFFfSb96JqgmpKNlU35U1qCwpMnFQ6PELRYUjR/k9WSrQFlaRUw6U1K2bUQS8YV7eOdX01QsPbNHzmB1uwGlBd90ignIfmSMi+hLkYRB43do2hm0Cr4KoiPGdOfNgFexwDbf6iWQ9BYTKUNBFCJhao+8BTeoQNYNSrcyKP5u0TubSQSr1HyXk1PSYYhxQIqNiRb7vNTaJaaRgYcmjMCP8DbVWfouizCWKWZvQouMgWJN1cNOCYHDI9wTCRfOlEVxnTzfTKlKgqkkx76ST6Wh2HoUpsaybLIkXzbz9/lnjY+GWkEMGHCLGsX61fJ23Htoxk8oOXdsjI5qL1ZTfyFLDJMTIIHPkz9SloEMJMi/Qs/ieV/BBViBuObYcNwI6uqH5nm+GnCXoQo1XR105SDCqngsFk4+x8cZlDllktmUwIntA45jRwKpz0Vp7GQA5BsbbcG8K1OM8258U6L4hgt7XBn8/zS9hz3ybDyFyudMQKiSIy3Y6SIx02T9TjcSXylE85YlaCI6InmeY3JwUBVW5lynJEq/sFUZp8xhNIIcWgOl68+S1DN6LExh1vOY5BSg+6fZXMmX3AIccxh4fj8eGwe/DtVruX+R2z4/bY22Qcdd4xhM0x39JImuHfoS3LjYwS/0qoWKO1jPBmTgERhtjNKgrEUdIQHyN+h2z8l5iqs+Rv+a/K4xneCSAMsSFeR0s70sNJxbzbow5/dcKCj6GNnPSd3A9tgXFrqfHmtvgmu2WpQq5j7UZfGEJLIoyEimXXBKRHVuubSbHZ/I3w/7JDmXfZVUvH+Bh5FzwuLXIpK6/zsys1l+u+pMRnuHEPWAH5mC/rf2wBoGcGBxvIACU5fOKFCDNpvYIsVuue4vVAbwgtSYTQDUjpxl/Zk0Ac/ig1Ht6LLKLOI3Zyy2k4zAUe8eSUh5DW02p8pGWmsD3jcjiQNbA8KQiIgKkTAv0oGzIplrw94taxlNwkqJtmUpTaAyVB6pA+G+ZkO/fFGJIUL7tSLr/b0WteJ/jz5WE2P+LYp6vLfHFiIX9dTeZPFpvZ4fLh0/d+/9kXP/zhmz999/2ff/jjD9/98NU3X/3my8/Wz+/o1tPk7FPnBFO/3WFVevLumMuZRS1LXnZ/rjd8p2nZU65AOY8Eg0TpVoGPw35fhVkn0KXAKXBmRRlSWRH6boPVeu0XAtlSdjpjhwYmZG2rs+DFvZz7ipy8lAdAe7odtQDlJAoWx7bDHgiEjYDWJBFwgFQdMsGH/+AOUkNQtivdo00akQjk960gk1MAhz0YAM3WArNNUJE429Tuj6hVbtvEfr/fbrdEKFrm0IdwvV4fJDXgo1+aqB7ggpySYgUOEYpojv0X8SbLKiFosFTmCYtQoH4oD/iUEi/n5LDThgfymwM+IcmBn+SARrL0iQMUASSFTAxUaVHziJQC1ZssGI+6wKcImjTRIpKvaKZKI6u1xzdUWeUdN6VJKTnkP6bfJAO+pSox2qs4aH7EJDnm+2VXgFKASKWmlCRhD3cAGLi/v4/xG5SUgqSKtgLkprNWLKBQUMkhH4A+jUJtzAFKByACDRsIJ40UaIIckBuJBIMIYWRQ10inOSNa5QKwrLG0TVx1OibNTSGt2BZ/niAICCwaKGzzYD83cazvNhvM/W6DCa2Mbe7u7qiyyvubqQUpJIXa4eBbhOhuworA8o4WYYaU1DMpjbIAUBg5pxb6tZJ3eK3gAyI1HiqCoxQ35YzxMmBbqdicFo2ZhFQvhQLF4oiVCGH2e8VEP61Ikch0xNKhcc6rQco5paxOSxN8xUALMSOuh4etKyAYy1oe8go+8+D6zieV5vvd9uGnl6xjN7MNUk7vacI3SeVcBuWjmSkbf1SnUUqbEmjki1D05xmMFkC7Oeb21IU8VQkzHo7M8pBsvn/2aaYlWh+PfKwgoUyyfDq1EtJFSqy3Rmdw7gxfj9l51nkRxKooHUfcNhfyxZWTe3aQcGiRhkGhZwUMZJuzQfRNQ9GMLuvATuB63p/O3i9zOR2neYQQLIwCzuZOn3aC/GXlyH++GiI8e1KWnibKtMPOy504M+HIsdWslNMB+0sWHAgKW2qgaAxcIQQ9LqyvjKod3Z+LEkSK8SI1VXKkUErSv5nShdVJ9Qa5RK6R9OrpEUkFR0bVi4lhdicfycH+fZcoJkaFo/eRIdw5b8NXUUoZhvOJEfo+KDhHIFZ2eE+1TR/bM9352cPwxwKDnEiprKAhi85LUA/RBWWuA5WEHGPGBzARLeJ1XTZVX04QOfVQ8LjX5viWX1/Eax+EiASJQrWnamEIThRBduaTmaeXljjrpCPcIOedvtdD3+Nhv3TbiHrz5EGIy1mEkTHf3SdDCi0rEAunJsJYuGymd+WRqSOBnvHmR/pZduHDP7mQVSPaQvSQZoVYpFcURlrjsAfQEQKRTLzFcmw8ORQlPxiAT5Rl/IJFzZ7IFL+nGWSS4zcDXGmUZDs3VjAsX/3nGjs4mPzRoGnlK93J/OvPn5YjwscRr2ii0KSR6JPITV32ffLNrZahWxIWWGJGr8ppWNa9vKMjRiDgKsATR6PogjNq8n1DckfckwdjWhIXDUQaKdogXenXA3UWA2Pl7eSLwR17jkPMK+eg2pM53qLGeHOMDY7FUiayOJdh+GIrWmEMUffAjMaS+5wfs75Mlx7KLJcXemjum87zNFaeIcX14cVzf6K+mHQOSiI/bFf42Aqh4kdf/A9mpRIVwq60IKNvUDCFpo3d9t/69boB+9yE2eJHdVztRzsxoe4klycyeKGccuOJDueDP650Ob/0vvnj9nB8edw/7A8vttuXu+1+y74DzXja7OGUPxCI2clMzFFe0/26hfDX1lPw6y61cwM97yOQ4Jvgjmpox+pjHPMxJ7aUgVJtx5OLMYLtUhivHrX72Q/gpvN3wkDkBsOk54kqLBi2j7zxk9645YTHWLhRiVDXIj8M6Msb6SANIEakaepmR9ZISFpJTSOLxGktUtAjGAUp5cFNStahq8hkUaWC/r/sUOZddF7LJ1lwFP5DGPBuwIxMlh7AN8jgHfotGfHeQZMVXObB+HV8mVNZYRit2XWMJzL6pFw3GDwD/smP8Ecsxq5laMAjRZI1pfDJ+HKIGR0APoKVMFfsMFVzAbcxYhrCbbONNkeuoUEkngG+CLW3+jIvW0jaSa1IhF7kW91I8Ag9ZbZaDFt2WdRmO6Fe5FqwsjwJabYAEku2fGvnw0rMFDnlDjkHJtd5tmTrfZ55wn5c5pqvr4v76WozWTxZbj557ze/+/izTz/86Osvv/nLD3/68x//+M1XX3/++eeffPzJ84+e76en/WTv6/+Oe1dunW4yaZzwq9dTHwhlUtHdMroULn2DL3Ix/YvhBqBLJqjTDcjIdDk4dLsz3yax5QIzC3KJ2I8J/NmRLJNqJCwsMRo1mfsj6Eu/yMwvELNtyeQkA5CSfICIlHJwQEPklDGgCEAMb7hlg3ww2SjKSqDIBag1LDSTWhAhUjqNDPLCKqI4+ysrk3W/rswMjCU4s2Y+7dbLzRdANjx03wiRRgihvGEnm3MQaoDJ/J6tFUqVE1iqAkAA3/GRfSD5vvjYYbokCbdt8FZlttu5D6ywbauCrG6PKYFGKZAOd6OryLrsYd8LUDGvmEgXattKBjYLDkJ7NPZuD1IX8WngplKgOgTIIQ41aNI68SaNw0yAnHIOPklUQRJo9ZARGGtgggYCfJUaSWCkXPzG7ZU4H8vCZSO7/Y5I45SmW9VXRoHD05ISSbhar+EDBHoUTDLt3tVKodMctbMmHLb95PiRxVmaTTNRrNYRNaIO+KIyuiVHHpMk7q4pzRNv6Rj2ahE4VCEZk3EMtugxncd1yexVHPjJ1yYDTQXWjQ1x8tvEYIr8IwUy4Tr86Vhsyi/JlLJvw2VPTQse0/jT73ebzf2TJ+Tf393VnlHX5u6OUlqW2K2n4gvO8uDC1NZpt02nUb8WJMxJBD4iriZF6H693kCQeP0GtTxOiCq0ck+RZJvq4FgR53MDm87QtqduYwQ9OSgG9TgdEUIZJId41AIp6Kpaos4SWiMVIcLYkMPEIQ4Oyumzhx5BxRjgQU5U5gXXTHUw0/rJXpxjXResH+r3d0+YkA8v/Q0Lf8JpMb/cHa7MBx7H2Dzq8uGjOAKnb+VXd1qqs8d1vl5gCiCwSfM+GJb8cKXBkCcnkwUf8JT9D33ndJ9xTjk57njGvs+ng10ziMPzjUhYLZrOfQrOIN7sADXVRMM4mYwsREywvHoKaN92i9XQXq8hUgDWlEacGOozzv7cqrcRnbW6IUJ3+YOz7AtO7ntwQrBGvQwzWaWr2AqxpfaRXLZV+jcIYiV+wU03+F6dvPssXegU1N4k7biAH7OII7S9Jp6rCA90HKlSI3m7PALBIpUciQykqdmltnlEwhtp2xjqZ8enqarRPXaYky62fuSyydOuZV85PX/Ro5j0ZVjsEHeH4yE/y6uzoSSyYof2jNZ460EPhhgnq5zWLX1MjdkWpjRRWLV/yrVaKKhCcpXKJKGsGxg3LwcbjmbkIE1YHfb4I7eoUO4aJ+dVVRph7i5BkMllTz/TrDQl7WcIyJFsqzWMwjUGXZL76WqtThiXqWPGn3VxIeFBL7aig8rQDb2lv+wbnmEt+/CJtiIfbgy5lAGSEiQe7dqVhAhh6NkOFeQxG9SQllM6FwZwMR7xmOkhW2RQheAnVAnDBQqyqBusjtRg7OZbJX0gYutS21LrpWtqVo4YCMTpDUZlZuJ13UUjHy9Ws6Y05A17wWZGP22bQZPDZZA6IyJ0vnnHnTIITWTMBMhRpfDvaBRNeQIWw44RjYB2kpWWXhEgmak0WYMkFS+ZhuhNKyCa8iHfqJQUqB+hFtEg2raaWQ6JYwWylFcbwJIDO/w7lvJVRLy+pqBVaelTJz8thLgjvvbhqkaT0bawqhRhkfokOtslvbfJeAPf/DpdnufrvGXA17P1udGcwdOhzG44cRZcsyXdxdCs1StphTUTDSZqPF1KO6O8lNJgLS9x/mNvKVVUjSqbfP2AxsRfbaHqpkBSkA192tLm+/YHh66DV1D6y8ED0eP+gjs+7a6nh+Nhez4/+DaZw+54fNgfXu6InbxBhtmQy1fqpIugeL2gjfDZFjWmWk7E+xdgtHkgyQFa+haQgwFeYY82cyNmPGGmpl9ghmswDVur2i7cTPvtYPVbRLj6eNSQog90Be3gkhfBnjCWME6ERoMzgL0uaCWNDcaRmCxGOK641bIvWYvTnCMCvHCSPag5ReQ/Ti3NxD1gCYSSUNAceT6CNPkL9v6r8M8o/coW/7tYehed1/JJFgbv924Y8AKMOBZpM1yD5wh6B3Z6LmldI7G284EmvUFdXgyHSYgodByiCQD8mC4snq3QJF03fJar9F3jLAjMKYw8a3Axqhuf5KXtQdjhI0Ccap2iGgfrFYLuq0bkTKpLgTiMxYzADRvde8fGBmgl827xWrEwfLb8EW/EmsTpqLmuaB1MgxRAKgnoagQd05R9PlsB/H3u401ujmPYuyxYfi9PbLuXhOvTanWevz+9ezJdPl1unq3vn23uP3r/wy9/+8XXX/7h3/78b99/992333372999+uTZc3rRFc/1+PPxp/1pxxThAoTR4zfKHtAwi/SwmyL9K5pc+FuzfnF1YxspwubQZYCCMPm4UhZAdnHvRiDfSLXf+csX1yAvmG2ijqEulHDvNJ0VpA4+OlRdw6HMpN+ig7zCFrPVHI0qLEgHmkSo7uSQ/DJWaBERyIJJBLTNZniMaMQEjZxVXgrTeAE22GKR04rFBKAJtHNHOiPC3t+rHk4KSFIKnfV6TWk3bCgE0cCHCCGloTa/u7uDh7QgD5RTBBBvZhgRmN5IVCIQNv5QyoL1+KgxSqFMnJDmwASNTOJk0hw4m/WaUpgohyKkIqXguMAP5gh9ZwoAtUpHbVqkInGg7cISkcabHMPCyBg0ySdsDquXskfd3vxCPjn39/dtdyTbiIud7JxhBjrltmwQAdocSUoBomSOrTcsFIEICMEU2mApPAbsh7AstRYhcX8OOaAufIRqMMuyJ0OP5O2/mOnECj62VZolRUi8dGgl5QM0ST66KjNh20wiALVKisyRlB0dKH7DyDnUHas3jp98lZ8SIk4XMUtUhh57HJkVqK+jJkQ68l2TIAVNrpb3Gyxow9qS9nAvdCuYNC+1AFiQhx9YXawWm/XKMZ9hRuYItCPCDcRANO/49tgQalUmmbUiqlcPCnADMlfr4SVQzQFKnJDqhJK9KR9Y+0ShQ4M4EedC18kev83yUidg6RuEhvvLTqdjRzRxiNBNqALeHnJbHCyS6YyCVr3H4ZQjrDmreXbWzI8LRpjHi2cEQCmru7v75d3u55cv/uPF5DhdrGbbxc852KBtFvSI5NINfqMSeMsCC1agT0fh9FesfD1qh1cX/2T73Yorcr9FZr+MQ84t6tbyVhU6nlL/oGS/2zvdYOjaUY16GQ6p1Fzmj8RzywzoGhVqnOXIz540DEfsRPJtj0ygCPelNESozcTGmPzoDAi60YnmmaT2HgL6Y1e5FR4n5c/D46p6hAHzmCsNpxsRKN+P4+HcZZ39cpuNc3beTk2T3PQAO1ESaqNtEmWTq+ZOfmSP6d+ARNsCwmQIqp08MsOYAsOpbLCu7J6kAGHES1Q5rR5WqeGoIRXzosizGGZP7S3P4/jKX49jWHb1aEa1e8rkFylEd7vd0S+uyVY28nsogxrJhj9lSqvwQm+sNbg8BIS5mMP6z86u7jWlG/9WCETwhiLZQygZNSdHiEby7wLfHLs3+WpHgeGNcne4RJNvZDLZ8Sk9QTTbRoc+dUVjZFWFmraW7pGj6FLzTlvPWDRI1OgOmrRZUC8Pl8lqusiZkK3HNNyk2pbLHFMSc7udDvG4LT7NsSspIONYRfrhglZUZYw+0LwpEcQ2y5YHzQxmnZx81CSMquiqW0EZkempai9gvr6W/EHzoGKkVHJUkfI93WYSgiexoJEkIhoRccS0Eaqn3+ga+HHUgT9swEYO+9E2E4POV799EuGF5gK2lEHyGqhkeiDVUyHGZOuG5sqVGeCRlqIZLYlOlIp+dlHperqX4zNDFPDVZWJbISv1NEpKOtlCEPESbYYfcE6KjMnMGOZiDNC5nttqRrgIzeh4Pl7nnvYxphxXWi3O6Mp467DUyDzqpeeZa8EzhHB+xMs3y2Ra1CK0jdClMe9PP08WHspM15f52qf4hxfI9NsGOtUxiZARWIfOIHUmU0jlinTRjuZCQurS1vJqf7SvNZtNTEt2RAhmURUKvsgROj2aUSneLWlM/fJPv44azkBzPFUJyIOLV2i0tD/u8ML7y2nr3TH7lyfvl9keDz/vdj9vtw/743Z/yI+MXq8sXPPgEpcRWbejNU06Dku0X23XsAvfdO5rl/K/DdAXpdS9YSpeSSUcruSLEMS3ACJnfAmSTQjQNQCtE2p+QBYBSCJOSl99Po69AyDQiK1I329GHCi0z0TsyJRKvuseuB8zI4XDyys8QaQqHNqNlVsek/cvCfEhpM6haEj9V4yEnD3tZBafRv1YMdaT4ZIGoJWCGJ0KM4NuDdxoDfA4/his/jZ4J35EAIpgG7+Elo4wqvc1GIp/NYx8tm6JAEoeeFz6GIoGvDX5WsUxWUCnjg1tzMmZNd98SXc5eFycYSiWerWDrD6dO7DqAsylBzNKfa+IES73SeoRkwHnFcOxJ1kJlzH+5MgTnw7PTKCWDnYrvu7FbZiZKTMz+VDHJmztxs2NlHNnsiROgQzqZfEIaTG45a3cDGRNpE9tyQJd1ZBdrFjzjT11Uz6TRZr9QBmwIDAMpuTFHQrxdXim62xxPlx3p8lhyqaJ+q4kZovJYnqYzI+zzWV1f71fHZeL/ezJ9P7j9fsfLDe/uX/vt7/55MvffvH919/+9U8//ulPf/z6D1999c1XH/zmw82TuytVrx5bHybn4/x8nDC95Is0v3E7MmfEC6rTrKUdTvhgpgRn+kqqW3fx4MINcdWgTtkdrV9T+t2kV7a4zhksYfEe8zkq3u/27EAqI15ruXS7AqAWxZ9cmWW87TFfSpNjZlbe1AUnDza5+WdXA1ft12oP/MyQukGgOZZGsc0hCWV0TuSQt5N0Tyv9tFIK6RadKrUIAZIglCuScPLw8NC2iAMgtCFfbhoADXzWxFSBW2QkBIFaFNEucRDIJ9xut3nj2fArSxAEjQhVeloEDuyRWcukiEzHk78onC8zM1PRFkvtzOLebkCt+cx3WECZsOJQfb/fV3AaggEiEAIfhLs0Z8dmjMiP72cRjbpIDkskywDxTulNAkTKXqk1c4wAlJIsWrVNEsKEYw6lI9QCqRgZB1Iw0OQYBygCsL/VGsNEt96w7ybW37FGeUf8kLMMM9wSs4UBnRJ9XiK0CxJAc5WXfKQgRyVEyQCMcMUA6VB04rCEZXbHjUeR3rTQUvr14Jf3foH9WFEAZOl0ALtfYQ/sQPb+NEpxCIEyQN9Vn2FgOIwgDhPljSLyowCBHESgiLokiQPNJ5NIkYkDkCIfUjRBUu4DRMzBbKAffpIW+MTEcALZ53QB4BRPPN/hwf/UG+TwqziU42F73NFLuxNLsD3ewc5H/9Cms5Yr3OIiCkW1kEOY+7u79Wbz5OmTJ/f++jtW5+XEo1PB5dQDINQodZWAorDtikO4O+zvNnfII2M5pxv1ABoRerkdjaKqBzhpHGQAHOKtS1gFEKcWkZ9//pn+oO9kEk5iSAhHj0MK/VSVsGhZGpYDF9OmnM5cysgGwxv6+F2MZbfdwh4u1MpR7txnkRZ4UpwsSmCNvNosje+xlun95tnd8u5yuG6PDw+Xn6Y9lGFYQNHbPdTzbOWGy3V7/+hMCqbXo8cuMBImLb8uJpq405hTvLqis+L957h12hXTRaff1yCNxz+u4OltzYD1II0Q6apdA3F77Cga3CscQdSbPLOnyHMUbiIX+bUsd4s24GrO31FiT6TBkenhTkYRRPDXeWVKIPOF5y++xdZ9kr/BypzmQ0yp4c4nbgeONFfWKDTgbfLsP+cwwryDwEjKbAP34SczW36HKNsRqltCFzO0l0uWOIp3VT8IpIXZFG0pMqL6p8hOlrFAJYcBmHcet2W3NAZW518kK2XqzP7OaVnpIqU3ejFVO0t7quKU6LHd5bD3/AmzyaEU45UZ2JCJ1rvDcHvZlUnUaTlHor7l9wzb2Z/7+BK9uHJtxyoD/6D86d6Am3TvtstKxa5TlfQQLhlnapdHsXa5fV47ILcKVT81PDGJ675EgZLmBlDDB4tUYbaR6lCd5j2qoKsjSuwGOsCH0Shl7GC0BXorqyjILmdzN/w9HDFEdr+Cp47M5K4ciLHAooJ2rksm7gLF27bIyUsVmCXIDMeVRwEzYN2PKJIcKkRWQxDtcYy5EdhPmdZ03N6SlooakCwQOq70zFaJCedu5ILG5fGINgkthSNh6/aPlzexOnJpwCE0UNS2pGYFBbFbkMhBbSTdjZCIx1izFD1As2t5K2YE2r6dia4GXpIpt5XDPlQ1/HkoY8uPIHSGsBC9JMJ/aBuPKowlLEZbUOaCOrQKQKvgF7TdgOzeAAlBqzYSIZYmTDqD6ufUcMgBaokhMQCyImGvuCrK8CguhOGqp8tMDhhBxqk2m1F/xVcnbpkeyqTvGSKMTai53CaTHtRe9PVsjVR+zMq3P/r4ki9235wYh3GxuBsP99N3iMMqhz8MdXjRl6rBPipeeg8BFcSRxYevWOezpmcXaPjkhiVZ8d+wAJ1UiuezAU3BPCjrkIdRRmsSVXW9BTFbu5y4K7vrLB3xQXd82l/O3iZzPj6czobH48Pu8HA4bA+nvn6ceWt68jenIMeY9kgo5w42By/KZhgzVFgl+RdBgx973KRAJObxNkC4GwzYgarRERMiJhJxZjb/FTV5N0tuW4vPfgD/WAarP4rwb6/fcsYI4ci/OckXYDP9V7i1no+bHvggboZpvQyIZopnXislJmb6JEiZPzM2qaUJVRgyaLRHrbW45lcR5rwNbu38WngXfsmPpf+U7L/a7ruAIUP4rnb/AT/NeTP/NXiMRlggph/o+slzGRyClxO1y0xNl8hYEaBzHO63bsAFmLh1XuPtMD/9eMVYe7CAqRgOZAYwFZTaD2C72sOQzEAeks0aEBpPskDr8AZXo0sJZ078hkON2rD4SRJT8IDxG7yKAU20ymDnrWDsmicYBjBHoQYhseg0/VglOGsfG6emnpkxdZnNT7PVZfFkere+LFbH1fq0WJ9Wzxb3nzz75PMPPvndb37zh999/sfvvv/Tn/70/Xfff/nlF599+unzD9+br5f4jvPch7T3Exbp5wvbh8XlcHpg34c3dUVOy3YeqmBaIdMkIvhVJQYQF7D0V0h/AVFbpyQ3gS79hhVoZvcM1Hp4illSUsJ+spsiH+B5dKKBftiXgu0OJFsgTxP2HihobqCxUMvxhA1HSzRGEgA5ShWPfMhKMGSBkUPiIJTVEY0iYEQGiEesK7FWBEymOiEsgdMqzQGSHPCh36MQMkGgLiGA7G5kGEVpV9az6+6JTJsAyKTi4024jZmj/otTHkki8f39vTldYwYogj502ZqIlyQAGmRJgjPSp2ny7YvoamgsDaFnwlaku6hCHPaoyGYS1kFrDUKKIEXIxrUyAqFkKUVEHuc0CRS5+gGIFKGabf6YCX2SxMlJ+Y0g6x6WMUsxyzCR4sMPIXoGygZFYGKekCqFkR+LYoEUtbOabD6kCEGDTkmBQCaRQuk8jgDULWXiYwQEAHYhaKy9k7aIwDDQupV3rEIpcUpH5hs2UqAU9kAe8wkxs7E6ERBigN5CQrzNpbZAHBqyGq8oN7dtBwxL4SZLkYWaTzI9ykVLOpMzWrMtV20lIRG9jTcuZ8bAFRtIEV9DGL3T63yo/5yDLVlVwlI7MTSsSpbsviFy2JinSYcACM0ufuOt1RwaqkQ98SETzYBDnKJWIaxtt100WPGJW1YecEdOL7TkcT+Z4JgvbybLH7mlDCloAqCRL/9gS+d8xUJ1oa6GaV43qHXnjrDJGb2sV+v71R3T8nF72rLanW6vvh+MdsKgM8i1emOLig68p4UCW8n3tovJyVWc3hSl24yMMe6YDLKH6KzkFhAxPZ0ZdgEw4hoPbKcJPrEm7y+gjqcScO/6PJ9sud21yJBip4pbYLe/CoN1efe+c41nOqgtq/18rdxvBog7R8tPQn+5+pgDigPTw2nnx565Y78/7PYs931qp98LuGlCCDmUcvbek8U137IjDev/SO8qgXbBgDsGd/Y+QO5Dow613Aa6uVVJdnVQjQOIhtSZPGOg8Oj5grtychFEI8yODz5s6RYaqdlDBJzbP6zz6YiMDIDbwLy+N6dQPpdl1sHzF39RCWy6PS+4ANkzHRCPWLDEQlG9pQ/oPrQJL1hs+s5n1LBvRt1laS/0TigUQO/YQWoAgQXi0WTyk6MQipJowiQd3DRjhgIax/osGeRNaBztwBSd9Gpz514Ykej009RQxYVRhwN849RzDqMB5kgCgEMiSKF5ypQmFfYcX7ZsRysxY0xpEZGunjnlKRaVhzWnVMFOk3Kobv1M0zB6y9FMVWrL4viKF3HVuhGnZLO4xJU1mYt+5Kph1UaYI07ZTg6c0U6S8GaNxlNo/rCDVc3m5ZDFS1vNlUGtcJSzj4KKFwmPI4NsZqgmkwDCNnXjuYs3EslRPxEnFeRiMv/yd/fga1tU7EWFhKoslzlhmXx1ldJSMD8gzqC9KCXdllq2x4U85Mg0l3Gvdjw5DbmIOZZTHOwmH53IaMVavz3WR2/QMyyZDs8dLZMpjtyTXYeib9JmdDHEHH0MLy+H6S1mIiOW4U4Fxp7HwnEG0EKVcY5cmQXM8C4wO5gmZ2dnwvnVn8FenD2UwZixUW8xZ57AVmeuM+xspEix3ZWuQXBoRF7+B/VFkVEmYkZ9ceU0j2m2oGLKnbKaYa264PY6SvYPK5OCbcCAtGSZUEpQ0Lt5Uo4yHMAoZ3/2gHh/Pu8v59wgc3w4ecuMjyw97F8+7LZ7f6LfexlPyJ4Xl2lbtsRFSxEpg9VJwTCWY/8pY6R97dJc3sjkYrDLvIW/APX5NkCyoZ2q4EZJVdzCV5k90U8inRIK5oOpJHIlGC+8ir0B1n0twgCToHrJsIOgpmqeyhni4uXSKqKJxE2lEwOxe5ilsHYEXvL5jKJ1hCEQGMSJS9I0QpkyHHRi/Gk8lXC0HMULp57zkEzqrQDtIfbr4F34kB+Lfg3Nf7Xdd4Eiv6Pdf8xPM99a9BgeIxAH6BG7SnfuJM1OwXWUk5ldq3uokxt6OixSOf5BLxddAUQHLwe0FwMppPgRY1DxL9F8D/D4wghA0AJsc2BSzNQYCCYc842QM1Bs6PjhEw4JoTYaFsD0r9u3RkK/QwNf0+KioleGKVlE4rds5C1XxrJIevthMiSvs2MYYVaQCRsG0GZZkuXIYvx6mnhQn+Ur25r59Dhdnheb62q2ny4O8/Vl9XR29/6T97/4+PPv//D9t1999b/89cfvf/j6j3/84Q9ff/XRpx/fP72frRc+nLman2bnw+SwPe+5jpPTkWlgdtntXjKpeNKfXsqK0gWgk5ArH4/pu4Dxbpc83IpwMu6Vfs1U5FkJK0Fvt8lpTnUwm1HATFTMU2YvlMCm9nA6sglZLb1HplbBhcQgxIf6m5QHfzM3v21KlT6mwXLNaVDPUI+KljIbanEk1Wok0HqjxmYS1/wu3m7TIuJE/Io7dNjmjchq/oZPnCK2sjBfBELoU1RkqstY8i1CAmRGE9EIE1Y2lEtYWSzZWPLv1/7Mt2gNhN46BHEIVgQIAmSWskrLzh8gvlotw9pZ/aZRhKsg6EaOpZOvBqPR/c6nHkAjv61AFmTich8IbWd5oa44UUgIkvIOI+RAEDDRBlA68EKnpH/TYFb8XHRxWaAoCpql1CXQCNK+qRTaZSaN2NfWhtvoNuwMSpabnHA9zgfIpDC6FY26hCM+EdSI1O07kq3ll1XKHKMmExfHPtnHNHRwRMb+Kg7btLm/UTNniBxYVGCc0xmGzPjImMf7udyiwSx3HLeK7OXezrbCFU0bxjlVCjyEHaY71a0gPJakeuM0/HJe+VSv3TPgsB5TWq6UEoGupNWdA1MfM2YSx5Sp61kH3KKXAY1VEdsdOYbBm0F7uZQMr5TCHwzJ/fVaS4gntII4AVFixu1HjIQWamzphzZ4G62zmW+yIitrOQ1ELgOqy14YjmXSEVy0zVJXvaMZ+Jzj2tQbfUQSaR1L0HfmykmZS187ftQDMuqFYpC01pyUekPK4eiTd+vcF4bNs8uHF+iM9pmuGuQlctj5zGDBLMwMcXyOydaULANEx8Vu0wHoWDaXfF/R4uOBVLm7uyOO5ilFOVARyVd6HT3qgNUrXtHRoBCTiz9X4ZclmuvSn7d6yvSCH3/Y/tRvcTWS+cxpbpa3C6MF7cVdApsLfCieyhsjc2M0FCXlnFUBvW+FqMvBjAo7Og3nrCRmZi2qaul2HfIgRo8fuGzGT3tKMzSw+yGRSyNjSNkqSfdEzq+4fh8bcR5yQ5PVPtW4JBFDQhB04tesmDI+1g/mCfohoY/eHonkSEae0qZbeFubXB26nsj4hfQCq0Fu2hfsMRnLFhejc+IDB+uTWXUTjRDm/gIqdbjp+tCmuyzbs4d1MdqhGtBQq22l8HLT52CN3SI6tTrxGpOCukplo5Ih9OiFDwoG1aRMXZy8I5BIXodDqwfmH09qrBEOaCQM2jrtCn7kJU2MU7pacVF9fRXzbw7rTaIcPtUPH3a3vV4TdDVDdf171CbZfGgwqtRYETQSJDRLseVC+Q2Je+uOSsgAgU9SvZ/FPKLWxur4ONN/s5z70Wdy3C6ROwJXKXZNtnWaFIYvy7Q8Ywji2dyFp8Abf9KR7nYVJNyGWr4wpjWVpQuXNe3ItB6wbspduhx2/24/4iaDqyytruehJajDiPUpIo8mqiSwwkuSJOBD3cQco0C5SSRaE4iTaLylCMkyJjoAbg65Y+uWdAlfi+Wiiut2zV4MceQjTCRuexmmNkSih6XlI+zeeElKeabz3392h9gWFeMRqJRHmcahM1BKaSIF9SjNAVooW/YjzNnYAEFqtMLHbTVqBcLEb8XVnXuTlsq/cT8wsoENu5NlliNW48M06ejYJcnEGYA5fWDM8a8d4PJ0TMYd/I7kieMT1BpOcux/TJvKtkeoXeqdUC92efbxpbnv+sU9TZfDT6BhnIzE3FiZGZs4Zq5LcrJDNKyGD1+kBPNIatfUgOyxwSZpKnFztFAsTzM1bqlaz6fF6tytNamcFmkxVLRuEKAshgk9q+rStiOZSos+rvuLt/buTqfd+bA7Ezm+PBy2x5NHM/v9z9v9g7eC6stdIXsaNYeob6lxWMhbLNWO8iBJcRAtIiRett6EMPgWcIin6DUE9fkIakKODOM3i+pHYKg8WNQroJ8IH5MO+xlwr/Jflb+d+4DVbqwOkcTVTDMTQf8kZCmRAvkBou2sV5klolsw3kzrjmMhOWZVyLEivoQAnwGm7szedzUicXpKcyATK7BGi83XuOqIhRrXmwDlIfZLSMNvgaH4TbgVjTjF/wdQtP8uGAm+Rvwf5z/OeSu0f4FikiSSf8xSF5618TDvgZLuxScMvUkV+kPdeyjjaJdWMnUATmMOYl1UZ7pXCP0shMnkOI/c4gW62L4vezdxbDpWCn2TyRkg0aGBhLGkAefGhBdxLpyJFV6hAzHZG5AOUaujFbDiG36B81aoMgFq6ltLG5C7AaQLxeS00AjeKXP18rpaX9eLvEFmc17dT+6uL8/vL59++uGnX/3uy++/+e4vf/rzjz/+5fsfvv3+z998/NuPn37wHr57fz29PG33/r716Ty/7C6H7engz11fjofJ4exe4HjcbV0/OrWghSwomUuObFoyt9MN7hSGeRmejN8A9JPnMEKPLdq5lRcEtMw6kZz2uaUehbhZYpJZrlbLhU/0dHoTP0/K0Ipfde53LK7RAMhs/gHIohou/Ubu53cbk++ZAarXx0IKfsob+eUEKFo3isrFZJeHcVoLZMLiVAqg1ShCunIIlDIUgLAgD2Pdo2tkATSQaW4TAIF4Wy8yNH12ZbsDmSTIJVhhyWFnSCazF+JQVCbZvJU4STJBiFlN852DdIhHSWaCwjTpWiRCASPPkAKn7T4GVEOpQz1MWoePjF95yFuE4ZzsqjEniwNxILiDzsEEpBkgIqbL7AFsL9A41YlAc0QGOrqb30jxC2Q2v/gKnqOkx8xQBIw92FpEKCInCKF1o0brhGPFMb84WZW/MnviLR2RG7HhANbRSEtF0OlIxMybdJYGg4K6BXgrThGwnNaiLTi0j4beH7qJECCngLwkKQWZkJwiNAegOvECSRCIjJljBLfbhgrkgkcOTECNHJFMD8yMopMDz4SjFCEwyE6SRpHC+xroeTKzwIsk6pio2EiXlQCX/n969VymrN0MlRShbUUqkaGRYz6ARkjSX2UJKA+FskHmkMZoT75MV8p5ZhAAnzg5IMvSDchczheHg6c2t9rVgKFN09bNn5PjetWfxretHFU4Mqt54gz2kT4TLILFv81x11RjpvVcnjZZMl/Ph9PRWzgWU5/TOR99z9v9/Xq1ocpPf/8P3OZ+l1caLxcs/PEM4DBX+Qt6iOcXu+7i0dGR/cfcOxWc4hnbLvvRomeRSCf/fAAT979zxtZ0ZmfFveCL3SuVY/sn3/syibqTIS4ejbjwVvDcrQd+5lc21VolNua9+2gnCkJ8/i86eat4x4S7oaOsXuA8D9nmyuDL8zreFHM8njyLGaYgClEnO3d7GsJocuEtcb4Nb6W5uHJZsvdRfzmUycGEzCCnOoa3Yd+DERibzVZouHXJkTLMa5pwjHXSJTFbr5ydIK5KhlXG8AHrYyyrmNg545VKse8YjfaKvZdC6hqoMizEw5TE+QeDPmNnYosYTfZF6sjQkyraQdtpulRQ38y9letmm1LN6oQPbwaKOEqEsWGwrr/hy7fFk6lG6OD0EpLGiagiqJRGA5WsHuw6krZBNDnGEBVIbton2qWXspNwPkB23J0pBHLni3yxIy0NAmSKhWskPlOBp+mZzWn3aGFTI5VROtD3M8MAppaNnhOCgxB1uVz1cBPe8AUVLOsNiCSVQ053rLFnGbJdukBeUL+5CbTOIHjqGi7tF7Oc8x/JazbyBuF2wbU1aTWq8w8ID7Dm9gdGo8wbgIzFgWZVOE1oJxg4Dgnja+yOdGtWpY4wwySDMG/PiuYoMEcCNm1mOJJYGpOaCrQRC3IJLaNZNGbJZP7FpxtlRxNvgEpRE1FBwTdUocxkNueGpmpvauJqw2k23ZYUzPEhyzcJ5bgRrzCFjGNuJOiuUjrAsIy0UfrObb+NYWEOr/S3/YsJgk3cB0YzCcWR4TI9tBmGpzDYiG5qoBj7gYQekNKJJRmxZNbGoU5j+mCkDPXZ8PjSbHnVZ9ltfh+kP3ZCYpwmitI9q8k3pEqJNOhEu80RqNKpHegOWgMSane0oxxvP5QREvXMzm13Rr+EMmJCMLofRFQ/s4iCiHVEDpL8jr2PLJ13rJvPp+2JyPHFYf9wPDzsTw+748uXLHxx3+wN1P70zFDG8yiAbKWLESL9HqbJdvDLjo83ZXBb8sZl5Tcyc+kEZL5mEMkc8fkaovGo0tDC4EabZA6fwJD1KKfgCeirCoIkQgSo5vnsB/Aq9jaw+msRTdEeI4aaiKMTyQz9Um08Cs1Mqh9my2TmRDLkDzwgqnb+Iq6LfyWcZDWraCja05zJzARETv2dloTZlIuUpxs0K2nYpwTp1jeBZobYfxEq4xt6exf8t7UbeFe7/4Cf5ryZ/xqAUHgcB3Lk7npk4bulmMM0ZNaGmrYmHAOnTjvC9daMtZmjlI7K5ZLq4n1/dh0XPkonRI10Wnq8VykZGMu+yCoD0P1pR2sSKyH5fFiaGcGqowh8AKl7i6c0l44UgJ3Ot7JWnH62xqvhZ1bC+D+jSXkPkZab6xG6s+AQKyofyUJdFZArrOncEE0PK4OV0SIiVLubbnyP73m9Oi3X+/n6uHw62TyfP/ns+cdff/HV//jzX//t3/7tr3/9y/d//uHLr3//m9/9ZvF0cVlN9tfTz6eHn04Px+lpup7P71c/7V4crvsji8brkTWPXeT6x6fP1cEwnAYeUM0iGyq3InA98z1BsgpiuBaNZI4/WAs3bBcwcQCIKx6KzXFPVRCNX/3Oe7ViE8VEg0twAflqN65bhhb7COY8Xzy5FrM026i0YMmlh0aJStuVqd4lh2inbMMA9X/jlsziuN/JYcqIT6RxqFUQKsrVjb7x9KlEc7gDhVUEIb+ZYLIuHutSdHd3d39/v9m4aBkx4QR1bQP7nZs6wOazj4UmlKnSo5nursmhFJps3qhOTtBfWdb+0F9TUjdAaVKymC/p2Mg0vA2nmiQJEYAISeoStyt69hQxUZdoN3EAbAMcyssPOOOUbgMBq4dgk9QiTtgk6CSbAxQZgKyt3zRPWHTWPiRbJYiDvI0UiJcH3IlfTbM1cVVFU14UctH5RQyumSRRGLZNCMGB1o0lcsoAcTKLQBhjF1AOyVGfVctYvSC5hccEtgrNlmb4sIVCNEpAYbSQad0iJGyRpQGSNBFK8kZ+4818DWB7PzweKJTD5tcIx2RxyCSHeCkTL5jTNGFKJWVWnBf1Oy4YkWZJ1I2d39qfaSNrZv1cL+L6hWzDiTuqF0ssjATFZtHprNihqtVBWjdJO7UMLtbDqzWb6/nSLTa7L+nK3Xy2Xq3JcfWad5yQnzXsnHzYrJbKPyFADhWJMMrIBEfor0QF4SbQYK4A5TaWTEJqwQasuqbJPU00ChoN4BrAgAJhKdgLfDB+UbUPHykTEZsDzQc2h8ff2DFglKv5Yu37tlb70xZpvKcDH4AKr7PT6bg/7aZL/Mv0vJjg0umD5Srvd1kup9vLaXd++fPL4+kIB+fp+XA97E+Hy5wp2B/BIP/g171uKXxnh/emeCiD1OgmR2VyGv9PRu4K48pt9TDsO2gohjTah3HVhFrs4UwjfLBS53IDQoqFOhpAYWKnTwFQ1AfN1T7I8cjH+Y6hieP2tg8uLEkH4OVNMbfjGGeb04E4fzmNOR58F5PfLdgRTqjOMoixmjt5rBOuZgt6WrX5phi7OccQcLEk0C64jKkJ8Bf0DrHoFWrqAbUYukVCjvRupBpsRzj72uC8jtfX6/bG0TxdNJsiV46q9D46IC6MB91YTR2lkoaucfBhQbQISi70PTtntDCBo/sLu6fphAkHG8wDc26N/HD5TG1UPZ8gLgNO03ToaYSEmiYB43GRb+UV3K5EHu/BvPWNOF3lmbitD4g6AkS44lnsM8jJluWWOi75TF6S9n/qiAdIgWnJ2UONKJ2KRA0y7gLF7az7PrBEca93yqHMaRY1Moi89cXd1s0D6W9oOU0joAdshG73Lh4p5lQRPsKRB5yaKv0uumtaKlJAj/hBCwnggv+6n/SxC1pCu6NSxerJUuX+D35LcYNAk1xDP5oXDBkc4wFbt0vdIKWqda2KwmQ7OeqPzISWKl44V34odP7PWsEOHY5jVI2LLfsy3ZYICslA9vVf0gqRsmt7KUrflrbkIyOl5Ptpjo1+/ok/WECi4WN4S74OQ+UWHhehoyH2GBBUuxLkKGGTDEhCuYPHG8itoQgm5RbLDK+tN9QWaNuOq5aJw42verGHsUVQu5TwOCb7BC/vh2nUbo+FePjCkKXrtNckDcXQLRKXWO5+9LefYyWq0p6MgBdvk/EemZy+46QQwMlMb9yJTOeciIcyGK3Dtedpjk6llZxmMYTk0LL5aYR4hAtTuht4MEfutOfAgGL9qszBMSinnBqHcy4Hp++sUVYn/LjpuGxvjdmfj7ujb/bde5vMfnvYPxwODzsfX9rtDizv2YjYFLOwE4a0YDHtOiJs2p7TCGk0568zj8+QLX2upb4BFAyx1+CN7BiG0Cq/qMgkqIsc4JVhsd4tWqo+rsLoIhxKAwoQLhMv/KJ0iL0NrHnjaojk0KRJ1RJof6DEIX2DMGJhodwODCWRbDBe1WvnFpHcfiT0Q+WHIpcW7MxiR2k6+LUYERaOjcALvNpbsSLwrU9Fkm8D6b8N2vSbMBS/AWOPGH8UeRcU4b8Oj6m9Fnlr/qiH13DeBY8RiAMYoXFnOk1Ub9A7ZfTrsTd/wEBoLcCO87tKR/440p3DdGUugpupO7oBySFGW4/tq/FY3QiPKxbIHHHkeeB9qGuAufhhYhwKxOXJwk788QXiwUM+YrGZ5oHBkhMHGiE0gmKSFEaMx6Aah2jqlJ/HQOYIZXzsu8t0eVzOd4v5cb48zO9Oq2ezJx9tPvj42Yf/x1//17/88U9/+cuP33337aeff/L8N89Zex7mx5+OPz9M9tvr8WHCbv7kGprNy+K63W99Dt9fAT3rXbhY+rK2yTdJNw5vror1qGcmmeLpUP2luoIxJ6EAHZrVsZtU4uSk/jCBwLz4viWu5CmJH3UfslwtV0hIlVOGNNmtxbzz8qefTznfYd28ZlOyZJpy50n1fvFIK9Sl1+xTVqRHJgSJjE3bUs4LGqkm7egAOVAopqRucrE3a1HxR2B/RSYwUm7dHp0AFJU4IfjYPqUu44PTsxVwaILwlJtuqrQCNUfi0r21cnd3B7XyRibb5kIzqRKsgSwI6JrS1cpXk1ZSilA8mz0WEbRLsgyPZIGyDSHyW3G/21lw05htdaeWUxiqUZ141cUWyMexIiwgRzcpYAaCIBMC0CnBmkKRKX0MNAtOGh+SAH0eqkPXkFOChRFtALhWJoVtlZFge4EkqiAkTs5qtcYas/AZmC9BSFAGGkCyDQEk2f5RWvrpEM8WiNOVxRm5IgLM/MWwIQlDYDIKyEEX5YQc6lMqzdg2eKVD0ajb/X4fdgQwG4GTMgN+qxBvKfyM1Skip0XkEFILBELy21CrF7PIxMmnESJyFTSAeCmMaK0YNI25fDW/EDo2NGaSA2OM4RmugCVm/C4jvTiQRV/uDPEIkkUkFwAsCapP8EBxdYn44dPzCKpEWy1FjbSxWniHkclbow3LIREUQg4I5lwn682G6hSROQK93M4qHcLW9SQFNnxaJEexcJvBCE1GODmdmsjBnAghRYd0XUURDIHqKRLWmKENehThd6XkzFfT68IBiAteTJBwObvMaG13OuwmO4p8rfIyX/i55ZwsrosPVh8sjvOfX778+eefd6fddXZiw368HnD+R4yXih5n2HnegOChjLOqU5STu0cZGQ7apDH3cr5X3j2tu7/Znp4M91oxVTNfogNVhm7of7wyTaJL3CEFNTyLo41EWK/RxFVSWdexB7eUCxfkguHk4Qbr9t4H43GLTySNXwAkW2DN70NLh9y45r5IHvzVKX91y1MYzGLhI7Im6S9/jYte84DGcxnPXgaZb3bhP924pNOR3Q7yDVXgeCMWOfnhcHIUU46HqVEZHRAeSDq0GV+Mb189wSaFadelLDs7yj0II6J6rOhGFH/VrVGg0xlEiEdlMYmApnPKuQzm6dfquV0kOndNDTMqOKPIPZWmG6HzKJoDKmMgAWTpdBd3CR0zg92fcAZigXcDxrxJCjN+ac1MM/q498BfG04Pt7MBIpYaQyi8i3erEG85phBdGIWsG2ENx+MaDQMgPPvAFqEHvSfmnMn55DN0bHHlI23XY/YL/iwCcc9I2fvLCK85eLIArpEcK2GMIfeVrtUeyZcYTOi/ZFjrtTf0ZukXO6beMdOMLKftdCSMxi0kjlWYYzmC0FKL7PcKreKs6oft8hnd2eYcGikI2D+CZi3I36hik54peTRjt5JtV9LpYyjVvoCkCH39hffiDWs7dAcPFhn4GboJbU1VpfPLEAUqKUVN8j//7Ses55Q3V3i3gnGKo4fgZpHtktDxMECbTKbKiX5e5TdC59wIyCKAbPCk7MlRPN2viGapFfu4xRRiUcRjHZCxCeJtCfZs3RFRm3NIAs6rHtDEVzpwHeDObPn06uGMsxCeRzxv8NI6erqovWOnNBDDidApJQTSzepfHh3Mcrmc4HPtc3urvoiOzEWOKbow/SaCAiqOR3ODNOgoxCPKYK+eEZkjxAhJy3a49/RXMFQXjo4MBmwpY+mmes1ETqsuhEA4hGb687Gt3BsYr03cs5ijP7S0O3o046HMnuv40m8hWWHixWHEPjD0Fb8M3SxmbcdGc+itMJUJaek/Tc5CPVdd0WtXEF7PFLmj5gbR5QDQHmK3OGw9pk3tV3FoqZvEbzjgM1sPaQMBLfkBIaU05LMfwKvYO4CqjyN2C/omio5IKZDTgj2cUITkyG1GW0EeYktlKyYnVNO3iCYozoDfiPGBc0KnOU2mva+bDiNYTYzcMKwpeQYzZaGTP5NvA1t7G7wr/51wwx8r/ssU/mvwrnZfy6+2x+RryG+CXi1QzNFu4/3yUMN86vTucs1O9HsorFcUO7RN6m9YmNl/AV2UcTxZ/NAArxzIL6H2MEBszh7WnaQa0BJXHobN0FJukCnnRuSG3Si5I31wqFuqeBU/wIkdiq/pEePSLz26QsRYZgQiKCp7+4JD1kZeQSo9zsC4dfbN1GxvCPEn8tbSRuaX5Wq/Wh3X99e795bPP336ydcff/Hnr//44zd//F/+7X98/Yc//PZ3n94/v78sL4fp4eX55d+PL366POxm58P0cpicd5fT3oc691wsD87+xMGB/RpTja6UEXVyk+zgSmdlSNs0AZtVFjaowcksrMIhF52Jwk45XOiTNVSF/04fBcUsIII3kLMqHPYelPl97nLprObiNXXz3Sx0WG8//PSCnikmYNeEGOzRqMrJnER1ncJ0ymqdVsBMewrSCJjlBMZCSSD/MZ/gFJ9MWBpyA6WgaBJ7NRyIsOMCeZ0fbQEnmwP3t0WbL/zuHQRogglAJNsGAY0xL4GvIOl3hFEdue9mbIUiEFpr5A0EGiWTIhh0dxc01k00SisgUJUqux2ToXtC2LGTnSl9WAkiQGsBVHGJkVt4NvnRJXLIgg6sg+awdRX9ahZzmESx4IAAcTY0PdVwJxfW1S+9jNpvcSJcRtBYtZReKCeEAEorS0BzCjQBJkBtisBpFSgMCLdMAHrOSRn5RUAEgAj0oQBYJzwgAj3JkO2Sx49f2jCUqVvKxNE8wEaQovTYcBxDkhANp94r9RKhaLFcXOshMcUgqA3A/aff+Kq6KDOeLs4oHwhBLSuivCtb6lPUaHwYOW5BQYN8luBSVrxU9waDZpLM1KnTLSZV3DXCcX41N3bAkkjKrchFHEx42x/yWJzfTMuN0mXoghV0O0txOlSRQYJWDzPy0yuLNdsiDmVsijg+aLZaezZMGx1rEpESzYGGZjU/OzXco0l/jXS4bwKRgqBREWqs0RpJOCbCYokEXQI1ZEm7qrTJMmYrKi2t64sWtSc7JEA9+pqut79ugwh5zfcnrk7HFJkbk6NIOfgf+kI3RSE0oQZ+VBMzJRIBwdRO0hwKpLKbf+1zNr9zR5272perKT5nwQ7gdD2+PD8cp4cz6yycJ+VOZJPVdf1k+dHzyf3hePj5xU8PzAlzdrCn/cVHVpkL9jngaN/BxFmXTsT3Rjize4TnuJj7e6z4F3SESLPFxVslsWNWqztUK8P2V4xPOlAjT2GRijU2u+d866l1BCHKMG4/KniU0c0BOtGkWNVZ/+DznximXcxo23sbjA7WoxdmnI5Aj2tOe18mqSFqVzlhQgIfU2J0LhZP1vfearRabbzfaLlZLP0ttPl8TV8y7HNY46e+TlljR/RgbAMt+3WppzJYIex7VmNXdTlkRHtsFyJTxlAs36etHASe1HkcY8QDhYlxN3ZiWUFtOVLYzuWAUxUMBpBPxkt1FL3ZDmqc+8aJufcrMw5gaeaPsNBBeWZHCWQIIIZALtV8IVYTChZ7Ay+FvhxLk3XKsvPB4N+3RPvuIooUMxcuo/tBxKef7WotmLHA8HFYulkRHGfmC3ama3R7vFKQtqK2Six6C5begoQvflEPTPT4RjSAFrK7RYdHX6J0OvngUm6ZmZyP02Fv6BjOLo0llCw5H0ZENeMP93LRa4z2SK4RXljOeCwB4tUhCwZ8zZBFYu2c8NQesXf80M5c4mJrGT+2/Yr/Xx7KRFyl9T3biCYF6zZTJmI+iRj63VjGl+87VQ70qJVZFmKE6vaWkzgJt7J0TG2SdO0TA/ZI0Zbs8PY9OkrnSbbI6I8eFMfLIZylfRozPwFEKCTTZEObV/4Bw0OZu3Ql1ZEwoaQQTouMnQyhNmwcEuakoZTaM5p7cx6H5CNCGlIKLpelGqUtyL25/NHBVQMJiGMeLQ0fcJwE+RBNB4lh/zm63PHai94Uk87WDOywrJS9hw2rIN9JLH1OqOtJf6d3cWbStReJ93J+B9tVM837Kt94uViYDMkqTOUmLhHi9+1Ci/DIw+152HL8EcNdCXTJkVn5vFeOmghsb0vdLguLsdKLx9yByBfm44Myvs6+iD1eOJfsaAbVu9T5r7oQS55yOVyiPRcGOnFfssPlN4yM1YsbD9w3mwPf9XvyXOZhf9ydjoT73gXv7UKoJa8QQ8uqvzblGWEEabu0ZeswEjsES5xkvx1aewwF5bHjVTc0aiKBoVygKQyqmx2TfqTeYxhaTUWSSURHGVXhMCWGIgyRKND53zDKNPsfQYmPTUQUK72WH9tqwdBKk7EsM0FtiGC2OyRbBQtxjGiUIRaq0lCUQMzUhMYjnlamBV18RjRm5BQGIUuc8h35MBW3f/XbfKgZHQgCqKQJWYcx7IyEcXtXy5clEcDkE40R0YnmMsd6JVJ0oLiRevz4fxDa4pvtvpY/6uFd+Dehh0vXrWVZAPIN/Javvs7Z+3anTHMC7WgNMn2nA+0cBgN2VMGE/OST3kD/j8OQkA1g4Iq61bsV6W17lkR6uBjhVXLJISu96gVRLk3I4V4cSwSryTdMpQWJtjpVmKk1MG1DZylvN0hlTZSoy5NEAOd5KMZaHl+gRDaAT1SbEBK58TjaCh5BsCWuKvPiNr8Bm88vi81p+fH5vfcvd79ZPf3svU+++uyLH779/q9/+fHHv/74yeefvP/xB5tnm/10v71sD9f9+Xo8TQ4Plz1emgGUTqArcH8RyabdQTCVsOTRn2aFiL/3qBvE+O7o3YuZADap5jl2lEOcTs8689WhDCSRECNxA+E8KQyqiRIyJ7rIy+pW0V0FrvwpHL8fxBVoWgvWSay4tw8vL6ejFa4Tl9458XElvdmwSGVVBE1W0JpgOo0Y+dClaZhX4ICChIfyJntLBMoux3WoQFFxiLNQr69uEZlQKKk4nvSfEII5s2CpDwdM1v2qFm1KeNkTFmi4zS59Sne5/QSlgVyllQ1C9gbjIU55aK0827RFIkphm+oiL5eQCs9WJxMEKoFAK+SzaNj7nhr3NazIIb7b7ZkvZf3GT5uAh1YnhyY2mw0ESbJNWa/Xve8g8ntsB6QhB5gLEdwv8a5SMLoQJw4yMhZgKfUESqmr9pdLupWGAHLIh4fy9vjOoKFaKsJi8VtaBABVtPqYQ5Ia2i1bfc8ToO+zHvBbFgjpN5RiPyGKa2XE17fQFk1AUybdmvqS14pf4kiEXgHmIBDY7GEDtI02JMSQ7UDIAQFswZNtotvNCqXJSqy06+NgzqFZ6SAIJuZNQ+w5abRChcArFYFZpVEKDpGSAigCiIz44LSISIH4SKEIQAUkQn4jbR1k9bCYPjw8MNxVkRMgdUG4MPqzRsW3oPErY9vpEU2iz9wcp5Ax5jJJGYPZ9mJvtAUhkFEyrWg1eaQGXuPo8cz0WTYJrnbSQ3FLUl3Me38EpBCnAweaJCtLGyVJBF+Bv4IPxgKi43vgGu4I16u77J1BpkXZIUSFXaCWAh1EZzisV6sdw5YSfI6aVtW2vljk4ZlXhzIwAFCdIqWMG1EtRE5nOvdwOOoWnTEVCZADH7fJI1QDMmbsnTJ6h40/v+T9ERNG0IrdCYvt4+SwO+28Bfyi8tlOwtpiulgtNuvpHWyxQP7p55+2L196OnXEdGn1vL+e9tcjC+azk5zdgxjaJqJkZ+7A8Bwom1hkjNHqsNEqNXLYtr0evbHFmYWZzOL+44RkG7L4BraKkdjbNNFKhoJiKrADI6XONPzxSbfh/+kw6nkjGpp3ojrnAAmt6ftZ5ZuFw3X571/i5/l0nZ2pE01ugkEJCnK30an60rLlYu0BjCcyDv3cGacHz80y8RPTBSqEW8T2dEmBsJXcX+B33xphxpaX5mh+pmwynLVr9oTe/MMuJxsedyjOsR6detBA52YVqxZQQSLZoOmdqeKcHUyS4luPthxgvZxMr7PVdOmhDKJgHMxFbNfCIG1m7PCHOjJskIRPC2PeLi/4j1vwTB9lxCejDhXikRxiMtg9iXILCAG8aWjoDVQB1G76IV8kaEcTRDPBp6f50wEqIjLYeIIMDXq5pk8iZhBnpy4VPGMySxcUoRqd9fGKjB57iNXM5cgajf2gqqQdWuy5kP2AxuTaLORXZXy4f8B50p0g3PYJVUxO33TZw3P5aEg96Xv0EnEW2OWNJfmFEky7rAzT3aKoeCMIZZzsRBkv9okhggQjFKwdhdw+Ioefsm+2HiL8W6AG+6F4RG4nFLqtHDa5EKL+0p6eehzj/h1XkT4aQwTWmHtzk1pTUx4I2E4hijQzFhoVqDw5SEfKrPIqF2H6GA1/9slGfrQNbSZ0lINejFqULTk0bAOKGpxIlYnHscAfReCHH3m2FObj2O1KGsz+0sMLCwZDrMIog0toeyeZR2+ZQpSmrLv5lBH6wLte3E7ap/hTVIOp6U7sM2/DZrLC1M79+tIHEQl8/pOh6WyVx2883HYGRxe2Rugz947y3BrjM3g0CsOT5WXuDypdZ6xz8YYdyRrnBYN03PdBMnSHeeKdvbkLmXywEqucstIhOSdfdShmJFXUC95VW2Ud7VyWF3LRMTB10m5Vf4YSgyfnTYRc6BfWqgEPoewj1YTwImvZ6byiSc0tuy0iJRxIF8041R+v0ZWPm+LyLvv80NL2uCPiE0yX48Nx/2K/5doeDv/504uDyxuPWB3HR3QNUW+ZDeEYTWwIZbDe0Qppjl6MpaQ3vUxFC2FUSw3/iQ99fQsTycCmEjVGsIa+3/GTcaP9GocJy/I9dPt2vEIhbPwyxGpQFDFdN+nbAYc8QYyqMEJtJAuNWOQ/vJQcaqlNn8QRcDnmIDlMN4pt74YgxF3ogqNXcApm7nUidg7TpEEsPS7NU7bUHJIye8ioPV4tRsXRMuW0k1bT8TlYvF7meuUYl7pFZVTVbNKB2opVIgZp+ZRkZZNXCsNbShwB8cYOaolnrCtthgY7wNN1wZC/TNZMUjfN0KhOnXlwsWB8qh0nIZxETziV16aJhvtoftBv/v8F0PcHmqSlRkZozpivNI+gmcCQvsGQaz6TqxpXyUNn69vUoooM/xTHPvWvOaxl9eKGUwU4k2nS4cKOUgNay+nq22RwKSihdPh3xgWwWxUsqi1G6VlMaENDJhRJ5azA3paAblx1umSrF4hmyIES2A5fmWNdISa2Ec6GC2q+RFZT06m3Slqx6iC7obLqAl2bYnXeEpR1qjsY21BW2NFlZPDeVFgFWnYrcSCrTfslfvXWxijMjBkgGTo2TBA3bBbW7U/uzY6T+Xm5udxvLner4+bZdvnZw/LL5bM//ObT77/68scf//Snf/vTp9/8bvXBZv7+ar84PMx2h9nhMj2cfbnW4ZqTDVcvCO2S0Ft9sdEF88JswTIev0k3buas9Nl/cM1woHCxTA9r0yjUdbQrNedktEhuRGJnQE+eD6f9bv/y5Us2qCi1ikAcKqiRrF7teHO8h4II2WBmjCQ+ueKxCY/nI0pfP7mjre1++7B9AGv38oGNgScR5MKV6+i5U+L5fLdaP9ncwRuzI4ZFd0LS7aC+QSCSHaMHRqzl4aXvrnHhaXx1d7dBOoTgQmAQ9HgavN3h5pCF/yUvH9F84Bez3zgMtBFsYoVIfNC7rIpfsmHdvdRulnN0zSyN0rMl8Ct69AJbbMK8XZM9JGNDW3CLlQZnbC7orc3mDsY9cfJdDeodNWqs0xmZbEuQiHzv6ZhMYQ8Vs3jukQSAyBCE68P+iAzH3eHhxUviMHC3uV8tV+zAqgIQe9AABXLu7u6IQMEmcygAgjmK7U4eXZBEaYwx9E8uaqMtMrEI6Bx2fo0NKViHywwQq5NEFcTpj1J7dbFZXbmLjpEI5DigUrT13tY99MtteWM/Rc6ITBwAvzh2WIBITUBz1Cn4umiGFEmWNuSgcO1quSHeKWjhtneNgqmLOFCjubZFEoCfm5H73BkAA67jwdKznZBB00JdvppDW7KmqzkbcKr2t1LYIPvyCxIoEJR4t0G9GvNk4q0AsQBK5M7lIW25ZkDXEMSIyERJ5GRTqQ6UzwXjCZxmYqQuCTNfatusuDyTclNAxQzT6/09wy37US4lkW1l0QN6j4EV9daKpmHo2tpPeFN2gcydi+VKX6Fb9U6369ojT/dJ56Pvl3VHFCWr0xg7SGyQ6RYMCVFx0+vlGv9P4vmzp2qc3N3uuNtNTmdob5ZLWM86wsWm/Og9vHaHHaoc7CadjaXhKjBNeh191tLI9GLB0d/XZfHsWpA8Jz7izOg0i27sMVdS+DldIOYAbUa+vQHb69Wca7mgUSzJ6hghyBrxbFh/hxd0tV7itpb0AYv2zco7M9AxGrDf0WJca1iFuFLBKKX4ARCwT80Wt6ARsKliCY9iTtCEINVxMpCcrVmH+MwFVa502nG6vtIbd3eLDf1ynV+Pq9Pkni3mbLI7n/62O/7P3eEn1seX3fX0MDn9dN1t2eFOndWXp5m3dRAVnd6m77UrtcBHVrFJOlnDa2ZsKh9yihJrpVcwAy3Bvol1eEKUXcIVuuwPV5gVI0s0SWhJrBFZa0HtdD161HJhy324XB5Ox5f7nX3lU0snijzuZonvN65Hut37TBhZqCpgL0xXMxz5lclitfaklO5ar+6Wa6YKbGg932wWm9Vis1xtKPJ0hs8ni+UmRxK9GwY6rmJWSziU7c7gdq5DY8qyRxuDc6yWHEYHawR8IT4DSeJJLMFJu8SZ4vAZyvx7lMSAuLJPIZ5dXfoxJ4/uxWaulSVyYohPPbXx563dDKokiPn1hb5Lq0CxyxmuE1uko31hMYUunDBSb0eF3SyqaIAsxMj+DflujTlOvRDMfH01thw6Hsolh25nNQapjjnMU8sGP6qgMVYBGVw+g4S2UNVFv4fFKpl8OxgIiTmlik9I4M5OO9bg1aWkUyMqoemMiOA46CnxAw0dLue9A4gNHJrJ/iK7S8qJt104ki8XarllyE7F40XMOdtgb/SyHxXC75iY7VaT+co98syXeJxn/uiNGrL/Gegw40uKsDj347SuS0XB+jI5JwIDuTK0UYVuzyWu8kXYuHG7sf2MMWAXLFxUggyrFgBNqHLZl7LWyBKBEUWWqoqKoJZuiZQKqPOi+1nKLLEDuhH3wBblop2splNcrT8HyBjHL3kg7ZCmJi2Rs0Q9VGEic+8fi5AJ+lmLCBd2rTzo1hkISiwn9CM6hAkWUSTRterOoQzaC7+DYO2V2AHo1ZoFGpGf+VcLQ1pMjSNm1tLkJ1SpDskQYj4iny6kf2VX9Ttc5dx+EAmbFil/Vid0hycB4srQTLrKXYk6xu7oZqcJ/OrVQwNHr4epGbkCPaqnNqKTdmJVJXSPswhTv8xXSYwQ4rbj6GNZj5HFcuMCtG0lddzCRTYGciN6dIIpseqJI3Y9mAcmldEb4+KjEVYrYIbIj+fhTSOUR1ukPEKn/ZpnugJOFZZ0WjeKderEmf16Diq2naBDsbJcydYgUHRIRfSFDNbnA2v20EqtXA8TT8/35xPeHHe9T7j12m/3u4fDXk++P1LrcmYCZjEL0xpujl7kOj0bUAmGzXA8B+jZcpHPt4BkgEdhnRjeACK1jRsMcRERzoghOIFYRem8G1p9hBvNxkt5QGj/aqoipTN+NaQ/8N8azJBzY80OC0WAsoZ8gpByP4bYTZlAuvkWScdGaDrZz5ALLaxYu7A1jIDeEd2+hqZrNtN80G8AiDasbNigo0La+KnkpUGptuVgDQ3TmK5TZ8Q21Ye1Gd2sPOPFNtP5Zra8m8/v5szmC3agyoMFxxvajv3qQWb4BUJQsKVGm24X0GAKkvWrQWGlNlQbI4U3819D+KcwmJ2O1lRCVZMIAL0KqNyIrDvQpvELucO5k7o4mSQITXeOtt8qNP+oL13q1z7mGIBkW/VChJCmm9J2TGGoT8NShgL41tMNUKBenVus8wugMA5SlNcvN0hBTxvjuNQ9ytWNZf0c2B45i6bn828EXWcIWSKzAaN+5wBYWOpw16qyDAup15CU7fLpPSqGrMlUDctS1gqL1Wy1Pq2Wp8XdZfP+/Omny/e+e+/jP375h7/85ccf/vKn33/z+/d+++Hq2eZyN3153e6mx91lfzzvDqz6PMxn538+HFk0M4Ld9nHplV3iMDomLHXZxNGBTmEuPrRw/LUrcpb5TAXhXzUhmYsYpSZACr13bk/cb/2SwMVk9syFyDroxB7H0weg73mA2zu3QO48mQo0KjaXVvTbPn85yK++977x4MgmZ+1O3K04gOHZLX0fSo2PHoPzbL8V5KZ8ADQaPWV/jpA2gMt3695HD5Slm1+QKSq3TVaiJg/eI8/yWDfFHOUCRmpMkoNJoBAlcS5ycd5fPgJnyUbAX+11EeYLzZiN/KVWluWwpFpyeuBuHExCSK3yWA1VCsTLNgiExYkKVRS9AIeaZoA4INPXa990QAQBUU6WYR6LwN8wYiMaEHTfoQM/RChqKxTBWzOJEyk/ABEyw6DW4ceNGnyCUIbLM8nylqpC0IfqUCQ+JosQaXwCCIJEyCkOgI5HGLIC4DzOLClCe4RNUX4iF+UTJ5++A7PttE0sS4PybhdFAkqHfqdWKuZob3iIYNAMaAwIFAuFOhBi0OyCpqFlZGqZ6gom6AKKaOTmFeSglIkXGiccPRRkq0zyCcN/GL0hFwc6RAAyVUeMGSACwwWKhtjZFw81QsXilNo6PwJNpEVkqqyFtpcBKFl4Iy+SGQcHV+M4dmTQ45A7MVDkhhUjpNAbLehePRhRBTDvqi8qJ/tqdfo4Wza8lig5KUK9Z+L6Ht0R7SKs8qrjaCCfgxIIkeVxJmCEdaNfosBr/C5XXMrcp1f8CXNrek6SewYiCKx1UCOw+l+qE6SAKCPN4m7lkQgL2R+ItWkpxexJAjLQOJ6BdXXowxFyagc3zxYZY0WUwqS+DU5pxn0KjhE3TYdIG73gRcFyFoEbegAZFsvs22WAavPLfoFnvG6my81lMXlxfvnvL7cv93TBf+xfvLzsHq770/UEJr5+yb51svCcLxrwjLrbAGcId2NAJz07z32H93RsrzvnLBIIF7E9hHFMuElgT2jt7BjQ0tJ9hDl2AUI6wTj1zNlO4l9z5wvLeNS79/XEPl2lVn1xrz9z7RJ/750ydCK7I7vvtmWQK61lsZzeaaTpP66lr/ZdoJTFklnEcyayV3awnBD4s+dOgOkAFy+wD3/Zw9uAAimLGzu3o34fFNuJgZoUSUYwVweExsxc7l7OxYavHJZf/QUiHryVkHgOStlst29ZLSGIns3pWX/NdBx9nkK9g82OUXvpofQMsqha+VOldCIMwDhzQ8cV1B1FOrkhzJw+XOQQ2hUCNsWfgnrupvlOe0ylFRi1NDVh6RJcDQ8EqJIfYqgLG9FcuTSZKNGuCZYZ/SjopYIlr2rEcZl9ZLTsH1tFnI0DB+1cr6xpfGoJT4Jy3P5OVLNf/kHJ0egggonsbyGb82pPIvRdrjTSv55wihDLHH55aul9RkrvwQSmGx+TrkW3PvRBhXAYQ1MwhXK5V5B/A6JkR++wbBfkH+axCRj2Dji6Wp9rEbR0oFGDVfsRUMNwoNHd1OZAUjBb9jKDge2YE1NBGGUOXr88ZcTlLbEkfZ24nSXRVzCcoqTnkU/OWeLIQ5MRM0whA+jZztvFkVWdRwA0r9GiHoRm7Hz8ySqd0eqDukLDK3HbbGmTGDzBeOkW7VdGhoVcNiApsqxDZVmGDnmIHWnMtl+TUFz6Jjh0pITIImQMUDNclfQQUZ7Qw79lLMap4eSwNu/k8LyC5VQW0sRgyJOXrm310lmFyrS2gtGeYJYrGuSS74iLyo7a+QBWHxJZv1YfSpFPBcqtMXqkfCPuyCNEhhiDwuN5UlVsm7Qu3WhjoTLQp50o0c67MUwCq8Tl1igN+Q+GTggI/1qJlGKAflqQjAwKKgyhPk5yvrTM5049jfadMufT7rB7sd++3O5e7Ay3bFX8jgqHl1Mjb+RACO0T2nag3SzQCrlpLTm3SD4Dj+OPgFwLHiNyOds5nVEJIvEPA7F+NL/J5iPjQOudFxiPI5Jo8lFkDNVo40Roo5r8tRB0egVKt04wNkQk/zp0BhnBFoM/Vn8tEh4HMlGC5mUXDGowx7UCUQdqbgHDyAYzlnhNgQlTK8JmIKsxOtWlYYn3v6GFxJy/+uE00kMZj8mv05WR2WY620zmm/liM1us8dlM+Hp2WNP/BbDqLM785gHKks/YE+oH2gctGMRu4leDQg4EIPSLym/Nfw3nn0L49PONML0DuA+XagVy+mZdwDztd6RohDyLgpEwNk7ldNRAx95SlkyuyakV1GfUKIlZPZAxmYh1VUIIqF0j6Xzq+gfEX8iF9SXmJwil+cuLPiMEkrSqo1JrgZiZZc+YgTLfhi0NDZ+AlYEcUiRjAFDiK0PrVgYSRKXbtkfwTAbj8Qsmmvd9dThCFrl4+/1leWUlvVweZqvD7Pls87tnv/niw49+/PGH7378/rv/8ePvvv3iycfPJ5vZYeZXiw+HnT/u4Bdzecw+X7Jx+UMbON0AsjNUbBZ+KM1Bgx162zzIEi4rCz/EtnuASO1koBRqvtuP/B33L3ZXNrrU6lsPMInWyI39XNZwMlDtNLTO0zdETqfTLscTGJMnETmYQHX7/X778MDe1WOZ3X45m68Xjw5lvJXAqVAmbUSLUrSYBzkseBtPsxZlxrzcP7ljn0kT5PtqyNseuI6klKkOZmtRVACzigJhuVxhEUsft1r5HaxfmWfVR3M+6eOKv7PaKvee0GJ1n0OB3cODt1pAjRxIgUdH0TpcoYEy0BCgaYqaM+wQcwNLOfGOFXXoy2hov7XCb+3OXR8hyPDfPgWTTZ2FKtIuktGuKfICGjCJgFY68h3FgklIEZnQad3mk0PYSCu2FLRCiwghRTjWLVik8mJVTQZAQ0vlpzkjDKhBbthaNao2SmQElx5RAprHoippTyJGOqC1FoQoHIc5paD1SA60kZnGwYcU5Fu3pIpAHASp3+iT2RA2itYkQBKAwyKP4QCZUB5jAsQtCVobIg5BOEHGMb9FIJOPyCC0bnPGCGj2dKCkyMd0CYnDWHmjOp4fwxsXlCM1gMJmihbRbN1RbxGcge2JDJfLag0JwKxF0AqcUzBzt6u6/0HJhKE3/DoSQBNpULJQyHJNb8ZFWei4ZWUxoMN14cqotIeCxro3By4MJRwVTeCtwV95Ax6ViTurwRUj2VCNucqGOGNqyX7HZ9wOxwOYCuhZjXdLEbIAxVDIRDsgc9E+FT2981BYDRDhKuskWZXCdzkij6GLdJBCOj9oOhWqZcgcDt5mAX0ltwe1WO+i6a1ktumxCVVAZkOCRk+X4/Qyfb56+uzuvdV58ff//Ol//v1v29PDf+5+Ol59yhIHxZoHAVhB2S6M5FTDLazKcOuPVjrRZevntOCWhL3JlE2y74/PiYM9a39HALQLJSaF0PNbrtx9CWFSOiyUILfon/X+ZHp0iY4KvasONe4YsAe/Sc3veTPNHE+7Y05kTu6R/ApDHdEWrNG7NLecewfAanFH19nYcrZc+Q759Xrh85d5x6+PL/HPhAKSvGAOoitmjmMScZnnjhbIFj6XhopuEfqcb1Lohe5dsMfqnlJZckfmfg0mYVUf5t6Nah7/Yx+OAQMXGmgSG6WWioAGdLUCdaIhhKy9gu116ZnOgCdng9iAnUQqLMunG29lgDXvncDkWd3YrWnKltS7hgKuFTRFwwA1AU9hJG3Sm3DsMPWtsqWIc3HScTlOiYYBbenbAm31WAW9xIaJqZZEzTenoYGyEuEvYUZP/Keb8OgtORkHuoADu+MMHPXqfi6WmD071OUh+lItHqxMV/ZtjJBed0zrDUwqoCNXqR3o4GTNA0PKqbQAnKcj5C3nb+boku2ylIoe5keBIis81xMQ3uSKTzp775smoFmoGf9lPB2fynaP0XS/NhEW7DachgqmfTHc7dgl6SA61vtcEMRR6umn4hshH+mwHW3DnNSCcrxle02R4UBZ0D7ETdlKvLrMwE2SRmNLyUkoU3aSRIX5R5+twRh9AddQLckQujWbJPoxp/l4yVBWeTfQoAJyEyqZBCBwo+SdI0GqPUaygBiAHGuxqhsCtGckNRwqfrl+A9AyPvVoxEDwCJAL9z3pU4j5F5ciANL0rxese4LoaWH2htECDq7fhcZt2GvQslcjYMJG7WLZDFtEmmR3ygKOramdF0k84RYNiwVJyS3IgYl9EA3IlZolmoZkVYaTVA+eJ7s4Kt/5i2zFo2I+4CBnJbKiUvutuKM+/Nl9oqFCPZ6D0y9e8uyS75HxVTJnXPdhezq83O9ebrcvdg/brb++dDygXuv0NqK+rtxzZUWU+ZjLAMoZbSQ+aMZ4oPE3Ab4MmxghhzIqTKlGsKQfBLfIkD80/w4IxlBljKREGHNGGJONjLb9JpT/18AupUSXkWRwkpUINH9ZKZ1jMKQfQasUxjgRzSlxQggG6g7MxmF67stf7A4zdJ2eYaLtYFeGNOjXFDKDhDoxO5Sc5FHrRj8fKaHttKExXBfn6/x8XV1n68nsjp3wZHY/Xd7PV08XyyfzJZP8erF64gvinMs9ecYHTXOXMS7WI3l72DaygAZuybY8hAP8IvEvwCuaNxiTY2SM/3qotvl8I9TtmcCJCPXl2bEbcmW6cwLQJYoc03XoOlRVcECDsGfyYV8lp62kJ4bRR6wtAp0WxNOikhNAwYQDfmaBmxcSzJVOymkplB+H9j01GsI1w1MJnMwkPlRXgkR03+lcRQpilzRpKHGRHgHZTokUJl80Way9dQq4NXMDWPNIwwNulxWKmB8VWFyX68tqfZrfnecfLJ58+cEnf/79V9/+4Q8//u9//fjr37332YeTu9nD9fDitN+fd7uLN3ezoD36y7o+GnFi3nClwnrZffttvNi4bKMeFonjXisbDIB8l6jKpUI6VyI9ne4UBmSPwcZP2O3y+i6/aGVB40I3gyHa9tCfdSPLIFZ2DkmWlZ5luC6CTDYYnozYYp6maSvw9Peff/r555/ZBtMWojzZ3K16F3w4B5ABVp0+Humy8YayPHZTakH52bOnm82mW01qt2lg7FygOVAGaAKcbsghS6lbn7k/2cuiju2Zj2igFmVx2wVT7tlyywMt01Z3/kffLS8R8p2isr2n4vPn71GXPqEKmAD5NEpm+SGsOGHNJLUqOHGPsabT4/FAWEFBbl3Q1Cd94Pc68oZNltXj6UifmEgSagBV2gSY4JMjocDYenl7zMxYC1KNNDOqEI04kdIkhBo5Y36JE6JKWwq0iSJst9uRFE2o+wD1bSwsgVkgblEwSSpVAJpZaQ+NAsSrbbgaWyw14nQS5O37QBEaAR8iJUUOISxBR+MPbyE/kGpFQuKt1YotKqskiQNECpRSC6mrLpIAw7k4Y2nzoUA+STJJlgLAuCRJEfkAOWk8554hQgjDZb6cF3lsEWQJ3bgdi8zH2zuaBXJGtMJjzOZgg7TvVsinb9iuBsGpRAAhDIlJk0bcb7y6NwqCFMEhfLa/RrBemmYSIiSnrZMJPlAiABGSREQ4X9Y+x7JiLtfwVC97aGYCeWpXhXSok+MRRNQLkSgNopHBhnSF4cqNEMxkxNFDctWc6KSMVf+Nh7an0vgFZ5DboQwOGqAWQL82InIkoqK3EB52rM7xqqx02OWT6dNjqxX4CpCltO+79e0q/trQ4XyE7ma6Wq6e3C/ucEX//h//8X//x78fLwc2vJCEUSrSM9adXf0tbbSVScAHHryLAJVK26/ibcJfLM2NMW6Jd+edr1n1rGg4DnefN5uusjhYTd3VeyJDJ6JCeqt7Czo/D4goodPe1NOW3HLD7OXJk6cx5/3h4Ln1gVzccb6U8ysM+coGu33i8kwV+LDYevBuS49/PIXJcUze+OTkQ9QTfmcqTd+jI08e7C57O1sCQ4V21lYzyXYCQ7MT35mA9JoSETqMSdYjA28g0LqxJjompwVYAqgzulFMVy4WYhEYCVrSCuwvj4UyvS3cXJmUhVxhiq7IIykMBETLmkvJSbgs9uQMvGHOhmzGgqOHT4Yq8zx8kyTMOQ9tKJV9jsHwxyoKkuZEH0zZhjCkdnPDiI82Qza3fkCBgK6HPSye1jXgDt9SRlPKl6T/DAuv9LQx2RviZBO+OpQp5TREXH3HxvjsoQxlk0OsDrdnL6hPn11iB+wBUThw4Kk6b8uCHdcfmjNdj0mgsfyQlt3f2w5yXtMzC8a4CyEUIi0Fy8mL3JOplRqPhpMfGduuCSGcV6xhwTTIZSD7TIiuhpRLQ0glsQCbUw/JG8ASN20aDCn6le1wKqhdV1lYhX3K5ZcwlNN9OZFRHM/yXM8ZopkYNpZy05EfUojEtBa5XRX7QUrI2lW+hAxYLdd4cijlMj7LkzIBD2UgmJVV6kstlSQfsyA/SS6l1moGzLYH3Jq0AfDNGVQkklVB97JGdgJFcDFtAwndmshxiZUmmdpgSKVjDOgVP7s5YW3oDTIalr3F4D6m2Dvc+mhSqhCSmWoJ6/8kyiDJoUwMZQoV2oM0Y/DiNAiOnN9UUiBeJVnaSEoRAN9vqBdQWCxaVwF2lTn3XE4Zc0YDC4NSJTAIGjb1PVodIbzkGMWNM2HulPEgKQj2p/kosmfwNhNnxMUSP9lk+ccAUHQbYELKYbQ3PBp6i6DnMufTy/Ph4Xh4uds+7PYP+5zIHHH1blAgrlldfMu2XwvUuGBwVEGV8Cp109JNgf8UQHrtUgrVxL9EAsHMB8EtMuQX811wQ/pFpDAmGxnhcVH76V8A8XWx1tTLtKsfXbekRYb6naHIBp0Heo04jyMlR8qMZMbOwjPzWWwAJ4N/oSOCOWW8wE/NAIeOVWEHGJNOhGL6V/uwSaYbbC+tDI01pslLyqZnl+n8fPXFMZfJejJ/Mlm9N797Nl0/W27e41rdP9usn6039+vVxknfdSx+nS5FCOWgBedQEialfwMH4xB9FRF+kfi1EOl/ESm8K//XQ+qF16ErkySRAkL60NBhaTnLAeR1TeDknUVMioJBRFJEYywhrfmEYvwAwLC1kZRWZzV5YhIJ0KQq1SVKxy5NZT2boUW20zqO5EBTJQJaaD4OvXCMMiinerWcyBCBLBUd76kOXyFEFtaXSd7ifoAZ12D5qxZlmXqZBCSS9nAzfHa6Ihxybxc5l+kRK6ammwNkPs9nl8XivHoyu99clk+u6483z7/97Iv/z7c//G8//Pjt919//MMX0w83x8XlxWn3cN4eJ6fDNN8vsibu13IuUK7sIFlz0Qj+VpWxKpQpZ+J4Vc8OWLjDBCs8MvXOrssnmDkcx9M6tqxiX+P0M5ExE53Ofnfpyyx17jPGDis518buWNLTAnHIuvBVF2jL+2ggBFnapToMQJwR5UId5Ghst9u9+Onn/W5H0q8254sn641LpXAj8+x+YS+PFA3iBIinWXa8LlnJtxMDFJGzWvsoDRBMbYlIirKYkUeBfMXOiQzMAMQRrk9zKD46wexdpsqGtyYFmIiSNA0xGCDy4sWLfNs7HOtkVLgnh9rd3b07J18QM2zJKAKqFnAqQlkCqNIcWiEChEmPeMoyFSEHZkvZ1pAkU3z6MIKzpqB//e6MmdB+OGGrLMPJXK/ZNIZY/KsjMz23YH8T3iAFEIEOoecRN/2nQXrMJETH5MgVEZKjUFQHiAA41eaA07BAxVZ5DGDqb26dBYx0qNIIFXtmiNoBOysHMe7abiGkIFIoq9ChIltBmGXrC5AEGoE4lgBxMMOdbbWuVnq7CQUiUgw1WbnBmGk+gz646N/Bynoqu1UsCs07hPP+UhDC+XCHUemMZMlBBNigdCCbUjk7HnTIOjAvmnIJBx3IHvtrvN6Ob4Oq0qc32u+92ulcOcx1EQ4P0ZAR/VNv7rhBW6dZQpgpP0NZgdbdSFqXSzrZXFJJST2jhE8ZVvbzGTusMksTAqiXAUJH2NIjqPiov7I3pG4sZTipIWwEzHSqP9mOYj0t9rnC6yE7/jLmshaBRGdN4UqaujQCNezGbRxI8Or9FMjkbWswAXb8PfUNGXIKXZUFysbIEkApQMSNGTsrEjHI9EB8E8C+N/kEaQ6toZbr8eRblmjBFS/mqnfSquVLI/LORHw+NswWDPanc1/r47srz5Pl5tn93ZOXPz/8//6//5evJXLSOMGW9bIuZvO6WmMamfRoxO2avkNvoBDKr7ieyLBt8TvRHb48v+fmKpsy2HQfPPPeo9l8PV+sPB7x2RA0SL7uOzv+rhUyBbJtmbKIZ2WgRXhyfdpzeeLvGzwgnC2x77BcqQrnBV8IA1kP+j1oYWR7O6V9hKYVyAmJ5r1fhjruwlUh0Z5juHYZ3DhWfLs0eA1Bg/SSt5R7UuAjUx6Rulm7TLL1sAM7AgmdMxnQTKSuSPPVOmOdukjmYUxsBXANI1kU7IzoHQ3ephF20rUMSj7DBZlIlBFNF1nFhB8+o2IifUX/MbvYNbTiYZ1rAE9kMPzpyXc24EhcYtwEpDf5l5RDTC5pyy+QURIh/LDDc6JYsCBRA/DjAltb9vLOHfkIGb0MODHhLK7sWL2LjfGvJmM/qWsoJEbcys45RN0S6l3M8PCCvvdOGYTRV5K6Xn1wLW/2UKPqW3Q6x9bcq6I4pVCfOVrkgyw8/tLbpzwcZPwjkod33k2FJ7QWmIuwLGOqKAv4XPCcOGLZJcRjFUpmIYoPmIzvIE5oBxgSAIM3k2HvswrvULGCsy2k4ba9IuXxcniIFC3FImSnpmFUIXNzW6SG/fQdAsYq6MTcKxQb498TQBKaTy8GYZ5BMA7Yxs0i7Ek5i/xpLMk0rKQ3NyU7YiQSnuDh499uSIQIVENc+8nIJ7P5yZSyr5G0JhlpxZgUMwSCNwpcsB/yR5YsZNyGmACCiZiiOakChhxrsZqLuoYIUujKHNJaWc7/GK1EzDGCjzP0/b6EB+zOCVCoAhIlPslqmMWBHepBhcc5tZW058mtB6N5TufWkxH5xmHiynLjeMyPdmXcjpB//uxru2sIyeIjBqVZObkohBWVunzGUzmQTHnShETO2GDoMAZZIhYAIbkcTN+DIVmLZlWtXZBuQovQpdForPfInA95fGl3u1Pm5XH/4rB/2O1fbrcPzFpZqWaESJy+uZ3IxN7IT+8M2ogeFJpwTCeez4GNt0LE+AW0Ds5Nm73VCynjjKMkB+KEbUQFvwMsHigMkcLjZOMA/DwuasSGH+E8hjf5B5KlflRf4DW06qqZhH7+UkPJFMbkLyNlxjj/pTa0mo23JzKZUnExUdXMI7VRHDsPgzDQ+Bu6zkmH2rlgDf+PLnOognl5Uxhj53LdTGZPpssn09Wzy+LpZPV0sX5/vXnvbvPs7u7Z3fr+fsWmjH3dcsMSYO58xFoGL7iYMjcPA0YzCmmaACpfoJkD/CLxz0FSb/RjM4Ex+Vrk18OtCmF64AbNd7ZmCLpeIIekDh4TzcLHe31dKIHI0EIh1IlfB6BFD0AhXsEuGnoJUPdDWx3v1ZVkAtYqheDZn/EqplK5+DCVuWiw88chkKq6FD7GkIpcRGRTCk5LCNEiZiw9jlSlwkVLRJMlDPMLeoA9Q6olPbQbtm48YInEiJBLDtw3bnJAJH49Y0F4aj35dMYW47rYXDaby+r+uno62Xx8//5Xn/3uL998/5fvv//mD19+8NsPXz69vpwfXx62D8etbwT05ZLsN3xRBV63KxWHAlfF9lCGlhRkkMKUuxRU6hDIbsFu6Yjr5kHGB0Fww4mrEFwpWxsW9Ow9IOsLAlifsdDNsYIV01Bqm2gOIXlEAJdWAXJoyx1ydztspxFju90f/Kqf/DWwWnubTL/QzmaGhhDwdLvHJ3YojA0R2Er2YN2ZKxp9nWOlGwznO0C1QtaICRAZGWbD8/Tp0/v7e1iCTaq5vLeiaHDiXs/tpJFDfqC6RR4MPGzdUuScAs6pTT517+7u4DNHObeTpgBxSMlQoGqBILWePHkSdjzTIb9NM8EGRwRaSU6H1/Ww81EdMgnby2L2Fpss5VoKfRhDNFgCp2hi3nofcYmAjHQAOQD0qdI4kBoiA7CtNTw6ZioClB9LFFyREZ4k9IMrNA5m6YAm9XQHAiJDcUZoEoTyXzSgFVnVEyEfhnsiU96IkJn2B31WgWSUleYAbYLOBLP8UIuIFX1HkgTL3iBRrPE1KEGgd740B6Ai1QHilLZFSskvKSIjjDmtXuQSIUfi6sfkiDYi03eUgkMOnAMDTvYhwIhcAJ8kOIqZCJkUo08SrU4OFZUqA4dwpFPiY3V3HpbJW/veTJiJ+bF9piYY5DPmCUsWnJFP+Clx6dwaRXycNhY/5hMpfg0AAI14xaeHcdnExFj4iNPOL/JO8AEnzGT86Typ0q3hhHX4ATHgEUkUGaG4cq5qQzbg1Cbz0ISMGjWbVDkJGdlrBCATuRTNswkZNuuGD16l01Zvr5oidJvlDxT4Q2bgVyjIeh5xM2aRoKDMOFrUdFzBJqpmoXyaPtk8XT19n33t9uVu+9OL6+F03R+ZxJeb9WQ5vy7mhEvJKItf8A59Fa84TORuNzA6dObBj29yzGOz8EJ7GrNjhCHhWUkOZTw3YfRln0yOawg3aAmZgVl9nf2S/bI/MRfmmO7sOdnhwuL9cPRgA3Uwm6IjaPuaZcbxwjf4oh1PYrwVJodstOzmmgbyFJJNwk8apiZ2yMLNYmf8KJyeuBqQoNvTl8oZsJjC4STCF73k22R2Z74rG+16DoUBupfxuTzsRfuDTH71yAHhPvAy866ZjGvthHx34cgDBzmFgTu5wow9LODCVyX0OEZblMOcmWhXai1n+/nCmszr3Pe0wq59RLs0459RT2ROMu6U4PYrmyeqWk0eFT9EFbbmQ6hfi61hSd6lzoSDhfoO0qjFSjTsQb8qhIr9WC5lQWKorNrN+EhGmqtqZeAR9ETn0Upedv1wyYQho1mou5c0Pjn6TFhHSN5/i23bUXY6gStSe7t3Zqks49hDbjfy2yOEIn8y9ZAVzfecQoVXDVA7ox9HgHyT6TozUsusPLHwiKgmayTKWhh8qeAOHWw5jQk1k2RVb2+lI1INCnYgjVJoo+rVcLiPSAMlGeQsuI2CTJRVxcJDpaunafZGzpicttmmeOpHxBOo9HPP2uzz4ZJO47rprIcJw4naSNQeYwtPRnqJEPXIQcMyll4wB5h/9LuVfS/t6K9xgsSVz/iQCV3ytPHkW2RYMxmW6nJiA2TKR7KSKQv2j8NCTLMkBwq5Nd1o2jI1QCzJ9ILfL2hLDpjhYlrFyK75ijPTQMY8cc3OWYRVtusuu1UTxDy5eiDhFx7xIRBiEve2AhXjd65Z30dh9mf0dJM23PRSKsOhqJoCIw4ZYqAmSckC8apxFeXv5RhHHzbAR2Txi4VIIHc4oJzWKiMfCuLTq800NxsI5Q+GZy1yAqv6RsZMes6+1yJtWlH4VwE3TfgUK9e+zy6dT9vjga3JT4f9w+Hwcrv3lxvw7jInTUOmApxJXijDDON5Fn/6lGgvgLhVx5B8HE9Edb4V2tWPrgxs1IRi/QhSIV2ClGSrZbAMh3ZG+37jAomajyPGtW2vJl9dbab5t0jo9+N1UMFvAnXpIT8fIdwicpzojXUhhi8Qt9diAIQjDvHHkVhASSJUfbqmqO/Aac59Fniz9KcEcKlMp77MLuu8EFSHjitAA9Ty9RvZxzPKI/Lw3ysQ4/Z+USkuzpP1dXo3mT+Zr9+bb96/rJ8T2dx98OTJh0+ffvDe/fvPnzx7fvfs+dMnzzbrJ+vVZsE2NP7hMl1MX7JBVQ0RypEhfV2bDhMWZUFTEz/XyMW/CKMCx0jhXfm/Em61xnDgMJMcEtBx4AzulBirLpweXeOS0ohjNQgOssQEqKgiO1nNGEuHZ9C3w2xl6CFRTFs9AKFW1j2kZq1opAJmlgU1AUc46Exg9L7WI16GUZzH49BNVeJukQ2n83h1W3cwKQexuEP6i0aczgClyhGVEUcTjTZhpvKFf7/gSfPNsSULWmwT+ZQ69fg7zdzGY73z42x1Xjw5r59dNs+vmw+nT3/77Dfff/7VX3/40x//+O3nv//d/XtP9nfXf59uX0y3u/P+ePZ5JVyn3y3u8YLOIUiNT6Mdv0HKfMPSYOJqWWBuhgFdMJlqQy/k5gBRkwkOKzn4y5ZTkeGNIr8EtSLzztE3Lu5wt2d6nimfsI9t60LVf76rSUMkUYZ+HEJUz82MLBkR3YX7bb8h/nwO2ZcPD9vtllokKSC/JzIyoPu2FmxB4XA4uDOxBRl3xXsLgceZ1MptIGvW7OS7OHbTOxzoAOkeZ1umi1O+5SZJRYrAgclNgP38jVsve455m62IL6P0zWbRkiHV0BolzHAw6T4wJykAHNEQEfiBzTQ3bO/BqYCNFNqi/KWndrsdzFdv0EmcGmoLCsUcZZSB6EElpDpAF1FdzebEBLQ2R7LVLYhmxnbxwCSJ0CKkKO0OkJwSD9bQEYQyFImgQJIiqpDTVorZfHDIcQuRio9hJAUCkRIhIsNM/wHxfqmrtDxYRenba5lIitAWiVO9xFP11YkMEdfn1Ic8TThM0JleYLfdomw1HXNlK+goO5/t7pvNtNG2Uh5k8RYBGQAXBFonbOsACO1Q0EhSfYQQUOQxv22BD8NUaaOUVgoGITgj8da14RAvclsvqdwcNBTZ0i1CCEKJEB9DRnwqewdcSA+ehEzd26CuDnk/aAvqg3QO5XDD2hbOfTOFvUauB5R0CpQZC8TO7vrKJfTZ/9M9JT5e5NNLDiJX7uHP1a8uiAt8NyfwSZ4r7Dwkmt6jbVnLc5T+YBjDlk7BRJEK+/HgIyJBcoar3cIO6oBVFRKl0QrLEmSUfp0k6DWw7FgwHZOxF5IKzsSEinLTH7xn1yugIujBPzFaJ0ftqwB//H7FaL0dSSMytazjy4Zxg1gUVpEDIxhLG3zGF8OS/YKF+g4cV8sw6+2CKzba1+mzzZMX//M/5lmRr5fr1f1quloe6UDrohzl9aZAWlCnTtkQ88YYaXk8wYKbPvVg4sRMlO7x7SXeD6mvHI5LFuv8SAIOC+X2XAbeMEGi2YNlzc/ch3D+lI7nF67sT/CldAwathuoywp+Kbbxh5PWuuPNep17Y1wfMk0YjfroNVZl6tUDD3+GzER+lECbtAeic9RK+/m8rdRdMCh3LtC0ABgzhU0yf2G71z27jbys11s9c6uMaoJp6uerZau43KOuhH3MjLWC+nNop0nBladnBygHHmHey7uKfOArBwg2r53LvXy6TNH6YF6G6WzJzfPMAsQjSYwgLMMSFk/HndhT0oNTt2YgoEsNGOSIP6x4oIyK49kyBoehx5Iby8gtJv70qA1HjkphMwn82p2Ihu+CCuNrE1kSJGqJYSQi9xXAT2hq9YSqmBEseBBDChFcwhjN1libyPgAC3agZ2/a3YwN+ph/2NXYVO/UF735O6Hz1dzlxKqvj8lLjrRExwojNovGsC0Tkhz41LGgIEsc2BWkEpBU1XIQNCm4rxRBR2Qc7h2GuZSDTy0F3Fs+NNK68Vhb6Gg9huYzkGlWNtOmvU1NG535KkJWYLnfBwVgCvBKP/pbPXgifNnSExnEzMNcmr8IzCrp85zsyc01tk5Eo5Ul+zpMqhv4sMUmZcaOHHIIs4nW3sg0B5Y++nwjgdgWgTRDHHU3UvqUNYnCQAuW4ESqAmyhEK0MpSDKUkhT5H6ZyjnnTSlq8oa9Yf/lJe1SyGBUmWRiQNgWC2WkQQb9JVGlzItjcscHg2a4o8T7z3KTKKbXY4zEsUMwuvZ2AZDbZMbQzdEF54FIqmsI078RKzAKSY9GCeIkMoTid/pXHAWvF3PVCEUzpB2q6SqxsL0QtpwoSWWE5cTpKyVCfHJBYX7BhRGIEj3YB9oTw7ocErWl9CbcFIO4MwTzyCTX9Xyc+KLfXKedJ+yEp599p4yvkNz63JIuPhrwwSW6QeuV9ZCDKoUZcaOOFDrhkLzFxxyQ3w7VQSBD5wYZcbHXfErHOE4vyVf0+ZQTFSvmW6HIj+HNnNegCK/Q3oFvR7wJ4kZ/t9JqcwTYH2IBWsEzgjU2B36h8hIZ84eIVpQBXrCmlV32+pWLr9Nk3eBOAKNczE+4iQxGKeiVtTbDvDuphzJGnBEd11BkJOpANYJCmMuKKr8bN1leppvJ4uli/Xy++XT57IPV3ftP7z967/mHHzz98P3n73/w5Nl7T54+v988WS03y8lyeprmi6LzAQv8eb/DrCCfFuIrdF1jLxKGm1fQ/H8ZXu/HG7wr/1fCreJrYXowngWFEo/zJidf1HunjK7dFehwKOPQEkMcQV2EFsOcMEl7rD4hJbY19FAyiFk9QJNWCcQ9dLZWx4ThBUXHh9mpg721smWp3EL5GsN0BVORazcXNIoV/rvwSTxFgqO44piNvLIbgB1aMFLWA8kfZANI3kxApCEaHoYsk3hbjOg6O01Xp9n9af30vH5+uXt2XX/x/idffvb5n77//o9/+uGLr764/82T/fLy83T/sD6flpkNzsfr8cRyz1W3U8ihPh+Q8UwZLCSzJxDgx56LJtkWOTOjSTqRvsS1dt0/nbK8Jofh1rU+yKd8JYv23Ux5JuOv2EhhwsrSRaQDMzC0kl2ffASaQ2h15zOfONhsNsWhSvF//vnn7csHqLMeZPGEQEyEMEArIDHEifY4gAUxDKzXa+rCWwHilcsvTeVIuSB7f3///Pnz9957zzVLZAfoKCmH7ZiVm0bkoqj5RKAJPhTKPDhtAiCCSqoHwMP/wwFkiBBSnXLyqYWYxMkkTj5sgkM8X7NLlrDHPZAl2bbAL8hKmCROKy9fvqRp6oLWW3I2Gx1jvlBXajBHDllJtCJJDKKk4AOJUA1Fo0REQIMgcXBe42HFriquWzpRCAzQnCZR3d2AJEARREqBTEKql8KYCRAPRzN/HSxA0WOAfum0aIxnWTEgNxPiRKpYIvCg+LHtGIA/9W3FNAqUz7IEEB9NCMhZx6vkWAv7bHPNaUMeDqb10iGMrIMC0+bAKhGogeNkFoC3UiOTsPos5cdEyBw5oQggB/bAHzOLXEwdXYi8Vh0AmZwWASTJ9LUdj1QKEAegORIptBab4BaBQ3XqUkSSfi/yGJLJ2NVUbtxCmpbYwh+Ox93DFhXjkchisNS2qcbYH2lWrgrbTJID5QAt7Q/75hCCUzQA9tBwlVzZocY4YTmhqHkqCndJDx7zDCBFIOMywM8k4xeucLB9eKiYlREMPNhobJmDBpMofSLZvduVEryNHUuTtOwmICF7R6o3uWLs5HwWBFrxcGOhNjw2GnofPrupHIRtuxTgkkgSgck2yj/cnU5bNwz+gDYbpeXhcF5OVh8+ff/v/9e/X/ceEtuhd2vsZj9lMjpPJycmj/aUgHBOcs5XculRjaczx9PlQL94FOM5u6MlszCt5240uUAY72HxOAaO3R8qAIsGep2pQ/HzPoEzjczzdWmOf5A9raMk91Dzqyc6iJW7Y9abzR1Ob7W839y5PvR3rl0oYjb6NV8w5FIEBUAeC+LP5/NyKGOH8qdN1X6IaEMZMvwrrBGkFcxGJpSCChgi8nOdbH13W06hzie2HmGVGvES6JteojXEyeIBiVaTFVOwf5aw8oAvRIddusRF7QohECEXIixQIWtf8bwLGYAwzNNMGlAW+VNzfProk7RdgsovQIRasOdhESuAab/B93xNESUBJlx4v6jLEffoVww7d+n41WfmdGjCzHQ180tIFRQLgFAsg3gkVN1kQ1euSINqWc41RLCxgSXCZMmkU5F4lpBE8RpbbC6DQxJZwtQihkMZ/vKtDhaC6Xv8dJlnrejWTolUmnu83H8USRlSLDTy1JtfL3h4weXSxQpwQ++MEiiWvR0uzS+fcuhuIjgBP22PD7vhJmZ2IvGm3e0PcSgmrjBpAOJpxQJbDR2JSgUpbu3kIwn6y6o2lb8cOSA95uBYYi9zJY7AjCJEQ8al7wPC2POgFjlKSi1xwDcSASEF80QQp+1WFhev7rP81HuqD3msF1YcZGC8EuovvId6yMHTfvzlveq1Ef7h1AYJ0b85dAAGlt1DYpTBiwjRBrykSiBE8g03ofy0iMpRSA6WgtaabjDgWS6rVk8NwnlA+row3JUv3kpB3DURvBie0pMXlk59G3OPYww9dc79gelROw4nYxN+u+ABRV0HGswIUU/aR2704wpTMzLlXh76OcjTCBdVzJHUqyL+u6S1RLtXDoJowy4lon6ifdrRTfGpH9RwSRpIm8X9pY9fwhdqiYfg8gCcOc61uWNOItoDdFVbOhGy6tNuYPtFBjqgRPeXw3oUk+OY0/5y2p6PO6+Dzy5xXS4v9ofd+bLv47axJrQhfeaaSd7Jf9OMHHvKrClmeN0g8cj1dhB/iArEvXpMTto+03NVSelBSL3eQHu3ca1Kjkw7+qTyTijyCO/icyiW7C9Ajt4GIzLxhnAIiw5eCmKHKXEUc9kNkeBVviaSvFvOmH8rHZAf5dv/mhk1HeZ2tt9vMfNgDxbqyrkoc/AywbKHcfkk4HhpzJtoTycnE6gyx1sr8779EDZKpT0ueEyjtEh3nszP1+Vkcj9ZPl2un882702WHz199vFHH3z0m+cffPDs/Q+e3T/fLO+mi818cb+YreeTFTPVYraanafX/dUn+P2ZymzhHIbIb9fjNXB97QUFtTXdfz3LWyCYbwH8VktV6w1aVBiybjDmFL/JN9EeQRQtRHFcIU+aAJXfqsZCPJ7FnTpps9ryMV1/ctIVxuBjM3fEDLiMlf9ohSCUgkhxmpF6fFE4zkLf+gO+UDpAMG2DzhWcWaipaVKfzoZOXLjrLqzFuEIokW2az0LH7+VykxR25rylweQaeFACI9alUiaNXpIWgmqcarISRQ1l8uBCpw07MSmcCBLKvbTYACiYuOvF4/mAOu+n6+fTu6fH9Xvn9e+ff/rdJ1/+j+9+/F//8tcf/+3HDz758LA8vZgf/z7b/e38Yj9l23iY+AT+ialicjzNLtfVbH54+QDTkKJluc/KVkFOJ9ipNhCOQUshfCKB7KLjHpZHZFymUxLBuDB2/vLfn1ra7Xfb3fGAJ4VzVzsQcSlXstmR3gam+2G1kQil+9yHQiNsgVRQqlDKxgM0dmX//u//TitS6PFJfzx7Pve7YvhfehZALTZv292OilRvQ2yrIE4N9wKsztl0RcD7+/tnz55tNhv0DnLeFalF0YR7q+z3SG63AzXCnKGcYQZqRO7u7vrUEk08PDzQCplU0trd7fgYF3LAK1p68uSeOFs8qu92YOKJsHwcBDg+A2VbD57UQJO4Buuhkm9NRjO0TqNs9sC0fh6W6dEVRQ0pIhMe4JY4CqEb8ySU901UBBBkzlWaBzdUpDn6jzjNOf969y0NulOmItjr9erubuOzAnTt6UgObO/p7P0ONlfL9SO9eeACAzSHbqslSonQYkNahDr5JIEi2HRyqP4aYHmEVAQNnDaEdACZJFsrxKTPprpJwshq3xVoFzGJkOmmMPvbzcbjj6KVOCH8kwk18ts0OQAMsN2iadCqsZ6ekE+PEG+PACVIi9gnaBChSomTCVClABqlADwHk09tJiOA8hNq9wUfjjvv4UImcOgI8nOiNyjBaoE2V/aaT6RgK1DJrcPtXwrxkETqoTFd777A77AkA+m4R//WiD0QQR8UYxJUIQcGIEmmdHIDHYLRIg2hAYC4MoCaE8mKSX5VhEg0h73R/XTVis0mK9PTCV+y327x8AxCPNVu+/Dw8uXhhESX02GwZJiG5m3QKS800TClNDH2L/yQT4RRAxv0HQZPN+EoQGiR/dHH2exuHSSUuCojIVyjdiJcoFAUF2FH6LZxIJERNiCIOlEcbp2wvFUP+ET/MAyWtjdLay34GSUip/ohgldBcagMaq5/XH67HwfTtlmr5kFLbB7XBhrLZkYp7OkVA7TCpNYWSeYGATaf7vBJIt/xpM9BDJ8TUvj5erq6n68/evr+eXf86W9/3+4fzuzwlwtmkdkK97LvPiUr9GiEHsr+BVvG4nAhWAr2tfOlL4ft7gFcutVv0ZbL9RK/pIlt1it48N4E7wShMHfYwpKLAQhKOV+v+b7fOWujgy+O8YYUJiNXaNnBYC3z82yZl3Bt7uxXiENqNl0v/ISsqmHSANm7QuNtnJd7IbDSOwSYdV0dJum4ETE6R3POlNlOmaSWHDjuOnqMIPvZ9w/hZ2vt/iI31ZkuqYqhEadKDCBdSBcrOEbmSiOuKgpg+vc2mDmktc9oJsZoRardLdb50S+Nwra94ElkFhVEL5HL5UdOZ7IDk3/+3FV5Xnb28J9NZ55gcgx771EcMrVUb+THgUk9u7ys8ZHYAbbwl/tyg5E/suELP9RlNekd4ugNLdO27aKA+LQME5ULU64EVYBLH+V12eOyJHYuC7aPTuO+tIQoPmIYQE857cW4yJTXIDFA9n3Zwollb9EeFHE2UR9eh5GL+XFhjyt6grWR/cGg8LDJJ+m8SW44nTGEZ3k1Ca8u++RcA5Bb5dQglG2QJgKBY4t024rMikO5So4RodlIqrDIZSmkUlFFUsBoNWWnkw5Fqih6+lT7srfVv+2Ho1JR4Xwy8h1ZNC+SN8v4cNY8L3LiQgnkiCCLTmnlGxcQKQxhyCWpPsQcSekfbcktE6210cRzjHPrN8Uql5ZlUBumzvzTL59EXaGasMmIKoDaGIS6wRySYieWuKRjRSbBvAGNUDRkhV0YIwXrGec5PaCVhCKx0RsNX15zf0dOm8KxYxcB1DcrFQXT4E46KczOIsyUHNI6GJEMc7pDFlbsOPFsEy+rceb8BdIkaSYKNAIr8q0ew71w+xQy7P1XrECk9bI/Igu01JGTkz0lab26uMQpU0Y4RS4YtItcVXUIebZPWtaQwHOZyOQIi5Txn3IbO7Z1rGVgwaFNRJuhQdpSmYbT3CPj7/E5OA+3J5gOVw+tD+fT7np+yNrqgGPyVEZ90K9W1rjRW6WWop0nzeipvRX4hU5u8YYD1iuNCkO8pkryEamAApbejZSRGwyZzQf0Mv8KaEBvg5Hsr4S349sJjk51FTCzQeKtRViwwk26sfQx5mtgJ5ivZQkdkM5Y1Spl5hCj3KFwnRy8SUoj0oI8u3QKsomMKOwsbsPqWt5AxGS6wcslWABOmWSW1+nmOn8yWz5bbp4tVh/fPfvNs6cffPDs2ft3T55vNs+Wy/v5dD31l5k288l6el6wlryy0/WddJfrT+xWmQq7CaFdqWu42q7twQK5RjJ8stUf/c4jCEdvgddKx+TjzMfwWv4/Rg4Mqn89VJLWUyrloVuY/pwEPCDDkTulxbWL5lCySslVbMmQw6i3h9JLBGAKojm2DRs3bIFWkYokcC/Nh9Qs3VhHkZP4VrPInLCb3bZtxx8S0ZtQjXxMmcUpLPtlAlea8XsDVxI1EOkQNF7PMZil+WSXHYX1IxX8TCgkn0QlSxVBH87KkEJmA/22JYS0ujjPNufF/Wn1/Lr+9P6j7z798rvPv/r+m28++/zT5x99cL677panh9XpYXHcTg5QYTXFWmbCoostwZnFFW1q/0g0sGhjxoYFB+3U8epxZaMsqVLQorcCdSA9JALgOMJOp+12S8jqHB3GKwuErreIDEYQ9SVJRZBpkcxXTWtFLJIwHKE7K8iyoWJ/QkVXqNktU8tFIWuePCSSNfwgAtSp+LiVIgM2gTKyqSsd6+b8mLmT0iAAhk1iwqz4wS9BsbNrAnIy4GKm/BQSZS/nMUcbApJvW3zSLrUIqQjV7cOOpomDw5REPs2RZFkPPuyQgzilQz5JyIJc5cBhk5TSRDkp52nUc5wcpmS+jTbc4x8OHSNQIxNHWeLUYa1KSGaqi9DWU3vIJEKjRJDA5XyAHEKKZDTKSQ2rNAIQh2CRScIV0FoUUUuefgkUUAoOmNQq5bI0YNwACgCclb7xR62D0CqEjTSfcQ7OyPwYLxFC1Xf7jS1qsZInjFY9uKGzqAICmcTJIdlWSo3mDZOZ1AAkyySRApnYZkQbZCGzEQDk1hqZJxKzeUW2pUVAXa0IkAQS7WsWzGl1wiIQgUKlBoYIUxn5qSndALXAR2RwqNJMEIgT4gyIhMagUpBrqKARNoKiyAcDd3NkAGaQ6jcQBwTc1fnC1tQREprq3ycS8MO2DkGgjdIKwoJAUpbTosRzKEZ1yDQJAhHw93tPQqEAJ+VzKIWgN253aqtz0+rGZKF0ykM9AO4HzMpLKWQZnCARARMKyEiRDhiu2LHHkqlIaSNthbqgNachuiRiq3o2kcGgpSK8cs0BUvp/fOhk5suSLvmmKgwAMnZj242oe9T56Xgg5jCwR/TVzD6z0/V+vr6eLg8PL//+4sWLw5b1zGly3h88YfEZEVfOTiKymxjBsLn3DmG745x3yrg8xzpoizbZD3tYfHt8aeqvL5G/slPtV/mPCMMr6LCIq1sjz1MO2fac8tAAozLnHUf6anGZrTyEWq39Neuc+OCyGJiaj3tO9tcIJl1ks4ujtFAnEhUyAdIq+w70pjykFSnCDVahsE1GixaST5/E1j2UQTG535/FHnHsRmtAT/0KaKG2F2t/XD2Pa6kPH+xleUl/wVC2YvavMPdYEMZzdtBbwgW2x0t6K2MxIihJdpZM8vSvnLuqdTeDtGjPYywkoICx7Dffcqcio8s+gXE55r0RLjuCB2U2UO5SQwdxUb9cpmHMZMEnHGaNtJ6tXVfw5/ClJTnhkwZiHWhLfmKSXVlBVZntA3Ur9yM4KyUTpESgcEOTXLogOYQMdVT/6FCGPvIJ7TTAkpQRbkirHu/lfIWVBVrt3Bv7n+REJodNlvTBsHwnR4aLkTAKY2V4NmUUyFsg3QakF4o4lLSSwHAMzx0rEUIXpV6SiNu3SOu0YqlrC9GGlkmKmAkwowqQdIzJC2OeXIijbbaAqPcEIZ2vlSFkYY447TWNy76wR1aErIERQAIXjwjTdCh1PxLCUA3/9MItiJ6pQ0dE5/QPRkMRlzv64ZJdV2gKY635b796QiNVaVyOQzGXLAxJBbCIf72YPBYnIidiQ5l6Bu4iOUyESrVAo0aoIccm/Ih0tkC5XSDD4kUqOyQeTY/QT8XweIIYEayNgZRHKB1LJj3v1AUqLk6wxzmOME8+Jwt27bh3NQFpx6hXjmYcLGVX3SSiCGEncPsUUA9hc9Ipt1iyyycMm6FayEky51Bane3rsE7wRBE8xmF54R2UyfGDv/Vmmcs1ThaimZ9BUlipZKBx0QJuWlPJ5TYK6/LYy7fBOA71Ix79qpjj9Ho4H/fMItdceXwp13nLnHH2IB/A8SjBma7J3X45OVPIKE+JjNpT7a1CMNTC4/iYI5grhWYNBapEOvFRRoIFmurj8xXN4VMgTn5BXEI97b8IofJ6rcfN/AoIA28AY2q+VJR0P2mNIJZhmfly3GsQ8UYmMr2F5muZ7QU72FnLcVrbTN8MHkErcphcfL/olenbzgVcIsSYBDAwJqYo55rUj/soQ/yPrWq3SdMM3pnp/G66eLJcP988ebbafPzk6fvv3b//0bPn79+vn69Wz5azu8l1Nbmur5MNa+rJmfE3mxywvdNhdz3/53G3x6RzquqhRFZWLkIiT/lI24m4T+7i5HWgaIi9ATJ9K30ceSu8VtTkP8BXH0IREspwOlggHK54S6c6hHPKc91hvKWKil71y3SpRIcgNHXrug3TmA85MaH2RFsbQiOh2JSOJZGCBbYBM/pvudIbDlOVHkR3ZQI76oYmfCUf56/+PYVxQmYeSKb4qTh+aEBxFfydySXhGoj2RxbxWfns4A6kPuLp4LXqiqiTMx8SWqZH506c3qGDqZyvd7PF+jK7Oy2fz+4+e/LR1599+efv/vjtN19//uXn9x88vd5NXkx2P00fHmb7F5P9/rxfnq+z44W1w5Sp4eg7BvWf1ysrVVvzBJzhojIdRT4OgNBRY+YbInIEP2ErmlGXqlNJldXlEJTUoQuOfpO/e7mlIXL8Ck0rUIWgu9pxQeqEit5UnVYxx8/7vSL+Pu1leEB8xmo9Gy9QBAr3u93Dy5eMaep5L3e+i2ZAEcLS/eYujAkwSRVvEfGdLG5ytKtEugmEmnhInY09Yp7cSrlfQtTKCKTSaFZ5kCF7P4DtXHd04z0RABWLipdBwXl0yVfJIC6i1zB2DztEQGc0jHzoT7+UXRw9P2ztrh61EIeHFy9esrFBJhois1KUZ6CSkiOjYbXJ8umOqLvcmccHCFgcgHy07iGCP6RloyAgbuNYAFXoGtRCFQjSUKVrCH3yCZtDFSQo2lhEknwbC36h+K0yUiACP8THhgDihRDApsBydy2ft/38qIfSaQSQoFtjPX5zWgq0myDbkBzpgubaQvNpdaDVCYtDuz2AAAci6+WaJnbbLQzRlZv1Gsvd7/Z5sShrYG1eQ75FWlHBbu0Cjxkjs5C4Ocj6mv4BC4JMPJINKkUCmb6pNJSkQpLIa5kEbFNhhIoabnYnFJFsl0HnF9rrqeWrsTAACOWQeCmADKJVaDCuQ3eOCCAwqNWMHGSUT9xCL1fkxOMwKTNqICUJ+u/qW2AuTJAel+nmQYK2C1woRrG64YHnnJvU4FVEeGgpKfJll2osndmjkYtE/jzcHgboHR1iWAjbYXmQofUkSaQqajL6uOkHHCiy42Fk5WwaEYrE7o9atAgSVehRcGCY3CxvfYPMvF4xPrny0FIY8CCJjfg879OhhLoATSG9wE4zDq2q1temfwEEcCvpt7QsjWuH8g19i3He4DK1uT2dL1YL19noyqWU9iZFl+bnp0+f363WaPNvf//7337+zz0r5svlcNyf/VWls93vvZhZrud1Cvbc8Yjl5kSGwAIIoXG3w7lNBteGZ2bIbPj09pXh0MRDCuVXiqgbJuA28ywW5Jpt6o/OIgaapNWJbyRge3yeno/L82SJ25yvV3mUHdvy6SVv5sK8vVvG/adqj9wqgQRKcXw6IJz+YwVMlGjKBJ0ac1SZ6eZE1XW0bDVf/SMmWpMtFzDaBaEnUTAJu/YyJRgByu7Mxf8mP8BN38okPYBniuj2mtNmIosppRkmXGJyYS0+0CT7GjKSIJHdHyOguTIptwghpxk8dEQMPH6RzSOfHuqRRz/TazmX6SzsMNBaoONxjGPV7RUzvvfz0Kz3vaJNwzBBr63ma+RTJxoyY0SJJa42XGkQtxSd0QcQyy5LTQZUpaske4dsaChUNK1kKtuSrgPJj9I7Ejs10Aa8pxeU0s1gD57lhciC/s6XbCvZVYd5g0wvf37IN94pF/MfVw5lRM8KUCOBg8gmTS72mPZWB+MARs1sNCnjgexOrZ1QKWpUEIhEQymYCVPfMjvQTYLZhuTCjnVUpjlmikiWVUKb6uhX0ly4pfnCMG/5zanUDP9vhBFHb/QWGFYbmp7UfF1z21SAhJHEXpPXtKF92UXgYWBwrwQW09GYnKtpUy5z3ZKnJJc8OWIm8888lAllrWKIAPDRiPadsEn7P1D2CtiRVoHsQ4bMDeHAvyyPQBTUDmOHd0rLKdgZOcG3yxzPhsx0yoBLdDDH8zlsQHUw8ae770oiHgQpY5ImDD2NcE2PzSABasTZRpkKlAbKGCoclSsbcmoKuH0KDuhIkdQgLKAgEovm0yuOqUEisSRPIOOOcqMpdbbEZ8l6+UUWl8Pk5IDZe2dOPriEx9CjA6BaVZryDBFalCP3QIMCIcNMqA7VHovii+c718uezcKE8Hzgmpx2Jw9lWFu93DNhsGzt7ep0ADSY2nMoA73I6EfkK9iLYyKFozbG+GP9jNDorUBrzeAWyLxdHfCvGrhRKs2bNSZfpIyP5hSK8C4YkG5oQ+KXFB5D0d6Eofg1gHsf+FC6wmCZdnjLX1U3jHb4HDMLxX+cM8bVGtGBngVqhAzMiAD78TjPb9tY9xx82z8RFmOua3soky2JXwrAHL2syYSkhNpsXFhBi0vTsEQ788ls2UOZ9eb5+v65v7i0fvZ88+zDJ+tnq8XT+XRzvSzPp+XpOD+dlpPj/OJR4OS4P51eHPbb4+FnH5rzXaswmuei8UGzJfPa0LE9IoADDDEQsw4vv4AWvgkteg0hNd4Or5U2+Q+rVPVFeK2uGuyEhfvUzfvUMV7W428343hVfS6YDjMkox3ly+AqXXsj3qJW04FMPr6NMKN9GBzRVJLpt1t18IcI+ZmPBkwXEa4A2p9mDS4eBDlNPIsAj3izLCDizauKwkLDKWFYzBG9UbjxNLDi1q3ZbcZkXa3wS4WR0i83r9UT8YMVJINpgffO88y+59CfK73eT9ab8+LZbPPRs4+++t2XP3z73Vdff/XJbz9ePbs7rS8vJ7ufLi+2k+2B3fd1fzkeVufpkm0gCyqcIosibD5+A/rn+O2o1T7TQ4NGaYat2n8EA+Po5wbKY1+SB260DY/Z+Qh73/HB0tOtXteZAVb/mAQLcpQYhWRFmftf+rvXQz9qQoLLVVbwfmvlbSm7vE5in+ePIMtWCmrk0yBN019Pnz6FrEYVKJPmBDKFDJSbmYWur+1g/U6RDHgSYQ9CGQAtE6p8Jd+6NAcnSpnHJaBwf38/0gTTtpywGOmg+GgPceQEhybY1f/97z+B4HjIfRbb7TYi+PgMZHomAoGKQNGLF75Eg2X83Z2nTuSQBAepSZZPGgWIjHGA5kJZoVzkiwlVyRKSHz5h9PTkyRNyvAXJH7Xxjg88Jt3V2ZckdZEUOsSBtkJdQorIJ0KnZPvgbTvgtJSwkVYEqCvm7aYbkuADjVAEPnFKgaFOaslreC5L5ABE2gqZhE0W3IIErB98CP7/GXvTBUeOXM2Sq5OMJTO1VkkqrVX3dt/+Me//QjNzu3uqSsqM4OZOcs75YO4RmVJ1N8LDaAsMBsBgsIXuTkKaSNUGFFExaLHkNEpyIgg+jBGp7iOz+MQ6US/GACY5SEQROGACRTkttAg0QYtYsjHlV3IKC3BDDqQcA0GWnKoLDg0RFkCzmCfOJ/GJ7QkKc4oUEeRJR0WQwESfCOEnFR3gqKiyglPIlNI6QBIihDBQPEj9FRohcYBMksUk1g5QBOMkdXkIxQbx7AAjZBWIB7bpyFaSQhFkXBh5lWOt0QwqQkcQTkVUgCcyAaoWb+QD6JMcIoSFb9LzERcHTjAJ+XQG8yt0z8nJce9Xy9S8+wZWyKYU497lDjhK6T9xJSWlqObCpMg4Qfe0Wo2iFhigu3EZW5+jtAtEHkcfgNSgkU+Oasw/+XrygHRyKNP0cLmydQct6sj5u4u0xbo91tf0Js2ovVsz8BdqHKc38/tJffRttlnhIXfLdXfsz//47dff3v96OpxA6H04CXX6IhsPYmjEdlhxu3r35hiV44k5uoOUO0AYzj0y3aZDTN/C23UowmcoPJFZwplyiZ7NEftp4q4YSPi6TXrRQyYVryZZ0rPOp8l+MfT+lPeVpUbdUtJtPPhg9th2m5z4UIJaF3m2xz2nhKMD+8ANCs3FouovaT/NTUqLqzWGcT+kUSiBbGyyW4MK3KUb6itmtmFMK6t5HKQMeosQoQcCPjeD7Lkpg77w4RmXHXm7DaXOo+sSyqjzIaZDkLUVLKAv9BJzzFKJtrXWvMI/QqA6B0rGS22Q1J03j9tb8Iif95JbO8zFsUr3Q63PZ74J2F9Ld3+aPb32qKnnVAZ/ZAZbJxVGmzSE0UGfHRh7PGd2WpYRVIjG1dxtRU9A7cWuY4YxxvL7imYntVUfuIknJ/kZ1lC2f9Q4jfn7qHYWwwaGc7TjiYwXoza3i3g71mqOQWAN5do9EfWuGRck2InWgjdDOjolzNKMHKdF21KFOVmQ6wbIIHUl8WE7PjylRX1teLnBDM8RpviXV6BkSXYQQMZFqpKgRTcSZE0LlpnRhNwgqiiO7HCTZZnNmhX94ZlhyxOZ9QLLmq2I+EJmTU6ry3koXWF+2Z20shJWqIQywqUAxYw68SPQRlCsBX4QIWcMRF3rZ9ToBYAqiiYJIbD8y0+P6e+mIyCtRplqoZ3UmA5DsvYKUG5xJBuJpGGvxpZaSFQ12zIZ5o+QuGqV9Sir5YVkNOygckLTxvzH0hzgZQfmxgS1CA3RswcLdPqeZLjydixS7JvRL67mvccc8lfiGjTNpvujNpiVGdJ8Umi/1iX/n8TthoaQSPg1ZTzEnHiSL0ZVkyEbUICce9iYEZyDc4fSxJvf+hw/GcmuGe/g0866Nf2IdaCn54Fo48FttZsKD/bT8dRWH1gAEwZ1cQk5ixnOt2tOZK5sVrxNhvXy5XLIL4MMrMV7lJ4Ovi31OgLNqWQuoFwJrdhuZQWKj0/iUw5ZWl6LttDuj+ecckqL+c/io7VZYFx7pDxaTabIFOiQK/VJu/8C/hXav6r4vyX4Eche+Ke7A2YmbO1Gwko2ymY5qDSt+JRCr/6dMiu0MFMz0VwOzqZOPrUv3yWUc5l8eXK9nM6+/ACgi037zbBjSyPD7hgmfgEgFX2Yujb0P1CsQ5wIzmHlfb2LzXz5sN48bu52m/W7x83j2+395/frN93ybnbd3K6b63V9Pc7O/epynl8Pt/50uR4up/3p9Hzpf2OTplHn7uu4K39EMF+Va1RKzIfmHHaKq4mdF2ja+x1Miq3IBFX6e/ikqJL/C/zirUVaKDJat5mokg/9OEtKb5PQoTJNeUjv/a50tp0aSUUuradbC4jF0cV8DMFJXEjoYAEqHpBiQ6tZTyDf1gzFgZdgeW9Sm2wqlBvxTDrJmmMtqtw8lEEApckMURWpYKjrjvD8qwY5yq6icUVUKEZjvw2q49O1OGJZCnL0YjH/fvOEX8OBk0a1+cmJzWX+2Hdv5tsvHr746bsf/u1v//bTv//182++nL/d9rvrcTkc5qfz7HRdsvi7LK6XZX/r+sUqbh8Odb42qt7xc04gtOjqiqb0xlk/OS5kLABj+tZIIETz5lLRPmGtQwW8rBjonuHlazZc6F1cPPqtJx2eVQLisRZi+e27J7UJM53v7SX2IX77ih/OaYgWQwk4rpNciTKoD/v9hw8fTscjLbsOXPj7CCyoojtzxMwDOHDDEGewA2wMoE1+5YBbcgFENpuXt35QDwRCGGDyKZxkImAzK1gh8xAoatSt11KACf+vgQbP58Pp5NsrUBjNouHD4Ujd41GW1mtPgooahoByNnk9hxqgzwcNA7LsydEo+Lu8J4EqODRCeIYHQoAkmOATJ4RhQoD8wswuwFMDECktoIo9Dufn/uHhAWrPz8+sREEjjinAkhMfC9q8OyO7wtbRoa3ZEIE2cZjMUj14YYkmpJMDBZipkPzXcUqJIF1Jbf28QWNCKCAu1KBL9apCsiiUOCQpKiBTC01kApITe4VfoCpIuiRrCCQnmqiduiTTsdoDSfJhliTdQQ5VADIJMTlygtDamiBcNLnSpgAOmdYfI4RUje1pSNQIJSqqc0SHO67QaBEYhzzpIl5EAOIVUkRkyoct+tPdigMxY66QrlfzaTENkpkQut52Id4nl/RoQw5hjJpwyCUhX5aUWSBQXFUF9INt0BqldCURjUoyfiXhnv7sOQcDGDxEdIvve0n0UXrpsAZP0AEmqSeY6FfT4NMK+dWDRKaukaF0t9Ve600HV/OFUTAQ1sO8+qFcd/iGNa/QHqvU8uGooOs6xupms6EMNhp9fH2cjOcU0KF92qTgFfOWDkP95DzJLF7as3Ik/Q8+yaoje/gr771VC6GqS5Qb3Olw8faKFV5lhjOiIoUOnHpQsS1DmWmo55y03T6igNyA4pPfFOq+F0vtfbXc7B5X6+75ef///Y//sf/tPaycZxcPZSJRhgXNEoWs3qCtsphVcf2wtfD1enq93COz8VgmJzJ5/268hvvD3Eal8hWWGbK2KabIZP0P1+qRpnzdFe3MLlw914JZ5zrzffL41tV6s1pvV5u1p1LMFHS1bCAMOpPWS6j6Iahe0WFGUwzKjYAhV3Yf+D2ys4Xxr+kutdshUSBdnKe6XIkmByvCrtChXzPk8EmB0zXyhuyr5cKXHNfo1M2idhcfGmlmu1pNabIxWxDN8/Zteg92EMOm/L5ezxM+4VjWnevtB2wgI0Lm3FJ59hYMzUdHYx+CIU5pBcLS8VDGSx3ke6Tw4BuF4ajcfSZ17Si60QCo6iGJh0OZBdJnAv2ZLyFBYDmAZkKsVV+pAYxOiZSScQIbYgsZi+Q7bNOC/WEULpOKqWRUcWEmbEfwlPBMWMpaza+rG73gwq6eYCqzo9XlzEPBxLk8p5AVOQgPUpZ8hp4rKLJq4/L6ip0ZwrNyWMGc1Mo2VV4lWFmomUtaxTRxS1Nfq0FNQaZBalhTYuSRjIESo6JVzF9RBSVY7FI7emZPqyQ5kdF3edKXI6e5P+CVExnCFWh5wTYk1I0UoGmntIt/dAnFsTk5Lv3zp260NASI1ZlUOHFFsAiIlEEzQu3ldz8/Kqrkx5D/cdogPhVVvtKPEHYayCw5iRfIA1yMCS+7Ky0nOVpMejHckFHRyFUPHnnGgn/VNdtZ2rC3fjjYNGdqUKYLsCz/noarBH0hTpBqDkkvd5MDK/v0fdsIpGGblK00ayIfnqrGRzVopQXwGLmA8RNK5oKHMpILoXwQGqWbGB4wzXBkTNojcExJ+TxfcgAQ6iZy45wS4Gq9ye7MzICXyBJf0UBUfJVC2ESEESzPI2JlcNBTVZvIzjy/uERd75G5eIdCTmSG86U/Dv2+Px39UoLt+tWfZVKlmpzfXgsfS1/CmumlGkdIuiFP8SmHLJisRIW5kwRyfojPNVFTg0m9bsDGJ7Kv6YcETiHJKf9/DRMOkYp/EvkExnHwKbTiTyDk7eD0dMGEaq3YR0HLHM1tyvk9VJEhDk0STTkMUz+iMRrVOjLa7XqtyNAvcEa4lsElg6GhJfpOGbi2AWxVYiWDdIVSvT0YAGd1nXXzxW7ZPWx2d93y83cPD29395/drR9XM/Y7m+tsM7t1t+Osvyx9aul4w/Bux/YT7Jd/HvZHdlinM1y62fZAERWzLVbPNhxumEKSrPXIxM4L/Kt+KWhI8t6AjmhZHwNFLRao5CeZryAOTH0Xwusw/iEsey2YBrI8JFQ8/vIzk3r5IDuZiVn2AcXir9jU32k7Zo5+w3xqGCZek5ZNmkVeoTUfW0WZUwineBCb89bbg0nI9OPSIJK0Ihc6ZmbFk8uVpfkxESmBLyNhJhFtXW5FFywAwm7lBbflgI7BRj1yFPWFU9rhI+tOc3Gcgy5pM1/dLzafz+6/uf/yx7/88PNff/nh33758vtv5m83x/Vlvxz2i9Phehxm/fzaz4Z+fj4vzsNq8Bf9nW0zRqCn6l2jLHy0JgLXAoLBohN0PScXzoAFMqb9hOGwn6RTkqPM3zdwFmJgZf/gb4A6H9WeJ19Epy+h5EJnmydNSjdFGS14J7xnpwxN0Fi1Ox2ncdjLpzeYPD89PT8/Q8rv1VPZ9UR9c5jvEsmvhigsCwIHVqBMERTISsMq3ypuD7wlhCSgXxh3cQhU+dBx7g2Epm8M+e233+CEJDg0x/4CUiRpgrZAyDGKqdzE410tcjXz7Gm/PxCyoYOlOpQJ5kCcTRzS0Jx7irUPfZd01e698ADbSSomUJQBcmA7Oo9XzJ4TcH8yAn2Z5hpL0AFqL8UE/Pj4SP5+v9907QebWLOCxgQc6dPFo4BUASfU3LnZI75YxJt9SltkkgOkql1WfJJfOTY9AmhQm5DBqcwJeaKGPEVn6ncyQSBeOBSRCRQa1ls4RaoQAJJKnZyqWK3U2AShahV7FJEkUuJXRYAIvUY+kSJiw7GrY17/DJ2ovW34KaoIYQi3LiApT4HiB6hUXUWWNPlVETSYoe5rfFBgYUoWQLwA5KmoatlVPt4tA1UETtEHp3KAqisJPTNDXgRaJyS/oBoqDRAnp5Ln05kkAJ0pkyQRkhLKySaZSWpplNGk+yp2L7BMhBVjLBZqKJamJYEI2jNVW98V/aJW9AmJlwh0BP0CwPTrRqsKQLwiQNUSQRetuiBHDrJZFOJgIKxWCERq5jm5RKf5DgiKQbb1GiBQVJrbzbI0zfKUNJStF24LCp8c7E1SARuN5RSrlCrIqE/iFFCrukBqHiWw7/UlLbZ3vWgfFC59p7LpdmsSudgZrC426ztoQ8w1FOuXmQ9SsUG7zZaz5Xqzfbi7u2c+evrn+/1vH1jRHHCHnkggB/RwsO7yYU0da13Kpit3E4i3Xt5vNvDjiUwAMbvcCNm1baFzBHMVamo7B5+luiUDcLngAt8vtNCdAl+Y6jyR6b1ZZjFcV9f52pdPQ9TXynAlDs1I6R2v7jahlXncqUKyZWU2ktCcys3yo/6Ju6UjnpQLTiDy0jVNZNTgFi4jSyx/Wz0TMOL5A8tzWdrCk7fHbJkBYDDfLtBH7pPhMQOUEeP6I0AZvaON6Qbob49L4duOwQaVDGZjeJmT7Yo0Lz/2pQcuMmiPA24yiXiHjFxbzTMa1alWQdW4UAD8R0ZkiDWzm6SqJwH0E83CoCql78KvGjYCGMho1IrWMGJ15BGNfFmKkLNLHltkSaINxpCpgwGkg6SSFZd/xq2FNQFYhHFDjNbAXYCspkTnQeFt4RLKd6jYATeWC1fvREKV/vIznlKNapVcMg/rHlHYBtmwF4kyKFfeMB0R0zf2qO24HwmzDUR1fUWOMXAI+U9Z1InuwmaQX3wsbRq2HOsCqMOvp1K9NKR6lJss02lIfMsC7l6rOU9kKHHssHgFw1cX5/KWmWVe5es9fawzogPWujkRQ3xCrpBr7TZwBISZShVEP2rbuOMFe3No0DbWNX6pp5tzsNhB6EA7DAF6bfn9X9/SDET1WzVK5SPxaB3yJXlBdZEctu4Qz/JAxG5Xxf1LRmzRTkiBHMu0xprubElHN7Za3I5jKUMjYwcZjeejHUe4ds7EzGeqGCObKZKB1eMgbdM29GvzRU98qeJkkXh0abPJCY/RWra7wEeG8gLFdElnJGRSLwqRGDmKWlYDv2lFPiIKUWUZGP5GyEMGOI43KClyV0vv6YwhEnkQ7ivrXRZWnahAt1ic6GNz9EQ6jYHRDmVs69Z25ufb1V9cuuaFMv4S9vnQnw6unFlf5gSobMS7C90kqyXCiKeyYnDRU1NaaaMgaZl5HZ9yyGq8phRo+lUzH+eHZiYjQh39SCSYjayRl3wiyxp7FkjoJfKvLhHSRNFt4b+qhb2nrf8zENfpMl09sl1qC9h2oBX5kTEdMBmoukArmPDTy8SSUpE2VcdACKWqNWMNjNAhIyevAMtwUQnkUIa0W1+5Uv9pJfECFxd6ENVVrfsIyW22mS12i/XDmi3U8uHNevuw6h428+52WfTDqr+sLsPisr8eT/PL4dLvh/Pz+Xzqz8/H4/N5+Ofz/uCuZpgNeXzJuxhwKtWLNp8jJtakGgCQGZfrU/jIV34MVXGKV2RS6SdQOBNU8pPMVxAi0UeSr8Pqx8wVshdXyfjMF6f8MW+7tMiEBRq9h6RgltzKHOIxHDsuvVf9a36xbx9U+2OrgET8MG5FPxvYVIrj82GIdutXESk0hBkmQ/MrUpmuI8uP4TrNJ4eLZH2rHFbDHVc8qNzqfMoXta4h1XgFqAaQaaiMfno7rVyF0RTApjmsfW65SWfpnHb1dwofNnefb9/+fP/Nv3/389/+/b9+9/MPD3/+4vbY7VeX3+bHp/nx+Xrs83TmahiW5747DKth5nvOIwHt+bwSTfuiO99lx0Thcb86gedSNRY5Mq/glBhHedk8iCP/dlO57+HU+2JaZqAhj3UA5IJW60epIdXVzYwnEJsNlo4vZ7KCEHRplzijw29m2Xex1WcJvfG7QzXmdtQNHm15FpAfHmIHtNvtoAwbymYzpVzZgwIMQ9wxziLDRZZTPaXOmXRRisAsOl23Ib+KqhTRM7gkWBAC6RRvWvFRo99++43Q3FCmiM0FpVCAwzq2AIiyZM6E5pkrMxy7Su+S80QjhwixxFyslhgrDJMlcyIyyXnpMAdSUHh8fNzt7mAV+mRSRIthj/4VSl4i4Ie11A9QFN6oKncQqbryHPFp5uHhAZ5Pp9PdbkcR8W7TeceHLlDZIRuxPD6DJm2RCQLI7K/AYf8IVXQJJkVT0yAUY2SSLICfYgMoVkGgIkA+CCQB0CYc4ZWwlVFJNttVRdKBykej4JCEwti/wkS2coKbSMYmERgmhBP4KeTSHXEIllzE77d3YCAJbWjh41U5tO32K/ZJSD5t0BAVCyYGJiD5krlAmd6RRHMlKUVVkTi8VYTMiqe6u3EyC6qoAASSkh21QRmcUYec0hJVyAdKQKBhVsX8JDndgx6qpwq5SolQfaJDCBG8P1KzbYOVLOm8FwZhyBEp1AkVj1r0snWlRk5lIjZZ8eFzfcX5BBU4USeMGr/udbtPXb2/s36tEo2Qn02Wa1DRctoLDyShDFappaQmKdvhistGPRJvN7mUsCUatUg2/BFkdrk49f5aHJyonbNawhLgarfdyRCLV/AgGI9FrQtLhqg6XeRwIE5R6Z8WUTWZEg/D/E96pnmL2FnFy1G9FteqJgajyJl1rXShT31qiZoN7+oTJZB1knH7DA6+euOyZHHxBWY3f8latnHjqw0bWX/hbb3bYeC3xfm3p3++/+fT7XT2/TmKBjOoHjYNnfaVFU58QqfztpVuvXrc3W06f5VMgBu6xBMtv6unVSopqfq3x6EIt1kA6NINSZDrnRaKlL3D0Pv4kjd5DkxTyysTnPvtPJhR716BtltqBnXu8Misil3RT74iECuyAc3u5txOuh0m2KLjg26nxHvYvUfLVaRzoX9AGKLAqceZMJpFd4SU+Co3pZitNpqqd8Wso4jVytOpbr31zpmcVzEoNGYVIXN2YHKjQ9hvR1ZGwHI4KEuNS1n15T+Za3LM4jTsD9qStndKWQoAU4m48ZJJ913I4/MHRGU8HCt9xqLHKJ7h5F0QrCbQ0mXumhXF5EkgdvJO8yCHKeqxprC2NNSoVHxgP66F/lJpOSagynolHlHtBRUrizpPyL+RIBoJUf0/6rGF6gDpE2c4yHNSRcMOzUtkmH5c1eUukRVWMa8H5HKhWpScEB17YuciriRSnLFdNU0DZSLeGoEQkTNmEkgRmOEXpCRlIwbWVOp7S6cq1qdHCL2FJa1RV2FH8GwofMCP55aVBMfhoh5kjz8zWbWurhd6qFgOA7Rs2c2a3iADEdwvoY9oQaNCNUHEu4g8mqmRCI3So/zIWJYBEiYC70oos2kssjlwa4CqIvdPIFW/mIxpNevCJ+rLkrn84W/v8FEw4DhTdoShPeM2pozIohj8SxDEjOC6wqY6od0yPUDDSCQ8mmuPxTYbr8FMvDqItIthysOj6J4k+WhOBpAcU8vuaidMCbUFvVCNLANbYhwxovCfuY1Px0q1agf3yrSLcipH9mWXCKXFlRnymeLInE+v1yA1wC62pEJy7TsPMOhEmbSiWmKOYRCqDxlROmcSXQH/zDX0MHG8gBqY40/ZIfTeLok0HqvgTfAYCOq7Xoipoyg1jRMrs8W44mCrYfnx+RWIRJMQ5/JmmfnlyKL/5g0xeHBPZ/rBn8EmC6d1wZdrNSGR7bHCqrIohbTaam2nmaaNQNIWvY5POWRZv0XbB5FSfyLBqaJqFX2m2FlXFZqPsEapOwJlYjHI4LjltFIrvIBjYwxfGPsE7Xe1BDuvyFb6fwvMX+mlstYx76V2sW8kkIj/yNZaEifaUPcZmclpOA4b+4RR6F96BckocFxGyGo37YeVxACUSrG97PxibfxjPEPi1CFM1VwSS4ndEQ0bpUcI8fNMqOvNhoXK9p693XK1XV18ZOl49v6E/rQ4P12Ox1u/H44fTvvn82l/Pn447J+Px18PR18ScGQlkztlXAa5+6329RhpTkY0xIxH5CUWLl9fI6sfXZU/laK2EPbsqRr5BFy/iNlg7JQ/QhVgSbdX7ctg0FuRED+Z0MUFzj73ImcdZFP0IqOWGvl6Q0ehN6p+TOjoJZrO0/3Ziq16vpFU+iuxhFlNyjBYVYv6JGitHLZN0X5kEjfDW07DDhTKcvxmoNZjmUZk2tncMzgKSDhZhzVb0zjko9KyGm4wrsxXoECgGBUfow29gO64gbxJt953F36p6MKA/cetW3Y7NnrXxea6eljsPtu9+WL77scv//LTDz/+8O8/v/3Tl7Pt8rDoD+yLL4era+jz/Hb2Xt3rZeVN3Mzz6xNLIMmqHH1qeEbI9XLtLKOPdA6H3WKJpSys6nmQiqrEA+xCVGtJjLxZXzEV+TPPap6px/u/eu+QDx2/+3TuhC5k2MGzEu+2GxplT8X+gWzIElKvNh5ECNldd3mjSmlsnabZ3mRR6TdsIGw7f/8IDmASNACCdVpQRNgJVYS1L8sNaoVhNa9kLJwdwt2OjUG3laGeCSBaUF4Ux/pHkyFKQ/mmFVY1BASE9GF/gMh2s2WBDZc0UYcyaQhxUMsxvJx22w3y4RUpQgIkJaQVcii+5AElmiCkNipFyf7wsNsg37MDTars93tKHx4eum5zPB4RFP0ASE1dIsqVnRsaBbPHA0XxqJAIF5TpKSqiytr7TRVRCznr5er+/v50Emd35wYSSXd3d8zjS3sEhWNZce+KMq/DB+LUILnd7kCAYXQFTvq3vYcF0Yo9GiIkSSatEy+oHLoVNCpCBMzpEAcg+VILFx6GyQehcAhf4xeABthBYaCSAEnoEAGHfJIFxAFFjJ1oOeMLgKo5+ysKh1Wgqtxt78gHyPdr/7xGhHiISbzYJk6E0movDAoTQsUBMIu3Su33z3qXSozCAlWl4uAXb8U5KgyBbBJzqyj2UDkOfUa7ftFGGCVsD3FD9FPxYauU5eW7FbczED9jglEsUYyKbnAOsFL1crDUUolDESFxDKPbbIhR0e8ifI5PYOSVWuQD5BDiI7sQRprnk+7xmCTZXfZXximFIB9OJwQSDZOsGivYgGROWFwBqya4gXlGMT0V9fS4OTilKQYUdKjQWs9YAINkZZJDbo19Wldl1xt6JIQpcErVoAGFXxGyaNw31+YH2sDCCilGw3g/miANBW/eiI8H5zZcPJdYLlkVYPpoEHxCclAL1fEX8ISE8FMc0hYVixOoo6h13mLrF5nnHoeuLj0Jc49PI3CFo6FuB95mDX0cJQWtD5UTg4B1dhDXFSPPE0nnxfoBDFwX3b9Z79ivLeFrvnizfdiu1k//fP///L//94fT4ZrTAHj1viafFlmganjyqYjcnJS3xqw23WKzXNxt7rJ0wvHCYCRn7NOL8BBeFDaLPDVHuHRR5GyhorOMyQJfqexk55I+LwjM6df1fDtjMvQYFFUA9N11euTNUoqM/FyRt3mo1Ez+NYrUu424MIEXJYp+VQSomINYsui4yECDE7u9asIBHWeXu9mhulu55PpFCBR9n428wISiRzt1JkU8XZVBmH4FPWNo/Fjpxh1sorhHYTkV+/E7G/hj0chcSJv8oxC7GFuqtKcgsgUnDA/VSzn8s6Bii8aE4yo0KlalUlHPgHQjWb7od2uGSYib5Z3rBLmDBQc8ynQ4w4i7VtpSl5C9Mn4H1Oj9s7DhG4jsPx8pYqeFPdktSIdZ2RtxTghMD3nkqqA1LaefSOEb7B/5K80LyORaKnzCgdpwG5jF/dqbgl3/YAUqX1fjojSaNW5IQgbIpPtd8dmKvWCzNpZ5Jy25aW1bV1wAzVEka7YLYlgt5qypeagKs4hbwSwXLuaiGC0JQvQ/bYZC0OMEVS+X7lqHr8KlbyPB4ENVyKvcIsyC/W21r9+BlLZHc/7alCZTL/pd+vRljNGfxKYW0dwSnn6UNPE0lLbSNB8hDPkWKRQiCTOOEI62oiivDFuZZwjLT4qyx1GNYJnEX/3w18dS1csFTcawp4/yIoOOaUUkxHKjLNC80qg7Q+/DgniWrzAkW6YTFkN2nhwYocaK+o5Pe8Q2/XEuHbvDgR6CbnFJJ3krTBahQoaWU6Mnm2TyIVaOZkj3jDjN74IvYiHOgLUP7SrVwcDTQak+GeWSJ70+MqrTsrn5Eg/EOhB9ry/XVYYMzCEu2GGsrKnUlajOK7pfUiSnMkGO85ey+4pnRLMzXH0zMGxixtZhcISz1mQIzb2Fvp/NzlcuvOnt6INEN9+E6s0yXi4pXGQjLj7Fa0Abw4UpXK2VhwEhLOZAF5/k8RT0z7fL8Xb2DTIexAzH63BgPX0enk/nw6E/+FIZ2qMv9QdqCTtTtAI7iaTdHs1Vhi4rKuQyFh1QStFYLeEIWBR6qLKGAUgxdINvqjLNAd0ZgO5pYUbBSFY8zE6To+8yHFNkDycPIIOW0bc12iaQ7hXIyKCohmSs2qKCHTVlVr5oZvswpkPD0dsAWoTFZZjySmbYjuNMXqOjWeI2KpIWx0s8jbOFMVSmIdvLtjk55kXjsIBI2BbdrWQghRMEhov4bC0TBmwLkuCZoX070bpsgI1VbqiiOLKiG/uZFhU2Ngu4+ky6tOEXAswjtopZdIvF/Yp1IXuQeTdb7JbX7nbprpfucpgfn1g6Lobn6/Hpcjjeegxv3x+ejs/P59Nvp9ORldPhhCV1tzljzfUP7S/DpnNV0qg2/OStaiUAmiBEAxS4oKA0yB9dKMaiLADsC3tAa+28N5buc4+qRrP+jiZJpqPGy7aNqM+PAU7gR62kSw3JSITLSOzUiwlOZ1/foSwYYGzL41r9biW4Ni62FERSSjbvZ1ahcZ4w7SCzLyiyC7wyYVK/bI/LrpJl/gU/7Sy3JoiBsdFRLvySrwjW919cZ1SViknkHiiIGuayCN/mK1DyLQb6nFSqhqIkbMtz8sgcTsIM+Y5uzRXqjkMs2CIz7cFoLYzc8LbnWT8Qz0v/09Wozdy7+fZ+vr3ru4dh83X32c9f/PDTtz/+l//rPz7/6ZvHr9/Otqyp8F8nnNxiOM2H43Lo2S7gVtHUZTm/rJZc+vabu7L+jHMd6D7WweqExkHGGfvjFX7xQ/9skJ65hQmT0YH4Ge/0AtOOg9dFi9Ix9zgX3fwO//D8gYp02GnvD9Cw6t90W6Rh2V0qt4uJ2Ndg6acZX2iSstPx8Pz0gSmMVs6nE7R9m4lfJXrZa+p7fjn3h/1+//TMpq5wdBG3W+182DMz+2zyu9HE2ew5VkELATpi8AFY9/pceoD0IEW7zXa33fXHo3bC7J/drF1GPX8HWn/DHEy/0pFooPcH/PrT89EZvb+wjO7YZ8Tk2Gzf7bZaKUsGfIQnKSfY2G66d+/eICx0DofD2fMLrQeEemwKBVO3+KQEudEDdPJbHGvYfvrwTI+8eXzz5vERQY6HPYpDOSwA0HYZoEbOPqfrYFyvxbYoPaWN0WtqI+yfj1xwsvInrTaUDP3ldDzlHVvsOZm+41QZox7CsJPawJTszZdsid0V+1tRNNMhyNs3b+lUrQA7OA/QpsHHh0fEYwPstlk3o6nQ43RqVrwZOKrHdU0VnfsT1uHrLtnxMXF7gKW7oBR8kEmKsGa6vxzZAbq9REBosULBDJNczM/n0HETjtMhzzVSLcEg5Vc7xB3+OSxmlZJW/OrR/kIBtmKLGEPszrWXC2ZPZwqwriGHLyCw+wLQLDZNpGqBQw44p7zDyNIc5QDpX4+ccM652aTXDt1SaVyI2TN40S9maKfq98ynO5lSfNLBs23YjG34KgridqyCImk8Myl/m+yAxC7CvFHYNRcDastW3Hu1MGj0zrKIujc2hJvt2soMd3rfMep8CJO9t+csfH1L36NE4vg+eo441NAOswij7263I6RjoQGLasYNpoook2bY1U/FkHTzjJ+LN0YukAUPYrRRZyWnBrwfztdeYZQtb8v1bNX5GMrmfGQRh9/BPnoKZihggd0dlytXb0zqlqBVNOTpD1Y9+GzMhtkVgjOGx3pDNVJMM25VtBzve0DnBDoUb8XzUWPNFSkxCeZqeEqXaEbWtdO84lHsVjqaXHSFymlQuwq6RoXbSDUvPD/ufT5jrJDpaRGyz3y3BZk06qKEnLTG2uXp+Qkt49bYzNMLMIbBbLb+ihzIkgfNuUR3xb86JJzLSQ9jOiUPU480h7TwXTioe7Hc+AyX3zAxLtGSfcWmezZ0dOts7XmHy218AQSxkCUGleMM70u/nXtyH+/fwNN//vf//vf/+T/vum2/f37ev9/sOmofMJ713Wx5h9tYL+88jVnNN6vrrhu269mu2/lbS/oXvJCuzyd3sjTQzHRarNpcIhDi2i7LWe+usmZXNk3+tLE3zzhy0IPaoA9zuKBrmS2vTnCoV1vUroo+7nTpj8/Ay2rFmNagDfXXnv45H2c4aQlopjxoyuIzqEUVFUCDw/gTDb58g00O+onfwt3l3nzH+eB3z4sZM/ttvfDCSvOyG/znigUjfenvLjFs6oRA4mgD6ZDTP8ZiHEKYkBuldDloz7k3cwXkdguW3CvWdtHdIwCSlzO5Q772jlh07txhc3ZZrjE93CrGfl2whkV7dbsUNsrwQEhfFcQU77Gsxu1NN1kZnxkped8DktJ2aU61pDuwMW8RsHuguXDCd+d2O+wPeffQMMyG84Lp4Tasrp7WRIJaiTs6pcblUaPGhy9wSKAOVINfWNPRyG1G/u0zBwHVr7V681hQepIcf/zUwQLn6A0UR+8ct6RdpE8d0DWsWfKg8YSMSi6IZ8ZinZldrS6jrnQBVnDy6RQ3oXHx9EpUAQqi2JPK5GWGgFDkkuYCzwLkXUK/4hBxknKXoRVqh8joZJHhoRcG64pBuQpyU11rbaW1ZWVxo00neIrs5kH3SGdjrX7l5phYeIuTa1oqlgYkr/O1shZnri2aHKFMowxRDwpp2U0/KKSKyr5MWSvpfdAInR+ZuNQbY2MRKBNmmRDFnC9//Le3oqOZtJOwQfKjxvCiejVs6LuuHssVOI0aT581EN8Pg+Y0TBXzZmup6RlT6UAnEAmCT0AZEpGbDsuVhCcRjDS40Lu7zKCu2MxbbsGwRoyt9zUUrunTDOgiu9OwH2ENjVrLSEaRl4zZepL0H0WsfejsF1FapQZWJK8Jb6dYhxBtVVHIWqSIxaXa4A++kEFBFNBeqUUTl/fFzOa9a2BM3CMYMnMQg0Mhk0sVqTmZlq4Mq8qyP1sLTdZH9L7+4uyhrJ4F93H2N/NYatyOw+XE1bM+uLJyZGzRXk5H0xsy24Ro0RIhClFKZXkBBQ5EG1PqVYy43rvlvOBHJyaVprKmmKUhmHj7hI6WZj7AuEgcls239wqtSLS+EHIWE3MByDdI/FMo2aeKU8T9KgnPI5wEKhNoFCsclfUCY0aqCpUs+wHMKjNL2YShMCRf5bwOi3cCez45ECnDLmovYcvRHZBBF8uka1cqM17KaBw+5kcxoMXd6MdACq5UNHI30ok7Yj2Ad6bAzS1unT9juJpvF9f1zTf7Lobj/HK4nj6cDx/Oz0+nk9f5+Ctrluen94fD87E/HM/X48DsuMLoUS+te9KUhqs5OVFAGmWKM64JMTWYVbLJsZYlS/L5+opFOMwVyls8nNx1sjpUGpO89UHDEVdTVGwwKv4lZwTxCrvad/FYuYGwRA9TVisJfH5U75QHB84GOf+oTi76pCXhjtC1ljfcxl00EIWioALynWaKyUn+SppT+nPlrbHRslC8gc6Hiz6rgwYCrDiPg5lWli4SphwrsZSjk5xKrV4ajcVgOxnFXh4HSzSmYxPREZHshGRo4lD/UTEALll3VI+HzxX+cTHMlpfFdr7e3Nbb6/pxtfvT41d//fanf/vhl798//3n3/9p+8VDd9f585839tPnmb/5flwpcnxkFJhvtHTsTICQZ8q3NSdeJ22nXoRg8nFppxIULGs6118hAlBFLsMuJSqtdbxF9CnVcKZkMMpw0kRYVuYeinXpSmz+EK16fz5jm2QjvkHG+1rc9bE5n/k4D9SD57YuDDrz8eENOKczUrjLWK/h1lVnABQo0FBVIcL+xHaR6zWdJCvMViVfVSZH5bg6iptgd7Jw58n2O09hsSkQoAurp8MRICQpKba1nV87M4uwuH64v9fIWYUMw/Pz0+FwgCi7UZpj+Zo5zDdihFsPcfb7A+2ydyDOSp1WVp6FdK4BYv72RYDSOnKCggwHlJR+DIBAqNTMqIDdjtSeMlAS9iEGmxqpUymmi7whRbtFhCStENIimVBzayGHHqy6u/WWkwXKI0Ib6SnU63nT2UeMMTAa1ddQD8ruMDFCadgWTchEtrJEKhPAVMAsmDqOTPCpXmh+256fIUd75IMAUFpKqCSlxAEiRZ9SoCgQqRAo/KJTOVURqFLCUnUKa1hIpGQphCo1Xvbzsb2R87piFVlqJ7rsAA15yaF0grDQoJpghzUcvempGi2ChUApOQWVA4BWUI6KkCbcnAvZ8qk2oNyRjZJDCEupYH6Nf3YsFscDQDd1RNEe0qDdr3Wp+WA2nVgW/mGVEQRTqIkMx8CgYbT+Kz0Hh7hPLLZfZIMQlpQFuzfnVX33JniL5wOT52HIAWk0OTjo9F9M9K6SqY3wKFqvg8nhHL3763RhexmdsC1BrRjh1MU0Wh0Bw8grZxlNYIAGAyiOPGyXJPkg03cwAz752u34fh9KGejSTF8QKb8nQaeGyJt2IQJOMQC0D9Yfti4/+8O+4q/zIepvUWEDaATp0iPFP2JDjdblpPwhPEOfTXI6DPNy50Zb8uAmyWkKTeU+IzXOzDhfbDzQ8KG7pQepawSIwTm3oLq8pB2MDQhss3/77cOv//1XNDX0p812vb5bXpcXyK13/qzQmv/VeuuvPs93q9mOVdJqvdvc+/vUsUj0uob5WASi2A5M+OcWhAsBB0+E2NxTpByqw7OOGJsWpq06ubmU15dfmDvZsHo2SzcZYv5owx+4RFYXPLYYq8F0M4M7gTvWDBzU6TtcXLpRywMfHUPVM5N64g9O0Ck7/tRUnSobSnp6hi1aZruGA6NbsoxDuTEE9M1+mj2yJ3AZQulXW/E/h5REoo2A5h1TQQcuWH3kPQsMhGaGcvHhPqp2SZq1NyFcz4OGiIbYVcmY8qheGpWBqGJ1W3DRx6zRXKbZBU5hnhPAeUL3VwhFI3PaYW0yY0Hh1+9yrE2iZvsPNbmuQlRYdaPq+L3M/YInL51jEGKb7c2eN18A5MHRzG8IaL9IoB2dlHbo6UP0LNPpfUjHTNEF2c1aGhCzTb2Gh3YqBr4RgdWz52aONSlRM31QPiiEoaeDCQ0T6JYcB4Pi+6feoYWC7QPWU7os4kYQ8bZwINmiRgkz6ajE6flEM7bSFHl4mmjICyyyskREzRiciFLLJ/rNQC7GSeZRd9alWgQyKD6VMK8wb5u2hTj0IOq1j1zsuk7TVF3rexbjEW5CtK4m6EaP0u1DPYBpzT4g6QbRMyRUAp2j3pu8iRqx/QwILyDHRwvGFQiVmTFWV6pE2OVP//7O/ghUxP4Zcwog0WIylT4ZeSJiyyTlvPFsfwQBsCvCH9AOCyjKZ8Z+LtfLovrdjXzzl7IMLvLiJEgSy+2jDvEcXpex0RPeScYKi7G0JCf9EHMqPhQaqzGMPRZzI5saAUmyWxatxXAoyKGMyJUvlhFDy8kgrhZSknhQvYi2ENdFdo2lTBdNXkXUfmORLR6Pdr05wSKoE3cd7lZk8O5bV0OoBkuLXCFTtaqDPYXJUBm8YcgbxD2O8Qufy2nocQbHYfAsZhiO556rP3szHaXlzmBPVoTYd4CMMVPOp7huewRFD1ghKf6nzAYUjGSgQlAIEEQr4lO1EGy1fSZtrEWApmhBmlWU+tDy08t9F70SwuG04mnKCi/t/wEUzbTwErErpWu9IqEfkVFDLUdRWu/mCn0+R6j2ihrx8ROBEpFsobxEgNfxCSInbUu9eqTQ/hhZCE8xMzGqoxWoxpdzXOWkL8hHVLKMBssrVZ1AkmWBLQeBYbl2ArldlgvvVbiejzfWjOcP/eHpdPpwOj2f+qfT+fnQf9gfn54P++OF+Pk43DyU8fuKuhlUZ0grpWRpOxSdlsxw+2fnc8XNOjxTp0JzxisV4oqlWsjxWeTEtxORd71/k48MI69ABb/uvxcoM0uR9PmQF3MDOlGa9CsLwC2uK2bdPPMBU65Xm/6i5TSjsjGfzHMswt07ZpwLmt1Evc09/FeQfOp+zKl9mmJ5cZqRKbQR1sZLOkZyqpBlEDntMFrKhWP+OKGXtLYXKBVg9OV/4Ly5BT2ouMVEtYOIuGbiShqzscA2VZZrvosz5vq29gewh9n6utzOuu18tZmt79ebz99+/tO3f/nll19++umnr7/90+PXj6s7tse38+U8XM5Xz2X0lBBFFay/dJBqVq/rDJ05BlCucZpTt9GV6gqQdIkrtMwgkNcOZXGa5DjphQhxyolkMQgrbldCj12UjwxEiwrqqsK1qJ1PRrdZn8+negYnC9m2Zd109StItVhX6dKSpfxUtrcYLDq/XFzDen9hM+Z6kLibsfnM5TcV83U99WAGCtVoyaVZ5a4H32WwtS2S5MOTCOjL9aCTFdutY966In5WzNQ/nk5sk+D7fD7YbYysWM3gb5RcN7vu/v7O1V5yjqdDP5zZD9jQcsnuBZAgHaR+5e35eV9SI2+pjhUpcZQETt2UAVDUdf5wLFVSt/UXQHWkIAInMgMR+1AxyaS/pvxsJ51GKfGeCAwkKiqEAnI2G7+H7/PCGqBI0QWE1RA51SgRqIFDkooQp1Zl4hIii5onQiYhcUSb5AonrXUwbSXwmiz4lUOyzq2IU7coA/BDxQqLAnGgagGVA2NECkCjIhRe069MoIgQkgkboSGou9wTQWYhEAGqolueNFRkzRnZBqEgfNlNVPaenVEh4Fs5UGgTMpDGL/3xhBcDk6JqF2RKq0rFX9cCqulCII7qCiaWwJlCEGkG5CJVtQjlNlCYUxF6r3yzxoZktCbU4EyZ8URMAerFsjy4pxfIQ4iE1ol1rbsOalTRjelPDVjWKow77DVW87zfM5KoDREN7uS7ROgnJ7kZg/TKYpEU5brWzDaO5ZykskQkG3Z8bNP3Gr5osnZoxTDNmlNWVKcwN4/PQCBOm/Ast2vvaKNF2iEOYV8fE4LUifu9kZlLfhXZzOg6fkAmk0MZtQrkJZYJICttFZA5dR8NVQ5JV0KK30yrQELpd+LwDK9EZAPiHkO4kLa7atZa4DkllkUdtfBga7fn2bfh/rzLJn16Ovf49W69rR3cerOF18Vt9dt/7t//Y388Hbd3m8Ua53LqttdNN992s223YKa6WzNfre5Wm7s13nC33d533iOTY5n0UU4msG9nSl2qWwa1oyUwvURIUiD4RhgQck6XdTslKhFQwQDbIKbPzASqjCnCXzeqB4dyC0TOoDwN8YKWClFrQnqFrkKf3oUATZ3FyKEW5YlOdSqI7qZ9k5H7Fvsdl4FmCd2+OBrsYAcMl9N83ZWhqNRjSyy54kPS42U3xyTpL1ypTPqnN7AP3YNTpKzaavaDxGxSp6WPcjVwu56Gs2dDuC+qqkk5gTZb8Qphp2NdRi86VKJ8BZZpTAeBtAgWRThI90m5xyG70fOlvjV3dJdxWyFqSV3P72SOZZzrudypCks+G3frrywVfLjDgZ/KtE7TK19XhNQEjgIKMETIqRv9ABlwo0rCaRqcBlg6z4+wgaRVJAHQmeizhKMl+xL925/YQhZlNh4CRcU+y8j1lQISwxE5kBAHlp0asuv0CC7DyF5QEQqstYaMytaPFR/yE0MIYQV7MbmSNWosfci2HMGooD3QX1oQKbSkXcCPBuSnmLbA8A9tQw+CbMorNgquknjzketwBsMar+XbdfQpWfXk1kSba4cyjnBZs418voDC0lCJgLKEV9G2BBXNAeBd1W6+iGsUKC6agoJ6o1aKlj//l88a+Ul02PgYXuVEUju4JQBJTllRDfEEQrEGeCJj8425pMzg324a41CX6RKqhBOXPifMGs4Tmbrv29ukVnkQaHbFxdAVOpoFSyB0r9ticIUzOgGiCF0TlvQkK+RDRu3/WEtiREzruO1HklmttENZC0rGVnfE5sOWYZpKEM9pK5c/JQszs/YsZA140TVD8Kq3IaO/8Nav+DNnbeII7S1zOPhBV+Ngpif9hg9UNYyXyMigg8v8b74h2AMWv2m/5reQr45/77LzGXo2Lsf+cjqdD6fz6eyDt6whc5Bjq6Nq4Ci9GcCACKtPCmHsH9kumGIKNRL5BCiaGij817XSAeSMea84iKJaxHiSr+NA3ADxqe0XJtL9DQrdivlM+CkUZWCKV4TQjuN/hNeCVrxpqUHoJ6NVeAWxxjG/6KeJypwi/woosy17/KVF8/8IwKHBYgRN6QtIGGKFzDSUvxzKBMkGYlNVw5rAFElLI8Nwom8ecGNY3Xl+PV7758EXSH8473/b73NTzPHpeH469k/784fn44f9cX8cjgfW2ZfZ+bYafGiQsQw3OBw0DFWHUaR0GLL2ktO2TAREq0gG1MTPBBZXf0EpK5gaZ/q4ws54pRJ6GEWMlqJPMYL/L0CczNpAIWmtRSXt58Oz2JrqASPwauCUCGvNYlG6HMQTsvVkcOvNs6ucDmWCVORbM9VCtWZm5X3McSWcvmzZRo0RB4JKsn0fNZ7IuNRz9lWrxJ0Lgw5G1RkbiLX4yUpHn0oiYSwqPBL3i7zgUA1dePdsJQM0QbwS9hHbN5z5ddGxX7gu1pflbt7drzdvuvvP7t98++Wffvr++59//On77/7yxZdf7t5sb5tFP+tPeX2LN4TqDnVVkNS+m0dwUlBi4vo3W4sOBOJqFfwRKr8A9WeOVoa4ZEq1n/P5pEJG3tNPWZb4JdiJhSD5ILNvwYcTZ+dio8z6ggsArUHOZkd/EvoweOLgJoQtN5B9x2rjUzN+s1/U8P5Dnk4iCabL+DBGErBC9iqAS/zcc1EIhUMViNAQXLE1I7ndbvNyX38JCBxKUR3qcb0GeysnUsY/dSmRrrfaeU7hpouduUIPTGxUy9MY/el0QCtv37zxHca1/IjFsvjuOt/0wCbtn//85/v372lu7UtYfKEDGqN3Nv4QiQ8xSd93bThiEIJGbCsMIBE8wzAsTdtI0CgipJS65ACKE58vB3bEuTKpdTodaRFMjRY7z8iEQjU0kaUV4qBZbGc5Bvr8jC50oECvESE/pOwUEKYQNGdubU4OKwd8+iX9650y1RyZVLHzAqBRRFj4YFKF6oUmKzmSKBzi1VwhkEN+wR9mwio5QBVRt4B24QR+wCFJadU6n+vwUZdIKdULJ7SlUDRLCmsxvkZxXvNJ51aVAvLJxJaqf8gBv1p5TRwoUiRT5BbPJ/rG246KGUml14rsVJd4ZU7xAqoAVAGquu0FIEkO+JUkElx1UnUrE6ik35IFzEk+yDLTsD4C/SlWHdWYzpoKQuDf399TRpoO1jxWSwhjYeDI7m3mrtGbCdxBYQ9Ph/3z3pPN3Xa3WW+84fmAZ7gdBp8TZMMy9PRLpMPtXqmur2CXquUPZxeemWFxua4URy0pZiKlmXRQM5WS111rmEdkcKp3CLET8G04SYqqLlXkYfARMB/fys6ZJrxDB8eCv0wOeZWPhprEo1WUH4MeOWVp0C+zZ2yh60oWV5FXhmt6BcgkXRFKyYcOXUWOhxEA2HP47+ESddA7pOXH7BW5rGfYyXvFw7sems/PR19gvFpvaAkNL7r1cttt1vfzp80///O3p+f3293ytjzOF8e7e9zsbNfNvUGmW+/Wq+3SE5m79V238nk336TiTw7JTAZzmEpf2JOAMjRwMTDPHQd4FfiHFecQv72hT5E94qcWk97KNRP7Tu+VQTD0VAMTpr286cnBFG26WYIe3VFTQXbphlkY0SXZoQJgWyMqJsdNrmxk85WNCH7XO5ToCriKIWBinjuwNsjSJycCcJOrWid/jNqE3AMECqhVCFSPMmQsXoKClNOlsZncap1p0v0SoS88c8d0Ofpm3bwjAhYxAaSVkwW6p9HOW6EWHal6Kk2x3D3SOspwHkHrGA8Wnd9bwpZ7RZoTni/X8onIKRvpAV/PKI/X1WwtP6Sh4X4sjLmNE9PnWimkgDpliOlZ2IA/ePBySwszslM9kD53+KohlWMO/xJRSU1fheYFFqGHEKykiUex6lxtpyslZIOxHunoNaBkz5NECeT4iBIJpXSRJSSEf0TlclNeyy+EE8DzhgtJJGUEAcOqtMuexxIa8T9QnzUgInZFPKQrse0/xLB/FHes7leDtgA4yqHu6CQT1j1PyvacaoTow9+OWPozTDmn9Kix7A+biLZj8jF0jAWSzQ4TrzCNCIqgMvw02RJ1KDNpK+tk7UnNcdWhjLeLUBAiwPKX//o5JKqlCZT6d2CmnVO9ZpWcwjdw7UtBs40X0NNpkM6pAqqpxguNkRVXUmCJVQjI5M8WmnzaNEJ4+XW6xyv41+Xq5tOAS288W65ZwMwYUZm7fIsVaxk9kTabVm2T/8ZLNONog3eP0FI0MhO+YNYvH1vSfhUtTBY4kAgtL60kFmw16GFL3fbv7hL1aVDp7FAiJzy5sQPXpsusHbFOV5pzOi8TlaF7Cs/Eg5YqXkpia25eYdLTFe/T9wXseXWvLwzxROZyPQ9DIsPeyfly7i+nPCup6dQ5V8adPMljQYZkszUV2eLJbxzkKjA+1p1IAHgWFUpdNfNS9BFOpQjUWaJF9pV2HV2qODnVa4Ew3jgbQUJmAo5945Wv7lvF9vF7AOkTINP+t3WvUCtJsOdSgZd+X04ysRf9CG1ECo0UoZY5QWG+eBVJ/T7y+rJROmEsjZlBJeHrC2T9qcrRtZqRDrUpe6XihE5pyYHcWDV6tQYfQkVczxT7lMWZAwjO0DzPbsfb9ZklZX/60J/eHw6/7j/8+vT0637//un4wev84fnw/NTv9/3lCPbV22QYyyx9vUuCEcuwQyio0kB1uA/DEnEFYJMjf85M6lFuxtmnInUhlZksTsIraLhb5iFWcBmRltFO/hxh+mGpNw0n/q9A6q8PZVjOTFoKKzaJFDX4XXD4GLf8MuVqgARtnKl020ufxI9nmnNQGoW07koUuH0Zm+3uHyLF6NS6pLQOuKsj4MwurkNAsduSSYQVaIu4UqqcaDS/EEScioaZqzJT2aqyCS/tFefwShkGRtymFnOWG6UTONWSauhHdJUbpODSsm35RHe/XF2W3WzZXZab2/JhtX2zvvvT51/98Kfv/svf/v1vv/ztu+++ffzs3fZuM9/MD9fDaTj2bEVoyntwXCLYml42rWpHUGcWwKp8wBuw/YCJAHHXjllBEqezWLwC9IKmVZZU+kc73gBSm3+Zz96QDBeAF19qi8fNK3VRKsJjUlJzXw0h8rPLaGbGqux49Deh066kq2lIEbI9A9A8pWnDtzeStH42IQARcCgiUpC+khQMg1mRChGQ7VNtrXe73ePjI3WLeAl+oz9WfreqwgCYzzmIwlM973n1G3hGoncAgUQTPq1w7o+n8+l42nfd+t1nb7EV5y6XGiBAwz0NYv7973/fPx9Yk9JBrPPhhbq0m5OKjqURydIGtaIoDylAQK46zmB7T0Rmsk9D0hKZEOTn52e4buJnQw0OYUxCiaIBT2TS13TofN2t2E7RkzkdOqb07GBdLtKZJ+O+/0JLgGQZA5iHw77Q6PsasuSTzDGar5vAoOQpnVVswAMiUAwnMpeNa4lmnWxBwQTgfxKKzNLSRIokIUkyC6BTNJGrSskEmZA4mRME/QVopaBKQSZOPhGoHQ4HWscAyERpAJmQnUAZIkXVykoEiVQLGaGBni+lkLJ5wrrwUCChuKpe/E+kCojTChHy4/v8fV9ySMFtGhcqDs+voXKKiNVTBSj9EAKpLRqlZp57/BfNh32/aQj7VwQiDgZ81AV1chwOoUZ1/WNJCNorEcghhB4I8QT2NJkuEwjCDxq2okQ0BkIPZXxxDNCT7DbbdbfBEBmYy3XHVtPb8a63zWqzZP7cny4H9ne3ZybUbOh0yNEsmoZRGo3318vBuZwoHs2LRtPFbnEFQmkWAe2oF1EgjOo9CoFpqmGBdAYCq6QLHriZKHUhbgzNQ8aXZ3hDDuQzAczWy5WNSZ8FU7ovpfARhbvNe9UR/miX2mbRemZJi/PJDj5NYxLFIbXRfIRWSYoYJ9aQc97EDhrqUnbrJfvxMSucMDWlFFtzr4gvXC4RiSn4fGPznG24X/+qBHwoGNAkPMMu7WyW3fLhq/m3v/3n84cP/5yvLrfFsdsM94+rTXfdrmeb9WKLL112d8vtbnW3Xd53S1wPzhz26pYQlKXhOCkjOvSdQmWkZHMV4GLfVKZ1mQ2nmo7rOErgxJLoBPFVRB19aH85l6GofnPadjE1t0hOj9Sja/yHnitBNaU14BRsIAzCk5Q0MQJWMuYu3eHKpzrkoppfHduR9DzbGc/9YoeLtfaYhZDeyZZzp45zf/gxIu8ILsuIp1LkSFNEcM2JbgaIkxE798pQRj1MnQwNhk9P2zLgIwI+3+fK3G9LrIXMnsbMPRBjcC3pB0clJrH2WSq/wFPAtMDsO6eehzK+FOc2MOPPLsMMg8UmmPZPmC+uwy7I3pTBxwqBBeuNbf/S79Jhkp33hek+Y4EtmOz5dAKzadSrvHBm37jISi+ZVgXya4bDQaaiHVSnpY4rQJEyoPNJUGaSRAhZ2UlZdHvOIxpyxM0qJo0DGZ5cKpjhqU3lezRXoSyQLeByehCDvmC8aiIxFNauuhMyCq2wDcKMbTuzpC/Dn0RHKEMPo0CZm/YajZSZumyiWhQQIwFdXpSJthzYkpZyTDecUICNOHayhUj7KM/jmLpTZjqUsanYYSK0Bf20b98A0VOYSySUw7lyEo20DfQ2+DA6F51EPbISnypX6ozhYSrKAuAZnH91KPMawtIEoJaHCE92ZiLOvmaSqo80kUjOUki1Xko8BbKSPzs2n/zPc+JAlDCZVUIQUbhY2nN5QyG7uNlqfWMVQ8gst1pzzVdd7sdzjDHSGGMOPUe6KmYJCTV4bG3ISKTCApbamzI2y6YgG7mStpb34TI4DVIEWj5DqkU94ORDCuPRDJaNvuxXifnqJPkwYZYWky7BszANqFKK0IbSL4bsc7yC7WBxd+0mkHbsS9vxAUJdj3fHMIsM/h4sM5m3yVxPV33H8dKfWEAPF7YyHtC4yNfLU5Ohh+8oEUuEAnsgkFTLT9I+quRrAAM9/L4Ijs2KequRUX8fxSuSOFETLzmJZNC1nEIpKJLVqbROjhlCy5GlwmpQOBPaR1DVpfsqAugIXo0I3UNKS7gCzbkBzAJNqVVlqkxOxVtRC/wQO5lT5A9Bl5QqiRhCfQr9TKjQiYOSLzLp7vRgheDYxepIfis0t+oy58uDJX6OImWqhH+pggZNxuUsT9zM5sdrfzj3z/3x4KHM/v3T89PhtPdl0sPhdDkehuOeDRDryrm/MdbPWfus2c44tD2Ucb6hNS3d1riWLMc9X6AHm2x0gu0a2Aemk5HEJHkDx77c6gdc8Kp35r1gGsB7yVetGYlmBCLB+kOAH8qqIh9QbDDxw2AljrZY+WURoGy18ogOHXIugGrOSJ8Qeq6qN6B1XQKkix/D6oBAyWikwsQa30A4pw0vWQh2ismhLjlEcE2rsKOTJDN+j2np0xOZqDYYUg55SQHUdU+UjOhRSxB8FGm0nKh4DK1imPGjIuRssbrNd7fN5ooPX+9mLF43j+u7Lx/e/untl3/58zfff/eXX3788Ztvvr1/uIdjVknDYujnfT/zByakNGcL46YRLvD6qsp/nD4c+D2ezRZjMt+4l5MAFd0b5GwiErucZfIshMJPEQErNA9HAN31wE5BYMt6PmaFloOYdd4mkxtEUKfbSCpnC9CeFRK/P53PVkkTL1zR/VAAk7YoLfoX3wya+2wlyHwiMnH2+ZSSI2cBiqgFUFoEgbAqUEqVN2/e1Pfz1IUTMmHbweF7EnKPTOgvfRBq7Xa87/O8EoM2J0HZXKpcXxxj4XnwhRW0+ObNo89VZS6DESyahejz04d//vMf//0//yfV7u8fUcbT0xP4bEfhhKbci+YnlgCI1B0xUIAHkqUN9TneZjIVAUiR3lhAsPQQeV16gEa42bS7gVLPXiautbo1EMihXcQgRG8gk0m8FAuAAJ0thPL0UCmN+GbTfkScUigWsqQD6AEcckCAQpXCHnGg8BEKoDniVFH+3HlRUhACtEVYOFQsBJKEEw5AvCi39JhTHBIhKQeBqSIRAARanzLDvlbkHUy5NYlGSVIRbglRwkQknZBkbt4pPosCjVakAGSKgEK64fSCMLUIQUpl6GP2iOA6dVw20jArUgIWGlCZAPnUquaKTisIky0WKB4IwQDtE3wiJAun4kRITjmA4sRKK4lcRWGCICTIqZJZ+Hdg5LPIUU1V+mpt3OPNIe9rg9eb3RZbutAyzJG826IM92eX2XDoj++Pw/OxH/qn2+mKy9bbqK0Va2EXnv7qFk1TlUZo0rpxv8g6iVBQySkLxtoEADBZ0OLoXoqOeo93AAD/9ElEQVRVskmSqf3AagZj5VCKl9AvR1HUTLuqhVCpiTHl4Qnzc3I2xxICQ2UUXi86oKyu+dx6DoUf9NkP0pBhba8arxkvqSuDUPBry9bvSFHilOxk4XHVQOZttgnRtL1yPB5lBV7d9lnRLeDaJ6qdnbP0hnF3cek/WvEUgDq+q5jReGOfv77uPpv96fy+/+3p7/vzr9fZ86q7rpnPVlefNF2tN6vNBsfmu363m/Vu7Wt283SUuxNaNqxbZuBVPqIrpsySglQMVN1SYO+HNXIitygKC8XUd4nDOPOsgV1nbFoD9DwGmcnwSMSDEUtS1XZyTIfrHNjWXuln85he1Z4V+ENjlajta6nN1U82LRcJ4fGt5pmIZu0cAGXWBb7szdffZrWhgWpV2lg5N/9dFUQb7XVNsRbaISIvXv7ZjKdsunNMI2cDWAO+8RovPuQsBpfefmG2fr7abTkDxG9MvFHIB2Y9lPGVP9ktrvyVLE8ANA95ZNK23mzJ0vSyZM2BgDTV54Sl92zUJw/w7JpI7IH4pd59aBXfI+NXAJ4WOSNpwX4/4Zc4sKl+UY2SxibRqmswRyeNunDJgguWERZ+xKy/KE4rMGGsgfVa6ABTbUFWqfSPyEbT6ZIAgb6rNXGRibUZWFI6y5KOjKZ/gVBDUf8eq7JK5R9pjAPVvjSlBoWEUERD0tNUGMnG0mgi9nK4izGYylWpFyFKC4wWqjtWIwQf8GQLIeawoAfUbXi1991FeM3zvcLCF+FjynkwMT/8od7lQavWAl0ehwXnnLQc2iPPZqQ1tWFjyq17QfIUkJ3urRJGAZOsqJXDxbgAEVYd18mh7vKX//ou9GWdSx3WlR63iMyKG/Lh0QL6NKucQ/SE8GSGJiN4bFg+2dQR5I8+y0QkB6TgiYHaasK9PkAeKTTmEJaSxo5jZJFIhNCbYvA6jKn1HI/XrW7MYIsuJzJkeivaYunT9kxlPoKG+jOdp3f1ngghm1EnsVh1pEhO03XDMUxSE0oEwEinUjI1ixBIluRUJOPZgxgmFe2mdjiYDtZFl8cdyZbVSFXviyhJrSf9ASU60qPw6mPp5/DIHK2aHBHsXWxB9bKda2/z9dW9N9b7p+vt5OsWfOmC75HxIJlJEM8Q5dP0zXezaUvXWo44/gGbKIGBdLndIyjjGH+BcJwIQBjBK1L5xbDcB6cwUyIQpzTtGPGTa2yEUv1peoGkkRqIIDMXJGKyUNpVRJKnGRl33CWi4ap2sv8AogfLCF9HqGOnGkpFYUpP2DnWrsK40kVesiHeKylMTzDGKbI9BW+olTlFpuQnULXkCCciW26wK2w5DPJoERzsKkcsUaqcEphrm7Js3FzpgBFColYViRtJiBpBjE7VhSxgq778zJCZ+NT7FAc7zv3x9Px8OrGjdIaccfnzS+dZXmF9mw3MYK5MOu96my/cz7qcTJtyQNQRxLSkjFlN0rB9iC+gXZrlE59kHIzghDkVALsSTIlO3LVJ1j5ZALgw4C/m7KqDKhEXrfDZ+rQuhTbixyuQeHP3ljhw0l4YQa/SpDDTu+sgV3U6IrLb2I9UUT3UaQ/fyKbZ5W08Zjw9RPknkPTIgUwnXUFateFWLEQfpQZ8jrKRw+Xsnny/yXHuKQ27kK9L+8m5DGun1FdjVEMWyURqWbKxNK3rbsrSmuwVyWsPwQ6eLZvZtOMHhKXiHoWmVtfV3c1n8O8X27fbxy/u33zz+de/fPvDz999/8v3P37z5z99+eUX292GVd3pej5jSvP+smBB7J0p1GevyraEBVJ5VBh0Zi4Hyl/4U/VhPvw3RoBh/M68peFznIbc8bnOyNfLWSpQMQsFlKQLZQnIDp2LJRaLUYrUABwtFtstu4ntq3YKmJuHk2+SOZ6PR5aN8KR1hDknCPcb7hUwEdqXtP7atQ6Lx3aXLUEi1SPEETEi2Zp8U1OLaU3CJzICEIGxx8fHu7s7dteVCYJyEXbrGgVO4pAijjVeLvv9XnYPvo63y8kICnAMRr+oiJbRvF843267/AwNVdGUX5H7tNT++cP79x+enp8P9/ePXbc9+gjRebPZvn377v7+ARLoCpVSHWbqsAMVn8efuyaTJoi4ZfVOIvuLzEoSmaCQ4dn71rNCQrTNxkelzEufgkA+ADqZfW4AAa3qgolm4IEIDUGfolS87XyBp8diVAFgsuKggVN14RmALPTRZNEsbomDRhHCF29UrxMZ4uQAVRdkQApt7GuIRKhemORUHCjKQFUBihkikIK3YoYc8guIF0KF1cpUVPkVIYfmikhlAiQJKaUIhBIBImQRIYeiKi3KU6SqEyEppKjVivbMQ7TCqxwE94EDRx9rnQhkz8preCt4TRyoTMhWMmTkAQRqwXAhA5SSQ0icViqnqlcRRKpuVZ+ooRCKJFE9O3Y0oG9/hVlEHLBxInyQ73gLknQDZZ0i+pWiX+K7ufVEedVt8XuLvPd9zsKWwbJZbzs2kkw/bPD2p9P74/v90/vbqWfNGCk102UHfXoO1lx0xvMwUGk6i2JDRnuTLd2HdmRVjTTnEY3kIri2/pVT5IJODjVoKztMX0qlRGhg7laHMsgyyyG3xw1KTnMsRt2cOvvhJliR9r03MZRtO3DVRGPLqA1Vc3LoRMKEJWMU6UVPJ3JqsQ8FKuIuQ8pTAWys9A99nJFW6L8UAIgQVy1OD95gjwlQ5tnLap39QtAW880CdbOEyFe/6w73ZWdAk9GhXnAly/vz42beHYb375//52V+XtFpS/d+nmwuu417f+jiQYniOpj66Bp63FZt1h/lLW9Qj2w7I8hfzbmo32m28V9rjuyrtMtkRwRGTTRFl9sFtKj8vrfFXqjpw2WSzfFHM1DSTlmO5WhDp+EhB40x7flNOOrDUiSmFRvHfDAgZh2NPs27OiDikKZPtY/0JP1sR0L8MhtuOHhvP3KS0wCdvxx4UIWV9JGqlloZLMBmT4YnPYxSy3J+8I7VEpsZlo7uaFhY5jYZffLFu1F8dUv9TlDEpEWa8tYItcP07KGMR3NrpjREwy8Y4iIslzstDQO+zekoV63XBdrxnTKuPLA0UoaXHGDVO2swpj56XPrbKeoAM9QYYcmZnDk9pzFIEtPyVianmTIDVi/KWCNuiWGpBnsXVryc6H3KLBnpeNwk2kA+IxglZkChxqBJcNnFdhKTkJqFoPrl39pRbrWReqrXHTcfZoWGzXrSYMu0AOt2KEpAKkNGKf3NOgCMADW5wiIGQYyG4z4tSKGI1dkyJVeC3sWR+uqSt5LTWYDPjNzMEcTTHnhSDEkuuE+EGjapKJQ2JahdezojAjPstGXaRO8Ekm7tW8PRpAEUt6NwE6jiisTEASqJFc0TsZdfTjLMcTj5tatK8dAj2tFulcYWlr/8189EHAGGJpiSFSHU6qXZkmgyTkNgDOYzk2hi+bTj6sOutAxWrZIx60B1cMGQPKdIUepSgRWSz5AACe364gmc2JxJtetwd5e6X8au9AXajGvPa3LwYf+iWrvRJj1fh5u8s0ho+kQUUJTGhBZUcf7rEiJmyVV2WvmENSq0iAIGkTm4VPP9+Yp0rXOsWxCNwHhmMvhj4tK76YzioWJrVK0Rq+rSYvRDZ2e5715DU+RiDNAm3akPNcfBgg/ymSSWdx7QOGfEMbW7+Fw/gg2mlWkQQ1zBYyZZFwQlaOsr/hMvFVZ80sonMOWWeRipjxFMjoSaCY2YBa+T1eTUGEXmTAhjXHWNFQk/plc5QctCvOIEU9zEH8GI2UrHiAcB9MCUD8CVYSnKaIsHtOcxFKiogxlhipNfMVSez3/FwKegeUdD5Uw1oDiRKU7MsKh6xuew52LcMfocmYwwirAwGYdVc8T1z0FLosZ2qBqQ5dKqmK2O8DKS+66WLrpcSzlTeRfBacY1nGd+Z+EtW9fLiYgzWHdb4aJW17mPd2rr6haZZCTuVv6RxcNNR15YI51GSdlu0Cq/ac8wYoEOSvjzoEGVONJ0/ZmRMu6panXwWeSxaaWySsrc1tqzfn0mnIBcWxnz4z0SBZ9hb6uxFn18hnvH+JcbJ0G9CkMZfK+cmsNAtE1PuNnV+6l7GZEvSVdLUxziCV5nj6DSNAaalJdwimRWIIJ3ms1Ys6Nb9JIbSYyASY5b/6o1hTIdtoubiZ80rfeIIuw4MMwz/vtDmZbyOCZLOlZcrPPZcMwWuPHdpdveVner7du7h6/effnd13/66fsff/zLjz/88P1nn322vdtQzy++WD1iZSuWPifWXfqymQvx85ADjhUOTW1qo+nJkWFacjs0QfgSWMNNSc3PqdSNKEmMGEhdgZyKg0a00LBxQtAQkiI6DoKgsRan38knkyRALUJyPOM47U9H30tCaba1rsmIZKvvlgqrKfrFQErbAQRVahIphLu7u+K5SoESJ4Pciq/pUOvh4YGGwCnBias0uoQZlTVlDlmKVWqdgP3hdDiCzPBxg5EDiwvajuarXUxgv98TB+Hh4Y5WyKT62TcFnxG3Z8Po4ztb1PX8/EyjX375JZxACmSlXspSKUF+8uqWkpT8aoUichDkdZJIAclJWBbARS0E2ztTCDXkdCKlRM55bIkkDADkkC+XeWgLUqVn4uokmocgIqCNag7RIEs+QMRXBOX0iuRpvIPJupGLODi0WLxBHKhGiwgVQa58kuAA5MA8OLYRZkAjLMqEE/LUFmHTw3gSBwKlkhvRJihSVVQ5lSQsbpF3ag6yJIkUG2TSeuVTYSJSpYRFrYA4QD4AZbCJkF+8VT5VqumiABoRxV6yHQJQfHu9K0ARCKBVFYCiarRgIkJIEjS4nZCJAEUKoDKZEz5xuyHnbkUNIJOQUihTVJkSHP2GcuHraTpoRKgCcfeW2XDwaaYTjrSoVTRpkguktnnHGDyK9ZR50a0vi/kZXweptc9Fbrrt/fauY43Jqu75/PTrh3/+9tv726GfD77pWykh4w+ioTKGEwzAkHLlV59kWOkccYx3oNgQb9RPdVvxTwjAHzYMafAhS07dC0YleyUOE1Bq5zf2Mm7dQCs7hor6SReiKTBRBzn4CFpXLXhUFZ/dAURqqjGD2V8dlurIpS4EYYOxxgAkCRtsbdE5NXA4FVGu0VSoy246BC2qeS0NQK31l1yyNBDbOx1Pl0woKNSNvNx26drNZnfE1w2e1IfYBRtaM3Nd7u/fPJ4vT3//7X/clv1q43Z7u8UZMqP6S21Lf4JpxY5/1S2gNV/kvKwsw7bdnRNCUl0oZeNQqdGeC4IWRyEU0W14bFR9CyIyWTMrKMrtS60naqttuCdXdEQZnx3gGiGdQT/hL3K4wEYbz567lbI+0GytCCUMRFN3u2JNW5UY9V2tkHTc0sn2/MUndLTgWmxCrbtcPd7IDg3WoJFOD4vkpn/rzTOaX61dwnBB+oh/JUVwuXS8tR6lpEx5PI4h5W4Io+NiNaIs+YbcL53sZI811XlphW6hNR/lXkdlzNmui1iU0tEeTCzOp+vtgkuk0blnKw6mm6+JyLdBng7ZHW4z8Q5osGOU97CRhXZurvEUA77VExtSPQ5sOFYZ1T5eZFfW5tG1BJtZ9e1jemqpVEBddAb4s/IrF1v8RV3oQBWpCVc9URU2TR61RIpt8JnhPUIrDcA29QkhCz2TNiC4+bRxm0FYy1CG6kdcs/zINzpWKcJ4RC1DgG5l2b4ofGh+E6DvhA0qM6gyjijEHXuumWmnygAISypR5XefAIZ8RBXqicomr3W40p5m9ztaOsCN+SxHltELTWObtAmuDGmDjp7Ue4FqMY00hfsh5NMiAnhFKbUOhTc34/QLBeZQFA07aJoFC8u//bfPwgcGqh4qlJFcqf5y8U+pEiYtuQCdgThUyz5G2vRTlZDt0ABs3SoYpD0qW7hj28BCw5pDR/20A9daTIvn0b9HobNFnthb+rDS2seX6pr5Npl1nlryiEMHEi/MGMvhuX86RR+CZ0FPG8gvfxBHbTFTe47GmqJA0RJe7CK6qLCsuhWFAl4ZAlGbvPMZh4WmEAwPQN/rv2DA7xgZf7KTu9C7FauYjPvqeUlEdMhouny45pUzihyqRIo7EOgIclES+mcKJw47Tq2qzTD+eoWbiCPQFaRUCiRg2Xju7lAX9KE2BEpajGigo49q3rimHbEagrlmETFBIHOApBMBGsfGDGt4NOSEr4GcCZwMqIGKHCPJqepkRFl1ImNmXS7d0De9IXNwqNllktcu7KXyCy9XTDKChfgrX/CHUA1VjYyitA5kR21EpPGS/SClRCgqQCWVboIoGX61fg3SkEuOSFqcHGXXxLVvfIYSqR6SmSuxvE+Hc5QHAWeCGkNNBgdeqSRTuhpxNQC6/ASNBicZyZUXGsc4qStf1gU/bdLWqplTPVHMDoh1my+7dIxkFHsRWfjTg45ZJjHMf83c41dKLt0ghxJoySPgEpl8FkZkUagTVSoFU9QwEMsvUKzqpgD6iyTiNP8fLAaf8XgzGhA1/lE6IxJoFMmAi5akx74n7nhsR4IkMzrUlmnru4xIxN8H8DuXrGWZYls3qUQE8dREfWunMqA5NosMH5d64jgN8p+PGEd4aIOhQfLDYLrVmUYYe82IlzrLM1xhAd36zjN1SZbrwcRrbPFJ3BFlI3JEazRhqxJOLgy7kWD9YAXKwNPPYAFaGLzIjoMwkwKqwVFv11uPY9AN9n5ddH4Jud7ONg+37t3m/ot3X3zz1dc//fDjv/3yt798+623ddzfoZvzcD5ejkfWQrNrv/CZbr+7dMVy7T2QiXtjBTX4/kvoo02/lro4Ou0FvMPa7X2BsmpvKhPvqK6Q9BXoptFD+gvlpEOhpK4jTbomv+Dj76AcjuzT3z68uQzXcz9QG2dvKRxEcFDZKm22bGJW8HX2WZ8TAYbB/h+DtPtCEeTUtS3qDuNuHExUTsj2A1bZ2LA3BhlWSxzXdtkyKWmAxolTBBr4hCTr9AHKlVPiA+gOTbGMhokSHx78Tvvcv//1N7aJ2w29prFWp7LqvLvfnk4HJEQ1h8P++fmZPcebxzcqLcp6fnr65z/+8eH9h2znWKOuzmx0zoNbyruHbr3pus39/cPd3T1qRCj4R+ho4no8HX7952/wsNvtyIefN2/eoCt0TSYAk+QTEqcCYPXoENn9Ynr8ge2aBQonGnVNQjx3OZ3gdLvdoCfitJvbatAq7OhsUSc5tHA6HdksPz4+EH///jdovnnzmOMe9qJiUov9JkTombSCoEP1CG3Bf7FHv6NtmCx7I5+InI3TEDnkk4TJ1zJKMV0GGlAigAxUHLQCcgr/k8MU8okXZaB4qJyqWGhVBMAqIaWQgucJGYRCJrOKCAGMQzfiD0irCrKpXZpBDV2HIPF+yUFLOAs8EmufF1cCrX5AfuKaWSYFcMhHGJpg7CAFPYtaYKbapTbxSGC3ASpluYT/kqUyARqhhZLLERLzIK7MjDvmBbiIx3AUQQ2+crea/IQZ8onIJ+3m1IbRRIgWHNFhso4nNhjr+EthNpe3VmOIEKdRpgIyy3Dv7jzEhMLx5NGngweuamC64V+sd92yW7sL1Q1Td4XScJt33Waz6K7ny/7D8+F8/Pvpt31/YNPx7u2bTbfZPz0zWFREzi+orLAhS3XG3mrd6UaOJ2SBH+8vj+WUFMzhSMocgHQSgQzrB7/5p4Oy31ehuoLeIaD+wadf7u/vcXMIezwe8R5EVHQOsEADgUj6zVpVRN1SDtqg9cN+T6kbUjiP2eMqxYdCrI7MBIZUp9YxvnS33UKCWoqsPTm1ZijrvllywzYD9MOHDzAGPuuJ0/kIPsCsDLY0qYLDX8yYRzwGyU09rrP7AVFZpd3Ofj+3ZiqDLPq8Diih8xuDy3a7uPvc95399vzh/fPe503XO2xktd4w/t0CstxZs2THJk7brY9huRCgi9V9mS9EsyKjaejmn2kMJWdJBGCx7veUT4u49SykwFrlhSbkQ8EtRs6R7CJmxRyYrhx60MAUaQqFxABr1eGND24S/CrXr3VPl1POE7wfEhvwOCbfJ2e5p4Xy7zo0n5GApYTaYsSHZu5UgkEoyOntfBtOMxR3ZQkHQdZ2yKJBMEBo2q2MIhmmmy2UW+Os5FxYVDabykypMJ0/tzO4Wu8n5U+3a5hvoy/5YRPfipGNuCOHplmPYQnYAr3SLZfMyZogA2A+z0NMLs3UjvxRVXV71uLi1t/jZQT0vW+uyVC3LRjOOYF6cRXEEgiZcZg2DxLTfe/7kM5mgwNh14TM15vVdoMrW9mjszkTjStE9J11WjhywGIatfCykYw9i3GSHtLSqNn2pXkWazQFWnVsG4mANYsv55daC0ahVd04tDQVnZ99lpMsZEBs3aabE3ROt+LBPGayr7w0OLhzp85yn45pax4z0mfjXlUmpr2LA1RnWmwGwEGGlzBXBHQZBvBJOyGpOrhwUK7xoyiwS4uYX5xs3kyHWPgV37+lxaE9leiQgxV8sjf0eQbHzOTaxhadj8InCFGbOQH5EhC9QCWEJSHO0rEXKrKB+oIjM5hDhpiKQkV5/FGNFqvB4aLq8q//8VkRrBZftftHwJRrr9kBAZFL3RWPOgTjdpID1ANXO5hs/YhjVT49FKQCTPFpqRQYbZqG6fzRWk4OdFHubvJC39XMn4Xwhb6zVcfEmmNWdOeE727ID65A2LNXbBZ+LnQmXaFaa0ldfKtDoyrUiH3rUDQ7FMJrwgLpwxgNufnBKqgrFcwQmammc2LBNGPNlKO4uuh4t0pEHFrOj1KxVS0kNKiu0bs/T/+pGUH/wHWtkWQb8hUuSmEMBmddVhT2gNW9oQ9/p9qhCI4WUYYky4K8m1IpXGkq5IGgvZJZcHA2hgJh+SOo2iMNYYobiTITqWAq/AiKaJV9ipE0FR0CgdccaAHCJ1yhPPP/oLUxZ+JkxPwoOUa4oDwSbyWC3RS9RD+CuXai3TMhQqSgxSu3xUnR7yTkdoIqLYKVA1Tcmq2dltMyX8UJJ36g69RNfjnWjEBQjBDjP2ZTOYSlzKQbFFmdFwM4OVot+RmkBB4igeUORSR9KbZIAfbHVmu6mJc1TZ/aYJKHIMs0CLoepFUHKWNe8ybDh+sy0ORn6dvWoK8cDClbKXacOuSf0COgOGvNVRISCkDBKQoRmLcilSEqkoKMKqw1JGXxC1hdSg2B0PGS6KQhyZt2mpPZZGSB6ETkTMqSgHz8vUsEY7gJhcVJkoQQF//2giOWwcpHo14QO2lQchkxTL40oGBoFt5JRusyWWpM2840alpNZeIOBf1thRI1CN00oX5aTwNpJJDWFSQDQVdbcuiXZCiW5EUjdTDFAnd5XeC6uTY5VWfFer/YfnH/7k+ff/3tn7/5y3fffvftt19//aUvo92s6dj8BMaln/us+4UtBqY6Z7sCGywiwmPCuDc5zGSXbsXWA058sJR9X7iubhLAUgMjVBGglCFQ+AnJTK6LLoGdGAAO+HfbHflUZonHfszdGuutgCtuOj27EfYqbJZYozERmB+AcngRQIdOdhy6c0rZhUINFlw8OqqaWEEWqmLxOcHp2N6xAiYbG2pRfTqqAMAH5Jm67Iuy+oAl1ouUsgk5HY7n/eG4P7BSqaWP+7Psr2AhNyd5MIRQSHQ47NE55SxrUTNqYfPz4cOTjzVlp8MWRZc4Z1PNhqh2IbJHdbRh2/rMtusmzlLbjVZ+IooWyQEfbquiDY2nDyiKSCULIlAD9nTgFBr5aSfWcrMu/EMT/ez3exfOOX1QuckHjQilAFzTBAjEIVtcUQWE8PLSerWLsKi6qFUmkUlSklSpvqhk1SVOPmFVqXgxQxJ8cqYqVVpxAN7KIEtYoCqWICQrAlStIlU0i9SETAg+pRVPJVUBZSJgEi+CoSS37C8qn8yw0yQiUggUERIHgTiIxCmt1lNDTOKFDBpATtA83YAMOFUKEAEZ/if8QgazuiwVG33ioBVmZRapaoUIrBO+Rq6iwqwqUg//0klpGMlpS8CKmQKq1cqBw9V6DYMkoGVBxjuVQQCXcurU12f6LWpRoFlqkOymmDZYOePsQMbLMU4Yj9v1ZrvasO98/vD8/vD+uBgOmPrZU63OFfGMgYzRUoW2+Jdkes1dByzMaFGwFNCNKw545BQgC7XIZEuB9y5xADicKtIB6KGNr8hiiwyNw7FwWk6gIiU1o1vBA/DDClauRhMCB4J0IpSByiRHZlIdqHyLczpD9YGx6ZbAb2RfxKBF2Ig3xkfJZx7FItf9Y/ozSg+m+2r6FVua7TYdTtxd9fHkT/NgaQhEBUqzarcm8RvKwUNeZ+uh2622D9vlqkPNlwEDWy3X9UZftoO32Rqc62Jz9UElspgW6a2o3083roDBjWaibtpS9twIggqIA2jB+0Jc8GeDR8exC5BrIjBkRTb+io0N8oEy7HXXTZAocTNBu1OwCb++Hfxl9bz9oL/17LFZ50HKmYtesmvQu5wVh6xrUKZNwL+Tqzs4KFYfeWMIHOLQZfXaz1DG+eKXPH4dA1n1S1+7BMk7iaWn3bgt9rsbNnx+OwRUK3Y/TEdGQ0U1RBdt4Bg3Qbu0GOWoE3/+yDUNw1510hIbSMdI3iVChKZUD2NfXmRL9aAkDI2mVLdNX1iCKB2KioRhgfz+4hcnslO5SMxAHYaVXUJdRoo07Ex1Fd3RD6u59w142IWxOud6uIsVxSI8eMWKPUHykAUu+GOtpp5h1J5gbZyjpqIo8bbWitVoxoYGhqzq3JGmqurjI3hBdc0WpWb1FmFYS1+XGlVR5UPM+NdUo0AKip2lM8kLulFrDJE8zgF2OtpedbC4gIgDtRvyHx4CZn8EZR0AzTsU/PmJcJ2+IbAhInAm/7Lst+PplCi8XuzjGMEG3RJAJdtGlp4arl3voQws0e8uztS7ms8GXTXLdcXl0OAjUCeB6K4mhTQgD/zl7ZCxw1iQw7K0Gz4TKszN18hKzaJ2KKPcI7yOfwrUVx3hgDA6M9udvx9iVO/mEtFf/slQYWhEizAbDyIvMeicKYqqSGLpXoAYA22Aivf0J5YcOD6AOVutmWvm/kREx0SnOrNSxJQd2Ha/jKBLu50uC0WJeV++HsrmyLRh8+GbKnESFGn05FTvt7ySTmoNtAXf75KRbBJXA51Bw+NfAbBJ7C8DLD+E7nf8JHSOGqodnhOdcgZpLa5eTaR9uVNz4cf2iLmHCqLRFkMCtKoo1gTNZStxxWaDKi8GCi2oC4iFZpEwx3LQa3AVhIMRCrPhT6BFjFkVOhITAeSmRRuYTJZKS1jqVaVqoF0FRNLemLRbGzDKW6Q+RrDPbTQFXpInAh0k1EVIpTJlPQUNqP6/jUQl6QcJeGVWo9vE0oE3TeKeLEDxYaMBdIpUC8ccofIa3w1ninySfIEyn7J09JmIV4qmJHEu+BzYFWAg6WND2dOi4L9CIaVasb2rOospaGi5demqHGstqZQuZKJeu5UEjDGL5pFkQgkxXmLyDAoWcXKXA2v94/I291YBxwW549ljGqbRDBq/orm5No1YtDliIJE+RAGI28+umiJFQu0GqjBLVRqkCp6Cuk75kVhK+C1oMuqNTxqKF5KL0qhlTa/JtQFHu2woB2kVkM2hPAJRpW/AwkWpMhjhCj3CMhZN0/YytRDDj+v/5CLl/AsqZYzzaX1DmWnZJbQfkiTX1khGkblfacyEM9hF5/IS/YRA6EbCxCOX+itFFZOZ1yqR5utT44/z18mHDbQy6L0kHqFZgKIAj9Fv/dXvC6+LCreL9ePm7rPdw/dff/vdN9/99OMP33733VdffXn3cMfewh+Sy4nMwBJ3XBfpXlnOZSyraRk2ygyiM8QC3Ck4GzD1ZIlUbLb1otEoAVCE0nNJHSBiV7jG8wv/LMrII1PqxIdhOJ/60/F0PBz7c089HzlYZtPimYJ3o6zXHYutNMG8peFR63jcH48H9lrQYb9UfNNifT9nRzAxL5Z+25RtNZXZuuR8Z61SY8BO8pEic54nOPLKBRSj6cTDvt1UIqFssD0LyTfVSh7ZQ8k9Ku37hdIIF7Yh+8P+w9P++Rm2XTcGHPVUlKpPHLCCoYR4EYEbm2Mjde4Pz4en9+8Pz3s48/bs1Xqze3TQS4mFKBu5Wq2yfHX/LFnNye/V67yD7Rg5vqRmu4V+iUB7xCl1lI33g1QOpcU8cfqQZOGfcgMCmBTRSFVMFcUPcjsYAoHWqTUiOy5kro602BhnB0gcIgAsUURmJYGqAkHBxlvvkA/lqk68oPBBnHgoTIAc4oTEQSMCSLK0FCC/4hQVqZLikOenKAIomuJAoVXFihCCABp0iABFEASogQCQBChC2FNe50xp4ZNfGiNCp1KlFGJjsa4iAnIVFfHKZyyCQykUCCFCssIiTlj4ZJJNBKwqhRTKT44ViUOQ/Kpe9AlTsYkJMlAEyQGIgENdgAgJMhkgU1EhvwaIA0QkO541tDaiVYrKAYKavKbwulOGTEUlmZECNk3QOhrw1CZysTeGohPGbJZf++9vjjo9N3QRw41h39PMZt3ttjuU53Z9eTtezof98+n5gLO4u7/bbe+8JQKW3J/Us/L1w5wM9JoHKCMTFv2TZ9SOkwkoVJTuEM2uFwKlFErLEUIDWfBjIJy9Q2iAKEMdmSFWb6ECGRxIRSUv/UvydT5xGsKFUr0a9XYYSCIpTXka76RGnAvtsfjHx1UvAyCjMUQpHhBHcG12hYhT6uyWR4hUrI27aaE4HsAJGASVi0awA/DpCD4ftt71g88+HI7uk5fe4lIV04/rmNqFIcT+5LI89bPDcrt8ePfZdvPmfJ4dnxGAdtHQytmuY6twua57Fjlw4je2ahD7QC10TuZhZ2wlli9PTOCFqYBB5XgxYYPeOIOd5Dc9LmfGFrwiq89Bo3H7RcL8KVGtFIqyKwOUYZcqM9SySQtlezC35JzSXO4vmF+x01hKDMJTAOikF/mD9SS4aMcjHJUoXfw4JpGB5VnP5XK+nk9zNRXl+fJBl5epVxO5Qyf6T9yNMuzXOsb+cV0h39EOfyieq2SJajAEHEB/RQaFUS4ysiWOZqSTtYJc59shu9OxWcJ4oS6lRAjQsY1EpEWz7FUvufcB8tnnw5PGyCcalL/wQ5wLq0ezeYxKXsKkUrkC9A4CGmaOwyw2eQBws/HqFkvfNIxVeTmK6EEXMWpF5vj3hMCUTMJsCrxgwwihfa2wlV9SJ5KtYUorGatQw0ohBYnIqsPDO6QG1+6g2Gd8AOkbtKUY1FcJokJCTfWz3DQEQDX8xS5qmGvm1IpEVDbR7CogFafsRKE6bq280L6Z2a7AiKWYDgXh2xqupGk1nRIrQQzSVnbE5PhD2cuc8IppCytg3zFfR7PyqyWQGUbHx5cUgsZVm0K+hghd36yW2GrPUJvRbLA9HwiEIUIL48NcvxJBKkOIgCCOdWfLv/23z0sH/ydA5YjcQOFaT6mLgN0rTgAUOck5Lklw/JIzhzTIwD8zptoLsh5SO8ZGoJIQXXi057hcGfpCGfZm8WbrjsW9T9fa6ehOf9YcA55erpw3YnMZTWEeNa/VnupSCWG1+BYh0Rg2rdsT0Qz/pSDyKdHE4I0W3SgGLe/RLOd3yZmbLd88/8XjrpeeyGCG4MA3ddLheW7S7SazLBxJkHwZjQdABTHJuIIoVHaQrNiTmwqRECzqKrOOXTwawHWSYhesgC5UlSDBCBDImRDZCe27WEisK/kJEpdjI/bvlGl+kORkhH8VnyBsj+zbTWZmFCR3hPI2GYFjTvsM/A6/QJqNtQJywmFaKZjiFFRxVQSmCPCHmc1IXkGlUYgwRQAqxgdYOepq7CVScUUckxGGLFcwE7zUepUssDr6iSkWlA4nmJJVS5bmC9Z6chQ3jOrDJC1rZ5qKziUmYDUrimX9sF0tQtllHIuKGgLipjN0l47sjDDxGQJVFTvD0D1eyfLD2dAB4Zg1m0kf/kBGdscFVi6DNkMxzbl2IUUL7EK8DddBrfbGwarfJQeARI1348W1DDl25LQmMlrwHCmiURJ2FdRS8RKmCwWSuJ6IUopJmEjrXSUWUj1FypfZXR5r+Ct0jU+VKPeMd8T0mTIdOO3pRfnAPyZRIMkXTmwtYLz6aALajZ+XCAG2IdP0JutAGs7pGBVAQ+FpX19VvABWDF2uaFv6BcUG3OK8RQpjVDUORCfaTvwVUmgF4mfd22iU5TmVMsOv5yw+1ttFt74t71bd53dvv/3qT9999e1ff/r5u2+//ebbb9999m61XV0XrOrO++F0W816v4Rhs6IYfg+DVG5mBttWGv2pfEYB2phfEXtYEPBB2uUKR9dkkZ/yIcFg5ViRjwGzyrlINmzUa9l0ztWHUI6+zcA31g7ZZrOXowY02+lF7VSjRJoiDgE2zMej98iQ6d4vfrWM18XhuBVkrUh+8WluIByONnLxmztokk9DMEAtgEwATJFnM/YzYFYpaCz+CKHJfqMog1zSSWq98mtSlvvn8yl3xxyf9yffBXPeep+1r0NwHxHKqt3duIvaKH++2Wzv7nfr1RqCp8OJhbgqOp6w561vmXlzf/+w3b3Jili24TCnXW72IEmkMvvB97AQh+189X6B7d1uRwK9UUSSCJg0SkgcAI0k4kxKwBTIAajCxi7UvMUjS/Cm9liOHbH1NcMWQPz+/r64qiT5dZSQHm2/DxU6JYIdQUiSckIIkg8Q8V74oAFEgLFduZLgq9MNyBbzVkytShIBjUjFCYs9gPyKkznRJ4lCiCMXUHSgCXIZAEDr5ABEAHoq9ATwCyglCR0QSFa7qALkIgsCIQgQJE4p/poQTEmPgwuAQtWtniIHYYlDgyL5fiUvUBFygCIFkE1DRbKIFICcUgF8CBY+NIt45RRmUU6D9hRJSKVL/c1m+I96PFoln9IiODVHssKiieSE1coq73sCU2TmFBoKGkUV6mqRhn6vnBr7aQVVkANS+Zg4KydJDIqic3/GRyeHVlUIbefA4sIgFIm2t+v7Nw+4pP586o9nRtzn7z673+2oAB40Ie/zSt7oEaN1rXerI2N6k3zn4gCMUWxMntpIKWDFSt3qpFIFtRANCpT6fM3oZ8ik1Me+RnuG1KQ9QDq/6zhyqAtUu4VDUdmb3IRIESQThdJocUpIDkBFepOWonAbwvAisPMfI5JdMOjehgGM9pUVQCYV7FAK+n7sI8dLS3b8ta1HjzBNJecYCGG3VAimj3at9v2ih/ByuV0tdovrKscb+c2e5XXptxDX24qN68WlvKuifE+f2QHxZBfaM79kQnBY4AMVeKihhQ59kkjk0cl4VbyWPV7RFMQd5KQjWSZNp28vOhTdujuzGqpBzZD1kSVvKTyfrn09u+Rra62O1NERnajsLA9cuqnemLTfshnjcifosiZbLG9X8VStfqP6cvJQhomH/qn79/3mEuIXfzZRrqCU2Zv1lms3yNBg6NNqyAIaHz2wQtwctwBW91Dm4i/ICrmTZSgZUVftQ0PJSdidpNty1LP2aLTMXMmCYGP8h5AGkSWtpw9cPgxtF9Cw7YcX9Op49Nt+Iug+3ztivmxXEd4FkZTGbnFCmDM+mPx9cMknCDFI3zW0YRAvVhuj+crC0e5zSnCT4RM7aVH4daHMf/WMrAdIekUM81lktijahCe7D+TWrdYQB7UrEFzKrKOUTwQbFtcLkozEAQUlgAN0U5hZvNLx7u7BVx2ethWWBq5j09sigKFsK4h8ZTgXlNqF9FGLG6l8EQB4NF5VqhKf2g19DDuajSZhjEwNQhux95rUoDtRw5fq8sc35Adu6GbHzHQoU8vjXKEVgT8COz+ZhKhMW5QHoslpFlgWgMloP4SeEGFFai72WZNFAFLLv/7HW8X8P7wca9ZrI18m6Tnj0JTFwosW0oTK0YZhIPoi12eCiXrqLethLojUZ+Dg2dR11J0n6+pQRkO/zf3dpdtyje/lYmrTQi0rhxbrRc3yJSO6CL8zH79Oxfhmg6eXo/YY1GFcbHDro2ygGCirTf8nR5ATejDvC6ZB4utcng6tlrcuP3Dn4IFhR4Q3yGAEuEirZUsGU0bsbTBiJJqgzRPT41RaVctt9ConjnlIhhlxiDRmYzloQia8EVBlNEWE8wzMhBmkiKw0bsokbTyIdnHQbQ8FJb86pJLBzFmDcTomsddQyWKywCGWfK7CTrx4l4Q5StGgaAN+lncJ3wVyz/UKGr70aNedbqSYwLj6SCP+FzZXGQxXlQWmyO+BophNKcftacZe4mZLK3HzZUvNVtgAChOQtP0JlLVYaiZYV/gPuVeZ7cpRLpUqWRGItMiYJKQ6Sczu9aFMueHqAH1Y4oalEWqX/RMbLyebOoiJUA5PscRL5sxnm6NwGS62JQQbdqHWm44k6XcASWFMTsGxxWChl3CvADp0kXxckaaWrJo97NTyDONwHOOwn4Gs3dkj6gaE0j0XNgg9alYvVV3qqSPdUcsk5qfEdKGAdMJwTX8wB4IiBKyR0H9HdUqIIyCMS0vvxJxUc6m6q9GDNIROZYDNJpLpTZfkZf+ILRVoShb4XXwEvwSJDowbqotC1RHJVuWk1+AuU5HKa3iJQKCIyFXU1S4ZklLRNyjaI1RfyHN4F8P6eiSn5rQ+Z2mD/a1ya8xmsdotu4f13VcP777/03f/5ae//vXHn77//vuv/vTV42dvF5slCwJ/rYtwkdtk/JqKCYyZzOffaAfyrLx8K008XiTgojHXAACjiXUhW1Q4ggknjKhBdo0IaB2Mik9AaRCkRVtlC2nATyYP1tl14sCOieU72vFr7nXHdOfubM36qvO4QjWrgbxNY8EC9ZiDHDYJGAMrAyzGGTAHCjBIWPz4fa5mw4ar7Z8LDZYqotXEzAoHgmFYIDIBqLUTJl73mxAZ8u5eIlTX6FwnuLWGFhMVxCk9HY7D8UT1br5kL3e32xEioVXCAUbBirE/59ckeofS/f0DAEd+gctiFGPwHqMLC9+73d3D/eN2czdfdbU5mJiNkhFQtuFB3s6+tpNM2GZxQA6bNDiHMWQpeQsZgAQI5MMUmYgzQa0syAQmvYHvQMz2L1XkhD3pZsP2irHmNoAkfBOng+pdM1QFDQWwqyXOEoZkukWHCEI/nB39rlcdKSDke1sWeW7vYUNRwU68kkhRQBzG3HpHOpKTaIUJtxWvZEHEEqgLIAtVoFbIdCARkmRSCwQyQ1WHTbxIEQeNTHQY8gL5BZWsKkRogrCaaxgjBYBM+detqIcMHEjpHknGe9gjbm7jIYhjJ/hFWYzi3OtoOm3fgwuR2Og9qJRewHq1Z+oX5/AA89KIvCBQBJCDuZYGJv5hkpA4tQgLyCQkh/6cDidEHVw2w4MHjwrUOIGx8pHUoc8gaF3L2+BVD+MhWjEAAjzwz7iGUgzQU3IZpZ28WkUmQYtQaU3zwpHk5oXcOOPrR+At/jhziC6a7T4cUaPzKT+MyR996M/daslozzmRJgqtbr0qD4DOVYJjkKngpQdFFBtmPekgB9blagTiu40OBDREsHdvrCsQR9ehHryvYp57BDdUVzgytQCQXCCoULvfrq2eIAIdOlsB88wmYbrNm2WoTwgb3kNgu9FyjMFINYF/WPlrRlLwIN4H6LAQSJV0ROgUqqONY884zctWGCx+T4rl2RvVgTCjZutbbTQ5u+HvGJdEt3d36+2O7RPXqtuWx6w7LZjSqaEnnV/2i/3c090NPdYtNg+bR/q+Pz4f9r/eZqfZ4rzyXIb+sKeXS3j2/l+7x96HYw0RSmpJ/SifaxuNMYAsHtb4Y8+ny+APWopw9eUvCMolZbTKoFM/KovLNRYqdupUG5K2axj0vqfWMYebleahP52H8/nSny7nE3npUTfzRRNFaTTyL8vl78hyB8aYQWH2ZUKYnkG59wViDIiBkQLDz3NPKZSCtSLSBb1ytB6qshakvuSgqo4zzjSSoqqOTGfmwo8YmsdejkUBO0SK8esWueLVtLjY6EmzlJPDDHrd4ex/DJpSx1Q17di0L1KZvBxlye0ZB6J50DXqBisATxN1Iy8N2NL/5WZwQqyT4jTjIVnZp6+zwaB9odo6r7Px+Q1GarfyUCaj3MPSOlXTF3hXTdYuMgt74ZCcLMXtA8tsvaIKGLHKrlRl4krIgs971118CuoV+XKneWSJecT2VOfsuBgGRFLlEdRaZVMO/yg3B3CUuSy7QZztNq3RdwidOxG0Q/mRN9ny9SNwS5zmw52cQLM4dYPimB0tyXYauBIzaY3wyiVPJOFEY6Bi4xVEvYRWkgfeMTFdDSU2p0dPPfwjzHARgbk6pI7/RZ/YgtQVJTwm+AgydQjEtRZtz9CGhLqpW0cHII+zhQdG19i8+Vzozepc2l9e9DsppYDKLfY7aNVGDNuO3Qr1gdoCyboNjjXYjhNAL/Q93FQtuIfeVddMwgr+z5bMMC54FEsvjh9Ag57FeOi7vDLrasPdwvchMbS0jYXPx+IS0CZ+R2msZw/TDYaYDRTFmOGFcosZrWfJZtsKAmTcu23QxSCJy4mmG4MktDfAkVtjXKvzHcOZSHDRs7vOt2jKta/cWvkkZrtr1AV46mgpUHTAODrkRb3WH+DglzXtPKohqa4o9ZEQeQhT4apC8Yth5TSMG6ZESURNgyStEBH4k0q1TBtRQgLaGkEu0ERlC4m3mqbQeBT3AlU2Ygiv4y9Vw1MYMUnfjZy1UAi/TecjvE79Hj8GU7EJWjyNGq+2BOQzSwZS+prTBlNmRdIbDV6LXfmlKA05YAUbsIDAFgNTfORDiA1TEI4CoE1QycoHWrz6M/Ai1CuYMgsf+7/Mlo4QnZc2JZNhkyGRD4WixGra+ChjDB4EdOspKL021JvsbQIXVhfVvElad63xYrL2RQSzOUCWvaQvb3o7J31xGCYMddtgicla2MHLUpux7/TGes2fMhtcW4QV28jxbpjEjZhTSrdfK9+Rlj627WIhsrtS1GvP9VAMFNcEqVK2nKik5VA2+YdFsjKmjBGqIxvR1SfBFJl8QtSSrgQkRQpvRciAaaoMKh5bEfTOZTUuQ2Us8fAhaqE3CIfVCk2aEW7Vi23x3zwaMYq5MnMzG8t92pct50VFq5mvAaSoJcFqJZmmqwlR1XPLz6ec2L+NEG03306SjkB1ZYT6c9WAf3RfcmPtunm7e/z68d23X3/jj17/5Yfv/vTNw7u3610Hc6fr+cgqcX4dWO0vb+db3yNALniWTx217QXsZSc9ebK1NOjuiD0+exQnPpWCBbHAjICBTFbuv1gtWTdA340g79CmVuUTVvW80JN1Zm1lreh6q+vAY0PCtiTnF6HmhoX9oXc0nM6n+m1p4pS659FEZQbMOpQpflyHhSB0yGw4+SdWSfiJUdkMtWwrQKQAHCwLJUAQOmzJ4I26tf8H0xk0aAAR+oss98RuAy+YDVudx/v7tw+Pfp+Xm2VoD5os46nGlOejFe6fb1232e38je3Mp+6UIF9xWmEriCzMlsy+rNThAWFZe9JouABQhswP3kDRfnGp9IBosA0FahGniMjDw0NqSYFMABGoXoIA4DRbjVqiCcHsMs4RaKXqUno6ndBMYZIDz7ABhUKgudrykQSBupVJiEqLJvmIMELPpotMiqpKAfGqWMRBKGyKYjYCpaBRBAJxmKx4lQJkAkX8dRFx6GBjUxWStUctOiQJK0Kp3RCgLsmCognCRHPCB8iB28IBCp+c8/kIadecgWqlAATQaIVI0QwlfH62xxl9UACTVqhbbRUmRQA5xTjmMYkz9Q5xVDfRAbUyKQ0vLyCtnIJN8WqIutSP5MpVnFAEEaBGYjVHaZiR0f58JqzqcBN+jbvag3K6qThM0kMZWq00HkoiynTBvMmRVEYBOH7zj+Xfbf3ApWajlZUlDDCozzShw/E5YG9sYUDipT6/e+Pd0dnBu/Rmhc1+L3cFrHOy6TD0KYybk+vSl9SolFEVAGnbq+IaX+MYIf7Wd3g3m6+apSJES0pV+DBGXghFrUn2IlU4RYpWKlL5fiAckdFCKAWHiF0z3pkFkKl00OGatyM5ENRekMGkFBxyql1yiLATPvUe0NdMkReeuioPgl3jGZZeCw8IZZW9WXX90INy9+ZNd79DnttytbnbeVocDsDBJtw14Ddnw/93/vtyyxZ7c+vn28X2frNbXIb+8HTY/3a77W+3w7K7Lf2NH2aF9WKFUM5XMhzNp2kv51DlrMGQXZxM5QClbpDJiYzxy2VwV+UpEkpUfYBKVCz2JhGOJNwGE998ufjA7XA9D5dTP+QYBmqXM5we96fhfBpOXOdrf6FnXEMhYc2rOXtwaYimcyJDi1DPRstmWLf5vb8rM3j3cB76tgLBnpn4+XY8M6dfbmHe34RFj32MzuncJiBjg96lkLEINbRhj2Y2qeGJXasahR4h69I1owRC4GSiZHHlSUFuRmb148KtNoUYrJN7dBS7A2ifWiVPuoIuIEZYxzD2CmoPLzE/J2+3J9nbeVYlObo2hzIUqRM+YmexzPz0lu/p95VqhNuOKdVC/OJ6hbGtdvP1FrNwNtShxEBzPiO7UUj9Z8Tw7zf9raspiCnZV1wlksFkEp6f+COmqRv9MA4ihndLAdEoVhdhb7Nhfj16ZxNRhyV1EJqup4b9kEMvESWU6ovbsPD39kWOthEM3puuo6KsRbmSCyE5niC9SQc48J1fWg7gAVHF4Rd2XMDLDcyUF9FMtRNZ9V+GZDE9hdmH35irqspPvEdlmAubd3bo8d3z9XINyRyB6YwUovSZ1tPia/Awq2JpzjGb1lvAB82rziTg9Nz7eiOAfMzKLyjAbPprtTyUkfaoGvP/F6Bx2z1WFYzQpNG4ufSe7ZVniZZ6XApRkDLsSIiTMkQIN8aQR/c/7+vOdDWGIrzZhNF5va0w7JvflqMsf+1vuVr7K7qMwgseURt0HKSfESUXGtU+YjwUYQx0nEeonsWqY5cPeDR5a32NNWVMgk3oCPOj6EVHZf0GsVLcsccxdbTPTMwgetjeWLiGeb8W9hhF9wL3HrbJZMjVkNWQ0NxocBbJRQ4po1A6VZ8gmszN5mtcSnpAFsILWP577CSzXronJSeeOwTdKacBaqgM/lA6Q0YKVQmSmpwHP6DZoCBDFbfNlAXGiMPUsFIsJcboCyrwSZxLSeTUsJI4nySEiiAokPGQdHJe43yCL6BRrMgmCqOYrrh9V57tBVCSakMNlIe9MVJS/z7f1UoTIpaS0Ms+9EQwQ8BLnLgOa0YtFbXOCJNocQiA9AiT98dQdBpo1w0+yv8jAMHVWw5lMtkwAg1p0KLwbX/KvfxC3PxUM4W1OwOxZvFyPC5WLFm81r47Y+29vKsLuE7W0tA45NHJKmGIOp/HUzMqPKpgSHuYzuhhrVLn1ViSXeJgNmFMXDpvxdLTr7DryEcJjCsKg8S2PJmuHqFUpuOsFScfo79RKkEaxNpgA0pPVhBKc7QeXmXfTUXlx2MTCwHPPgF7g4jFgDVIoG+8E1SQliSrHAlxgem3C9aPdwxjMlGtw5PUZMj/EVSlobSIiR0ZA/mkUujwKUOhkojlmlzmRZVrCQxMlY3E27Q2iFac0Pymn9aODLS0GekLQqUgNFMZacl+5mM181toDGa77t7uHr54fPf9V9/88pef/vr9Tz98+5c/f/7Vw+PDrWPVOzvfhkN/POOel1kZ3Hz7oJNZhFf1TreKmS9UvW046whcOeXqF11esjtmdo8dwr+nDVQVKz61gCkA0P8EFCngkHQeQBAaModSKrLUZ9/OWpNalATNNROLLYCp3R3JZgPBMivFz4tm2Sc/PX+oV8lCLcuyDoE8Jss8wqiwvfDHJMqcsmV4ZZOAflmoQTbyN0jTZWRuMitCfskVVv1ChDhoYcqvr8ks8ZmwXPLF8VCRHNbr/nj14LsLyPIOl27zsN3tNtuo2pc4UIsORrHaj4cUG6bibbfd+PtEM5/lOvpjz6z9tX9ivsZtvem21EUdvryAfWL2k6xRI65AkmUo+fbZ0MPqbreDMW84Wi6ne3yKW7R/d3dHrZK3MgnBJELoXKxQdhtJAJoIrkLUjKHKit7sy9wnQryOq6BM6Iye+x1IVhO2mG0eFcGkVlqRCEApodyPQJxOKx6qOgjgQw3KZBIhST6tTPxPvBVLRKoVwooUS4RA1YJacUgO7dbRUnE40aEUtKk6OUQqE6i6ExQaUByWXNSqtoAiCAKZRMhPnDEnLv/UIp+w+CFn4rOKSMr83F0KcTJf64FIVQeItzA8VhuTBqbWC6fyyazqNF3JIktY+VMSqCTAAEQvkhiJVD4IIFdFgNYpBfQq2MYkl3OcfsCjz8RtY+x6wvoaFtJFSD8NpC2qSJbMNIfpICFVNtvtuKbXv+KQaknbn08oEfoIz8biwqpw5fL47XKz9VeB9FxstNE9wxBb0wtBOory3dw9+xSFgiWagz35CUid8Ui3uMrW/tX2aC13210pB4B7WinxawYDj3zSKAGCQQrxaJKwckhgTvQilcgkLNnpG+pgPqUuKJSqqUsT4U4gp/LlWdfqTYLAqd6IPHYo9u/RcKSunFXHEmY2XFCemN6DD2TNAy+4oO2d9xYhiZsaN2w+Yq1icms+XoABMN90Sw938jxR36NZbwVQzst5dvp1+OAm79otLqv1reto9npZz3Evh9vtebjuQcVE0Bwe3S2qS9BM+25DUCDG7di8XvxVH0eSQ5U8H/8hRS4hTR8Z4L5lfWCWZHKslUymOWhnp+WkaJ7SzNjjqnDsgXpQPp7QQc9FJLd7emrioUx/8D1plzMppgFnc7ZRZcx2ovuvts+G9YVPgNkHWdOs6EDStXuB79uVlnLg4wkQH8db//5ygmHkOXMhGfLmDjnvZcj0HKOB7wvDA5H8Gl+LlBzTqbanNGzjEFLziQk6hdI4W4g1Ru37Cd2o+jiZ5wZEvD8g6wKurGKzKYNdcjC0cgr5voeqNp9BZlv2S95eax/QQfyBRj0U4hYFtRDzVkA10y6HOStk17H+qqgKY6h5/rxa5hzV3wXu1h7N+MRHzMzbZFbrO80LLEdQ7sOyMqCWNeO6TRxwNGG7eR+G/NO6OEZKHi2goCKE6U1sw8GOfGMRmN4wBWhsqJj5PbodZpf9svfmgobrkJQ6FdQM5Kxlj9gTKvA8Z+mQhDpSSzIUrqhc51YJIaIM9rigc6tmMu4dD34UhOEA7YmZSkoIA5icGFZmaWd+yGAj9l2MSK8ks451NwQiqSb7j/Htaw3pL6cD+9ITI/mGPVfLxbledyL9CnIoIwOWKIFWk/wo0if4dCasrEDAJtFzXqrdlt0RhnrybxyJbr5T5gsHsF7lJYxC/yDMQjjxxkeYCC96AM3ZB4LCmHqgaTs6uswzhKQlkYUinCtpPEaJhA0v5oNvA4VHBpZaoyPx8jfXrNgGCvOwTd+QszYL3BCpQpSYELBjvSJvOOUz+RerQBeO+ENf+jiZBuQoH7EKsAxkHnwSVjdMqYRtw5ECGxlyy+WVIXK/xSlrCsitTZjK6WDYVpPSgSlNVkJRT2WhYVm0w9TQXF+OEonLHFLm2+bUgk5ohB9YYWTqKclNK5oUKUYgKrcJK6Q9SFFY+tBGoyVpNPnHAZAeSlMN/ihuXaDC+LOprEknvK4JuG/SbYwh/FDV2zhRl9blsJcYagyXqQWQNUFFDXWRINlLJPRMkgVSt4FxKQcceAFytEpFTjIfhE2eQOW8RMRNOp+wVCnNgWh0HdvWpCmMY3ZSK/YhknM53XYlgeLHRAbEx+03EGHEB1qOdE28zmz9+QoZ0ITkYN57UgSHToeA7bm/9aszx7BatL7GaMc0N9cIxo2ub173i+39vHtcbu9Wm91qu2UhyvZssz4thqu/TuDgwnKpFdnq3ZkxTocKOwE/8mTfYu3h5qKzyJlVgVjJhFsneoaODHC59DyzvoUZdCqj8TymEpH36gazEpYvNafhIQQfxB1Muml4Ioxw5juoRAxuia0irc9HMq2ddPWUl21bFRSr+CHDuqZk6KBcnHsHkLhmlu1rUAxSPaa8RQBbDxWD+gjAeuKVn+FvMgXWsEVSdCn5aSfKZ20Sb0AOED+gpbl40BhY/TSe4NVlT/TjlfrScmUDpnZ8XaouWeWCVUrTHrrAcZGE3BDVZFyhfxbs6+Vt1d1Wm1t3P988LLf3y93PX//l2y+/+eW7H//6488//vD91199tXvYLjeLSzfDflyooRKsYIXpemM1jMmyLZRHr7ZZ3GwUMc4ccGYL78jGuvbqtvnmN0184JJZW2HjYOEURbOXASpimRUHyLf7BIpcqLRJzmHjr3AA9pGYtbfk0rDZyeCz/F56zSinX/1WE1K35ez904dnfzL6qW6TAXO73Wy7nSz5LY0LdLpJk7I9162s2rbdhkHIVEK4WXeb3dbRGndBi0CYdKkalppEJCE7+DWqS1qQGX2u/l7JSKYjUealRo47gev1t/fv2WnAOkOSMepXdoxctJGtkUevbMhZZNAnKHm5vLu7Qxb2Mxj4fv/8j3/84/npCUoZX1kN4THgfLtb+nvYSxXvHme92cLPkg1SnSDsdvVKFx+tovrd3e7+7hGEYnub37EqqWEVHZJPLXgmZwJ4QwOEAMgoo8QkeTqp9pIRA0hRa246XiklEEKKJjw2yukDORCBMmhuw7KzPRwOMFC1oDBVF0cRBFry+1Cfh8K9uUxkDxKh3Ldml4qDZdmmqtJFS6yLrRNug4EJAbijFNqv8cnP5op2zltf8troo2vqnk7nw+EZCuy2wMTt0CKsURf6EyY5hJRCmRCWoUYI/Zg/0mhLaADBYYXGSrdwCSAaWooy20kNodsDn+XAlc4wlR193K3hF07Z+YGEqeiVXO/EA8labs33Jknqaf4eBeAwiMetVaY+RvGpYDUohN8edl1ZrVbRirqhTiT2izHiT09PkIA1eIZJeIYIgmBOxXOJCpApa95MYDJtCeRDGA0ESyBJKMKS2e6KyFSlT1hMUlZCIRPjWgtLc+BDCj6rFcP4XGOhCZpNxGNjJkhDRI1tOhyVDoscF7MZi4h/lh8NB3VgYGzv9Cer+WnAajds+Bbz/nhE7RBDYXQRAxZK5+GaX2w/MwIQf7P11jkARkjCpK3l3jS/YqxDnBi0PAsL/Z93OURPNdy6NQmELy3hONC2pAKlLlUZZQJE6pyOIpKTemGQvqMt6iAogrM8xwHf5rNu3RH6l3wwCNXvq5vUjqFZrcAUQxhOxXDrUP0Fp6vT+XQ4HDGgLNvpEfiTk82m291tEZpEP7BQynxz9R5D8NBBj1f0u6eOKnkm58j4xHI33ivjfstTjBXLlfWCce/J2Ir6ZLx53PnW9P54OhzRBULQ06zt4Xq1zBrFEQOTDDSmJxiaeWyUUxjMPPzQHFFnI4yeAt0EoXODHaEC5FjjUMU3vx3DCdB5Ub9zAfV92tTexwaIXYj0Z2Y0/ImGrx/M4XVOfuwFdYZVIFIOFP2BINIOXE2BLQfGl0Wog872aUqrZP5qdOgCjE2TQaDrdc/0xxbRV+FmQ6ujw8YI7WfEgHtvv8DnRBJ6XMvSZWgnYFRIgVlRnZzkyzdGx9qdkArJBQ5+zrGG3vKcmCsylzuuxWIahK6E8ANMtGBCCrSl1X2MAyJw4zwG88NtsH2YjYyxNNouJn03vxQB1eI6n396wC8asVRaWM7yBf5y7rMV/kB+ZhgXC9jKdrXaYmpIoVPOcqApGjW7NjAF4LThkL7Q/UQi978WoQ73whkidgbKyaVIGgPF3syisowuFALQXhZ0uFIxx+EvEDb78n5+PeVWZYesyy5A9fIRr2xPoCH9ir3hytyfxPbYWf2oUg1D5aoauCs7kTe7AMU5GJyJBHMBOxRa4RF7sj0ZdpUOUbGIwbwWn24XSRwHEQ2TggP4Tx/Sd3UyIssot+pR05bon7W8qX88drSsUXvIQNQGCPW59rRXWH8Vxi8CsAHhsKtGs5pCjV5ygvkN5KleSmPeLki9awbhWdoy2ozkWv7yH1+oXsUoYVz0Wcdx4kyOMD52lFB5UDyY7rqope5UFIHZaiBHRGnCERHf4VcbDMPwF//nzSlSqHuLtDNDJgUWcOcb42qNweFyPWdkdagNM/Rxn0yqWDNTOCrkYjivN1g31qkma8YCmNdUKvzKY7oOi2Bt7Iqhz+Cqw1nYpobGg82QUBxqEPXRO+3Ar2rxmnVVt6RnkF6HhLvGTW+75c5rtu3Oi9vhzNr7+Xg6znxkGjcB4/NOEfRf2KXmI2salIKlfWwBD43C+9u1n92OdqddSEeqc7WBgKuMI5L0kRZDZWQGYuvuorMVik4jkGMXb6NZ+S/vWUQ4qHVQUZfGzqcVNWwyTdK5ZSfp4GYw5kelhEoi8qsqxZ1ko8jXF1gA1iW2po7cET6hfkjFR5qcL6kRWUw1kZUNMSONjfCPJOougsUj0opltgBi6msJ+lvpJBOvHFqYiyBH1gubiO94hs1sehVC0aMh5w11Tg6dr9cxsw2yGg7gKiaX+damN1QPXOFMNUOv8pny6L82wVBIC9FkufpPLlEdgF6jbsFlw+RHMrQrl6SqKzqpf12bw97h7MQVN5URSE0HLR6BpW30p2qxLUV1MAw5Q7B1Ne0q7rbczNb3l827y+brxcPX3ZsvVg/vNo/vHt49Pr5dP+zO29t5RQM6HxwTwwzdshzOK91ujOh0oneNcbFC31z9RWTvuyE73aNGKKXKYlUHZgyH8/VyIoyPc5pEA6V/mil1KEuUgg5oCzXFA2U6I1vFRhWUZ15u3sHO0crxSy5C7IcQFKSVWipAgEv3D7gRXZVk7JmYq3uAQlLzOpN4a7wmjaBWv67UZV1mfY6qayzRYWUvmNM8T5kWS4SYIFEnzjKesjSr5WpZ4yWpgLMQGa2QCiohmkpc8TUO1z0LBMcoUKYLRHhi6mI7zuY+s/LMZ35YXLHa9KX6YDFJ3waWp6gOx5jpDToMFh15ZLmwZPeeZOjgOVmAbOf9etGvt7fNw+L+7fzh3eLh27svf3z3zd++/fnfvv/p33/565+//frhzd3qfnVaDh+u+9P8fLoe2eFcUZWm6ut9cb34C1QeO0HruIEsZpYr1n6ucJvl0w1eGrF68Dc4QCPlVssfMFnd7R583cltsdttN90mQ+HqLV7ODciDHNEyLQ8sUKOYaLc6s/QNpo9QsAcYLlRkBqBR6rLwfLy/94iRfTIrrO1m0S1P88vhfDi6WWYzcGB92i1Xjy7/N8yL/mwqbTC5QqfbZsXvywrZZe3u71i3uRS/DGVfpyxvIcKWxjGeL5yJsy2pHSYdz/IXe2VPxQIPwde+RtAyx1Xux6mIlqu8jHSHJKHcuza/sH1g80CzILvZY8dLW/lqD0t39c6gXi23uXuFVmDq+fmZ3S97QJdyGVOPb97SDBWVa7fjYveP2eqF8Ebe/Hp5en4argP7dtpH0rv7O0YOOyvG2P39PZphKxLv5pWzg5UO5eKPZDvENHPHbhrU9inCKNAzF62rAacEqvsrTsejBxmgotD9ER36TgOGK1sTj9FW3iUBKn6wP5+wjtAb6NmO5tCWtuEhhbsUVhsGrtd9s9DxeHe3A5tkENp7YYnrALFJu8bbcM5nJna9wePjI3s98A+HZ5BZnUeZS7ZfPtSlxfnOAqd8JzBP4rBnF5pOoWgFy7XHCJ3ll/DvmRRrInrxdNrvn57xoIyTU3/ESLrtene3c1GFy9U01qzLaF2P6Fta5IwwbMs5pdlMne63W4YSF0x4pOEooE2YxOIZdDeXZBlxhJDVlPU5+iDvn+w6/DxkrZvqqIKdSEL2eUvacfQwXr33igWUgwm7JO4QZty6TvP7YejDAyrSH9s3HlnRStIYcNTrj5r127xdBQr0C5pRLePRkpvD3PLjcM6gfg2oHbroP1ZPB6cfMv65nDdtNndqZmpgAG3vtvUEAjpjJ992twxYj+rwD9dV/W5aBhGNIzu2BF1MC8qZUHxAgeUiSqRFM5kovPfkir8AzSeO5sv+eKb33tw/st59+u1pt905HWTKoSK2wiyDRt03bzxEwE0c33+4HI7r27Jzr7ra4k+223644i8Qi35DmrvdLv7wlt999qwNIWEQMSCiXDmLZK1AKUMeV4k7OscR4SVRGfrFOaB7qmAQtW1Ha46K49GlgzeSs+txmSfHMd/D/qApdr7pFKPGnZ5y8wYU6DIlXklEY2I2ufp4qd4X9jzIWNIiCegXkyKnq2AV/hny4KOZ89AjbOFgnG8eH+k+n7KEmi+9uiER+sevYltnD0AvOCK653xG8z2OfOvqvkNFiBwbtu8e7rbQRR580IC3ORw8yPZuxO31tL6cfNp6ve2u8+Gp/8A27+Htm816i0aP+6tDVv7oFSzt4tMh/XXoZ/35djzNDv316CkJJooRAX2PO84RDB75fLkd9zgxj+AZqx6VuePzH7YyRuh/rcglvt6RsYN7gBb2hmOHBF6DGfrWHwjnED1Ld+jPMMaFvk44g+t5wFN7hpCNGP7VI0YXK3Rerb5cIbi+0N2ngGZs5OjjSujTB9yJ0oBvjJih2oOFrIGxxY655ZJVyIACmPW9lQY/5cTveuN6ml2PN9CPEM+Qc5kxILe7Sbe7iEQTdghOxYdy5hg9ncXow3rJZBz4/txFt7rlt3ovq27eMR9zeecmJoad3bDMDpbgJItG+EHtt5y4oS3Pjph/m27UJn3H9JrdJXpmzerEsdp0W+dYTM5JQYeI1kDB3j3Fc78vfs4AZrfNYtbNVvfdkp0hrKxyHMPwtD7TJQq6eNM4FqJvzQ2qEc35D4IsLiTm8tPRoNpRh04bxvRLdg4+BAvweyw0Q5TLvqO7agHDwn7Aer0FAH2iVKO4dsYUxojnQd7b9Tz3JNhORjOuFphubc4cV5I0SZS6WSS6W8Vxo35cNXYSbpGDDBf8DntnClXjnqcoAxqW/OkZTDvia5GFbMsLy6Erm2JsFlZzNsS+2Ukd/8AECgfKpzdVBBeD/pQ7IwNCsIXvysKNuMxrqC6rna0Wvuy5U//xWZr2bIvVkM8AzUpgPfNmATbbZf+OLZVJX0JP+WubHf2gR1rPgtKp2mcMT2rWwxB/DH7mKHb8ZY50ac0gakdgNw9JGK80hVn95E9i05yjq13GtScEz3REwy+hgz0DvhQaBGdg+VCZkTwnU14oJS6jVmPuL9Qs9WjDB87Rb4Y4vabaViz2+tvan1hCcruIHi0rZOEWv+P6RqMn1wHgwLAzZZbyiCItVQifZCWMQBbn2SUUl3Htfz4Ux4sg+NIJrYVDnzj8kozlVCuW20ExN4TI7S1ueg8s0nKmzfj1SAS/AfLFxbHMy27VrT/BfXK2w7TFItRNEQZOB6MxmOWfYpdPtB+uwoVGXrzkwzEqq4bK6xGSY0ZDizpSF2R4niqVcqqIaC5ETQ2zVCHQ6gZaxYQ2V26gaphl242AeIGKEOZwg085H/k3RmhfJm5o78txek8eghMiRswxbjJho+iIC88mghydjPgxl9JPAzmyXMPko3ofiQRHYro9pkgZg690A4AZuqFM7qQ2z9kslSmakoXCkSfK4DNeEuFDlr/qGnklzEGJzHwKVB+7Qwj70rG6wymZ2Zean5YLz5GQQRblO2wvDkqtHVHdz8aLaIWATj6DAVZVBHOEJOASIiZni81ttb0u3802j8vNu9XucXfPBuzNZ5/t3j0u3mwu97MLW6eMpjgGnVb5MkeqHXVl7LpuIHGbbVg+QZ207YRDhxIyuDXFGToKcCPtpEWDkzlHcgO4JMyoUM9qIyOaJLjQTV5UpwRRrptQs6iUeq5bSKMH5s9QAbFB5tjYjjyW0m2J0K6yIYSjir1Z9dIWCGUB9rfyuqtYXPCpYUM0uw6B5NfOCIWYj5fqR3vKHIoy9QJUb0JR0iLRgiaVFhSMZYB1YZzVlSiNIXkA1RyPoTSDzGf4GvPdm6ZB71x1xmmNk48DtSOYgdSYpkMt+kxkvNbVx8dYznHRq8vraje72966+9n2frF9XO6+2L394evvfvjm+3//5W/f/Onrd1++29x3127er67nVd8v/NVMjw6jh7AQ+4PdnB00K0E4WgkTCh3eJgizzHsDgKcnhcBoEyNmeQQ5Fh2geVjjFxSuZuhdcuh9eyNA5ghuUSon28B8hZh3yhCy9K+bOJyV3Eot2X85SBgsLEkW/mIU60g3ai51nKshxO7HuR+uIOiawwHAPqTL5k0BWG5k46oZ0Ccaoe6HpskPn8ghVARMiopz8ccImdkONSATfIBI4VddishENOatmqHI2uRxJ0Vjl7JcbO92YDOp07YmhICM5Nvtn3//R+2+APa7UKMKOmE9zDqbxZHfTm9YcLq8Rwwrsq1y5zPP+2gkyY4OZpQ3d52QQ+OqAlS9iBIVk+BnV1yd5fAlv/RQOaUfctiDTSKTrN341ArLbggx7FjvUpW2qjmPKzywYCpWM2QWfvFAJkVEZCLUaAIE8usHm8AkkwhA0Zq9wNXbNFAYOVQCkw0/KiIkx3MPX49SNmYXIDbKj4L5y5ylpl3tyIDOR0dEPiGUWdvBAUrV3+Z76dPxcDqywemhExNzjkMSrBH+YCUSaRtwVPQBOCoeTIxhsQHN0l5EEEr2ShKmYirMLphspaBLQ6gvBTHd6Ip8qqiLAJyYF6uwucSRRb7IQ3YyrFl6mO3YRaeMf5i3e1BvekR0MNJZ/Ev9cmHPj+wR82Ww0K1EAFgrKYBw5YmYQyDIIeBgV5xqtLHVwCHpWjpzIzio18cQ2If54hgcI77YA4m6bytNu7MKPzIZz0MRQEPijEBcMWJsNYRJ4lfc4MELTkNfhAF76IlaqUpzrGtzmESaHdVw/vB0fj6Qja/DFa62G0a1y9S6nwg6Hl401wEnCKLI7PRotN6mVJ4hXrH0tlyv41IRBocaQ5F9PUM+m4qo1QS0oxqAS04BDUGNsQZZMEmSSXxwq6LG4cqtMWvpjA7akmDGAv+QgjpGtnbnGsOKpYFTHEEcCsfTiRwFCWM2t1rqlQZPeUjCZp1voGsueEdEIqejB+611Uf5kHLsrHHOtO0JKbn+Dh28wGsYZoAuF6vhSE+gGSyYHu2Z7mP0OPy7y3l+2vu4EPs1T4avOMyjr7G9OG+er7fzZeYh6zX7k4tHMRgkFznGfILmcutdIWXqo1GPKmw/6xw0DQ9+Zk7EYpyB6OsspDzRxQh8kYzf+tI8y0Ctm42GVNwrSMwdouqGDP7aQz7Hm7+8btIESReEtKimXZ9oBWpBVtEk9uJocq+fgw3Nxy/pXJ5w+Z7XaAuCOhh3eHHUSqFKIRudZnJnTw2pUEQJdpIsYxKYq8IKGmTzGEjdGPMUJPt9NuCMMw+YHHiMDt/5Gc8GkTUpaeleQUYBSKRmaV4bdj9Lo+6oUR9LmxwGieqqBDI0A88gK4lsW0oZaSmaK6IHJKzGZt1ihqOFFZ9LnudQYMnelrkqP1zjMY2GBaOZCNA3WiICZQVOz6JwPbsKawtEWrTr7RpAR+rcERajE6IgpsDO8iwlGjdfc4IUFomk3rPgYBgPC65n7caxbIfymUa1d5VufMqBK+IMIQepPkqbDFdu52WbK7rjE0yMghBbtXqIxZRtA4SMAgucITxUdGFJkZs8cliFmsxpS35xK9TIgIjzOkbv+PCWw1RCqLAIWvZDqIcuX/joOz4Z5WeChVm/ncv3f+C4MYmdwbRTAnVhnk+thJQWjdsjHluJGgwVhSJvGkJr+cKSuZlKcHWxH1wqa8ZasgdakNPNRRkULX/8j89QhR1ERsJKUlYRAC2rLmPQchKiFQYGWnDE04CHL+gC82XpiQereCCnMKAa2nHyQuXGfYRxiEXdyL/q3UhEa6zrMTUnnHgHp2UGgF8rxFaZI7TC2uqlv6VS/KKymABhrNi4/WUzcGvnhRHEIaKhqLPqtKheCiW0ylcBMayYe/KLvA1LST0gOBZ8zL3QzCeImlNhN3k04IGp8z3D34HlFtijU9futIHoeS6APRv6RSs6zTgFyasfGZEVOQsk/pJUX+aEw1bqp1qLEpJMvjlGhCkSfLu42klstIUXnGCFiCGY0UOwzQk65P2IjipWoaiiWR6UYvWjKw2bXxErmCwCIFSkNVfJl4gjRi2QqmssNWz+KvHKj40TsyF7RGFJNJmJ1z/5SJmwMeRoL5mqVnIxZz9iL8TItygGQk6ww9wYL/b0XeHKKqb1F2Hpj6FolghGom3CRtP/6t7ICThrqPnGTY429K3NgeFTHIPEcdygeCik2QWX4UJ9ezETqBQ95d4wocyWd+tux3W3u3v78PD1u/uvP+s+f1y866738/NyOLnp0RUgVUntZC4jzMCe0WSml1VWSX44gbhj0OXCwoIBBXf6mhz1ol7GZqQsv+Eln17EZdXSpp6mv/ZpZq4WUU+ZRYtOEanLQTn1UuStNd8L6JwLREKxNi09klIU0kxQ2uU6GgtkGUyHiV/1bV8O8pm6cmDT7cPRrMeqtlpYQLzAqlNYFCSAFq0Yf2BGVpDWSiiy8xlC65YT0dmUY9ZXw7PUqBrC1CkL924vPtlzOnrsGEiSgYe+MA+R4XBZIS6iLofF2/nmcb5+s929vbv/8s3b77795q+//PzzLz9888M3958/Lu/X/fKynw+HqzcW+jUVG1dJSLQ458JA8K8MFS1FlvDdbZ4hB8xI0AB8YAiAk5QI9CyQemwpfUqCTCgwGMgvHNRQ+ACTgxP8SAG03IXt2Qp4+HhaZlnPBrsW/eBg1fj5eIvMbyxxLsPp7A0ufnUC9P76H/O+Dzox6ZCRjmcy6/IaTghCCiCHUBJlE4nTNAjUQrQwJVAE/+QQTlWImA+Hfn3ndgqkmpSpQE5F1Cyy59DWbXd2SiT9ArAOidauYFE5FNQUlLFj9i23G3Ltn5/f//pbVIpknsj480sPDwhCZj2h0M5osmWCJYmMCj/n15GJlFYpJSQO/4jZtBpxqi4hCPQMcdBI1nAsa0A9bZSR75rW6qkt0BB1S8/kIyk5WCvDG8Kldip6CLVcwnlRqHwqQqFyKl7UKqe4QuqKUFSl0bpqL9mnTBiALBF4KA1M3BL3R2QCVLGDRoAO7dK28fQ4ABHS1EUGiLO1RS3edJC9KAhYAAgVoZpSWFsoOlAIpQWCkwQBSIOtFQZ4cT4BSYDSyi9koAqhj0UXGqRAK3h+fp4oA8QnnGKg4ZUgIfsaH6jk3d3dFC/mixRhaZU4SoAyCCjINzPkQAesWE7ZxpIxRBUATABeLPWsNgYRB0LvlJlVQ42/ABVpiGq9G2wqqMmMtDqEWcEQw82h1smVddJfEKq+pjpNyGQAHghJluySjJjkUwmPIYXk8Imk3qgCZk4KIAzrYN6GC4MWz51by+eX0wm1433w6sfb4C8Y0ct1HoR50HQMwOYyxqEAS3BuExkmxYNqYdBnSK7ZnMewJynAgXPQlO7jHgGh5rqCokZR1UIKxkLJXnomBxZKD3CCGZNfdCZdEZ8oyElahC3i5ECqivA5VMQpEUKWHCLizL1/CmrwT0XoF+VqiBxwoEASUpgypoJy3KbmKFkvQ7eyCaE6otmkzxbhQN1HL9fQo6nBu/F8eYr9v+hY0Dzu3q4Wa+aD/eHpeHrWcG6M1hPDhW3w+XL1bbgDy6ahJzs/rEQKvdgnF2ePntkM4nadAEtMT0zZjgS1jHLal9mKaq8ZgT1nbnoDfA/yoOJ2RX9JPecq+LWTmAayWfBX7WuLtfbmj5WPWnqQgSujJBcdwkKVFliS0ZBmGJ4AtvDo35UExghkFOgTrIR6YWztTOzliCB0fQQRF6DMK8zQDM7lcJ0P10V/8Z0yEpKwvZCB6tIFM5aIXyYqqpOYPHvUSBDSdIhToPMZTPtQ5JLJzeHCctSHmic+4hiQRUUV82rdDb0DMDH3rwxOtmtYZzah7uckK21p2QcYRBZ7CEMGLUeq1Fn4So7ZyhUwXOWOwAWTDR8b68sXnxu/S8CqtSb9iQPZ3oC+CysXCw4H+txeht8cVrh8zuhg1BtnXFOFjBp9Nk9nu3CTQyX1qEHm6BpPFjSjCFvPkHjjhkq4Xc9samMvtkbNtJ1rtC5CrctSetojKzgAgTZBivqTTNrLPYiHSe5q89W3BMhW+aHkp10eH6I9xdOCn86nuBqkoMwuO5qso9J7sW2BqF0ZTWU9phnKETpKz9uLqFvz1nOZrfbVm9eKflZrudRr+qBCqRbhxEe+uchvKklSXmDY43sXlBgB7kmecXGRCwaZrByW6U7CulPmBeh2gGqQSoY5Nl1ArdKPbQgMDzWCG2pKtP9KV6DTDpfPDzr7uvKLYcs0Sc8asgn0aERm5ywbl5dbe/bPseKRlQ99eaIZBTnUsGoPcLVAhmR2i3Z4zFGjqTBZmkU0GrFckjT2MD4tsDi1KIOm6bmsCDApPTyKzo6IuZKyc0tXbmMQM3rBveJYsWrEWSuFgwRHCSLdHmY0WVVKGznJZTxdF94IgCYG5h5fjEwPeQOWilKjHhXZtAEMxKyKk0CLa0fKmTwNLp/tUIbcqYqERmh9nKL6sNuJpsAOT27CAmvVh/mI0jKExmErNWxOocIGf8w/DBOp+BQxPvL4Kr8VBSonMYd4dViDSQkv8cYQYkKW8eVOgAiahk7J3mSWVmWJCL7DMWM+WTZMRDpJFwXyySkwpZVXxKAkhA/C4jycyYDpkEx2kfoDaGRTTygnQ16ySzGTzCnLwV+gOHdK0+h1wdhc2RhxRyJA8Tg+tXmUycVnJj94Z0LxtVizxeNm5zPY95vdu4e7r97svnq7fLMZNrfTdni+7J+eP7CiYoRJyts2nR48Pl3ATtyfE5l7CccxI8LzV09k/EU9v4wIn3gVncb0LUtC6EUPQAlWOnkdt9HExawrYFGg4r/PgTq8pUZ65g8gi+NX4PiM2cGBPKaqFK3ekEPLpAbk8NfjCFSWL/sjJBofWlmi1hwPZYCiBlQSCHoLBXkPuozEYvVCZjDPl+1XC4AWa9PxMbnyxFqKbDgS8We7bYCA79dcRMNCCLZvajyUYR3lFFSrAfaLq/Vl/vly9269/eLNm2+//vKH77//+acfv//pL19+8/XmYYuL7JfXw+y8vx5O7LKdm+zpGiYFYUcoN60AEb/l0lisgFLilT+VOq9nb1Y54dI5iCQR+pLMwcPvRrkQ+aeIpKzkxg1pBdMlczbzwQTFLQ1AKZmEWPZuu3FssXzMwoLq3kNyOkJ4OPtDFyys0Ztf8PoFzow6sQ2/xa19gnTTTa4TipNAazL7k+K5gBzQKkJYRdTNocqGLOJQJqxSIrUDB4oymbBaZFnNVXWX4+NTQuRXKUnyyUGuD8DTEzmbtV+qA/f39+/evdvtdiA8H/yRKUixiyZnolDrhJKLHMJqopghB04gVUcnxln0jgZPBCgNgel4ShG8E8Kzmzp8RPqliqAJEYBGiRdlWhzFYd5l/NrjJEGDAmj7/b4oAMUbCOQQApUJ8Yqzf0PSulMGCiVClQLsOwnJQWMglGKlO968Q4TuAMgHs3VJQQwZUkIareFZ1Su7tsok0KzNwwB0x60sfLtgqivjuZxJWHuRCACfuoQwWZQLqNlio7wAcfkIfJyjC+cDuZAXguRTSs779++LMkRod2qazIoUGlVKLeQD5ExtEQGoCEIpk2Q1TRwllLlWLSIkUU2RCAFFS0ooYScAH8re4XL1jhtySgSqkA9xcpRzlFQ9u1l2y4tuHV3OZxGKiQ40F7ZUgQ+71TbCLdosA6B6dZNVMn6hQH4QX1Rd44VWg+SIKMwbnQkmpuuWzaEtX7PbeuUjmRBaMzyuFyzTkYjnmt18ZcV24wCPKqBmzXIOYQnitmVLGgz01Vc4FCf3+Cvl6KyoQikhOTRPDvkkS89EwEZoiogDRCiiFaBoAmRqr3no0rSEGzNlQsRBJgImBKuoVEcSNVFaJgVxOyVS4HbARCHkM+SpSxHhqT8VDmFRoDkIQJDSokSkiaCCJA9FN+LeJcQY8s0yltpROTKA8gULVKL5xUX/cDsdzkemgOhp620cM9S/xdfvn56ePvw29CeZw8x8NOZ8Gi6HS3/Izx75TOIlxzHeudjDCNze2LZFMjcP2S0Lbhq0Vi7XVG3BB7iSgTkWD0zEYIBGmqWUH/YMktbKC3FRoGcusM8mizFkiJtc+yvjnuOVexffe1r8wRIUg0TQiToUAy5lJ8DAqvGVHanfPxPImUtTDCW/m6vOPTuhT1k60PUYMouj64xlxGqocL5g5cdeKt//uyeCNpTd+bv5Ryo2UDV7ukUsedxL25SJNMil0bgisTiHbDc34sbpl+wrFaomfA2UEaSyLwTNXN0vKsZtrUKh6GGgHZ4zHhLqOAcdWeORop+Me68xhd7AM7syanMoM1teUS+ap2KdeTG8ynm4GqA2ZI0kzh9aopgce1VAIPXOUnlWh8Jm6eIRMZUUuTD9N8uomXZHko5ZT2diMOk5rJgRxDYWq3T5wod5HurYMrUB4mgXbKtFYUbCDf3iSYt2aBMNH80qCdrhz2xPOawb71H2439gpIrKidLdxrUpmoHJMJp7T9x3YwyeKLk6zX9aABIH4EIPHchsgdBwpNlh9+jfExn8g+btOgPzdgrRMWqcsU+fFaBSJVPVaVRituUNO2kMWdhNsbxUjQZufRwKSqEIJPibn139+67YWBmDOmrPPKmjjT6WP/63z6K/NFS9RivxSooW+rSZ76vTAH3VTtPalfM1QxnSy9CYl/jOIhTQKjmQoS/RqAXQKu4YdW6NLz4useQafN2IjgIvj/XmYFFfgArVi1bbbpbR8Gr2ahODRikkdGBoEW4dDJFFwXMWY48H4MI9anqz9T+1U5OUqiDpWEtvkrRjyqbLzktXEcjnHrHpa09V39MkCzIVXykPpHVQKMAhijJmFy6ScwcWqzNUhJ5xPejXGb8UCotxpsgATZpTuiZpQP6cXZJ4lc9YUiXktDoFSTcoai0RUE1kqA71kbzXCKHQakEqDl6xRkv9mFpLFG6Lo4hPwexX4etIsfJxfnFlnFTCgsosPRSQLAtRSxMyPTbGDSXYFIsqG3V7izCDnCzCitPRfrT8eN5IZn2zdDREEk8ZKBqSVGGBjDIc3a882XSwJA9abKVY+AhC71MAUdmslyRXRJJ7fYtJKRICFmPtNaOXg3t1KBPv7NGM9hbRnFziwRdOwWkuo9KBubjfbrvtave43X72sPv6bff53e1+dd5dnhaHD6en5+fn4/GgEeNv3GYz6QmM4YxfZyPctDOPM9aVeauNCPly6mXNhe3rHkjrjiKAfRh1B6YIoICTil7pyv4qzKaAVktuKlJXIEnwUZcq/KMrOGMIoE47QDtIt9nfKa9iE1WBf9XpsQBNhNf862GtiBf0I1HzqUKXyI60PwY6t4SV8BgKfMakIEo0jsEEfOMwqaBgzGS2QLaFaNmp1CFhZgZGDDZV4U4+pE/P8zn357UgApkc9mtEFPiKpbkvUvBOP8x6uZ6tu/nmYd79eXv/9ePbv/z5zz/99OMvP//4l++/e/zi3Xy7vHXz0+rq80peQ+/T5RhcjuYVSA6QUR8dIGJu8l9H5CCYE1QSFbmUyhadnFi8paxCSTo6zHSmMtftugJWUfmKyq+NGQC1vLuw4Y9cNOLksCHx3b27LYXSzeSCF/eNimemHUj1p72rbuxgs950q86Ffp5tp9HRgTe5hsE3p7BXp4g4QIQkDdEcOOCXFCATLzZAIyQnzAjMJSSLfhj3YKLIEi/KCEUtQGpIP+6XpiYAkCsOMjqpL7FJsmrP4xq+b+LN27e7+7vhenna+4oZMCHC7oiQVqpKt9lQC/agRouEFQcHfNDgFvbIpEXxx3tYAJ1ZvKfM5CtRivRndKuPBXkHyul8tAPdiZBNL7geCWGf2sa2EIsiuoRSKNR30dCEGZCoQ4j7gqB1xr0fQA6EqBJeVHvFwUE0mqa0iBApHOqiGZIgAFRBtDpvohRM8KFMDmFVce5PRwjxGg3SXxmPDSgnY9Nt6CTWLbDhV+wDGzv6x5NEcOh1FEtduhV8GCYm4TAPzsQw1YnbQshOwEpLN0C7DksowFMcg4PFCDkxEyhSlQzbLbJUT4FN7/f7ahRJYQmoIpqu/KoF51QEikmg+CFSdcEHB26nigUUEYJZ+ZNK0Yhsyjthca37DcvObnXR/Mq91XLofd9K0al2i+FSTgFxSuXycmFTpZJTl6ktxY4RMpl64GuRJ/Xs1OgWMxLx1fN0MFIh+SWCaE2nuiGoSVA8VRRKvg20egvPjnCKFI0tNxvy2WKuPUXxR5H2p+PzcY9JMdJWbIjpUbDxEvbpnH332nHjKMNdQoKmkfc22V40BNjn8WkwUCXKWsyM3Qod4lMmOU4nqrxoGFGA8ViWkBw1mYEPPoO49DOhyVwGUeETgsxoolTMIk7uaHVg0lBRhl9wJrdJnEFCEmQMkpzHx8fpyJhMaoFTrRCajD9EHuzDt1ZnIGzHw25Q3YdlkQMmppDN9I1tLXaMzPT+arldzdf9abjb3KPp0/Ph/a+/ng8nbALWj5f98dqfLpeDv3nkvTGDP0yEvTBl5FSDPlH3ar6tHcyOirO6YUTCLipDCcbhEPmDSYT1iEjxKDUKHK/sqnwPsccKPitDv2VruvaYAXfujZy+7IcLk/HWL88OPLiZ+yIUd2FurDU7vUN4kWUnPdqyOdxYolqNPcQnm5TFopsvNo2ayz9yGDWr2XyzXG3my+628LpyzbkW+c0jdZH7rk++D8f9FROP5zK1v3IfSDekO9CDDsmFD7poBxmInV6i4/wmxA05Lt1xgLBoy5d1skSCT7XN6CWIP/Rohtk/W1g3q6qvhjv8a+7V3TESatOSfYK0jhiijAHPDtSRX727970yCWeuZnBCDa/h6VDWxBFEg3I8S5JsQrAIFr4fLD1oP0qeBuhUb7PKvoLOcIkmvnxKyI9KUSJZP0y5HocIGD6wlhUQizcEzboF8ZnCPTawjTN5NmaLISUDSjiaov0rRtaBXDnjqlb5BF0q2mSGavbhMd30kY6E+lY0VA7dCwjMpeSImT7RpsrM2vmBzbnmlDgLUdkhakt8gOnehhzXt6Gs8qMJbUVLyNjF7OlIf28Ea7QvFuv5aq3a7Q10TtjOHMikcruyjpZb171ti0fjclMtx45qPORkxPBCZ3FhX25qMOwhhuWqgepXOsX7UhFg+eN/vAvTpRbNsppjLBDVWymiEaCOY1xgul+y+9KwqJAglL4Ktaq3v/ieJE86078m66uU2YBYOVWrs7VLboa/elCatxFkp4b2ckaF3dct1HQjekGXjoLYsOqxBG0DzqAvIRRaHT4cUUpIjxb/JRKShuEmPAaqJkiVpRiGkmmIxo7KikwrZMhGFCPuhNAuHRy25IWBSQQeEB/i3g5TBzHWxa2wZDjTYd55xHbm1tNz3i1nJHZnZ2eP4DPANp72ZSNg3AZ0DTSWsEEZH4UwmKqt4lSZZFErMEd+iVkDGBXzghOskQ75abE01QgWxogT1kZocZcgFQOmeHFu/Y9J2QGf5lcXv9QdIwlbXhEcE0BYSXUiUz6R0E8RSPypAJPxsJpDDXS6Q21gLoQ6qBFKRyJQmkjFK1T/RsLzaD+GaTFzVUVsJKyZMvgdFMGPINosHx2KoTtBHEgolx1Z30Ea02+OyyHpICjbnQ5lSGjtGh5/CBHHj9twMlY1vmti220edtt32/Xbu/mb7rKdnVaXX0+/vj+yKftwym8fXPxdRVzAbO0YcOmAg/NHAPPkbJaozlIMEtqJb3UUwFSd1rK8ilehQW/ThDE7ddKDIhk3fKWc6LBB5RZaU0t0XOFrSA7ig0w3vlSpOJHKKSAZIAf/FTT1Y5ZaqylHIzRID1URHY0H1kzEHtmjgeLmozY0ihAVUZBE4HXydYSY71oEQpArfLg8Zb6xPORHlMQrSTs6U6+YlDIkSXkyzeFvcfMR8XyPouf3tD0HZ3o0bGnB3uG62NzW9+u7z3Zvvrx7/Omrr3/45s8//fzj9z9+/6fv/vz4+dtZtzhdz/3ycrz1/oDikr2yT5+z7oLyCj6iAth7DeSUjBWvJJp1ERHApltRkqx0tPLsDcizNNN81nFCyxyp0VOEETQaGBk4Ho+s8oes9WMX5ks5nVKkqEFzLO4fHu5Z2YruokYckFAUTLKLGE5nNhPEWajf39/t/DV5v5LUVY0ATagRMnbYitTektZJUuruIgxUi4XP4hAgExz2q1OO1b1zxMmOTJd+mMf4HTUh8drfRhxlyaRrafZBfslLklrAdrsFB04QpPb8MHN3d4d0YMDn/f09OCB8+PAhZ7L+QBI5EKFi6ZCKD48+5vOaGdCIE6rhnG1BmfzSM0xQKm/pIyoWNZfDKsoeJEIrpZDj6VQR6gKUFsC27ihbu+KEUmjQHRUnn9ICEIAJfyJIZhoVoElIsloBOe24w6RWFYk33kpDiGi1CYRaWvDYooinWS0FOalYUDGJ0Fy1iGcZoYqoTj4c2y/pmuNBsIpHKiw5XfaDynQAMmvQKiKkRWqVZqbMisBJxalIfEpSVDAx1rgZgWUu4VSEyFOyJAWIUB0iRZZ4ZZIDJ5U5dWhhEsr8yhfKFkJVkVwslkzQSo2FTNK+GE8QgGqRkOpYJjlEyKnMwrm+UkURB6acojABTrzbdsxlxUdpx6cd/Cn0FRXUdw5lgi2FbAYkGALtbGJqi3hoNGbIr5xqGsdIiIDnCwtoabpgaecajh0yfVoqm15KGP7sq89D/3w4UOw21G0kXpO6nlVR1zshxse+8OzkELfR2uUmrkHHOAHo0EckiysrJVLIQGM1fRqwIwqHTKDogDnlf0ykDXxCKsMbQP+i0qJAJqWYAUnJ10EVk9jYv0Wn7ISuKCJVSoSlx8PDA8l6nu7NmzdYQkkEJvlAoxxgjwFFfCh6YSjhLpBvs/XlyygZ7+wcCfM0jcO/XLqF42vOksYHXXx/BBtqtv9sC+639+tld+2Hw/P+vD8MB18fvL/sj5fTceiPw/nkocwJ93O99rXuwb3VMCNUQ7Sj0ekNKp0Vq9siOYVtPDjI2e7QMp3nikrLUSp5QYHsNn1eA+fuIMumdNF5i8yi8z4lR1kdxHgss1r7CKu/WoW8a1+/zNi6tjtluFw5wijgJrNOwOm8mEt1SjZHsEmneEC1XLJypEvpaBuHE/lZbVarDaGHPovOa7n2rGTes4CE3IDaUM21v7FKuBHmBhdYcUAhpi/GzZd8K1SBpOhDQT3UQFVayexGa1TyRchswldsyNmk0Um2nnLXfs4ndCTLG4weWbiwKRTqMxkQzdyqButEJrv3kI+g0EDZaF+LIOVbdKGIpTPPuOPLVphSFALTGKqmES7596xstsm9GrblWABJQUjFLMvSwHKIyeYMVeAKSNu7YaNmDVZRim60gGjsiGagwSLNFPW5InXvY4uI7aTgIKf3aIANKSV12JAmrRGgrgwkUnnSU4u5Ucn2VKqlgAdinl9QwX2tVGQntajjaE/zjl8shwK4SIY54mtUQWMRgsMgI20S0QLF+P+Z+88mOZIlXRMM6kEyE7RQKHpI98yVlZX9//9mZGXmzpF7uqsOCkBmBif7PK+aOxKoqkO658NqRlqYq6kpMzUaHh4yDzdVoswGkaOC5MgVxWC9sQJn130xPmCoY4hgzePJlzv3+hCDlEgJRksSNfoUdr48i0CmBtvtWBjnERDqoKRJDiVp77gUDXWsm5q9hzWGBQOJR30aoJregOXSNwp+9z+eaaojgDYD8YKpxzFaZ97SoMl4hEsaZF4ZQLJkRZOGsSSq9Bs/799CXSKW8KwM/mLjdfIeGfKkbCFmZ4cSDMZ1OdDN15cc2uMOn8GCP41WwthOnw5FFn8ZlHEZPjMwMlxRRgHtkQHEHSnZM3/Vc6iBfqkRU0ltVmoz+uL6dDbcXdvGUgJsWt6WTl4pkU3o+bVBRZLBapinHTFUifrAvprfttETNhgqsR1hzqFf5ItLjgRxvA0mQKoRhoQBE1Bnx0WLgBoYRGp7lJGgynV8qKpWn4FUKqEwQHzCW+WrvBUFPtUVj9vJhsJXz2QAfde/LKNBlI4O5KMn9cMiXHRmFQ0Zs9aL8S0zXPo/uCN4/kCEG8QFeAkFmi1tC93jgXCpnNX1Scvzn0pqYWN4UT0CTHVxi0NPgJuLtuQG+mIEXxIMCsZ8q5oZhIJUxhGxuq4+h9Jf2bxFYTLwoCP0vg2U9STxi5TZ5Poiul1e2AXsmwZn65vk7YzwILWXRIjjDk61q2muFsGlurF2+qMO69loNT4txrvp+f6y/XC8/+n+P99vPtw/3LMPOez25/2B0Gdcm9uV6dHOQE5mzohGJzOWnyHQwbyLjQFDvbxfDG1R0HHJDobqdgIlK1xdeNkYTVmKh1DryXxV+OgFx4KWse21Jcc/yfR4hixmIPHy5FVMoDEElGRBPApxPOzKWN+BsqjcLnER5LIlUUcXp83Qp1xqNd7CXSJqSwiNTK2agpYW/DpPypsNSvU4BA59yNUaoEkL01hMGoFmGLFsjhpTeGk6LSRpJKARhmaPn8MyD4AQwjhnE2LWfDxfjpc3k8XdfP3V6vl3r97++Orr/+2P3//hjz/+4U9/ePn16/l6fpmP9pPjYXTajY678+5w8XZOWzl3oXiPJPIqAqvl+hei0dJIzUsjIQOS6u4e6oKFjVFuKwiVlzIOJfSaJ9IFuUwlKDBLJNma4g4HP9AGwLCgcV2G7e5J9DlTeVZOAsv05XKBIO8jYYFNLIOFM5Pi5bJ5eDyzvPEIY3KzXj+7u7tZrVnu4m2X+4FipfgcypB37dc2XR4HuEx7ctxAiqLg2H1R7ZStBcsLthluP6IqKQagAVKw3XUzk5yfHF7rJ1TQk0tKfVUVOEYfLrM+0fesz+HDBh5NwLvbc63OghYlp6v18vbuhnB4/+GXDx/fw5mufHuLoSvUPJ2wBcYofKb7Hw+eTLHsxU+gPXZJE1OMBstFp43skfwdXPf4rOCzL3MtDxCS3vNiL9EHKFOaIgL+LKYhxxi4xdugCeX2E7MuTQw2v+NDBp6k2+0GRjQfKuLSMJxhKVXjBttF7RM/aYHWIvo/Hga2222pNGzwipJOAxlbRJC0y93dXX1uv9lswJQI0mpQ6OlmJQggCx4yAOeTJnppkJgVlZBCikWIwJ/+2Mx2t0OZTFWU0lI2feJVlaJPyYJDWQE3WzPhR1ERlKBzCLgEopRCgVKgoCwt6NIYhS/vQYnmNlyYF9vKl2gowcCEDBjSUmYgo3pRgmnh158YQgxBpQN9AVX0mKOJ2ZO/feHHk/o1v1ufctzqLVQgGfNgwHBWADd0AGCFUDIgi3OBROPRfEFA+perkiRfugZjlh1p4ffXQqz+bsF6PUlhS1pWF558Y94bVd6A54FBMqMeNEQDBN7JMJ9jEIY4WdK5Rpflek0wYyvj3GxuZpff7NFw5vS0FZF1pWMwF9uL3abQJ0pc6Ua8IbS1mlbBzYZGS7yBMuCLuFQtQ+qyTCtg481lGViYIqD5BksLWaVkI03r4A9baEoceDBUpKgIVE/b3XxUZYA6mA8xeeKGFLJSydNeh7Y5FjD2QbtcrhCCFtkEIhpVoVQyKZriIurinJouHTCvPj0avyvLwSVgRT+zzr0R51k369ZLmmMHPVX9LaYlY2V+ChlfX4/b4+F+t93tHw6P+8vBE5nDPhPizrZlnKR5MoMjAaf7XosS12kUZSjIjIwOpHSGqWs1z0oMcLyHWJJsjPin2RkVPUqgVT128QMBMgvyPm7W3xDrPHjKQVhuWRI594cJ59P5ck4ce24yqyXCdZLjDwYTPUfQV1R4lMEFLV4TswGChkqFs1+GmkwXs04lHFZRyW/yIs47FJAOIVtlFNZq2p4WpFUSkA7ePoXY1RmWJvjcUU8nC3fXbrvooqxJ3ZTEWAhwNg3Iv9MHU5XjH3XjN7XDXcQ0bSKVY68RYIAevMPOFSk4POoqmBnVR/N6tGlcoj+1sJG4iT7kqCx9VUlXZWeHOljAjs+Ns+cyBiu6qolO8D4NBgLPfcaejqWxssfVBI1wNZYx2L2ivTiCXIPA319R0tXQ+DAMG5487iWNjTIAnVDFYDf/rpa5cCBEIXtnRq00G152YUeBJAckGEYSRwp25VVAxn4j6/wjz8PoBG5WkCQuZu1Zsvd8ANV1jSlS6N0YBpIiNSF8PBTCUF7uB7ydxII6VaBV0EtnuKdOZzOfRkNu/F7s4Ix4Y6VaRAJWPhpDA+boy9HYHyhP4NECOJ3J0h8rJ1JGU3+yLsFCjdxmkVCyT6VN0N2hMv0PURqpbDIOSn4U3SxSVTPMg2Mfs2dUU+hpSVqVxoWbYWHrXkbT7//HnUZQM5BBv27csE0sygvgkjIDy2Ez1S1yeQeYVyecyOhpPk5F8Tna+Axl2qtkq0QW+9fJlIUrJQy5UNKUF/Z/BmcOq4wnpnSHElvYRgevP4BaH+N1b5C0mP90EeIuAVERJ2npjly1Uds4j0xmH7P+m+hE0pyC6VtQJdeXTE3lFbC5gbSInTqHtbgn3Y1tZHM5daDRsaLpN956Z100m+T7W856+U0TXt6w5yRkeEXTeEbhUzqHNhriXgOqWSo5XSWv7cEE75/tiFzTHjlAHFMcGiBTguaxVp604AlzuTvk2/mecPg90IxWMVwClR/SX182FT/Di2qXT+3qranLRkCqwwp0xYC3pE/5h0iH9u6l9SSrqnEheRxCmEgfNyuQNBKLUKrQ1AUrPDiWG6G3+RPVA1TTyjpyYWPcD8w+h745GhQHZSMoOjTOVVL9JwFBETUNcEaH9HG7JwZ+figj/+qPpTDv1LWFwx5yuoO9wjIWIM7hq8l5Pt5PTg/X3cP+4f3u49/uf7l/vGcLut/uj7vDaO/c5udTmYZ8MdPYe+krjIGIPXsikxE26rncwN90B0Tl6BS5pPElFG2UDaSNKovV5As+5YA4oeUHp+GW2FjpALhMX4hUSMMGBh7UpSgpwPQKpnHp250itwKRI0Qh17v0Ud2P0RVqFFg9mfCQMMT8m8X5WFb5SKy0MgVDPuipA70YL9xgOKPoHPxfbIcqEZQmJlQq9WM/X1TK0BNGOlB7ffdeRjEXv1dOJqf7Tl0s0YiFxe1sdTtdPp+tv7578ePrt99+/eaHP3z79sevX3/7drbudqPz7rI/4eMZS4nz8XKkYb0rWgkj9sfL6eziUylVDAA9QI1vNA2xW0Delqq3eK/S5sna6mTX2oqCZ+0BZuAGWe0oHXJrGYJdKWKFCYd8yUAAmYWYHylLTCRn00IKMUgywOl0ZE+82+9YRKQvu8rh9fjwQJhgJivdu5sbN+e5i4SdIp6lInnSQXpJRDGQUcZNSPmBInb+ABmKIECNwnPJxmO1WtXWhUsy4FEPAjB1ZEAmpsmhpEBGCn9W1WTgWZeUAmSgd9t/OIBf5oNimHP57Nkdy/ub25ub9c1+v//5558f8qAZujk2Qlm1ij9MttvtcPMReJAoD3+4IYh8HY5Qig7r9RoCLAJZRd1Cu+ADB7xCxZjfdv4xp51kQQNPMmUFpalii5OSpwiujCePj48Q1A0s1KI6cjabDWlZWhwoRRaXZOBQ3qOISwB6UsjAw6QaRTcm/KBEItxub2/hTx4vwaTIqmLJPeeOGy5VMmZW3X0++aegJBYBGKqThw5v+tAiv77k/TKQ2ac8E/BmK4duBgECzG+UGwDlJTKlQ9lFJXgqKK6jCPHkgZJLSpWCAQ9oaUphStHAASCPTxAXxnaxwkNc1QsDQWHIl1FkSLEIKJ0hIFOOQiLEQ2lxKCSXpABVnNzY5qbLkJKHCUARZKndkLJlpekEaMViWApQF4nkC4pALh5qsKPzT55pkcynlzqUYbNJA6CV1eIl3EQicR9RZKzVxyoZLqUPHoIyNt3IO9TKLRiDesvVivaFFy5AOhK3l+PN3e2iW3gwevbeEJR/fNz4c0L60O9pMtgwvLPHQQu4oQVsy2nFnPxmty0/gyl92uV4yhAKJSoNoQtof4z6AuYzf2UMKOZFU9ULD6acEAbuQ0EOypDifwYWZBUxGVIIKp/mdaC3bgDPg0dbRWQJXu0IASMJ1zhk8GRBuRcMbEsKGPB4VCb+XLu3JvEK2ZneAg0upLXMAPBllPenbz38WqyXq5sbevLjZkvcTWfz9fqmZlR23bPL9PC4e3z/uNntPh4edvaP496bivPz0dHZ++KvLo+Q6rYQMUhgUXGFBy+nM95YReScwUMDP+eiPcG7VKo7ONx3amDc4rlEOWbGmN3VNYOUt8CEkPkthJTjwanHMcLMcxPQ+MlHSrAIcPXiw2UYTLwXzV3zCSfRblzgIJdstAc25C8hj+CFvYVtrgs/zOo7jpMFLvQYTG+itj6tlSseiO1u6nSGRMQgDeSa0i89TaeLybjzFpvxzLvBDFFoYG3TypCqV48ePXuUO8EvZ9cZKOEWE4/h8wwWehnIiOMRvh8TYojHaTPvrIAlfwkPmKO2gwGxZJxYMTyYVZKORjs/dkID8S5ujZgsyNJWE93qHUuey/ip5WThhhY9/YTMdlYArujVMzXW5I+v/fCSHSQ02inwpo1j2lRjQScwKFRv/VKr6OjsyhtWMj/71QzewtntgFHkXtXfpA4X3apn9X80UhxvClRV0otC1Jc0usRUjffDPASwOkVdPJNjn+oQ/fBXkoHswXk3dRiIS7VV7byhAVQ6HCk+QB5lJZKYAY1ymJIUO9pgSmtK4DYCva4GuusuvF5HgUSWUegj0l3XEl05dozJ2dFrvlW1tb0U6LfRbF0Xj2mdaiwbOydQujmnLbkc7fADTWAjQm9njTOxB0fFqYw53/+/nkVCTMhxjBlpC0N1abUtrtmfGDgcf1h6MJud8o0mj3b9rwMhSQNuoA57tcAJeikepS7+ucDlfJ2wiKIlcamHr5g9834ZxxpcZwfENcYtvdYDTrpcrSTQOMFg3KGkz/z3Iv8tNXJsOdShg/mdxOgP2M3qsxF0JFtBARo1Y7XdyTY1qKslKiwBGyJgPpjqY+Urqk3xrpZrvvXFu7rCiIonbwfI4HU6n/asJ1ja+jHxhQXVIXdYU2gT0hLGbPqu/ZX40UqXVUGVfIcG0eDR1FYDtCPmA7wXBalFqh7tbOc48YlRQZZdg8WUShBBAFJ6AGdLKQ6ChuyhkX8OYGnNlu8hkn8XoKMfqUTGJjJalGpB5qQqamgWuWjrG4gM4wXlJaB62FP5/LfmUwIBE8/018KTvDr4st0Fm9mcg7S85EtLIa0E5gyhWiZKUlQSi3MKQVoxJY5XqvAllMdSR7BSLplTIzdCC8t7ckWUscKBF6bGlEODXTAxT0p0pkuqZxyGZlGutK35q5Qt/nEwezzWdOfD9bi7Hh/Pm/v944fNw/3m4d39L3554WGze9yO9qxRqJX1QboWHAgge7NDHZPFiP05ElCyjScan5MjuqtP4qfPREk0qF5lxxBQotwRpTKiDZc9UghZNYcWcSmrdtRkmoysZH5Jj6cK+lk7zihxybe5oMki44c3gpUMTwcVrxnnSSF2cMl8EC7eWRJZUFZk0OjWkErGqYyvDHMJWytGwadAPLRcIFpZW0nUVYgbLMSDwmlpQhdwklEiPZGC6baEITO1n4F1cHTo8TKuwD8Ouaiq1uPJeeJXeV2w2C5jb2YeTW/YQU8W6/Hs5eLmj19/9//59//x//73//HDD99+/edvpnfdcTo+TM4ntnikE5c7DIYqcmYV6k2+7NhobNalFYfq2ptcpim+7wJPl84Mo+Cz0nRoSg2BWlyW9yAQzHpBAgGpHUJC+R+OOzhAxfKYXZhx1r7c4Rd8AGjqUKaqd51nH6zyw8fuWTsBdsbpvTTQdLFYsjuifx32B4Ibmcxfz589f/3y9c3NLbrBm3UxDZ8ZyBShZLIUlhuCCoNcLpEFvpT/wt7igBrlCjK2Yx5MwyVQNFWlijYb7xApKZCx4wLPZZVCiXVcFmVhIIMzKnFJBgJ2gIQ063p2Ov/z//6fLPY32w1xtMByrO/Q1n0V7mQSB8Fcx3KfdL/bEow6qHMD4AKCaRDP18x39UdAjFaWR9llIY7oLtHnM5tk7UJz8ihMafIMFmefhgBHOxYOVfTAE1QVgDkeUGG7Wi2pju2IoDo20qzLfLcFQbQ7UlCAy7KXTO1UKRrctd1uqy55tm2VpyJk2/4ECoC4zsvIU6XUrigq/UnpgdDTLqoUQSjmgVE2sS4koo+UEbFaLO3jaVlQ0NAjGKVu1jd4luiyuR1TE/BRmFoAeKSArAx4Y/1wqNJSmKI4UcBlEEKOZKSHxn4BnuqksKIhnV3QJ7aQKZ5k4EYKEmMxB6NKLsaWRFn0FYFSoJw8EIAhpRQy8nAuAi5pMliV6yAuGok1wdEcs316Cq4DcbnS3hnssjo8sqPUaQDExZA8ylfkww3/gC+VSgo0OELuej6jigz0B0UMFQQcZXCkOipBRkU0oxQmu/wGELXgjDcASsHINkMKKTFAtdPhiFftS+mhqOlism4+Go23m+1+54+FYRrxvbxd7Q6H5WJF3fsPH/Epi+pf/va3h48fWV/CZLlcHA576vhZYMap2ONDLvxtpqm/0QaezobH2K6wYMNv3rM29ub84/GE1YjWoqgKlIGDz6Nj/EMnwrdpQaqU4WVj+XCAqgiSzgcNnueyYhV6GroIYFhk8CQPEr+rTBwyCKKIS6D0K6EUwZB5GcLtdvdw/4BuDD+r5cozrMPRuY4KSRPvqOWehGahLv7BTqQTMowbNBXc8CdSUA8DcNGy63b7DUIIIEaB68U7CqGif9qUYxprw9z57Nnzy+78019+3uy2u/Pxl4+/4OWH7cNxdFjdLB82j4wIPm/X7wqxW8x4ZVT51DUMwGRf7oYyIbWMn3upvKssaDz2wFsU6SOPMHIEo86OuGTq1WGZ+1IAnniTtZntDl+Zdnm4TDoOrOZ5GHAHMzqWI+vZz2UcTP3RKJxcC474zZhADLKoyZ8c5hPPPd3TJDjQzTxrDxWPVaqqNsHTGDjNWSA9lQ6leTGSftGNx8vpbD2dMTguxrPlZNL5VG0UtJVtMtd9CJIzzGq/Jy/X/yAo4n3O0GXI0uSo7kjApOEPcROgJ7L51NDbAQgAz70K9JJHHegb/g7NiQ3/VDYHEMw7eUJFO7FifB577ww9DgpXTwRz5ifFqd5o5oYmtjMVZLnpZhnDE/yxgs6TNbzx7XYSAwuBMrahG5xGCq3KyitrOz3nZ0/xCj51cC8yjIhf6WblNYdBeI471ncg5eYyHt3Um/GNwacG11S0OREZIahfnyZCqXmo6loSB3lWoOb61pdfogSTrpsQtzpgQ9VBBq84KAXwo1u5RNDNvhQOIDn/am+QRA9KnSwMJtdKhKDdP1f50hgv5leCmZC3IzDGG3qkdgS7UF7VA92Bl4V+TI25CtC7Y4Y1cDnGgpCGsmlREWX8aNbjmtwycz568OXTqy+jPOAO9ZvDMTO9IlsSVuTf/u+3cUgOCzQz8VkDHw7LlfkANFKIT8R4YUYd3TtR2R+zpaHjTbw4uTLn+twxD33VwLtErM/i22U5qZrBkjlcrxL/1WV0gd72QDSXet2tA2mcg3e1AJ/pKf6NWjcOsklE6C20iMNUG/lIzoQaS5VLZ0BjcsnrwfiRcAcJ2xZ38OrTBr0YWyRpo9HTYWz7YI14VFE6PrGIdx3rOtGmyyzokkA6Eonglq4ydfOItZnuRLi+SLYB1ElxmYWVt3plwAepJT2mKVrEQUqgxpFu5cL1yMK26n1lAVS5KCY/LfkVhIdgW7bsb0MJ6sX5dYbKFKjWU1s+o9f1g/Ypq2AAmpfcaQZ6PBAbm4atq4kZrr1oeWqVT2wT3hKLJbMYQmJalQMpCU3FEjWtliLeioPlJcrBr8n7LYDzU+bkGHJaPjJ6fiUgO9zMBJQm4k2Ntwx2FNs9MohIBK39sfpF7rNwWNGJg8jwBceUczqOjuw1t+fd5rTb7Lfb/eZx/7jf+62l0+542Z2Yf+jvri1YJ9N1cwCAboRArlSPzbnfEW2dokbqdF37jhS5+9NRwWV/NWCvTpTpoVexjG8e+H34OwS0SnsPVSgNJPxXlXqkmT7GWq4yKWrtYn8WUfqd7S0tGotxePNfw03PK6yFtOpvQAgbVEgk9StF0TX4sJWhQ0jFBol4SrlwpMnaGovLNgp0c0ByELgjkS8m3y5yfnMcdmDvxrPFpFtNFt1l8nJ1+82LNz+8/fbP333/x+9+/O7rr29f3F6fzU7LyXU2Pk39ony70dIBmWWLkThz3Xv1azwOu1kNf7KsQTxPEWXGbl0CllGrz4O3KJpXXlMH52Qyi1UDMQhjjTBnjmPWgV3xB07ZgOXYXBHM5DM/fWrKzVmnZmVLvgiyap2ecn8NAN71UH+EAYYV/M1qfXNzs16uskxIezPvRRz00CCx6OGmmABUgGuJbDkg49Ilbv9JNdXZ5JNyWWoUEiADQ1KQxRMR9YgTAHrwkJUIrH327Bn7B4Ci4kCGS5hAMLCFlYcXPkZmCRom7I//9vPPELNFoRTXQg8ll9hDRS7RHNOg4RIYpJe9ZIqsMlVKjyetuow5FMGDvEV6zDylEEuAkjJWyfJ5cSNPSimYcGh3CZGHmB0g3LAxVT2fghulQFkNpsRVrSEPFMMCTCg1KCVDSh63lDgIPMO6uSnmVRGa0hBBsMWZCUCLIMtAabvr/xaobtQBZAFkWGSKjiy3RfvDce+p0O3tLXswCWpL5ACsJ4v5rwFxZQ40pRIYDKftyIMvVauoMFgBEjKAS4QC9G9SLgvE9PTFAZ6DP8FDUBndHbcUGRjSyheQB8rJXFIR+qrOJZaSx4SiGfgjuTJFBlBUOoMpDUk/iWMs6JumSslDDH8wXwB09neIJfeapEZsBsir/ZtFveIogEzrYJfMwBm5JXGwBeBShnJTDS5F5o4Y8gXlipancbGI8Xrmr3mu1msuDvujt0aMJg8f77cPGwZdT3ams91pe7wc5st5t2RXm01HDzAEdFHuOCs3Foj0t/BztP+kaaoKOlSedMineqMst1eeDMwhK+eDBANIM3UAoR0hI05AQsAl+UEiGZBkKK2xxc1zAJ5FTxEEtTcnD01lFssVeCiRAiVqlBQwsu7DrPK2nsea7EFVGHkW2biysmJ/+iOxCxi3N1nJwGEy6/xKEHMrgqgxm+cjzetoOemYOu/fP/71r//x/v4jbLe77Xh+vU7Pm/3jsuug0deeWDBkZ+2EpOyJ8xu+Sg8yD2SBtM4x1M8lVl5Za4FUahzrprSOVuIUa0AWxiqvBdRApvczy0gz83vrAciKHtMufuvT3UrCGuvoi44HOJ99jbvpkTUVMqiKGcnaGV3gsQyoYwgrsfrANhYhaEMoSZ2b8PUv6z/cnm5MpMIJQ/wO1Gw569az+Xo+X0x4+YhW99xskouXRnkYgY4JwfRRQs7gNK9oMRPtQBt0cY3g8QYKGVFXVixO/z7xFLuzBcWFCtGn6ueJjKdg4xPVDGg2k3RnAttTGup6gsAL7+AnpHmi4oejqKf86Cjg4IrPWefZT34jikBDU8ulU794S497clR6Iqk3BUjbWQP1qESr8VZLPwphkh1lTkxiLo6HnUagi+qFzmWjdsl5Zku5/g6rxklecghxBJOxnhkQabLk3WKgHY3qd3ZYnfrlHfcZuDz0OiN2kXAFxJFyEWOI1GVQnnCFr/IA1DBIvNAEtcsBgkVeKteANQHn8s8CR4MEO+soY8379hkHZx4n4D7vl8FHNjMpbDwElBnugllkp4uTcXvieARPYxQS7S0jpPcN8cGn6Sc+BEiS+NBqBmTZo2r0/a/+fVWBaF3CKC8zQJIjqUFAtwtOKnVortNial4NYRkpG+UqHeH+88wmCU24ewI5yoetMYZBLC72Bhnz7U6ZaEsGzzlKRGtCVv+LNcV70llNq7AwIaiRCQ5Ui+1wRbZedLhsY4kKQaOh5P3c10vtqnWB+05dBOPSz8a1wRPOYlRDRmLKl2SYZclaWY2bHrqbsVvp8NbNvjyGscPDAofEnzS3gWTqzYHpS0SFdn2CdqHEsjpAXojKIjUmEG+p9Cdk3uvyKd7mNF+oT8g4aiBr+ACo/CStyljAKx3kE0jyOabGA73yOy/Ih5TX0L0LwsO0XQfTp83fBkG1VCOjBVPRthFae7WX0OdagZjhmjRW8z/IykiQi7xLULJiXHFoEJ1ShiUVv5VEPfhkppdKDrS/mkfYZy94pg+pV15mKKGy4jBddnaK0sggAg0q6VCRzL92KEMl+caf5oCUzqf0HH9l4HzcHQ67487jmP1xt9ket6fL7pxHWrGk8rstrkwzDFIPgBHqwjnzt78Ph0KZu+yHmHK52IRoRX+q/odGrRWa3b6C6V/xoEgHW9N2aSj95itkv3rZIqmbazhoLFDdwI5qWRWZ98IrU+qatkuAKvrNiMBceXiHkbqKtgJFEGuSCpEkLMyEUQSE1ZfQUzVo6kU/GMvRa0LeOSas+r9yoQ0ukfNOpKlO9GlV826ba1XhAD/5hAmrhsl5PD2NFtfZ7XR1N1/fdesf3rz93/74p3//05/++Icfv/327cuXz+fPFps5y/+RJzJ+QOR9gKcrDX5mrc3KhYmaTfnMpSehomOIAvjbRxxiY2G6Na+MmoZpFnk6Eow6PXGFEZPLjLQZXoNMPp3AU3v5VtBJ5j2wQnmNOY4V++l0JJ7ZgzNuw62tS1tvt5MtFn75iDVi8ScFT0qVtlzyo2Y3xGRQg0XczWp9d3d3u1rnKMeJRUZZPBVP+DjFZt/FBv4p51IAQEfmYXjW+poMLYLGvBhKclDkVgH8Wd01mX84UII6MH989KeRQKKlH+T6MOCcVWX/494Dvt6/Mzr4I+BHMlRkvw8BZDHOz+pXN+ubm3UoVRue//nTT7POLxR4uBChWTJ4UGI+m6X6DPypaYXHXijJgwTwBgoDBAGLVZqaFoGAWtVwNNbQgoQwNFHDnxunesRKDH8y8Cd/yh6eDKlHRX2+tnwABHLLgEy+BJDiE/bkZOowy1bo76OBIPpqiK4L2KpZYcshZhZbj7GW3piDE0oWZNSCADXKZGRTC5Cnk0PzAxyLNfm0vBXJl29JNcrnUuzyaMxLfU8KCuiGusCg8ABNVm4ooJQMmDLfPKi6f7GWnJKDQZpLQgSjC2mcwV7aO8IoK4riELFuepFCBs0BimTxpEUKqBilBPLFoaCQcKiiogdfriBFAwCMhn/yKgiYYKAvmsU+OZs638QikNDwSovp8pJSPAEiMyePDSTqg4/RjPjMBi0jg44k/kKTzuL44OZN2RrjfCZUdfBIKW7lCoqKP/mQe5u9O7A8O6lsUC6DJNdwjitgx17C6ZWwZK09GqEyZlFxOV9NR7PDdn/ZHpiCOheVo+1+w8Q9W3S+fDCtuik61mGyticDEv6MuhR5As1YwTwRDUtP0sqoaqDyAHguqUQePslrLHlS8phMN6xIKz4AQVHIoiEtz1AdTTQ2KlWGUrSiiFxJgQN5MuVA8mDIDP5c3/igcS4JlRJdOlddgDzMwZPhCs/7oNPoj0/CEKHzCpas6G1HwKUY12OmOYZkLMK7y3nno9lpMUYwtn3T2RRnMsKub56f98f/9Ze/vvvp/bJbfnh4v7zprtPz4/b+7sUdwd1Nl96AOFoQXHm47phJAw3m00WOSnRml9tPPHfzvgWpaE1380YGbwyeYwbkTB6Q5zOEvHNZ0Z43F0zNclbnOMO1mkczHn5QDpHnIAEVyXYVdyXa6cM4N3c5Mrm7vWNdwYgfKRM0ozITUmnAVRzlMxziNVk4PTrZs1Qxw4Lg4q/w+nxcaOm7BraHe9kf+6UqGE5W8/lyOl/POzKrfP0qv2KIunMCx1GBetRGT3tkTKuR1Q8C61AggxqxkUYkPogRMo7L18shvUzbwEUrz4ngNp+7RyMS8Ff4t3HRXojxLGKNTwcX75SBj3dy5tJhlO5zym4z0Yl06rlddFzwhGeS/khe72ScMLKxwISX3/aXs2o5+lwJNsXagY09g98tVn7YAS94ZQtXr0DhfC0KWoVEb/e1XJc15shTQ5m2SVbi+tCXOtlTwqoYoHu7VGPqaReXlnsa4Pba4cVDqziEF7brhPiMqxhUbeMbkRFjE18y64W4Py6IGg7UKqd2aYhymSko14HkK0ipSoHvraq9A5/k/icixsNNj2OINOM8eYpz/KZnKqUl4oJimZWlXD21UuNoaTTElngy1og2zjCS/JFhmYKsD3kZnKlU2sXZo+lX/7aEBQ4zQAfwiYAu/WqBSbbQhmkffA2n36npLenxpurlhnnwrDvtfKy2rydGOlaTnsjw8iZ7G8TZAFU0s9xFRk/HbfrCYY9+rH8NK7qaQ0iCBCy57MADoU99eKGE61LNJwVl0IqHzn6IxhUy0piHUl6aQtu7N0hk0Kg1j9qUqZ1XZAgiK5eMlNU2NhMFhfBat6mXPNSgodKNfWOckClBRHVSBlZd4NSQSDDe4pWgIfUtoN91RhwRz5kpYi+kRCezraC9A6XrANE0pvZEpXDlA5/lM5iYWikAtmQVfMqRt+F8f8ri1yDFkOrSvoEDMiouPTRK01hjrHzCJ2P+yYmMlJVJXuC6bO8zrdUqoHRfhWUg9WwTfD7EaitMszy1MGb3KljXdgpCUnLFQDnWwpM1xn8JaQjTgkKqJbUMcyG9ookn1nLMQnCYQlGBTg2nmX/uUAbu9NQomrYgp5qGOFMtA1Xu9wQcLZiZXT5uj6PDJffIwM1HjTCjUpGlQZlK3fbK8tGhQmXQhNFGpdvJvxrTU8Tbg1HFG+7AokKzN5b10HBxQdJ2WW+/goHgS2AxYmFFnaEdHrpM31VANJekLK2aKj4OizcwKbUkQhyzm/v92hdGkLGCwHu87QJb4rBQQE/w+yD1E6i4YESDnbkMRLy8CaaJQ7iZViF5Vnf9lQOSKM0kUauyoHnBovHocO2uM9aP8/N4cZnezVavbl98/ezFD2+++fMPf/j3f/v3H3784eVXr9mxX7vxbna+n7BPYuXGEtivBbEOd2Lw9ifvtkJJ7GX5p9sNGfVusnqoS1KjNnlWdzXcDZgvCIDKy68HoxxxzsbVuNLrszQHq3RzmezyzIEDO2cyeBH6LMiroV2/cukjC4OpWgXWzUK/yNjJAxC7VKzfqJ63B0xAbL+7XrpFh8YQu/F2RjOPgXUoM0DhSf0mVL8NOJ1OdUyAxPV6DQdlBahSylgrDMlAvw1gXSmGFGrBsIRSiz09nEsZTWouMuBLAfIgq2637E5Xv3R02O1/+eWXv/71r25f3RMuWP3Drfk8fkM6qnoeFEcBFvXtCEOFFX2UQUPV0JpmTqpYC7IW73E1ewYo0Y28w1T0HLhRC9Hkew4NQwayKkIc+fJMqQoUQ8hgWM2B/tQtnYsVNKRwoKhSKlaVopnnDgvIMMdvIeVOIkILAAnbQlYtMLQTGcBa2iFwySYnWDkDIFsm8Y4GJ39w3ef1uCPMoZ6OczfFuAQvRhgjocA6sc6SZECWdVxiCEqiEqs8apWri2aoJaoUjuuoAoCp+Zp8+YfSgvLnwIFSRABcQlYMSasUgAAmhRkUBiADIs1eAGcsBdS2pyctMhTRB+4MBfgMrIq4MBTBpwjcI/QRWHiY00boU5SkxV8Nrpflmj7duUunKHHOjC+4e/Uty3+rpKE+W8sV/yrF+SUXJEXFn3SRQw1HRXac4XllWd2PAKWHq+ha+0/yayz5PN9F8mi8mC/mk9n1cBodz9fjMUuFy/F8cAieuwRh41zLm6cAV8JmUINrkBo4neBl+JvvQfVytIEtALVK8ypdLPzVtla9d1109xCQXkDDFQF4nLzbtW8CQlwYFUhpxWcxJy38okbUvkHJowfVi22aQKGUkqGwy2O2iwPcyEBcFYuAyyIQPxlt9lvGLfKtiJnLcz1jg1qwaUItdcFyvBx8OgfSRlMPUHh3+ryMZkTWkSu9ebqs18/m4/nj/e6Xv35gCbXdP84W40l3Hc1O3YKhbDIbU5dWnLNLz0nKZNaNPICZLut4xR9FStrx0mafDOApCg5gVqfna7r3lYw80xGgh8TX0HwVo7oIez37YMd2ZcDAJfRkjSDVE/MpM4LRa6Ll+EIqf5zHI4babPurDHIYXxJ3CPeLIaZ+Dw6/sahMY7VuSibNRgP5sb7nC6wWCGgfmOwdFVLV0cK5+pPnStNuxszj1LWaL1ZMFMzGrEfVcD4dub9GT6pE8azYvG67UqKHFw1PHDFQ5jfIncKIBkKCQfzkGWh9cYT0TJ85u4vV2jNdhXmKANF048QvKRU7II/v6A9Nclfw9bo/n/z9UZ/yQfkYL2Wckjm1JfQdfnBOK3izsy5xPZ5Id/ULXvoonS9GIUZfXz0NFxfhrt9qjT7xQyBVJDhp35H3pecSj9DMuAOvgJBzhNKmYtAImtAZEzalnSlDiTUFq6WPpKI6BiGISgEM3H5k9Y61RoiteznghzjZttBtbC+qg6dWFn+KVy8Ht6aiEgJ2pIYU1PPpFXq66KYr2vSxtLSzjhsrs9TBNb7wjN9L8kQm5zJ2BPoGlmMmHZqIY9tYBzRyc7wEShvPUZTvWZ0jlVpSYhqVoihX0NiMabqcfNhqXjjCQNfrn7Ak5X36+s85lLFOIM4SYx8zGwwRkKa/5DYtr+lM7gAMLj/vli7PsE38iuGFZoyO3nIkX6Z4v3KoX9U4CtgMNF5UL8/pEC5seq8dFrzGdB2NqyCEIrRWqkZxvIxlJpXKFSGV1ssCRUqCHl5Fg4CfXEpUJzKZ41wBhVJRYWkd80g2F07tPYHLy3MEmARlTMT3No8o9W6NEQ5ANKuPb7Xd7pE8fVRDtTqFvqghqgXHAOEW8e1Cv5NCXn5SbF8kWXsPz8qUevwjUKSh2yNNBugrC9IVtVLqLzxNn0AVA75L9feg6rZUrxoKn14pUMYnZI8ph3KVC/PND0JlQiNZT9CgYdMmyTSruY5EibG00nT4JAVpEv9lSzNIx2vAuOuMCxwm5VDS+ce4vEfjkjv2+8iV/Qz6tvi8yI4TtQJI8i28oVQmJJXGIF/ptU4L9kQGzXTv3zmUAZGPucl5qFV+8JouXnNwhge7N1qzqjwmw07wMp2wemGpVjdrXFi4sEyUI/p422q+uBThdjfvbHRHnsGqHIAWGRlqxEhNOqPtkWKhtGnQcJSXc1vhZzRPYCD4EtKCgeKoIx0VVIvShvQfzeKoatLmMBvBS1ykJqbofM6ZoIY50GsDQcMreiTNBGFZNCbTxoFqvl9DqgnRbwC8WsGmpsUsEnmpj2MpVXJ6rUymobGflGZQ1s0xIfXT3CE3TA3j0WR2GS/Ps5tRdzOZ3066Z/PV22ev/vDm2x+++ubf/vCnH3/48bsfvrt9/Wy8Zmk52owPj9fDblQP88otMqy2We7nC9q2JQ0cpzrsjfOkcy34YnBTg0oLyLs0oEpsJyUPUnZGj5hP9LGnoJrOiTf05O0KaVYuPVN0r34gYfXPdpEUhkzT0LOKjQg5kGedmZ/tcMpH4gBwoBbecuXLirlj5eipR5akrpKxsK3aMr1CzxoTpWEOvZpFVp1HNCUDQ8ZfLMoOgTw78G1+/Bj658+fk0HhYgWQaZxzWHM6nR4DaMhlffhfUihCLlXgMF/41RgIyFNUQD4s22oeDBmE4kwsOV2Om+3jf/78n3/96/9a36yxDE8h069N0+j5sK0FwOV82O90fEKCmIQfIUiG8DJE8zIog4du3vlcGySmcd2toYzLuWoMFkSTT9+IoRTG9egQiDwJpBFzqw4tSoZS8hHucIPk09nNGyJwwv29vxkHZ/IADAGFxKUluqCkU4o3YAYxXgWqRbgsJkTRZNrOI4gEmEAMGe0OhrrV0LAqjB7uxx84xELblCooATdiFAyUVR16+ymyDopGNrtcV+v1NR/0qz0/mqfJaD+qUTeMI6IHkKU2ZOQRCgH2eaZTQ1/f0QpkG03KCUN+2S2xiDwWFTeAUphDVkBpZGpfXZKisDr3/ZrqA88qIkNp1SoYalGE4VySgSBNUQ+BMoYQoOH4iWZn/Woknj2tgrtDnClurI6Z2zKyxo0OqF35UpJU8mgIngJ2h558MbuBr+6mm+N5HZ4b4QuiXtFQHQiVJsMJhUPSDmdLKILYcmtqOkaxxSkUFU3pnNmJCQd6P/30YM87+NwUL+g+18mMPe7+sHt4OKb3eQ9Cx+51crwcZ5MOhUpF6mt8XIANis38W5qQVyCZGFJuL1vAVwdEMBgupQ+slisuS2GQ5VsyXOJbLslXRfI4YbP1gdkwp66Hdv1v/MMBAqDYNpXM2RYONGmpUqB4ChmIwYCvU1EcFuFIRHmI00pS4faG4RXeKnw8H9ychRV8EUFTMDtTB7MxXXFxne4ZXXanI4Wz6WI+XUwufmzFSmjmw2cvu8PjhZWAHe06n3aL5eqmu3v/l/v7d/ejyWl/3kwXp5vnK8ZSpg3aZT7pZoRDjiEIilnH+DCZ+3NJIL3FcdmfyHjwgdPQ0dMPxk6u8Cntz/YJ26M/CK3wxAb7Cae4jxQrCUoR/Lsqy1LPoz6QREFoqJhdqjM16wG9jh+p75zOxpoVHK65sv9DIisGdCQGiQlf6MYMqNP9+pvsEOgswLLTAOYfDjjw6Nnh+Tw5XyAkwF0+ecOMpwNy1khs7uZ0O81fzJlfdYXqafWc2QCbnT0wW0GGByJpKpesPgvVh5J4NEAweRuL5zHpzNEg2ZMr0it7XHaujIne1ptbCzB1PJ27GtWpcK0Ooi88YGCD69hChuHOkYYFRB5Qp1wkZijBYc5e6oPHkGYPY/NMhMgH5eFuTOlcNY8ZtAfKaUt21ll55/M3pjibT/medFWTQR3z3TvT3jMG0fADJVfbPc2gCcni3iy+9FasiusMA++JoJ73iNjupDQHgWIZdFx4bVp9XsvI8A+N1qKozsQb9HYfpxIP2cqOx4wLqK0hss4uHw1jQQSoLy8VjXpGHuIaNpJ5ATkSiJZZ7BIspJrhyoJKYaeGFFmvPOMx3oSOat/xJkJWRI5FjNm6rx8OrKq47P288BU/AcQllsdzKbOFvCoKHGCzZfXi3+gkIYZnt6NCqWle/WlbVJ2+/KP35RqSBqUNY32GucpnATMgSTxXMXB9JawyaruXI6Bz90kYqyG6shw6TYxB2yaprVW6pBkhMyS0jxcZTdE4rmlV2zwuwkF0NH0OxBlAq2dqkvEx3F1tt/W+MwCqGc8p0nLX4nD2bhgrxszo6yGtyhqh3k3fyEtEpU2WteAXZX01u1pT+B6S0BqpiAtEdVGGl6Vpd5tbrCkjn6l9tKi9Kkroam7ruTW8RcZyLgvTZ2wXk9D02CS5fIpHSS4srr8B2ecDn+XxTjRXH69Lh8oH6q1dAEWcyr8HUg2psWErD9Bz+cSjUYrV9Q4dfelAZaVEDQbV5YCPgdV0IvpMGrSuTRsD82Gmv/s4dDjpISw/A+eovJE49CXagzA1AlO7l8vglID9J0AmDkCpXCBCwChBTGv61hnwvn2D3uyE8I8PZRg3vVBSjYbIgg5/pE+pOX7wDTtztji7zl09+q0lli2zKQGLjn4M4K0Q/KkD+jDp0uN4+f2VJjO9NC1CqsZMhipp71EXBGlNaxXNfQK9E0qZJLmst1/BQPAr8JAiImQTDPnyZuW5ULkMimRy8Jqg1qQe0qz6yVnMELZZkVnLhXIaCW8Oa6iTtbs0qduYgOH/t6AIgNIsOgCexDsO0kyxwEEEFZ3waimauqlOJoq4+C4GvVT0tBVCGjJeqdNdJqvz9HY0v5suXyzvvrl7/eNX3/3xm++/e/P2T3/846s3r29e3I6X08Psspmet9PTbnIsv+Ejtu+EEDuMLks0Z2ynFAz2PmnWqmxK3BTWDbOBaCNI9zlIGA0rBWNjOCclksKh8qYFWS3UyWiV+tFFT+yCTXDh5Ft/v4M3iTtPx3Eut1ltCvUJsNzDgdRa2VewQFywAwhAydyfukL6WpSkSvoCjF2P9lZUxhV0NkVcDhD7UK49B4HS+pyZfH0vpmjAV3WVpyNevVmAou12W4cOXNaJDAqXXZWBLdXvnj2DA3shKOFPEZeUIgXKAjiUaWwCGEhYfz4+Pv70009/++nnu7s7fHc4+YPTuMKzDxzvl6tOYBCBJsWKTLGqfEkBnmbgsFws3V80/1tkQwYGTDmEC80/+UzNEoRQ9C9iLCrnFJm65fKYExOqQ1knVjCsKiU0EoXKk5KnlAzKk0cKgMTKw6coySAU/vAEg1YgyYMnQ5OBLEATGMIBJHFcGMjAVh62Pi/3cGBfUTqQQg9PiindbT0M2vvYUBZuckA3wO+y0fooz8uNGvHQoIQWaF42zLCtY0QyEHc+mJmOICUEJRcgXx4uQaRFQNFq0Q5l0AoRYEjR/Gl1gFqlP6UDfmA1IMHADYCYfJEBlBbAFmJ91T/DmAxORjpk1EP3UGkd+PI/NIiuugAY6ClCz65rd6ihRiFJIYB54YHSEMBmZioMQzPxiSh8DjjMo07dKhrb3TfSFukRMBy8VwyRwiU6I4i0+DN6w0ZxLkoTvdjOdJpoUQGaDCXcPkeR6ZhtJIKKrmPTyqb44nNN6ADbDx93m43rD5RazEYLgwEnMSWpaUwouYDHmojjP+oJYNEBhWsV3veFgjKkMKRAMcQb1kt4lJ+LmNLIcXTCXaTkKd3lV5/AQFaNBSswpBCAJA8M0p3mUFvfWwofQPGlWzIUoQB42ObEsg0axaTwEveagynlHTwZ5Ob9KTlzq1LayIBuEBQleY1jtTIZzTr6wHI2ml+Z/Wig6Wje0S7H/XnP8ETT0Fa00ny2fHH3zfHn4/3fPl7G+93pfry8rO66j5uHpV9xXcwgmS4MJ+ZLNtbzjPyzpecSk/ZIs2468+s8npjUxpIZvq0waAAuXCDWmiNG+Y5C9LJqLIO3+VDr8oA/76KizVsqA0oZ6o0B6yQqKMhSkPHWmczQzyf1U2+kYlfgGVd2vN4mM0Y9v1MEK48Scqwg76xE87UnPZdjDdrbO2X8EpMBXcum/GxvGYKxHrrn8cN5iDBuUAitSTt5p8zMm3vSKDAo1VDc5kGUn7rkft2WItGDFDQgQrWBFRRm0B8ZLnwiDOn5JI6Xm2LYo5JRMspPqedUAS09VcIAZzotIhROxwv8/ZCHHTPskARb1xzeHEJ3hSeccLi9190nHvewmAs85V+1ng69ModqSK2QyTqGJejJ+OFLTtPaglP9bH/repAFBxchNrWtjF/cVUFpA6aFecNfeivllkKaRZ/PbFUN3uDRBlP3ES1ojIqAqqmIBazvjZUMcsQT7w6jesBDLqeo+pbK6Dz10SZ+OzIq23WRqnJh744/EknlRc8drqNR1LStrSwHt81cZ/Oi4nbI5ESItdheACVdZjKu40J7GJ5yqInrS3R8WHL6vACTArKTi+NkjGd9qzsq6kDSonEHAAXBbey7PhdJol4Fug2gdjZq02d/cN1mExu9gkcrlQN0c+HtffYQf/FNgbxyBMOAVHnoDDRryFH+XjowGUwRoHsSNjle0ighUaTtmJ1Lt/oJmitLaMeS8ZWeR7UMO44p/SuGtGhxpAkuTmkGq6BE0TqgLr55YoQ71Lt8gj99DI9nNoaRWyyfPukuUm40QM8/1Cbmc2285FUDHIRpCsOl5LqlNCpCKBMbjzLjgXEyQWVc+c1Cg6piQIekAmDfiTfE8S/aPpJCIGJCWzILFZ/oyicUSXKpNk8gqkZiEYHRiqdEn+VtoBhlNgig6denQGUcVX1DZrnkt6HnlDQ9yFwPYWHaroNpabk+XqJhBxK7YsIjV0OmVYyBKpTK1SZChURjGR2gpkozxjbqc44KvJV5ffOEedKq62V/KAMJyGhStcEbvAofZzbSR5+/QlAUnzA9o6YnYD4ZorZ00CHBFxK7/pVDmXQSvOeBC73SvIL599RF8Vww9M9ZM4AigC/MVRiBVU7OiVrVhAwuZZqi5IiKWItX2rlMtFQ0eUcnXuRMJYcbVHGaNOpSbwUNp9WyN8llvf0KBoIvALXyRmlxVK3Kp0ZDBhwbQau8hlEGRc9W//syIHiZt7c6moHzzXGt/TsCWFPzoI54XVa5vwulSmXg4Uc6sUGPGWxwqQZw8MwJEM1V5kR6IlkTNCTnbAZkr4uNm0YOzK+T1+Obl7P1Vzcvv3/15k9vv//zd3/483c/vv3669evX3U3q0s32o6Pj5PDdnZ6nB6Po/PkPJ5daGYGCu/yZEaqQIIzDmOFzqqWCeE8Ge8zW49P3mfRm2PqLJR8AZeuhglc7HryyfmABwOgLflMbA0DL/MVPM6MrajiDPpUd8sEkiKYsxZfLNpDeQG2WCwBa4FOk2UZ3iSSr00d1aFYZmfbtjrhxkzD1AUSbmqDE8ix3PZQphkIWZmArDKt8JUpIFxchFKZcc3ee2VFvuwW1dA57WKB6PrWdp9NXQ1mV7zZbNi3w4Fd9zK/VI3CSHFKzRYFOLFloiGOBx8QtfdUhkWmGsArN5WwtEJX1i9+ZaPrWNHsDrvj2S8lvXv37uP9xzevv6Jd4YMayMpsNWZrizhyuA4DSyKlcSqtrX/2uQMIPKBjsk1CeRgQxNTAvCotf1BKPj3LTRSQPd2RTka+nFlkpBb0Xw+RbX5kF5WgwUaQdUoFklKUVExOVSAgE+Y2DaXkFRkozuCLMzQA+Wpl8oiQRe4j8MAl52gQJK78GgVMyvNkqEJG/foTBFwYRfRVPTCYhoAMTNGTIa7guXmkeTd4GVfSVgUQZH+eDyfTcEKK6h0mcJBsajDDHwVwRTkfoKEJBUyvqkVPWpkBAyXVFYH5Z3WmiMsqBbnb7eBcPCkipajkWqWHgQBQRqDIyIAs4iKrUjKIBtC5dIMGIK9bvbtBKjDoUy0ONwogqIrFcGC+zINgCwoPJVXIDKCAAvRk0ZZ7Y6TPSptRAsByF3R0UudcBlfG3RgCRR+ckFWokKe5wZcsWJVidGrCDjxtc7Dz6VI7Y74hqAJ0EFhzjSb4xCd9XafdHPcxbHubDEPA2R8MXo5nu4fH427L8HCanBmORz5tlq2yXytBauYbgahCB0eScgGAshlvCcjZYtELbA2BzoDKBMBof0KafDarbVBFfwBi4h9K8qRcVttBACWDDNK5lHWg8uUTMsWcDPQAO3QvGSVCWaVkSpNSlXz5E2AjRr5YcUkRnKsJAJDkh0ZBd9Y9eAIMbOEFkl0bE4B56tLIGW20hd2O37JhBY9CHVPaZX/EZt03Ph1Gh+lizFYdPbrZMpvdbjV/cbdfj/bXj5t3p8l2sjrvR9upJy7dfNpNJzTfwjtAaCYPZQjF0Xy6chryq0ge8mUzScSw6/Z+CH1VXdKUQoZOj+okcedkyiWvNJ7DZ/lIN7l+GZ/Gp4srCFeErggSXq4RQsHwQ01i2kjP9n90lJz5xvOLfO2IKYrVEJrRAzJVTRiDlEkDjab5vR2PH3AuK1Fn0Jx75mzmdLgcjpej37Vj7PeESB8zonlTpe00mnV2GYD5FQcwG9v79I4+wry5X19yG4WyhCtr3fx5KHC8nA+M/Kcjg/LxbB4cQk/ng285OKF5fETb+XrwDhq/eQQlqQ3nXpZ49bsfnioRLW5yr+h7ofGxRgE28Ol4lT8icyLjt3XCWaNd5KiVJz+59SaMiEtTSvEagjLppWG8OyB3k+QWAn0hl9yAYk0D2MYiQ0oLupjC8d5tCgc6of5P3gU5PEnS3v3SshatsLYxWxFhQ0YlsoRP2KeIskzsViOrOopWEbVgOWLMyI84UHmVzJmAvqCbeDCg7T7OxBM3ur88ssw0GnnV01Tha15j2iFi1DSEQEZbkwx0uc5awJcP/2n0UUdT0aK/BjQ0/UDP0EnqUCbmujCnst6zXlpB9byllwsycMwuRlXSIjM7g8NvOSbzFPnU03r94wBeGYe8bLl0nDbYCagZg7wGps9/xD26jRQPWqVqINnaXLlzc4jLS5bwSBGXNpEpg2AO8JRPcOlv7zWm9FT7K6M3wWYDxD/og2m6IMstvADeps2QojvQErwOsmXcUDCsONCkJWJCxhWHDxuErP5WHogpwvsYFHCBbrBYv8UnkpDTq6rMgISP9CCYkMd4IeIaK/PhlOvgGiZptb8NagMVAZbBx6a0JSVKjbGfJIAqwOTeBIHSYH2DXIyrtKEcD4a1lC2fSxX5dIkNcOgxig1wSW8YyAqil+6jpKHAyG+Ap/RU7o/PCnpBNmpR9Gn/wvcN+XtA9UrzloEkSsPQt3YwFgURYtrnjTI9qF1oHVdWfBGbzgfxosuoPqXFbfqeUTmnbWlhEBssiDplUki4hq/ZSs3Ymckb1uHnC/XhEzSVda0R7r9+85BBNYzeZl0CHkzstvrTlFpT70dJi6IjsQAWyeoNgopm5IUQAwX2kBQORTSAxDEgIwSqpdsTm5air1obp9pe+tgRyl9iykLHBljTdaztibfDj5pAqCT0jfRA7hO0Fhg1gAU22p/hlu/aWAWFAnijIO+F0h6F6z0NLzvDrmWkFdAJHcgglyuVrYJfQQh+C0BH1VK2ieYfZinT5SpGQuPiiBla9L6R2pS2lYpFG45KI1tiMGYwgxmpE7CfYrhiaXpGksRNPS1N6+YFy/by9pI0NEBLlp8gBeMJiI2Ysy5SuUOJUJdniQc4mGbOY0wlTwtQMyrS9lKY9yk+tpIjK3aOJovT7Pub169XL9+8+uq7b7778Yc//PDDD2+//ebF16+vi8loMd6Pzxu2oixiXI2z3jp1Z59poWpOxwkX25jt39yMDnS1gDgLzr9xKFMQUwXW06es5snjP1J9BfvMXgMlSDCuhoIUz7uxH8727wYgoIcVnKENM13C4py9M8s+GzDRzexTK0JWgVlJutVPLRf9HnP4dRUfW7DMd1XgSV3Wm3gCw7tFt1wtWUS6j8/msFsuEFf6oUPxqTyllRlSwDijgu0ytYs62Z4rD5ZlvJ9Ljy8HT0p2epYdWTbkfrclv80MW3bdbIq2+RVnlGR3pyZ5xAzmPG436Kv9uJOlnz3ZpUoZOGxr634KNgz3D/escuH24cOH3ePm7du3xphuzHED263x2POP/Z7AxzO77VYTervIwxANHx4ecBc1YA7nOhmBhoUuGIDLgt4Zdh8CCw4FtB0rP5Dg4AmA5BLNsQsRdYlQLvUGyPN5f9gjtH4UCTxpOQQkWpeLgFISoegGjYMXq/N+nw/GM5EAl1RHFnmk+JjLHPo8PZRBRBSWcr1eYyxFKuyBl3u/4ozzK9jgQJBQRbVyCROqACDx7ebx0QZ1Z3h1zEg30WmzbPgNAY8PydMiVQuAT/gJEFBKFXQDL72heDkedihW4qqWUpMHSVrKYKzuYs+z9XANApDFn+oUYUhV4bKgaEB6gXYMY8gJc4CiKgW4hAR9SskCmA9FAB6uWuTBVwtCkuMSacoiauFt2oKG4LKIjTnoE2NoEMMHRdoufUAqLODldeTPIOeuBUbXQhoZiVZHWEdSx2f85abYIcQIhJIUDavfoQOhAoZaXBaBrHywuoc1OMcf1aqQ5m80Wi2XNjcY2gIK5brJYFc87eaZQKbrxcq9+sWfgV8vl48Eyc5H/O79kW0jjaEjX5PRcod6KGkyRoO5D4yjaeHsqOqi3xZ3jFksEFnqqWEUxpDqCAC1DFrCLM1dj52OgsYhiw3KGCBP++PpwAThJsE2op863sDW3gS9BgTKG1wOIQqQqRZZ+IxX9azwJo/itFMpRudBueJAKnLCcJRTgERUMQFfGpIOjUKNs09891TFR6OoiS1Kj6bB06zExsx8uhttjR9PeH40mZ2nF6YGap99jIbfypmclzdLhDFCrBa3VKRsOeqWsxez0fV//sf/d7zE+8eHhw8vXrygERh0sd+BxndYX3LSQIMtEl5+pO+5V3ZTZTJ5jHB2Z4ZwYITcpwvLIestjOJCF6SiLZyc9azjUkMncs1Ugzck0mhejaFSaiuM/V7TqNSha+WuSPZPLEASuHYBzyfdsNkmSsZhR1yQBSf+Z9Fnl/aZK0QkOdMDOHorS1TvA2AiUbMcS1wwdTobzeY4bzLr7K+eyPCHv3I4NUMqjRyTNKWkJDAixXmYCVtJ3sNyOlyO29N+zyB38pjG05WAA6bPhLlA4GIm5wh5eaeT06JLUT1E+MDrdL7ioyxeqAaSxs/dMZRqyDXRhmva2rv0wjCDrv5tOLxMKDIgntM0FmMFJfir2ijOpTZMjGn14tKDnoyfVrC5jRDbi3af+f1Jm1zGMKiUQmXawErXYYkFCnyzrm1L4i1MaJCUKqTUpJWtyGXtjymv1JjwCZIwIFU1VnPajO+021c8icz8qQHFiGwhqnC7M5Bg9UJ1IhnSlFa04zGuGKiwajQj5CSmRtWWUrm4M+RoClLq2KhPFBG5+svfsQVvANn3FAKBzOFShzLGNTjFyxLWqOSDe91F2nNAp2VzhcZmsz1y/CEGjPeKAZtfMhg47ZmRVdLx9PZbZyZr6EIIKNdLHv7leMUbJD3Q4+XJC3HmEE1M4BN10hw6y+lIMOIAn97p7imdyMu06sgblDRTmQloiswnCCtfgc4iEsssMiz0SigcUVBdqfDRWzYUGtSJrF6EBy8dzBimY7OBi2PZniDCz+RHzAM6GYeiCKpho0taFq86S6NbcOsFu53KR7fKxMW6000peiKId1NswaeqrlBbLerqcC5TJ3HVduYaAmhFLOdljwtejhmDVYNUelPosEydqnook5auPkUofm94q/smRPdSCuvNGf+yLiUElDBiKFWGrkhMiIExErQy9qeCDIjp6NmYNJ6xA87ZODQAYwEg+0ZKUpBGFipDyipHt0KqUfqBCnpYfWhbdUq/0f1IMoUjrQ+drUOamrzMTqM0earZQWOjr7hIMtUxhhwKMF7SwbAojArMAQZcujJtZF9lbnRji9bGWsSalyaN5YxmoKNUaOql2PjGXgGtL0nisIndCmL4UsMhNYoFL5mp9a75jWIbjE4EJx86dRnNQDMfOgKpR0yVnmb3SWPp6GlGd8Jc2+Zcq5SqVc9xqyfnOASfqohyorwxyXtbI9LfKEVGnJl8aPAgmQQSkRlr02z2FMr8+ENVmgJpDfVIdLDmIpM68KA8c5rMEOMdPmGhnqUR009G5HJUpMRjqqrmX75KkV+/Pr3bapUBYnBZrjrGHEOKP9eYO1MoitbI5L/kgwCl50X5cvTvvF2cchsapjQYYeIF4x40ieF+LgK4pNXOHq84/hK4F4YqvzRyPimBuZh2jY9wHG+L8XThQZH3J7AaZXVZmyGlUO7YLVlU9J4mBlxbziFwcpleGexPE9cVk7n7E9qGxp1dJtPTpBsvbifrP7z4/pvX337/44/f/eEPX/3w7c3bl9fbbjs9PV53j9f9jqXO5TQ+X6aHy/w4XpzHrM+zdDkfvXWXToppTqQ0uQEbrfI5wmmKN9k0lmrxl57WA+ZPjNSGGl2OfmfXcvfAZtXxnAjKhBTrDKgM66f6ORiWOEaG1iOHet4qRCRlUW6MyWu627Fb1jeu0/Npv/eGT2eX44UV4GqxXq9u1sv1gk1J5y3lsComLOEOBx8JXIJun936XaLVslt0GIcqWXGyNL+wfCe9f7gHeXt3C8Eeh7F5doFABGABjsF4GhfkVL67HWs7xweclu9lPH9+51iHopOrRxfLOeqzpPTbK8cd60Dw+IeUVe7+uF8uF/h2s3ncPD6Q8Wkr7Bx8dOWIpnHqHI+gWS46/ZHPBY+HPTTsQrAM5ApDogCKkS6QufJzSor8khNsD/vNx4//5//xf9AKL57d0Wgnd2hnmgfOhPT+wEbdrvPx/iNNN5vPfnn/7ub25uWrF4ymi2X3899+wver9Wp9s5qz2naJ3V7xh6sE9KZpy2PYTQPhfIKDtqgdDq0NpfvN0RURmISt0LBdxG+oRLyAKfe6g7DfepsJmrCl16eGp5Atme1LKXXZp5E/5UN+Ig9Bfrlr157ewrYZ7xLboLaHPUw9CqEu7Xc8Eg3P7u5evni+6Obee7Tb4sMVbrGjeycRLWDn97NiJLgDJ06IDaxANGqw7V/frMsoFMOrNAZbELuOxzqTD+/fPzw+uDW4nD0OXC3p0pjKNoRIy8+vjI95WCnNsV6tnDyINoPNrlbbJhzi5mY8NgYgTlsjg/xuu0UQRSgjckpn2aErbrFiHIUdh/3+w4cPoB4+foT/erWkFiZjFwZCGfN35BFaCvCKQ/wmv43rg5b3XGKEFJkdjJwpMwvOdhihyxGgNBzpdruhFC2ICjCEHPRkrJJLgTdUDK8MxtjhyHa0y+ozyDsPzmbEA41wPBr8NBZpsVLbfg62pWofmeEa5zN26ZP4gfYihNy051TR91mHIez2UJ6BL54ebzabOqXCk1RBV8JPBwbwKkVR2Y4MAbygBMPcQmwQBNiGHgTzOr8Bpx8B2o42zrc35vPFarFwRWGZGhMDjOr498P2kdhHsdlldj2MfGbqYjEbTQ+b/fVw7qZz1hy7/Z6RioHl6m9gM5DC4TxDf3QjnCYTbKN3Mp7S3Rhz0QGlkQIQ/Bn6JrQ6DptPtZNd685DxjHR2c0XzF+Hx91pd2BOIDppto135dF3rnQatvhURCvGUCIQA7h0Xs0shlzN9aMkL9GEUvTDUTQtoxMEDIM4mhR/eGQ2mzs50AYe7ti4DHc0KDNQrR8YowkcQqRmHecTKrNUCltGSXTG7TjXJpx6Yw6x6OBD29iQfseDyZSZYsbqi45HaF2O+9MGI0+T02xRDyKhLy475mcGb+ax+YhRCYfPV9NuPX73/j/v3/9ys1wTNAZex/h+mXSjSXedz0fdZLok0kcz5jnGdkfRnLiqiw3uPogAha0FNA7TLlif05obVdCaUgO1ViqGhbFtN2c6xE+uHzX/PJrWN8rdU7I+jGPwzGQaDzlns+5Lb1IAvYZgNHE+t5AqB/p4tzh72zRRj8LV4WXoM2NYxdCAzjT4l6ajPlVnl+vk6D0s/gz1yZVOnrp9oYMciWNXId14ysC/nE46hgy8OWVA82eYZt1iglsnfr7tt4sY9+yhdnr4+yOCRCpLkLOjOdMb47fPpne58nA57i4+CWivImlzUkYXBr5KmeY8ylGx4+nqGaMLGUz35V0s/grldH+80Gc8jskXlzDNY57LlVmZUNAQ+kO2l/jIj8dwR62BeDl+zlwJXq5zll6MlrSLDot/ISRCYYdfAIRnHejC0CVNFs+1hLZJbU1ehCINVPHMNU1geGSZ4SjIis/h3QGJwHAco45LM/E0oq0rG+9RKkIr+WyFhA/zQkZV1lnpRJTCGVmZztCFcfVg9BBO3v/sEggX1miML7Lw0qgserMD0phAMG28ZSyya43oVLVaRk0nPpS0uLZAtAC+MCArLsmSeITqutYtUS21UTOsFcW4R1/GS/YIzy9KgxGLPbqQtlcX0znQINjdkwNR+VMF423Ea0BmCvjbcUoBGtZRioaxxTTcnmRoQgkVl0QqKLpWelIFgq/psx9QJa0PKalta5s4TDkTupVjALSH2CkhsFSr4wf39wYWczmkuUvBdpOGIqTV9x+Q0Iz5dWqvHdJUMw5SBQobHLOxN25LC2VmlRRFcFnMQSEKdFC9KO3ZRs96jQiS2G5Vquk9XrYq7nP3SCARa1YXD1cPOrJziIQGpYoWiA4+TLn0aMYranyi9wrCvD7DY2kMD1AxjC23G8S74iWsLnZxljICioeZlsca+RRtY2hObSppYF8OQNCoA9AYd6Cab/mvcisUaaxORuYmEWNZMENRMn365AWb4lkVW8Y0eYBLR7tPCCGRYk1KDXsyhnFsEUObpi281G+/gpL25asC0NaPCNVr2jnatVxIC+Af/yOk4aJPZatx2wteWgqGkJIsBOZ6GeU6Q93ABnLwgUG5TjlUNfZYSUxKmjyrkDIq0PsNURSrNMc7iStIqe6wLmmNFWAT2ES5I4iQdjbW4wuwpohUEFclT5BLXoK8Pl0NZf17tK5Uzop/QgkW/oM6SdWjoKFDWoL6FKN1fXORuiXjq28SAdvrCtH6IfnPIAz+Dvy6Si/nySvycbjiVMzQiLGSN+UUJKbeGfKrXOfqArKJddeL4jP0lXJ1LUOUqVf4qRoVUxlKaUPOuoaOczx3bHuZSEKZJ+D5nfMw/RJwoxLy0Qzj1snB3qnCDgVPf5hy7EMRLqxqZ7fz9fPFs3/75o8/fv/jH//9397++N3tq+fjdXeeX/aTMyv6mhgBYpIV6txP0vjzg5EEm7OHncpZQkMwzInd9s8ax/m2GaJWPURTMcZ0RktlBMjZH0qqnHRNkVFluGRLUxxC4Uq9CJCepaFwyvqbTVHun2CtkS4EtE2rR0B+Iownw0qivi58QLINAxZLt0nQAtbG5BhJ+7KRRlMkoRYs94fD/cMDeqAU1YGqRXX4oAl1CwOf3hYbPrtJ93IsxCGOduxA8l0kGtsG12RanfU9Bj08PHgbS54ms1qtIIAbeXYTA3AJEk3xEU6R5XhcextKyaNt3OInyWxzoNesy9kDruvlsD/87eef8cvrV6+oIp80nN+s2WzgjJJQg7pdr7nE20iAFQBlccZq2Mqvd4gqRSsyQDm8LjXZzzutWKXQYzTSq6LE3rrkiQz5LIF6SnxJ0LlAvGDX0gfytK8vARCgCZfQl554AGL4gGSTU9sIigmRooE/kkGiGRaVISApYm+5Xq9vb2/h40lO/0yfshSG4EsxUpBVl0vEUR3RRBTIwV1A7QTB0ImQsc8DZe7v731I6nS68CDMe2rIsz3u8rtRapi7YLS/7xdIB7hEcTAFkMEcoChWe7MAefBDim7FrchgVXiquyl58gUuUkrLFnSABv3BQNkqelStJm6DbSZGBfloRTFkE5QdAHl1jsMpgjOCBtFWDhlQBpKCoUELbzpksKtucSKeoyFsreXXxPxBKKCqD9yGDEVILAwEoFKfnZQbJJAZVsfsiuNFNv/2ekIOQbwYVqlFdfxQIsiXl0ocl+RlGf/vNj7JW4XiDTRktDSH7X3wAHhBeQsfBkv/hyFyvUO1zRTXWTdjgU5P2O32h92BPSo7fLbvCPPRUKjFAv7suQ+G7k+H6dyBn8po5ce7o2tHSM3nYPRDppNyCCMjkpsteeq2JwJZp2DtzHEd3m5Ro2a+xsoeeXtgt5woPx9Ph603KyiGtuQadDm8nByvKg4ozwy+oiMXBrVcuMdLBombIAcc9cmIJJx94A46gCRlOgZ3CiwWnovpN8G7OCto6V5dfuDJVVRO3Dy2YhDwMSh4iBKftpLPpFWfQQ7FVQhHsvUaHdnbQYJu8JlNF5jvUcP1zM4dS5/fPUflw3m722xOez9g0LOM84yL08tozshZvyc0mV99+k8LoxkdPJo6zTMQUYM3DHZZbH3cpRvcjagM9vDmNd5xvegFcz7YmqQdFdNm7QN43ceGyG0uFWTmdgkZWYkY0WkPv1bDBd5Oc2W4zv71Mq253r2VaFvKjajHHpjvK6cbomAwwddEwsG7i0DDrh4tc0KhKfJRmyUFW+TOZ+b7gFaHuAnDIvHe5WDKHwBHrZl3AqAkUrWvzKAZ/Jklj4H2Hsr4cQXtu70cHs+kxBvDk/ezOGY7vnuQgnJgfPqM363K3vDiM8h0n6ZiOrozoV+hZla3js+wLd/lQCvucRObKvUBKo7X5cati1YNoQvZbTFv5GOKcV56tkGUdS1VHAP0oe06wbN4NHM1zoY3bleafQ0yJdRiFB40e6JRtG0egkSLV+Epd2snm8ayN+FEW3DsmYcI14OmWsASzrpYIa1RhBTKIhF1fKQJZnuLhq7AJziH0rrnSD7U1BkXz0Coi7qmusMZgZEpSopxMYmQ8gMS/UiPrKdhFZMGZ9wa0/x34EFRj01o/Giup1DWOI+duBsHoTmjQF7IUvlZnOVyWGj+IjVGeScxrjwxS5x5vq858JUE/jR/xBkbDgV2DePdSPSS1NZrpw1oczY6qKJeasT+7e6HMJUdL7u1HeY6PvlTYPovMd148LLrytVAr6J0Mh/g4xeXSkd7dbqyqpaw3wW9OKRYXlGIk9JyiQGSqwjH3GidwuzKXVxaT1zFnnyegJeqEVDrnLIEh444J6CbMMOdOFfojq1xiHUGEwbWEfNJ0JBTXa76608Un8NTfFo+DI3RmBYTjJFBcjDowrvdyWxVSWkDkUEbswM0bZ5gemskbbkA9X0ppmFyAXitz8y1stQ1QZgDjoaL+CzzW68IsW5xsXVxmWkhYZlX+BdZSIrcy1ZV98gwyARJAPMr888AbKv1zdvZWsbUtu81kG0Du7sKNiRpjPoEhaycaSbZXAlkHLaGfMtm9OnLytcisdLLABj/pGpp8cz2wEL/Y3uLKAwhdoEioDMR3HTK6unYh5RarFiiTGPXQcdhTy/o96fx/C9BVG7pU+j9bQb26GLHU7sgxFvafCCDxqegslKQw1DpioCk5fsU0Ijgv4SByX8HDD9njcat10HIOFhThXiVhtSLkBTKf4f1EKYbFCGDvRRSn/KoMu/zYyHIHECDs3y3XqZCwiZegN5FC7VObClZPZM1oJlzWLsomQ5mWk5LBScDGptZIVHh+sl7IjUAMa4GXVJ3fkY1XU7nL26evXn++n//8c8//vD9d3/47u7FM1YZe3Y93h3jR8RnlyFwcuKyrxdz5xBbFuBd4yJBN0Dd4k98ZkFBu1NKyiVFDPKswqtu1apFOeO1Pi3sE/piMiDBkEYUM2T7GgtFXLIyY98OkK+MW4vwKSZTt+FCVk3unYoVmxY4nPpzAbbNq9WK7ffMzzkFpADQQACQr20YUKyQ9fj4eNi76YVhFQGIgBgMZLWjAMklSEr8KpA35uSAIHyqFCwY5IaHVlf+w4ePwIcPHyBYLpc3NzfUgh62MK8jgDIK4sLXjkhu19E8RwCUbjcbKNCAWn5M3vxg856OPrDmp59+wpC7u7vigxRo3r9/j/T6RgwKkN6s1tvttqQgAqeBhxgXoUl4OmpBAECAxGJI+jRDlXI+eegBqrvXSiejCP7t9KSOEvowgK2nVsU2r3k3R0MYUgXdSqvCVF28REXo5c9SMzqoXpikec/sztTnquHUpRaXmLaYd7e3t7gFDvf397Q4BPDnklrFipR86Wbf9wMHQ4siFMA8FKOWlJHrVtDFpOZQhKmo/e7dO1oZ0c+ePUNh6NGWFictEWC4JEMt1ANgziUcqglKGfAwoZai/fqJhxo6Ld6olCpFCauBITReHtuvVhW3On5CPYBLqgNPaxHBpQalZMDgVYroSzBUgeORmIdAYjZgszkYisoudKMWl7gLGqAuAUoB8HDjEnx5jHfw5GBIeA+UAEXsIIq4uBUSTPHnknwRgKmQhg9AEXVJq+szqKEhW32K3KypRqRPjZ9igvJwKPXwOXUhK2/jN1Iu6XdwgwncoKw4IQ8TxSSkATLQ8+8C2qZQQ7DXLANo/rlPRfUoIrc+7dkBexiGtxPei+k8awIbhXcibzJnPnGm8qTpfGLu8BhjPt/jB8d2wfV+TpcAalEXhgihg5n3KGE6nxgJfjlFxyZIztfjbp87CuR8OB19QjU7X78lNFl2nYc0hwPeKNC8uAg+lSElD1BKH9f7FYqhL93o/EWPbpSqbcaKCo7SGZ+BxMkAPoAYSG1DAiSFu/0G/9Bq+8MehgyGjH7U2u/REBsTTphi12f35eIKjRGBzCxvPLZzKPV4aOEtHbQRDULfZ8K/jp+v7nAUhjPA4Iu9jzc5j/0RoYv3u/qADb/eNfODFn+013tf6dr84WoNcyuflUVW0A4eXtv0meHVxn8Xf7y5YST8m5kQGCduNVOfV0KYXd25fiLH/Z8bvqyGVdj3GAZDQtEgcw9I6FhPBzAl1NOCRQdPfZLszrG7qCpVITUae+ca7tXneRYsFeBJbbylFPyDnTlo1nR21H43l3fcQhfOJ9howvDpgVLOehDBDth7XXIW4+k8rUaw7XcMmKR7jwLvD7stA8rxVDfJGJIaT21CyCf1ErdH0hzZ1Neb5M+/oE2eGVOeb0B5rohcbKydch5O6ltLtZT/doENBCbLM15kTLDAG8gp0R5akCpEkxkPQlj/ebKD02Cow3GOL33slQc08HegaysxTxy4rhRCAkZXyVyM9MqBnPGk0NXOslYOwhGfnUWYW5p4k8r9nzEXHgl3ZdDciTLUIWNE6TA0JLFQRDKRJmmNRB6RkDGEPZqpOLZ3JJ4T0axUucpFzoXiRkU3zVOltK0UoeJLs/yHzjESU+BVJzK6H4Qjbd40WStbX0oV2NlT4JL+Uu6AcRkd8D2nKPaXOoxp8Y4b8IaPYMIJtHEi1Mc8V2SEq26U5XT5vWehnkomjfvoT+1rSu1cxjNL4kzNVAV32u3g7dGM625PEXWvHpCYfw3Jp5LJ/D4UQaXw1iVaz5viEJgwIDBF2QRhia9iS1z5+5C26JsE8CDYA6y6NE5IdZMUpCmDzC+46koU0OomYpCkBuFckJgQ8h7NA081U+seKsQGGEq1J7ZVhSGFbZWiSULGkgLpGzgbteyTfIXmU1V6a57WFZDiS2ENkwvA67JxsC11K6GW4oq0cJX/dQro9UYlkKncU85yfUJASvVPmERAXTWPfWb7kPknwABrRgp91oBJHl6R1XiyTa3hUnUHiRWRoaz6rahoNPcTE9Jq/ZY324B8YpqumopDrUpzyT+ZwRv8s3wwZ5Z/+ekLS6GKCU0pL+3xLG4wLj0g4zhY3qWCu3NA8iG1puj/EjQNk/4alFzC7WUqUtgqIq1qLe0h+fj/CefyYuWHGkkBzWjZz+FJlf866Hpfn8RVNqYxyakqmGTSLFEsY0cw0rbqLiyynM4M4TRMsNGeZ1+5azRt5+hL+zA1ZCCAM8YbljmUIQXNYkU2U+9Rn3dMOv706WTKEo/5grrFoaXGg+noZCmhEeVYQXp79XTJSvIy7a7Tm9nq6+evv3n15t///OeXr16sbtesQR53j7vDxsW104UrEeYoZ0HDC6PQ8HqktAINl1QrByh24A1IqiUNKG30wbPyBLnb+WwLAPyQQpePpVr86OAeClNpZVIbUvRsUIharA8ZiF3jZx2Pl/Ejy/fa5RYfUorWeQqJrLPuh4B9FDsrmhFWkMUU86dstNirUAs8AFntwVgMHnJrRvEkAyVVqFi7WfBW6K1AI1iDowiJxRP+tbUrDiWu5IJ/9+4XXFf72HWAuqUh1cso6AeAjP0zBLog+/Nu4ZEEHLymApuc4WYHpsfTcb9j57j5+eefqX5zc1OaWLHrPnz48PDwsFqtEAeNHMYTMBShFWToU3jqUrHqlhxpx+NlfqWoihAKskRDgJJkKC2CKsVf4OFGCrZYYSn44gkQl+UBDKCYPgMSlWBSjsL5EJcgiqheTQDNInkkyifb5n2+4kRw421cTy3qQpPbbvYQ3d7e4hZUev/+Pb6FG1YX8yIu/Ysn3Y8UjeUfYFuBryCAv/dx5bDmE9C98tNaP/3008ePH5H11Vdf4XzoEYTC8MFYgAyXECO0pIOEG8qX1VyCBEou9HCoQxlVip6lFbWKmAwAssLVIcTvdHh8UB0Ww7lEPXRHRFUvidDoKDpk+t0gEUmSZWkOXtKzB6kUAauFz6imCBsRjYcHi6AZmABgEIEOQxG6hVBYr1Z4gy4EGpoiU66t2ioW5+KGUC4HWYPttBRWUBFk+mZG8smElqLWcuEP5x/9hqPPF6G6+8lf+QEMuoDBFfAkX7dWYR3X4BFRbQc9delQUFIRQM/SBDiwOfTRzypZKklAjzAsp34rLsej+Bw8TmESwds+Amu2mNHsjthZ9PqoEDySsSZS4MT8RKOwewUDE7XNCNpkRZynBbR+PtOBANdM88EPteBHEEHDHve4PxgqTggXDDygOOGUPdl6uUQD6paI4gN/MvCJJq11Kmx4K2LpK82ljdeawy5WeC7pP+CLhkjXAAYKL9uzrqHpewAw2m4fiW0QmzyECw+iJK1QNwBCoBj3WxiD57y7EOI0L2zkpZXXC34h2Lq5j0lOZHnTDS2iWdezT/aZdZfD9eFhQ5xMO/bg+R4Rk/Pk6vzuQVfH0AAhe3gDzrCrtSTNqAE0XjaYULt2iHC2Zh5KuofDVa48mKSVDz3esZos3Gq6wiDJIZJfOLx6wIA73CVlFas3NQs6eIMxPxn5q/wYoZU2S+4IQBaGKYjKwwxN4m4RSrIePNPQiNN10Sm+UmltgLfOdRvusobgSJxhtN+c8698gBPibIj8VMnTE8/6fF2OjMl+Vel4ONP/6JLbg2cxfldu59eXHo/He6Yvuw6jEMqjdJRqe2lYeRzjnZbsqe2/3oEVS4lMbSrLCIAcx5Sb47D601maYmjaIAaMtlE7X+3SNA+aMM0ieuacLknQupbLR3CUj71jDRtZBVJE08Y7NEAapCljaycRKPCDMZ0iIxkiiFJGEleeyC0Pk1g3lSGSIhv3rPwBu4jUkFTHoNRokbXVtc4LK5CJCnC0so1hBOgSeqp+zb0OnijY1KElrwjHq/gofdhPEaub+4EYGgpqUf8O0FT15UKTYSQ7lRgRRaK0t7FIoHtiS1JLyEOrP/UPjvXR3ZluNKw6rqNFIWMNeHhFAMyTyl2pGsq/rH15Gfv4x3TPE8RBqf35BhsuwZm1XNaruFRPILYsZfTovp4wjBiFuo98ZbzxjrWfn5+GnyxTeww+rm2vSFBIum8usQNpBJjqIyNm/C4UQSPTTFXkEluQXL6g0LPR+FtX4lPbR1/hNuQ0l/z65aZYPhpBOvaUSU+CADJe1AUE9kPKrJLoiUW4MD4TBktQb8gDQz6ECc7Ab9IAn+V784EyXGvBYKRaNQIhmaD5j/5mzIem2vZLvIFXiB56a55wDsQJia4BXV7KtbFprpWVRBL+M7s2zTQhPqz8F2kyaVGSXrqtCMjLnAxzScqrEfXEEVkZU8WZKw8E7Le/AZ8IPgdlERfVb2JvU7DyfUVSR0Mv1CtCktHrZtqr8HYA3sAkmHooPmVvYfohR0jeWs5DCXJJHaxcD6VSNINAzr4cEngTdITFcvHfWJaV2YhLdd5Zr1hFQfRp3tIBqrKDRMYJKcK8nPFfAQQP6e8B3UvhKhaIOQVV7YvKGalV+pM55NTRfEgqlSavX7Ho4e8r9k+CUV1m9kNreTYlZiIjVPyB0Kv2Dqc7WslyPE/qNnvGmis34vpMoPpIhIV7ooF29cDDW0lH5zF5AoPgyFRtjFzneeAws6+NnwmHDcfds7vV7Zq8dwTT2h7goZ+7VWfM3Bozmk8Zqv3RBI/ZbQCnSHZW1wk8Fxf2vpPuMnu2uHn78vXb12/+7c9/Wq4Xk9nocD0cmWWY+9hIZhnj8J9R1ibVC14ccggSxg0yW3rp7GUlARPpX8y3+qMHaMA7U4/H7Gq4HJCFZzGz323B1iVpsWURVZcDDHVZXqFWFgpm4jDXRCyFi6UfQ3qHtJ+jUuyH3Wzg1msKCFbmC9ZQ/iBndp7WR/MAlbnsfDiLfGsnUMpwSZ4MVpBSVNVViRbwE3UBVtBDCYY9GJSs/suW4kYNQoZ1KMRszCCjyimnMGRKHJe9pYp7//4DRcWQWmRQFUwhyVcViJuql+t2s6UhFwRQVXHnzMpYrbIKdluptXhuMjq74fT04cOHD3BYr9eIhi3igNqNs6tBRB2+wB/i2lXCiiJowJcCaF51kYUEoL59M7Q7pUqOsSBJyzMDgX0pIA1/fTiBpy7E5KNvnaR4KMOeGenFuXSgFhgylXJZXkUxPAiybIQUPmUjq3YYuiWLGtDsdiz79wQ0G2zcAs3Hjx/BVNtVW5ACaEWVUg+dweNzQzZInM6lG5vohnm+9fYSysjCt+/evUOTu7u7ly9fwgck5lAdmqrIZSlGvjCNYYITAyktgoo6jEVPGpetCa5BB2ypHQT7EzJoQtvDhVC5oYPkvoNMKh5YoAzM0QcmXMKzlIEGV3CJUAz1o+ZeDQhAkgNDo5AHoKcYi9AHAqTgQ965HNgCui72kql8+ac4K4NeSe8JUEqEQYwJ8AegoZZRxw4oSJhTBZqKRvJDXYAMVQAbKyCSP3Vwy4yFRkvnDS/H6BkrvS2rlCQPEikwgRsYMshFECFxc3MDEksRo9SIgxiAkl6DD8HARMMSA6RovD8dGd5VIntXhgvEUgYt3vX3mNC1m/Fi5AM/9ceVu27iVxQzMDpRnEaXx92GsQC5TkguPxyo+YebHctHGrXOgn6Iw1gsdeykidDM4zmXdsjWmaSMnBk2vN+gf3AMiuuc89Gpx+HN35IDDxPUhHk1DZdlqfrE+eQBilQ7AE21PQTgGdQhqyIy4CWYTutspVhBRSn0KE/jlz+DUU+IEQXx+oY5dLrX4Ve/neoIcNntvN1Pz8RMiOczn5j88f6eSdVJ3jkaPDSqtFyumVbA4Bl7F92TVpqxGDteRmdG9G6+vp5m+0fvC8ti4UDgjMaHfH0EY9ifdqPpfNL59Fzk5iwC36t1/JCDmJzPQB90lhx0SVsjd6/Ygu6A8LZRhf2uLk2x3JWJjeZaCvpjNkc+tZZWchXr3sj1LS9IczaAhe7C2mSa6DEUT9lEcmUgMW5a4GbR85rUI0IDWEb8ZL1hHFlkYjdKPrpd8Sr+19f6so7/HBnTRMHbAkqBiW2LGDTgdfTHkzzzO552O0b9Q26QASpz3ByP95fTvvR3ZI35WRKjPDboMbX30nBThneKOcr5lrHU7uWKDIcLdBf8Up1G/9p4/HkykheQUwVQNhRLKcqkkWzsD6Hbu/LMMOK2oT2K0P2k4Rz3VBcr59lkUV5QhNo06cwupHFtMrZ+9IDCQEjbB0UNKycaZOZBUBi5ltN+8YBmSGCAJc7kCjoe8KQOnCtiz3+r+eFtT86NHPxRaLwpgrgyeu3ZvhJTZpSaxqVEhwa4YpxU2dIwjY5KXpjK0caJEBPcQpq8L/6lY0gp/jpEh9oUitRXSNOtvQ4q0NdSUxllDcvq2Q2TN6Uoqf6MivYia/BEP90gJictORUndOxZjGR+FK7DFJD/6fhNPd3WzhcqUgn93lQE6D+GU6LOJ5b6dVC9CzJ3yqgil9Gmuu3Yc5ycrdnmWqEzfx9ieEvLap1g6+rRhoj7ojmpXjOI01Zi+fsVUL+i8yngFjwZ52CazedbjmM01Fd8Tiziz/RD40mHCe2ttH3C3DoB39OmBQM9kBZvAMVToLQymsdlMFQuTPK+lZByZ5EU/P28XvLCpKC3BoIn2PD3xf+AbjZ6XTbG/8lY1yQ6F4kIkqrzm6kZP6Fvguu9ca78kGkkzW/FoSGbl8Ks8rz39Ok+/wJU8KT9c0mmZYVEnSKAatfSp4SYUXavGPBZPllCOZUaAkDFAWCYvg9EluI/xUdKigClvJBLmBeAlT+QkrR1pepVBQ4dVTM8WIk6RvByUDHmY3N9yCktV46nQqK8DYf/KjRlS4nfAoqiIu5QlpgqCFS+pT0M+aDJ90M1mHLDZzwCv0IUDEz+O6DMFi9JBIxxmmkZchBIo5s10yZTc7ztGGYokTA1ewsuwyaN7+ch+F3HsCLL9BqQlbRWtRr01M1ZzPTSgsw2m45Yda/v1s9fvLi5WyPr5G93HPK5BaO4WvncF2+JvTL75wHCHrAbH7BikeBXlkb+lurZ22TWk/nLm2ffvnr79VdfvXn7lc8A9nvPfpDB6zzxtmsNdQZ0yIy1Dq2u/0CmcT9BPMG7bwRiIOYJ6C+PlBY+6HZZqWuzLLLZdviwz6oeSlkycGeNXkjA+gHyVUpamUICp/4pJ1Wx8sB67VNgWbWDpAr0ys13Z4CBCVBsb25vSKleu5TaAJAhZQ/GerAEFTfytVfIts5dARiKSlztXUEijlJqIYT1JBkuqVU8gcqgANURwSXVwbAx3my2cGObVxwiTRh4ZoPgeonqcnD9ugPvoU9/OALbttl1fSzAH6D9D/sdQqjyyy+/oDAkpclgAswRV8xrJ1/SYTJkSCFDCpqDpC5pk6LV6gYBaSHJFBIyAAwVwZDx0+MhHlzVeASAT0pjyLj0xp76saSTD4Zgn1ZOg3kJgqYEwQogXy4lEuhu1Cs9qYvhOBnN/SgVSF8tJmUOHhsOJhBKEW2BgZhcnKGnCJ5lIHsa8OThzP6BPE1AFZxFigJWjAgq4iPWY2gL54eHB/iwmQcoJU9daAAyBeAhRisyANIBGALQlyfJFE2FDb5AGepSNFQpYmigRHOKuIRMN2YTDpIi6G9vb9G5MMWh+JMiFNMc/XoNW6lVvXWCUp1MW/c3XkFJW0JDEYACYCiCVelWJpCnCIAnRcWftG3jEloIQSt17eMKSoo8IEgAIKXwAHWfZkiBxjO1ADHBYxaX17G/Wo0LweDuUoa6dSgjQYwFb8WMKoPa5ZkioAyCygODRfgTJJcAlwUI2J0OzATQAPAUKQWbAR/VzF4DZB3Q1uKZQXw2nrm1U7zdf3847k/Hh90GjSFhh6V8R3TbNs/zsN8WcyrVyABLmbmVsROhqo69XP3RqBzKOB/gOoZ/vxDi7ZXqdDoS5MccJDG5Wefsd0jgXPzxBtwAmFeKLEQUXrJ8PQo8SPQqe8lWg5Gv0uhoReIV3UCmVP5kUL5+Cr3qYh4plyAIlsXS5xbrwMkYv83yBVW6rByn5P0SBFnGSmr+7ed3TqLxLHHmzTEz47abdXgvBubrMOjApmt86m7G7LcQspjdzUe358M4j6DeXa+78eTA1J0PZxg4u8l0MZr6RBtWCrFFZyMd5rSchzJcKLY1Od7CRUQ47x475FDmhD9oH1cQUVEOrDRo/VTOi5VAbjRBRRvJExbaHmaSUkUJcHBnSsT56wC1+1SIYMXUv54PF15eeieKavioHPdUCGbdgodqwZPA8Bs64OWO9rVOcDFkd6WxDF8j3GNTF0GBLKFczVaA2dPGakzo5fePjgfGqBNKbLcGGsluR8gd9zvm4uOOOL+cHfqp7N6PtZH3CuFOMDEbB7qWcXNoH8AdjAtgcAoi7RNQAx7J5eiEhqFvRE0ytNOU6PH7ScYVaBUmTvPJhgUhJWMbz6eT5dThIz+IxkodAynxiG1KD9HlNlg1sEvJ3J2QNV8wafFkWouGuA9l3rjM1eBAiIOmiu1KMe9kYq7UZMCWSNpHplUxldGAtE6OWDSmGT3cgNTWVLGsLPWfmvnCjTAstuDHF8+k9Ef4hlO45FFcYvinnhIjjji3arYwNrjMjT8DXiXd4aN/mlGrnkLJrJwbGxyfn9rwiA8xXNqISInjoFG6bm4VcZtC9Kuq27NqvRvPQ5RxEulIzomea2BjhxeXUNEdUBXlvRlNZfWGX8Iv85VKj3/JwEQceyLj7edIymey3v8jp0k7gqmo9cHZxUw9FJXNgyMCC3tPbfrjGM/OoqTt9PdATfoU8AAMpjDQ3gAK1x7EvYOltps1gk1AakoPVekzaDHGi//KVN42pf82rF5LIF3z+3z8/71DmZYHBryE0apgwANPFfs1Xr0xWXNiUlBDiqgqFdEEg6AZk238enzrZeZ54auW7aG3RhYtF9ADvBTWMLkAvLZZzLWy1K0kwRn1JKnM77ys3HJGfaLdYZ6QiZ6xnaycc5kLK8k4uQEVheQk3t4rUhgy/xSk5ZMh6FXIDJdkeBlmmYnUsqCom9xAH+FgitenIvJNteoVZmJe8tVJ8nKojBVEXDABbfUvefnKsfQrIGfMkoOWP0kjn1SJzBCMcCjvIaZUHgszbDifQOHg4WQqx8Q5tHTtiTdR6Jg4J/Hzr0OvcnQunT4HkDQfScrQHGc8eVkGkUWpHQLzzfpw0IggAfhUEWkTKjzJPoVU/++Csaz/S5NgdCX/NqXlpg5aDs8ZOb3UtkxgmhRjpRXNVDrzm8M0wXXq15JtU5clBIVyPKBJdfnEUT49TgfRtDBnTzU6Tf1VguXN3frm9obpfc+ebb9hnc3iz4nS8dpbWomJkT/MMPW8Hf3VnOAYMblOL6PuMp1fp4vrdD3tXixvv37x+sevv3v79Vc3z29Gc6Wer8fT6Mign/uF2XHBRCMZNOvlYo73xllwFeeVl7YVJmt5ellIKCpS3imq0rrEX6Qu+TItUFRLABbHcV/qBsADkJEf8HUJUASymBT+lC1xFQFkkAJ/9lTspZdrbzWq9XRZQooS7MWpBSX0pU/BYjln3YZGcx86U78WxA4WxpnRLnBOZ8dd8Dwd9ZWfIbssAMN6nHzXzS3q8RCTh08ted0MZBfKHhgAV7Ygg3xpBYaix8dHWsWbArLQQXXWi/lG/nTRLVAK6T5f0d+giWHxBsCekL29N0f4cboHBC1Ys+LkDWYCS182EJsNS90P79/nt3WupIwvS3/9epc7KXwYv7+lkkdpogbBiYhyF2rf3d2xAcM1aA6A5LK2ZFrU71qpAo11ckm+PA+QqSLcgqyiEbLpikEnbzbpD2gOdImcJrAbNNvv02BFpfKhrHJ+DaYcS8bzhf6BF2zkWDaDByCgbUj9IDfOKd3gsFosMfDpwQQVYV6KgYFbzog8JAK53Wypj23g3UAcjg7X5zONCKv17Q1hif2gYAXQGNscKkHDJRELfzhzWcpLE0AlkBQVHowK9+7iEq24RIeqCwY8I07ZW9WLmEyVQkwpUJzJwI5MEZMSSPAEPyCBcnVJNMbcrjRukBmOCLIXeDZHnnFuOHk57PbQY2b5kBQyuJEvhtDIJOLAF4aMUrIDIg/GH8xCjb7XAyCRVYcypSFItCrmpMBwCU2RleZVihjysaZ/dufETWjGvDagTXMvCZzBF1uQlGIFl1ofvw1QjUSG8CDFn1QfyKo6UKpeXYxdPKt2S+fYYUHMhhR6+jIvUDN/kgjvd8wHUsDG7q+UHf0DOO5YBbAVyKKf2vqKN2pSGzUAKlGZDK1DBv3ph20YsW/ZCrvN1i16eqizGZHNRT0u4XL1SJcgZ8CcT53zCTa7Z/vGHJxJqcgl/JGPjXi18nWJEeUEkLQH+nMJDXLAAMpNHlaQQVcY+YwTXQlFygdKHRIRSLYN/VoetrvvmFArZyK0gEUGLYYgkfHeeezh4dF7lPCX6jF529Aoht8Zahhr1QA1YOfcfp7fjjD/Sv8e36y7l7PJ8rg5bDf35/PjZHr0Vw+ZjG3Rzi8Tz7r8FHR2+C4dAJrFdtAJRhoIX7Z27kI1TpywlME+0A/csQzqhGsLH9Z47q3gVScR3qd28EDjxMsoz1eZUp41CtI8vsBy5nSfbYwYGxlaAjOPZ9kRSOfT7nzcMSxcncw83zmf54jEyRm4sMM7lDyM6PQt8UoreZMIXvMLPVnW8Mpm2bMJ7fM4x5VU65I2jOLhrZPR4nJEXsLvcPKGyD2D/PGRSYqY3hFxjEZHouywO2zxMnO07qGxbRJDAGvd+pHxsjKWam750x024m14u74tSfOntX3ANzHCJdHLoE3H8AnZ3kiVHplbnrQ8TZjX1Qb17lx/7tEHGdtvDa04Afv9iA4p7mLrPMD/eOB6mbEao8h40wBV8o13lnVpKD3mShE+sCFmSUFyaQoYAPxphXJM7PAC73g+HVNaCDJeyE56W4hS7y6h2arjuKdxlVnlJnGTMee9DnCvhtMw1qJYga3YK6P+SMiRDGa2fQvQoBrDKG3/8mRMhrxophIkHkzvDclD0F7DRcYCBxBCzUZRXKJMK9E02ihZ0fzjyRR52JU1NNxVxGMPUIhr8sRk6DBCUOIcjQwl+9HoyNrIu1mMUwdCakIes4woPcx6+AWDVJzNlYcvSGJAyheXvLFmUvWsoWs9skEVtm35joVe9DeBwcfVcapKe1G5cvTvQwxvqTqhPVe2huaDI25pZfuGxsuwoj8ZPxqz3hMI18YwubaqAxxzvLEnWZN0Op3ptQ6Qmh7nTVZ2cH2ZgkDPMczDoGDAS5hIKhjwwCd9fgtPClDdy6JMihAxSUsLe1ePrPc+L7R8oq3yRrYYk4Lems8qAs0JimyYXABeG83mWlnqGqKAIdUwX/L8Akp0UQz0dZnuIBSmRzd7Vaqn7+srtHmM956egvb+z0FZmI5szcpUHqAtC8S0XAh6t5MO/hQ+qdFDkfd4OTQJQthk/MkQ4DyXoVdsj6+LEDdtBy1TQflch0j6fjBxGM21w2jYhIWrDemdvrJGcswQ0lEt8FCgaHpVqfYvQ3Ro6dPMU4jr0ssDTyn6ePuSj/SBJ/ihCKj8E8zTwifwm/r8qwALtOEFsyf6YFb+MpI7IINqPqdRiOjMzkLOlqMizQCpwykLcUYsP6yxLXIHDQsfm63EOS1ENC8EEKIedijJguP45G/orlfL9YqZns3Q4+bxcbs5Xk72JUIiA6dpPr7xRBWFHeUiPY8XnF0m68lifvGZMrfz1Yv1s69fvv7+7Xdvvv5q+Xw1XcwIkaM/lXBERT/KmTGJsFip6cm5pwx2xu2DCEPVH3xS8gWFL7C0OvyvAIVZD7HmJi2MxBf80tgqFrbZXgK73Y7LwlOlgEvW04UvAOme8smdEadseLhk48cemA2IG5X8BjCl0JBxz+JvYwqFLKEAbQ4BGDiQqYpc1mNEAGhqX1GKqXq0Yg1HBiR5RKMSlMO2hEvUgNXN7Q2l7IIg5rJUZUdXgCAwpAD0bPX9BC8bjMLDsHgihUs4DC4tGmSBhH8pLPLiHRBkcFC+meF6Mi1sY7O4ORy8eeH+/h4yqsCwVKqDBqRQ4+ZGtamCzXB+eHgA7+Xl8vr1a+gRjY1wQJPSLXLyDQu8GrsgBgMMlxADZADIMM0YTztKluBCCimKo2S5kXkdpLbTlIdDxWeRwYQ8zLmEA2mBtXLvBj6iIkWeC+RmDUrBs5VEbdxKUXGDlU3ZH8pAWRVBFg0YBMEZq1GMKuAP2y3OX658FokaHo8HD5H2+BP8ar1GFrUoggM07ACIsfIzl5DBv7QqDJclsRSgVilWXoUMbgCNUrYPdQH6F3sJ1CskZPAB4FNBCI0a5qs04LmEL2Rkir4yaAgBl8UHkDI6LKIwAAYay9Kh6CfwhydVuMYuiMljOfkKThiCBNCBusUQBqhXlpaqg1wEkAGDwsQAUvDe01rwcTWfMQpkacUlHACQQF0WMZmiaUWluV3cXRUAIvgKMfNs2SilCD6aVibnichcFs+mbTVf1Ci1uRx8XkIH0QBVqMmmvU4GKdKJqc57KaEv8Mzw21DzLquA1kd4w1u77T5ngSfH7sxDsGZlQB4EnSz9TFC/hBxaKb3vkqWtttC/tjuNjxubtWd/f4jNJ2v6Q34lnXE8h0SGH/FPvMGqWhkp5RYEUZVUc5KHGHBDF0eR9yghIzl16dpFSXWADK6AZp6vhVJd/fOFO0rhgOHoXHkGY9LUI8CYhyXCf3rIYyldikq4FpvIZBpiS+Ly6XT2YcA0i42R6Y931EI3n2V79QfvcZcRgubzy3Xh7wGd99P55Pa2ez2fLLcPm/uPvxz3H8fToy8sI8Zmi9Fspfe1yU0s9tj4tEmiS93Kw1xSQM4Z2EZxmL6eD+59rqesFVDLeu4NdB+pmxbYeCeIZuOMoz+YdXKEivkQNw+w28P9XLJVEtG1exL8gSJHNGoRxI+HI31sfz7t8BCjPkEh+4sH85lKPLjAkUTixJ9TqjOads8FXJXkWoC9q11JL9RHSn6RVgMJgH69m7nff+08js7+ypLj6unIvHlspzA+VMa7Zo68Mwn4o0pnkg2hipvoE5iPXxymvO8mkxsFgJJhz6UuimJxFg5UERoC/QgJ9/bTicdMHnfOO+958Tvg2AYFpe1sZMyW1nGyruHACg9HwGA+8c4r1lO0Lrynru/8JjtKmPMgAy7U0Pk2x3XUufueMDZBQztEVXWj0RClgoK1lFRfDyRj44NpxdJDrW74Fx5ZyVWQyENqCLhMu1OURSiW2Ea5wQSwM/qMsIwWqgu1zeIBbK+VToW//SIy9eGoboaKsg7ZWRXjArWBzqFMwko8UcjjkwU5VSOpXLWY+qfjFU34VF2ro1rl4Tz1NZnhfGQLORlShgKDaj6SvrikHRL9kdikiEJyimoCHRFUaOFNVUHmlM8DGn8rP2d6vlIdVeNnWRZMZy/nytcUXh61eOxi99VkkDmOCcbM6OK0dRmFhpeczKCmfWWipZjSoByQWNbUSr8AKXqIWrY5kjXGFlALTGMqiL9kiQDwukmlUEJEauWct7ykK/QGHMXI0ncI9KAu4l3eekRZMCKsvXmvTr9gaOzjgfQNuUa/gqd6D3mZSAVtSJ/QD1A2x3QhLd+gsEVWVX+dGgjVho2Qt8/EWBACXxLTPGY/cQZX6j2pGY11jcWNUGzevLaL6PambeGl1kmfFJDP34UW3L7k0rPymI0LOokY/jOI+B8d+S/K4Iqe7BBrYgp6y/5p0O6wTE00LGYODBEnSBDBIfH0IrEeCuvbAS2DLumQj2+iHo5qmRbGPUdS41AOxqddlYWQQV5Op0Za0fvg0nRhKyIvxkFiiDEskWQFuTqy2yETXVoUyYl8+3R0zoGO3SDjjwevvKMO5D50jzdVhEerHf8UKOQfQdEMlL9ZRc10VF0N74KODOZXfDCKK41WOxXT+eTFNq/2GVusqS0qaUEh//ugg0oiea6VFu/iZxYzDkjpgoSMMe0wSSFoVjtO/YylVMkyham6c13CZJzn7LItmc0W1/FyPF0wZWOLq0npaS/XJ5FI7WyRdQH+nHbTq98RuRzOx8ft48eHj4+bB5Z9UpRDoBo8E239ZQcWFYhm/cNIe550sNizfprfLpavb1/88M13//bHP33z9utu1c1u5sfxwZGWFnJt7Iotn40RQFqBaD8rOzMrxT9YHQNbg6aPs+ZgTcwlmhOybQ8RW1g8waooAQNWJxmdAIQUDStpVjYIc02UXTqLr1O/7YQA4JIUDFCX6d/wYYHO3sb1GczIs4iCve12pfpstVrf3GD9Cj0ed1sWmhSwlqMmWxD7S262964TdnR56EY3m7OGZVyqRWO2/Owl4AwNnAmH9pkxyMxm2IXO7Fev06zJINgf3KLAhFpQFnFCybtvfMxLbhlAAexl3YlzuGQTgu3sk/EqSIqKYLvdsgVwF8UqMa+sDt3p5X4WFqZuqTENJNqA3G42nQ8o9ak5rJnhDwH7FauhSot0V1EwQcnt5nG3eXy4vwezXq1Aai37xtSCFD7IdbeUB2TgLvggFqit9cPDA7sUym3Q7JCVlE/gsSv9pQUASFIuUQB60qKkCsRkbGIlGUJe5gs10MMHizabzfv37xG333mKRHWfYezNTT6kFgzMoSw+MGSfjEtBUgSSIqoQ+ImiPCY5x1ulAE2FrG2OAqmC86sVsL14ohUVMRCrPdDJTlsd8ohoUhgCN6u1X3daLquxMBVHqXB2kkwRGHX1g9n2OKH6ts+HAGrAHLb39/dwRgqX5THokQiSS8iQSBEZ6tYeWBNyIFjbfpAU6Xcin/WQlrsB1lq8lA+BNQ0PGBVORwxtdAfYwgSJALTUQ0fyZGBIinUvXrxACnikUBd6AB3qdIm+bV1vzTv2CAAA//RJREFUHBNQJvtP1cZLt3nANhWtm1CED2QUUQsmJXcQDQ3MScGjLT4hQyRgDniUpwrVoSdFw9phIIuUWgBMxOe7eGULUEIRUfFJqbXkRy0xtXtmwIfMOSCRj89aP4o+lkTbah00wSg8QCkYqnBZSqjq8AWxBCf2DkwoggA+V4ad63kyh6EdJ3LZlhiBu/0OZ2mYYWA9Rl743NzcGXt+Sj9ji/Dw+PDx48eH7ePPv7zzU/WZ/cKf288nCUwhXbfCboY25CKUdiQtKwBUQsm628V657OHwhGKPuyOHz7eH7d75j/FObx5Ku2ggnM6W6eMKobUQ4ohkbEOQagKEs8ARUBVrACsmPmMKmnHKBTPUCplYLf38LT64HLhbWVQwR9SKpIJ56rsEM0Y7tyN/22g0+6wRwYMsRUlmUu9GSpKsmryyfoLg8DJnmadsiXPKutypjvlq3wrKGn29foGp28Oj1PcOR4v588X02fjY8cGih798P7dfv9hMjl5pIMgN/GL2epmuVpzZTRntoSvSa0bIyjjc606/V0q1h8oTxgcseN6PnizjBuU3ADFv8sRebGUoG4WKoftPueC/HvE4tlaDlmUxMulr6cmSEEYlU6Hi1svp6haCxgbW2a183nDCuS4356OW6w/H9GQmXBON5zNvU/TL+swJeGG+cQf+8rZhYsBl1RkHPt4I1ydbNnlobL6GhIXgsFnt7O+8ttwftXqfDoQeKfD3gxzL34+bA/b7Y7Xbu9zZfy97X3eMg/7Go33jFxwvngXR+4/wBza3ZsMXCgp1ERldFEi09Es/ziFMvSmyZPSjf2+mmcqnjbxt5qiqIOKnckBp3hiTTjTti6/LDHmxtflfEVPnvrT3mCcTLmk80BCVSdg05xgCbMR85hLQnRNIWzlPcIjpMQoagbhSosUqlpgcFkFcnOsgBJOvDtYkfpyJyA/8VRMoytHpLWp6F1cCYnIAk8jSmq54RLBEGQu032OhFwhVnXzkCEFhKGySg1VD9s4rIZK0Jf6MhdKSEdJqsEUXY1XYsPFqC8maivQyg4mkNlmdpSEPfqqPyxqt6XqKpcU7XWYuqdOZES1lDAW6oeoJtrKxQk9fXGt7wzPOBHdtACtcMZUecYXHR9f8PLQHEK1QTXX/3ezdi9MTiPI2zlzhpObZcDoDX2Jo/Cdn+iqHqDLoyqg67xolw2QrTeSLYKkvwfFothjs29pO6200Rsrt456QSNihaW+6SrLpCFurCV9ulQDjS+QXZyuZeRIPZQhzYfWOpfmcPORS6DqAUpsWWHII99G6q9/TVO68V+ZAVMZ1e8vq8KAqVIgNnuZiNLYOKrpBjaYRjNgChuS5t4GQZZp/OcNYktE9lzbP9AwBVTGXJT4DPv3ofQHBoXqnV5qXn6fCKCt+wL4H/DFoKKjt+WTAtV3/jtQ9T/5OYL7d4NnuA7hE9lAwwWSr2YbiK32pILRHejZuQYl56Dl1G5wm0mlFElWVvdXxcG0Wq7SGqFD4vpGkviGURlWtq29HUrCXOYOHlxnMEy4S2MNaWT4FCL3H0DRDJS/WSWGfGqxpxTlJTC/4mNBf/mpqA0XDRoxEDbCF3z+H4Nf8/vUwJTx4rJEl4ZtjAjYspVm2ejN7sxgpKxkl3MWeHP2i2u3lCybGb9rS9ZmhnDNeySQ4E/vT84JPWsjpieXJvUBYC0HUqHoU3F83p/9EhLz1+k6PV2m5/HcLy7N1rPF8+X61bNXb19/9cM337z9+utnd7csny7d6ORjfZ0YLjnERlzCJbdQwhJwvmBpU9HbVsOWtVx774OsXVubGYpgzXKjD1oByqIvAFNVEMBCudoYGwuf2m3h3siesMqsmSUnNbPForSW++QpqiX7zY3fE8HnrPGgpIhpFXG1ld1ufbow4KZ0OsUTcIbP+XrCujhHncAUoAMbTpDDZREA2zz+FqHkSx/yAJoAIKEHWTpQkR0GSIogpnGrynBZ+0aI2bzVTnIx806EbFtq6SeUGtADcAMDB6oAVKkdOw5hiQMTgFJ8TXU3RZgZ/6mMTPyaTVWEoLQFYAumxFEdJsiiFl6FCXmQ7FLQCiT5qkL1qgK+KLmGTxEAECAFwMyirMvKAzq3Bxdm2dWDh6JUggk7RpqDIph7stZ7BqGkcKZ9iy3iSrSs4zd2FIO21C3/YILm0Rz5QWWKZB5Vn989I6Xo4eFhk2fKcAmrkoWNRBoO5xKAOW0JEihx+TdhU9jl8dKakB5RLU78vHv37ueff358fKQI5oP0OuspNapiuZoMSIA8TLhEVhVRFyAP3kt/Ez03WfThOgAYKgJQ4gFSkPAEX0WkxRNkaQWU4SUaAjLYVg6BGADpwOR5mbv9KspwIjeknPFx39PFRlb5inyxtX405LIk4k9cAS8wgHq73XOfA2XRFJO6k6WgpBdQVDwrLVVhg2cpIiNBc6wRS2WFxBh0Iq3R6Jrhr3QDigl1kFVsQSKOSypw6Xq7H8HKA1URAtkFijU0LOdlyMjrRjbyPP+Vkir6mrK4NyWoMmGfT3Rkrukoebx//F9//ev//Ze/fHy4ZzVgt+nyXQy3kyhAaxL/ctDQGA5nFNOZ/ciGliCLZr1kW2r8aSCyMcfbPydzNlcMlLaoe2pd5EaFkJADfGyv/hYh+MOKNgIoAgOUCIKzGgggTkECcGCzDyXlpAXSols/IADVvYAo2A65UqXFEpxAalYalw5HByevLYGU2N4ySat596j3yzgyUB+zweJnphGkoQE8bQYblHniNHLamXbTu8loOTqzyZ6N/KbR8fHhl/P1cLzs7f5dR0zQ5E7irNA0RFtQ1btT3LLASquZkiPCockdqi+QPvHWk4ocypzz5YcrXHQKNo/q7ghnOCawA9JrNsktenE1VtOWOlB3OP4gzukf//hzX2MrMAhg/OnsD04fD4+MoufD9nzcX4/IpXWJJVr0ZtE5KnWrbspwx3Tik21zZjF3q4wYRGTZ77KUIWvMwEJg1PIUnTFOU51nCQt11kxjCC2ZYfIoGUZjDYgFjs+xwG9i5bYf2y33GbijhRFDgU8unhBA6KBPEiraicVoEeFcAG6ic3jkKmri2bF9Y0YT2UkcZebOuF3Q3WS8YDlnmBECRLwWoL6bGiKAyxxyMcW5+GOGHU+6MQNurQOhpzzRpVBPNXBOgs0XZX51nZbJ15tQUd5qG0UT56jJUKBLPTjhXXFtZ5y0coD2cZUqhUdXTw1y70zp3XjXZRggVHeRjXt0GgLxS3krS12QhE2N4bZd8fDuDz8eViLWZcxEFipm62KwxWNhDpvW/jrEhgNh7zShPQ19chpNbCdCqJ+tYyxOS/ZKRoigV3Vy/+tLuLi+1qTk0KuLb/KhZizh36BQdnUaQQVVx75GhuW3gRl9/Nqgnd4vLoGh61EF0mMymGQQTsSrUwROR6sxnMYs7ejddnAu6Wk4jdFT2XYo/jKYwjt+UVFVfgIy9M1W+PTCkJ6qCBrZ70NxVop1zeAB3Kk3dIYNVFy1xzsFyEInebyTGp+kpB1SFAfaYAMGq2xO8lqYiNFKLuvXl7hkHoLYEJGwB9VqWeGTsEThcP0FzaAVjq8MMCDJqPtQlPcBU6VATapcBm9SGWkbxvfkhZYvbKD4NBiQ5Qeu9HFva7PYQEQuKYxEt2KpyVEwNPjwgp7i33gRcsMVrQaVipOhR4A0NUO/iDa6vlekTEA9jUlBb0tTFAiTfxmqTqWlR8mKfmaUKEZBvrdL4ZNsIJ723XqBKFuYyshzgKf4vDv4On4KrhriIgvilMpHK+WSh71vqV3b4D4vkW51iebAJCF/jO01Otl9cLUx7zCXrq0QBzxylESeLla9pyCvfwRFM1D+ZpU0n0JMfWsZ85Eb83pTpOQatZgmYhAklvlmZV8N7ys0mtHTFDzN/z8Av8EMlP7TPK1ABVqA9zIBrZKRUChylnS+Q8RGiA1Vt7hZr+7W6+e3d7d369UNS9sJG1nWGg5a1UWqFRsvRNmyl6mfGLD88BMDv+LNCCcJ0x4UzZnxLXoha3ZkRcJC28f6zk/TxXW+mnarSffi5vbVs1ffvvnqh2+//e6bb169fsme8MhCiG2sN26wHMpqiEEVfS6n8nXay5SFwsxf9KgbzhokbmMzkFk248eAii0hIcMgU+BsxwjzhM8ASGQJNvAUg3Mz6VKlLgEy4SSwwoffKcD6DPIs9euLP/qKZdXt7d3NjecFULLSZEFnY6J/bpOBnd++Uf4on/j52SacybQp2a1T26PCVkwe8kqeVTtABvoiAI9E6rLBZvkIHiRVqiIpEFHNFhSoy3JLQeX3+XQamhJHE7Etn7E6zE0f7EvJIB3+VCfd5rE4haRuXS7m/pLO7d0deOzwQ+/cj4MH69eY4A+eF4HMTs0Hn2w3VMcERMAW6fBBpZICnuogDZm0I/a6Us6tPVShbn29hSKISalVOgNuaWIsUEVoq265uYM86QCUZk2tx6xAi/Zq0BIQUBHMxm/0PcKBERbHsXxGJVgBEKJ8mQOfYkVazNGfjkkqczujlpaxeAmLMLJKsRd62D6/ewYHaLBRiQEIylcQYCNaIQIkYzGOpQlwNYahHnKT0VKQvEHpaML6hLEgW46ff/753bt3VK/P/+EGWySSAmUXfFBsaALgqVchKDNRqSytjNXAO9h8emVeYOd4Qi1Ch3y6iGey0KMUJFRHUDU6zFGjBKFbaTJcUgVXQDOoR8egFNmlht7LPTU4kNTpicV0WgeyUruqD4EHBjzcAKuEHhr0JMgh49Jvy2TIVWKAigCjHNWLJwCNxGkg+EBWnEsKRZhGBj1NozKiSNuhAEtph5U2goGvPEzgQBH5EkFR6TBoy6UO7L/yRnVKy0ZSmYdyYCX/mUxc1jJksf1hFIYxbyAzM5Jx0HZz6oYLPcobHvfRq6Yzwumvf/3r//l//V//8fNP+/OB3StOcqvpkRY1mEf84D9LE8MSDnJMYCMaChjaEdDQD9fHbL1VySnPwHGv4WPLxnPmIzwRZWTAFOKwcqYzQj+YDOcyDbA9EqgwxwmyxQP9YY30OdApPNbAt/LUVXoCrHool5TqhX4UZVAh7as0ei6piqlwpkD9CD8xWGYvhsjGmqBq/OxGy3EJU7ab7el8pS9iCTITMoA/boz3VIAmYL+e58POJuvxZXY5eTvSYooPRg+PHzzsPu4xjx5yZtuWffUM7SIXv7v/LA+6CcxvHikhZsWZlgW3v3jDy76+3MMCgeqZg1wxYi3rCXi2rSTkfphDIzr0n/y+Bd0bA2VLHTfI15OPmTGMDGdWj6dznk9MrfP2cHw8HJh+Hs+H7eXgbVEExnTE/LNkbl2uGEKXHYPekpDrkk69LzjfPE1boRLmuQNt50c2BRgK3JbpOWfZ6li5L8JbY3z5iwaMQIfcAmuQoJGeQPHW1rBGF49HXGu76fDmC5ZAvJROgyvQllQL40CxCIaUzjajwWmHNDch7O0+3lE6Zdygi3i3l+eb9H6P48gs6QChdzRFnrHl8ogxgtSzEroRwwwvGtdHgVDgytW+Q14hRls1U5a+qg5GN8EAfTAEzUNgqVq74hQMFLWH2OMHQxe3XniDyLaXUtrEgQyt1HglOvrR37ur8kUaySMwMpqYSGLbgD0za6lD1Kn6Ily12qyWpCIZ0MUk+5QSLQXrWJXNilnWCfhwzK+Q5rYs5GXwSEDYE+wO9mmlaLUbObc2Kqgh8tWTeh4L5Oul93fXOKlKyo8apQ4pzMAb+5Tqfo0w6tMRgiZjMNrNS4Fo0LQKSQYAq/gxJs6soxn6jVFum8VLTYPphFUWE4EeI0U4AiOYFB5yVyopBKQz6/0GaMFvQRpBKILfIxvAx9monQ6lrpFRTKqrpAwmIHhHH8fHhICIZIx1y8serpPqQKG9NaP0KAltLgWewk9pR1wGjst8AJypzgomQGPfQykG5D2eDfTvgr0oUMq3TCBXXsbezyoPmCoFjJK+rpmecZ9WaSMQ4NFfSxGepvgTnsEUkDf2eWuEoobr5vz43JwcTOrP2AjNP0x5979XZlDLjMq2vKl561UwWFBFyRYi5E/ehUb5L8HTOpVvOvieTEBBDtuf+7PeCoJLoTTkHfI+VTeT8OwhFfq8NTwzATIOF1R7FVmRVr5iQ9eIymiTtOUpNVbI9UFUDq3Bx05vAzpwVEOy/kBVhHtyG6RoZylSck8h7P4BFM1A+ZtVmml9yVOKKCvmMz4YzUsPNq9W+gQ++a38ABuz/zT8S8TC75P3g4YUZFWG8YppVGw1ny1UGk7J0QQ5qnftcnPz4tmzZ8+fvXzzfP18PVvPjxOWO7vtcXu8uu1Bzdax5RY1aKt8sOIQrzynoMEdjJNF6POAM5Yq6zxejbvlZTY/TxeXyXI0v+1Wz1c3L9bPXt29+ParNz988+3Xb9/cPbtjocFq+ng5sDo8OfvUB7bOLArz2SKZA7UNScxx7YNT/jWvIJYW6J1AXRYxBJnV5Bn+bbQuzb8AC7y5m2amdrMu5NatfHEgdQUXyPo4XzjPPSYsoGtBzxq0Ltki1s6WSymv593xwJQNHkZWTF1SRLASQzT5qusI6u/hKB08bEndCWSjAg2XrN1gjq1cihn7k8kgIQNgAoCHBiYoTJ4M9FVUeJDlNCBua46tKshCT2XN54wJVIE/+pOBA2RUh4z9Knl28lBuNhtqQea2frVi5QxlaV7mUEXxs7ajJnVjNh4fd7vN5rFOMRABpav5fGmI6qQIBdwyRT0UQyJpnUYB0AOUwgFNij9VljlIYjFb0kmBsreg6AcMpaSs1FoGPmlzMgA6kUJMymanjkigg29Wy1YvCLnKD5wrgyuwizizYsjYF6A5toBxU0BgJMzM9D9dfLPy+0TQ1yX2UhECnAxPTCClFA5UYV+B8X7kWu4itiuwr1faD5+gCleFhAnSqfju3bsPHz5QhQED35KBLQZCjzgui770pwgAAwzOoRQyUqDs5VLwOybnTx5/4iWkw6eo4FPuQiK7oLoEkAhzyFCDy6IHU6VcqmFuYyEPvvTJlsuldNEjFJ/CqkpxTXR/qlSLq6LhkopgdOfxiGewWoajEe3ul9cSCbgUAiiKLWlphe9JwQycSRGHJuSBIgYKSbuUMurUHGLzzeqgLaMN+lOLYkjYRzxlAg3aAgOG0jBRHFUhpZRL68alRYZpRUkpeC5BZilc5cpELUoZHmngpE0Gm1jEccU2ZnvwOVBEIcWzyZQ4/vnnd//5nz//5T/+l7cZENtXvx/azWfE7qJbzjrGRkcwgIroXzOAgrjsIxkplKkec4tSnRwSuOP5ZLbwGysusv0wm/a9nve0xFkT4AM/CAFVTV+DD/kyFlkYCx4CMUlLGUX0A69s0xm5pFY508u+x5FnbINVcaOdiyBNKQ352GV1hwiNc+84cxNuc0CAfkpkxUTDJY7os5TCyhHm4ujHvnO33aMPvZvS1dJTF88z/Naqz3XDlDH7qpzfMVJ2uX8LI/3qzW6PE8eL+Wl8PU1OU0T7oE+KUa4a2X/kMqO76bNVAQ9YaAOlZEw6nI97H9ybO2UwHWG54SVPrIOhX4mgDvGKkewXaQ07B3+eqFBCGCst872/rg0HCkC6xzr7tHgfs+YRCKuU0+PxsL2et+fTfnTCoaOpX/hiaPL7V4vlgh5PIM3mC2aMeZ6BxGYe12CXToRjAlWdCBFXKoiLQN9jsJtd9Mf6fFOljmZG7YAGTTWaf8cf445/Wsbdt0/Aa88SJkMrXkcLb5Joy7I6drCl1YZqefJedW5ovJfZm7wM/GB9AEwHP4+cCEZP05m5/MV5bwticbCiB6Q6HTChl1GdIKV6Xc5Gc++lQSNPGKniIZEHd4K3cvAGfbTKZGC8qb7ru/EcDVSbbLYOjlfKkoYrnQl4nhKc0RN2ao+lGhJZVou91sqgVwibT7cZLfQlsNd2ImNeCIdIKZfhSCZfwkyH0mAOYVnu2q5oBALGaQ+uqFDKo7tkaQCjuE5kVNL1rGVoQQ0iNIFg7yMW4Z5+wFRTM4QfGWq2Ly2xR8Im2prVn7rUlbaKIIBCmgLtvNQM6OIxs7o9XcqPMHNlWVBZY3iEkCvjU8X6/NieEpXSt6KtN8jkuMVO1p4Tg+HxjLoVMDHiBm9gG+Mrv1mnv8tdKkEVFcnuIU1Vmc8gUWyN33oNQN0h/T2wGXCR/OrPCjYInChz0wnGm44klVhb1NHtJBZ67ERhKlTTkje1EW0nHzokCXWYvuz2FHoQgyNtS0ZG6d25xImMtpC7kgPUp4ffzIei9BY+o3liPv+DH55mqD5cVuUBU6UAG55cGceWC+JzaT6YyqdiaAorXVOyhyAxzTQviuMTAy6eq6S3JXnfxYLzemjnp2lC+jNMpYSSIWimV0j1Gv3AHyDrwGNxhPXkxUgToWm4J9V6Of8kQP1Fhbokzi0KEJDprmSNG1KIog5yE0lkRCYzvNLbDckQFz2pMZzScMwrmRjUY8qBasAfVmaMqCKrC9X8RrCYEMvUf6uHVcY7+rO880GXTGopZJUaINLOvKoXgTJfhlLh/w8PZcoP2uRom1ILA+X8RqwZ4fPPw2/q+Xcgfnb88BXPt5fCh7zzoC0jeyatss20XwLYJrbMZLyYzW5Wq+fPnr14/vL2xd3yzfq0Hu/Hp/v99v32/vGwYaB3JlFRZxElyIFulaupIxhNWdO+0w2S/JDHVveVWYqX31u+TBbHyeI0npMZze+6m1c3z968eP3m+eu3r9989/abb799e/fsjqXBecRC/nieeOst/GtwlJ2hA0MXBEw/luWGW/STys9y04nLFfEto3cUDRBmjlaGKSg4Mr8agAHKLQ0MmEKSzyzHSh0BAvhCsrQFCvMUKb3gdH7KtoFSF9xZm7E0Z+voeUT96nAqAixAt/u9n4Ct16yz3394T91ltyAPzaJzS8ZOBnGsxvC0a1e8MLqiWM4iMt2zpHbLcSbjgnS5wEe1alwuupubNUiqQMmqjnxtcKBn383aGAuyNxDp4jhQ+pee5ClDGJnNxh+o5hK7IPXnOiZTb3JxocgKkyakwtU7048nkDfrNSpvNxuKnt3d1dkNux/DJj5QfaRU81U7up5VI9As9ffbLetxqiy6jlpHbxo5QgZ/OCNitVzNZ3PybNfYP7169Qq1URKHA2UIcmtzXqahA0VYgVR1SGuSqlC20xg7NDFQeCqCogjQWUa+AM/7jx+pBaVM/FAr4B0ZfvZcdUnLjYguH0IMoBUV2czjW0KnMKRUb3yItwrRsCKW4IY5t0B+oBpi4optSTMq9oJMDQEkPPGhTdbfTgIvO5GqqWezyJ6n/uiDkofD4W9/+9vHjx+p4g9m5QaBCu/yQ6nKpUdfOXcDCVlJB4qeDDzJQFOOEtyof/IyNKRUBHAFl6gEwIG6FCEL7TAf3UoHkKUGBKVJiaCIS9TAGJCQgQFUKI2JO1AVp6lqNsZ1yS4OeghISzp1YU7dUgAygNJCksqytXtzAkhvAUONDBSlGDSABwT9L5p5GaCU9ioMEE1bjwNfasDEzboO1+fT/HCyK06AN5vYDkwnKFkaGcWgBV9NAC2YsLE6l5SRh6CqgKE6lzQ9GZxTgYSSlMIYQu9sONYsnh3d1BMKhNB7XctUj+YfRF7ZArC9OfvjzJfLjvFjv/94/4C07W67P2wJA0YEWoLN5mK59t6NeXaaFULVf/vAln/Og9CNhljf3EKpyjgZ1zAWTeer+UIaBxOfZoXPc/rjIek8j3kKb40ilmKX+UJGoE7ALUP8ACDxLaWQgXerjk/iTDCUAuqZB0gBujfHRVX9lIMqKKEvL9EiQMbwGVhcSOdLE8/16SzPoEkt+g+y0qLZZGiOB4LTyQx/nS/ew8iYCTmhsVwt0Js89LA6HceHXSYNpszJtfNmOM/155PuuD8/bmnI8WV6PU5Ol9mZoJidbCz6Kg1GB7Ot5WWMORzFOX5or1JHe4CnxWd/Sul88pkysPapoa4njQpjf8qewrbAPczp1MGYOq468Q4/HDf2eMb9kpxxK4SKIQV/vjBNZSg60+03x9Pj6fR4Pm5BQz7x4daLxexutWZhs5wvc6eMj5JxhiSlXxC2hGqWQNU53IoZDzRPHOrI4EIVFeJnDU5BzKbrnC4nv7gEGtfkOAavuLFjQeQySBETWo7p0PFhzpRI3ge+eChDNPsdM5fKNL5NzZCDYiwu4iD+x/PpxC8l+XWk9GS/95KDFa/HOapzQFv4U1ITRnCChol8ldCRpVRmPFlAHzpLeh9Y2CmJPKsI2MgSelvHbkY7UStLzVopEby8QTDzxC46euVpTgSZVi1aVTfVatFef63DJ4UrDsISpMutIVHawPBQHs33Kc0xRpTICEIKHYDjrO+IYwvRGrYY8UKGJkqgtLEwj0eBt/pFxaaYMxuOoYqUxqfswWch4i+GQceSFY4Kq3GVoE97ExneJ+ZxIVd0xawDVE/TcXUiQFm86Zy8EBSMxtUEoA9Mopv54pA8EKVEutKXM1lktStsJEciAwZhphI1xBHpj6jlYOESMGbaDSuEw9LARkBkEjvyy0ukLw0iLeYFwQQ8qfkCLLQ4b78L1B3S3wM92DNigISzDsNMe0uOYuJTXaZH7LghypGNINL6mgeQOhBnvIEKcs20UxdAkDShEE8xoYDKKQzUDog4L94P4RPjn2SbtMKpXF0N7wKBMdiegBCeeoO8bTtg8j5gqhRIrHoZvFFVNXr+hRGK7FNSdOE5wGBEecMiPdQb2ooNuLKxbJM2V3go+Eb3D0E61Og1GfwANK8Rfj1SjW1Mmr4JqCJbLWySL3iiQB8K/2Uo8aWPOkRqe08/Ga5D+Jk/C1LYzJS8Ln/NLR6oDKmRX7NCD0VHqa3juwgvzQYS+8GmXlIjpMYy+0YG9cYotGwe6EVEuJt0P6TyoJLgd2zRGJ3tyWwZSvxrQhPXg8z+ERTNQPmbVRrjvuQpRR9vn/PJ8Ub51ICPvX0pyQCfvJiASt0e+uj9bfiC+B+BS7qmq/Cp7ud8mg7VIDHby6ocBin1J8zZ2c5W3Wq98rF+k9V0050+XB7ebT++23y83z5u2UikHWVKXT1B1rGRfFYwTAE0pkYizk6d+ZGp35UUA6atfHVaZ6l9nU435+48W027Z6u7N89evX315ruv3n79+qtv3nz95s3r5y+fs5CB55kpZjq6ziZn4wP5pTrDjk8sYEGhwAyVsc2DY+VfRi7fS9t6i1YFdQnQWpWBMwsM+YYecEmUzY6r3sBQseZkFyB9m2pnD8N4SxF1wRRNrTmLW3EmhZgMe+Y8i3FJRQikn4z3uU+aLQcEj/cPABUWq+WxfuZjLh4PwySHMqOPDx9z/uKMMyhQ6Sl7XTeW/W8nqVW/K1Dp1Cpl6hIa1sYgwYCnFntJkLFAKCZAlbJVQ0OqFD2mrpfrmVYKKAmromefQJ5FJAA9l2SePfMBKIB1XUzoN3QDg8jSU3AaFnA+zt3viEq9AQd4olKZTF0yLoHziFwX+afTi5cCl1TBDxRBg2LlFjIYRSl4hMqh5wMSIFOGU0r+C4AAI2OThw54n6SKtpv8BHIaHfXJ69scElW8VXXoqYt091FpFJCYRh79ce8iD4tFW5B4h1r6AXAtbT8GAyUVCacXL17c3d6iLZflnxC6k/dEAA/3206KwNuPLhc/W41o8PKMB9Cs1ADp3fpRBiVJP378WA+UKcVQGNNKK3iWUGslbCBQ0NM7UwIUUZFMkZUrWANRGe8UDVB4gDCDjOoIInVDVhEy8YG4ZRTEQBnOZQlFZwjIoAZF+533rQDFDQaOHDRHH5zyj1AaBb+x94GslFFcHEIesnIsQAZ8ia5H9lAXVrXDqqI6TsURpQZWAzIdeajEezFBK3EJSASpWU5qCgk38GTgANRpDCyp+PRQxgHT5nOc6fO1rpVh6VPmD2yRziVI7IW4aMBUXQgoIl8mY1qVQujOL+NzyYU95DQKqqXlqB09AlyxP3dji8mnK1t+v4HRLZ4/f8k2Zd7NjxdPhKm79PYYNWFqQkUYqW35IVaUSvhQxRg4i/94fHt3B3Vvu88BYVM6Z5qb+PUlpjxoWIIcTkcWJPOFM1901D9woy1gWNYpMcAlBNiu0AyqVcR4RSa1J3TtclGFEHmKoI8TmjMT/o0eU8rtpOgLPaITEukXo6sX52M7BDidFkvjIVsKVkpKhylDy/lyslPuD4TAcrkm7KBBFeTiJwSgTzbBnjFNJ7Pj7nLc+3nKdM5sep7Or+zkacBusjqfxnjFI+7R8TI9XmZ7dnN5+O+YSckjCI9d8qQYj0Y8HUEQL4//TyfPuY7ni1/nOe1P9E/knPwNJtd0An6gR9AW3i9j27Bc8EuR8POrkXEg/1DjuzqTOWebrVN8fkuG4sPhxN/eX83aHU6743l78utLD8f9jupYMp8wlq8XHTPR7UqHLH2qzMLv1Y59AEs2ulc0USOXa2iHT9MdiAFEZWufrXe1xYUlhJFnk4/YiLvvhxwUXrAnWYmWwcuselhTzX0kl7G9mC2XyJ8vljNGkvliMltex9604xNvgHStPJma/lu3RDE8UMSbd77Muu4yWUy66dzvDNGt/EENM95uSex008kiz8yGh8+UGU+WYwYC16N2TXoioeulbU8QY7CLJ89g/KkTot7BSy2MDY9aPDEhXq1SkevNMzVwQTX2od6QoQS1kOAJl4LSf9LEOJNK7tNcAHrbIy2tOg609klXhmTxfHRLNWtHLCifeGLL2Ff91WWUYhjiJWXRB+wJxkZ/X5UngOksvOxqNByNRLOw00hLoxicSaIA/cfBkpcDAnrGORS4Q/H+KEQYGmluuSMiMihJ9J8IDqMi23nPDTTCe8GqVe3kivLFfxpNkmlu/ZF5mRuTdAepTvJinJNfieo8IickWe5GFh2bv5ayotPjziXOm36qF/VRORlIXJabkcCvMtXPJikxwh1LETK8VAx06imlx/cyVSoKBbIIbySu8blM+vQVxwplVbPtdyDS4USr6wVHuzghrCwzMKJWzPeNAUyk4VSOiw2gJKJ9i+9gDEonTT5WyQoqmOkggkIe7EOs4C2G9XDxRlh1A0+yJQRIEKlNwYAHqn0BlKzcF66IvU+QeR8wVQr8xqFMAin9qN5Eie9Z+f7ksvhgzoApwCCt5m1A9w4CCgfjdi0HE95YlH3e5r6wlypfvPKGPymMnraVGfNFkjCKWUVQjQvO2jIoQjKxt2yJ7j1UwX8JKngLSgzihD5DcSKzXRdlr0ODwoc4UE00cEgkfIIv8d7BWONGvatGCJxjQvYUEK27LKjapk5ypurJH/smh3Gr2lspJKWcOOfakSKDHq0pOf3NYbMaUe7JfylXUf8Iimag/M0qjXFf8pSiGgLMZ3zifGzjUjBG4KG9IRkg3ghUdyfjmy54Eiq/BQPlPwdplCFonljA3JVLyku9xlkDCowl+3OoKKBB/FyUas6xVGInOTr85fjTXzY///Tx/YfHj4/HrZNRrOgPPtJocJGrmmTOcv3ikF/NakvX8OGCh4z+c3KfzK+Tu+vq5eLuq+evvn399vu333z/5ru3X3396sWrVy9frG9YQs3o3pfJxVXInKpyRk7867NvUNhFiy9VJp25GuGVhQbGz7AwXqr+pRICFeOFXCbJSJOv7RCigSKgH5BmjmvNV8RgmJCNYnLkAwNNXQKu0QJFk0W+Cz7YIgvIFDiq32wGWBRVLYAl6eFywhq2cOyAHx4fWafdrNfQs5TB3jqswShSVnFMyNvdtuITGiTCpORyiQ7g2cUhulb8Ip88uBTi2quXyWUmGZiz9eLSKn04AQNn6AF25vf39zCpJQgptW5vbutQpmg+mZajkxJROx9o0I1aRQwBG2Z2RTACz05aLrVTjcJQzuczNii7rffmFDdUKq1IocG96AAlGECVPHvxPiM25+v85G25BXqEllFIYSMNMVrBS469pZVW5ikeDgAciMJSErZZp7VIwGWUgoct/YJSzxEu/n4tBsYya4V3az5qlWeoQikYxPkUnFiECcQDBEUPhWLSypgGJdY9e/Zs2fnQHJDqlhOBAqpTcWgItYI/6w9V1RuFV43IpUW9g6bUSDUD6HR6eEALgTxOq6/CURGF4Vn+J0Vi6Um+bIEeNmDK7RhSVZQYfaziT6XM0Kr0JC2VKMJ7YMhTC2TFMxnC8ymeKrBCB6QAGILhEJOHgJQBpWWGlmXoYmWedgTAI5iUvCcgfbuXPlLmbAIOmAYUK6BE4BMAPJxpfjgAqLRe5SfqU5ci+EiQKbd0plZJB7ikqGgACDABPHk4owAgN6lwpq6uloLE+q2HwsbbJIsbVULQrK5LRIAJcTs3ZJcV9q35AIqKQ5kfo7UOAM3ISxdglHemsNwNv/ODKwJaR27KJmLhORn7uzzs4tn1X/P83cn8Zn37+s2bu7vny/WK0Xy9Wj67u7u5Wa8cuPxZOKYYtx5wVlm30wXIo6lQlDwqqTlBy8BlQxi6zkpn1tP+tuBq3mXZYa9nmDRmZpMFLeWdMmWNfgbIQIMgJCqi9w8gEVuAeINs1GlzDaaTRyjNDab6KXnczWWjz+Iguk/xAsgKJEioSxGUBD6lVNCXORhg1iH416sbypFsFUiJBH/lao6bt9sNIycb+OV6zSTohySuotJ8rsMMClgqFX+flkT6fDmfzq+HyyPB7kyKLy6L2WhxPo02h/3uvDlPD+fZ7nTeTQ7eLECTHXIT5eHsjwmxJ/UJMD5MRSRd0a+QMnYdTjmUOe9PPnO3fn0pW98WdTNvk/JQxu+c5FDGWw50tZaqt3swV13BuAHGD8yJilCcx/lI9mfU/Slzn+jyeNg/gL1cjyy+ZmOGn+VqcbNc3K2dYhfzzACdz/fFZo9LiJOsNtlqoxr8iRIDguz1nIOljECejqELWuJKDcCd6oYZ6btycAfvI1GxwDj0LNKTFMbv5XzpzyZ0HsosuPL8xNteVuOJT6KmLWhH4ojmzB08opInYzKfwGUxnS1Gnc//92m8k8vM/afLtRzNgMxTfn2UjDyYN8eThVJQBN4sibxT1cOYrOsNNP4V6stuwvjMOKZH7FUEj5FndanSX7HaNRYU6oyODGBOesnjTJ/3Qs2pt2S4PqbpsqXVYUShNzkFkUGA5vY+EVxneBoQJFRo0WG+vh9Ott0mY82sH6ktoQHiX7onqdGOoHQ/O4trNONISHrOajAMTGpBTEXbLgcwpISoErkCcgAjI78256lPiMAxPDIe5EOzMHcvk/A+M1qgmgqOFzZ0GzDt93ZBDbDPajuXesamiAOoGvNKvQycElqUjuucSHBpiVo2q8mJ0HxSSWI1I5j2mhFvEdOVvSmnMBiZG7qM+HBBaWXY3ioTRF4ptBRt4m40ThqFUD26B0AMUGgTGMIh6YDzLRSV/h5QyXrlA7WHhTjr0GrRpy7tnVGYVYQkOXfkRdYxrYQYQ/KTsbrKtiILdA5sdBApjU/wMb/HU7V3SAsbVdRXkp6Pb4r3kAEq0+yVoZkvX0RDCEo5LkuvAUT0tua6+pIFJB5OBAwmjLFPxZyAG6+SKzzBS+ooVsBl41n2BBNICxuQ6jCA0SSouW+mfStUc6gPoYWPokNSCMUY9i0/pJbXwJJ9JNhSqzIlQpJAitqhDJIbAWnK06uiQd7rTaiCfxrk3LJyi42ByFOHtIvaKppsqUjYQYQsdDO1X8eHUdO0LKWE4tZaYfhUYqjxjGFY/mR8hsRBGUOUSYGn1K1fhvsA1qRe/clW3tGQjIfa8XX0sKJtRibKSQHLNmI6pFrNToUhdgMlqoHfg0a0nAke7YdT2D0BFckRrRIKVSQD4Zc1AqCqQr0KqpsUiH/KB/7qDt4lJUhBL6qtBJ9A+2Jiqdwun8j5NdiO8vsXoMj5r1cBfNSrygoqz9RNONSYI3lNFGBZhpyOKKe+utsPfA6X8/15/5fNz++29+y89ruT3/pmRYqjLzRNNpeNdzI0HsU4JrNWFaaXeXcuTTRlAZwH2s0ukznr1et0cZp+t3715vbFN1+9/ebrt2+//vr161e3L1iWr+bL2agbn9hhjU7eF9sZ8Mx/zmKxFNX5c7IzdRVO4srAzwJdxbhIoBLt0vuh3soVUNo21WplgBdX71xIOBqa2aPyotg65P2UxTwYaDIPmik+ejze5cWqVOo8gtAvAfVnMRc/7JQna5oOJfPxL3XZzbqe8n5hqvlA5XqRZ3eNPY8f73fb7bPbOygP2537zHxliSKUce3GtuRycmXm/R/tZv4C9EJVFABJERh0AmMtULUUzN0EdRMB+aAbUMWDgNGY9fdi0e500Fj8Rk9Qa7+h8Mv7Xx4fHqnLqlcDZ7Pnt3fL5cq1Jm2Vqd6ezYo3C5jkk8MzLvscdbSnY1k4QdZ2szmc9qjGWnq73879oHCuS/MJLVosutmRBflGwDrsKjMxAQNLc0A9ow9W7PYeRtzf32Npfd2mTH54eICMojJ/tVph44lll22cJZ5h4ehuj5mM2ImAIcjFMP+7MtUC4oBFF0btDv66cBvczufaHNoS2bDleRm5X8OTDqMXoLD0J0VVMuwzSHVJGrSijgz4d+/evf/ll8cYLr0/VuXeAbn7zZZNCybgfyzSwPPFhw1M2Zf6WTT9CH1tuLFPGiYlD3PsRT1MgI8/3KrBTqhk0BMTBiUF/Hy5/O3nnzePxObD9rBjT/vs+XO2tRQgS/+zD2EH5DfXEIIDBBxL7YpA8gA8Hx+NHPL4BHw1BCKojYHem5O2wAF2rzQoeMiqFpoD1kpFMDgNPthOHleUaGh2eZoPyLKFLRr9hU0MrWhd1ql+4O8BE6pTUHMflNDTKMe9rQaURDLVOsiCP2RkwCOiqpCHAN8ec9wJZSk8fH2JWqUtEunaiIaMS3SGkjx8yhZkkcdGeFo3RTC84hEHQTgxuBJkU0KT3VkGKr1hgBK1QtYSkQiGomILGZgiLrbQ2DPz4B4uW+OFUVIH9t2evfYR1fGSovw494p9sDdsTtTWljGjy3QGM/irKET6WbHME/P1kqqgmDqIUqxnEFiuVy9evYik63K1enZ3d7dmO+3TZHSBs0/WhAwauA43dfPFapn+NaFd/ZrZckVroRsEWNtlJ179k8hcEpCTqa5mqKAvny90M6pTazpiP2nPrtmMFEo7TqKPHoZp+spFvh8pOQIzZjFgEtX9TK/5cWzFBgiazOEaWCwcxbqlZxFxNErCgHAotwP1jhQjhU273y71zh5IkaOZ9XUtA4Md+NxmpiM4vjE4Tx4fN/vdcbFY0R9xMuOMTRO+OJ7ORIoGdGYcMp/f+L9mIjhvdx8ZWvOtl+WVEYJZ+jDaPHzc7e+v4+Np7DOkmN/qvqajxzG5rYWRIF+YYpK7nDxjw1hGj4OP3vUBdOT3weCuPFjUUMBX6j9lbvc+EVrT1T/epd9kxUqA2P5gaFSiA8/rVkd4NsZIVZBf0/J7Q8f9ebs/5fznvPMnsY8j+tzkyoZ4teruFt3Ncnm3Xt+tl56S0AjOu56Cdwx8yrLPZuiN+hdsIXM81L6bfkA0EyY2rr2FIMycxv8Mh7CqISBmRIo/oBSNq78QOsojQG1jQpWe4heXaHIoLuMZrSYrTzLQIk3sH41IMJD4mnpQ4nBNPExmC2S5nrJP1rMwKCldqJVDGaYTqnkTC/GOpQYHFI4PblExwd5jrKoofrffINoW8U5PeBuV9C3eqWtAO65k7KGd/KALzt4tkxMc8CH1G1jmVc45zmHCF41Hn/cBv279R36uAzObOOKpgzLIVKVWIaLMuAFTT/NVQmL1dC9GK2oYKgQHOZcUjCopoNwTB17EPOuBHAgy4FBOPNWIw6t+tBPRrkYcKcPMVbDN6iCTYIUdqrDHGJ/mHtF4kkFXGh+cdL11y06FoAR2zAEUM5vnBxwdRbVZrGdocoaKMZfMzI8SdJEe03l17hsO4aKGAu9ozCvConAMdUgNPtbGcP2Ahu6w+huFmHPBjScnH1/tKM+4gHEeQkEmcwH9vdFK/Z9CNjwJSBRKiFRKWOnAcihpJe3leZtNpkvszElD10DGffp7gDeTprXkEie6rfUKtC2U2IE95uENaHLA5l1A2IkWWGXD5Lkw1r6OXdtbg1hmcoW5LDHTL9gRrD5dYepZTBPlEBq/G420erI6HN3gDIGgaP6RlLa0PtXJ2UBVHjH6oV6D2yqV2oyvYKtveCXoQtIKlcQKYUIb+JaYicfFiS4lUqkyssGAfPxI6FmQ4ClLzIrFTHLpS+kLGGjONy7QsJpCd2bTrfft7bzna352KbkauH1qFf51m8wkjeVpXBLGPxlGtmzrVfraSaKsppVPUgqXTyApQyGFoXj6DsT0f/L1FEpELPSlW2UGXUspwjj9L6m2EjzQJJYoEVM9xW6lf+s4ncvWUBRT6JKJCwjTlvXKmGE7MknYmorUO/ReFp5ZDXvDW1YmBqKdmUmMjk6mGja6ZwPj3RKRR+uXnXoFj6O5p/VpCfIwj8Xo6iclYuk1+JuhFIFo7o/yXGgUWxrmjooRZh3pW1cjJjxhtoNoXDVdSVYpX3GLmH/8MlisYspl9KrUsrzpJEXoWHeamBZnOk3pStxNMSx8MLkTblVQCcmIQQMclmkMFTalSahWIr6ERLIw6NMAd6jJ05eiKoz6SzG8YIFTlWtNm8Dgt0nPNhT/k9FxdNldjvfHw4fD7pfdw4ft7rA7jQ6MUGz6WZxO51d2MDOfhAEL9fLjq/PYF006vTLmX3IHlLf9ikPeZTK9zMan8fw86a6z6X403V/vZuvvbt/8+PzN96/efvvt27dvv3799vWzN8+72+7cXXbj/Zm925yFrXtNj2NGfjkcS1jJ5fNYQb+xWmGRQ6TXwMLM4aekLo9cZl2O0LNYwbmUg7GZZgZ4NszM0F6SsiCrR6ggglUUxrlE88dcMhq4DnDR5kSvHFnxzgILR8QPxmF6hm6ll+JpiOAA28zdxPv1sDvQEMvsBamGBGKbRff6ds0uBnVhQqiz3j3k1n1Wk8T/5v7+4f0HYny16NLz7dWs2NFKTa4X7+A+7vES+Zv1LfqybGV7wmIQ9fLRWweGfD5LY2HhehOVoSkPUsQmKt9OspPPxlP2wfhl7S3f3YEt5O6QTgE1K03HCTcN8w6Rj5stVz//7d3Dw8Nitlhi2mXECnLF7mq9YOFuqy1YJI53flFpdzgf0d/x2lVEPgxzocqu5opfpig4GbPJ32weD+eDxwFLNrfsDyfsSboOVfE9zTrGb8fDnuZ+98u7x83j669ek/94/5HB7e7Z3Xa3Rd3lakkIstQGyevVq9cfP35EidroYjkbONoVp7JYp1fQ5CDrliUI/P0R+qeHBVC5yCHSwGzd2/vpN5ijP2L9ePDmBX8wPj+9QVvAZ0I7exqCx1F7fN1sN3979/NPP/90/8g+59otO9xd3Xmz2fzyyy9Ih/suD5Qx2nKDFfvJm5sbMLQCEW/IXa8+hFOyMVvWF8+fJ+/y1B+x2vvoltVySV12AKd8RE2Es4DGFeTRbZnNJBXYsxGn5AkzoijbYgOe1qGZ2EqhtjsXWtBHMxhTts/1ut9udw/b/XaPP395/5FWnmbDOc0RHt3BPsl44xGDP6+D8+kFy+WiehltR54wIM/r9hYD7WLEMxlc5+ai8xQJJ6Ck34Zwh+8BIiHBhtM+lUMNHFhHPLgRVPmTSyqSQRm88dSfEHDphtmHnk72Z0a3MVax9bKLjq4MeTTNPM/OpJkypOCB64HQ9VCP3o0i8HYIJKpgyH41chmz/BCVnkXGU9X9HioY03b0VMYtOhEW01Og17ozo+psfXND6jHH6YxgXAiz9GY2AMg9rtc39Fy6HgR2IKZFZtLZbLleum9jwnc0YHvL9OPhJm2gElxQqjeYxh2aaFiamnGBgYMBDx/V5Mi45X7Q0cfRNp7QRozBCxC7IR+N2PbDbrfbUxFlVt5AN8FGIpbV7WKxoqUcjzKruGhwoeFvUWdedKBmO4xWlLhKcLJnzqEJx97ygL/02eFx88CGe7VcvHr58uXzF3cMjsvb+XShSlh+ODB9eoZ1d9etVwxhfomUAMNteGm1IpMBjxhZnUfnHFJ7CwnAiAWWwMN1GIx4n34zmS5XN6vVnU/umq06Wuk8mY9my8mqY0d8Gp/39Ak09AyO7erpOqLv4c2OUaLzRoR64ecBCDCGEVJUJUoxeAlpt7jO5xt/7PmEAjQ03KDFSTQZUc28ZVQwKegZuiE737FTAUGC/syohx15Oi9th4s9IjxfWrTkXpvJvCOK6Cpwy6EePj67kBpdCF1mCfoh/ZfV24G+u9t/ZHa/7keHHa240n831/lidx6x/Wdcu2WmPR5++Y+/7rYbxsrNbnc67vbnzf5IzjM5rveYYx/2GPdwONF3tvudJ47ea8LgmPMMz2486ySDYRdWeUSH46rGMyrhn85vUDHkgtFvlHBJrMxHk44IPY+YHqa43h9eYpC9nLfnI844Tjab42Z73h8uu8PpgUA87ekBdD4mnJvV4m69eJ7fkbxlKB6P16sV6zGmEPzuLaaM/J66MNNlZMytqaiKx/Ev2/hj9rlkTiMwjP4sILz5K3rnPpHrbMFy6DSbn+xEewYZOGEkzAmJ+YRxEHndiomA2OfljOttLzO6zwzzxgtGH483GGCZVyEnCNbT2TL3vCyY9aZ1Cwz9f7LwIC6RlefOWBNdrn6RGZwdnRFodr0ur9cFE7/ztaOh3zHy3IV+52pFl///eHsPLUlyHU3TtQ6RmZWisqpnVpyz7/8+e1bMzvT0vbcqRUS4lvt9P8w8I9Xt6j27i/Awp5EgCIAgCdCEu7sDHfdTpKfFQtk9He8egnwmuXJfOfUswZPRqu8fxjoJxvLzj8QbqKCJ2LN0ODUa+Omeg4dMQ19N5I4rPMClJfBhIad274ma9jxNOIBg1lYPzGJ1Kt+ZMfW7iPt0ZPW6DPV6uJkMZKzK+dsrCqwpzvWYyS5D5YDhVfiQIxao+yHRmKBNoMZ86DdGEvxhZkb1sN07dRj1aLZ/2ePh9g/n7v6kJbrkY0RdWoeyt5pnkmV5RKV2Kss5xFSKBkH/dOkcon3mo4HRjbpEPz6X1XGepIMYrrKorE6UEbsSigx1/Xrl5qAniCopilTmMHegc2/oqUk/8z66wc+Az+MIsU5Y9R72tWdrk9Al1g9TJ9pXzOT5J0zQUNK0V0fPZbWyv4XgJ/H1MRWEQrii/QzUg4K3mFFKqSGckG0s40DgVDR3Rk1gudWn4ZIMewGliacKI3FQGyLq2Ripwk/rJFRTg/pO/ENk7xW5aF9jLI6KlfxpWT6xR1IDlzH+SMl905HVpAdD1jotE+c/TFLZL8labiLBbk75pJQjX45E8y0q5OqUJi07Qk5rzxjem1JTHD2QI6pKKFlVhflRQL5SQDLZyuJRNTV1cCgpSr+kqD1+dc53OjQJDxkDJr/5NBorpBacLrBo9dhACHmgszk2bTUyFTRZfx0g8qVONREeKr9t1C8+1z4myREVV0mpR31jiPa7M0EK5JFS54PUY1CD2lqC6diibgcq1ZNWp+ST5Ve2HCqRPrGWzXBi5eCQI3huBli4YKQyHTnppUBOWBzSrrh8oOluPy6aAY9m55RCLzuROEgIhmg2cwclEUDGZYAj403RFdLa5GUUWPQNFP73IL2vP99AVWyqazoZBuaYMF8FmAiOSlbHOephZc9MQBWOdLWlxKWaNJhRnBpgq6vo8SeQVpqjiWezSvv5OdizaUuuOchIKqRnYw0nb2ohUL4c3VSjlCHTHxBYnftD91Z6LiRKqY0okd1lLMoEpaeFD4jf7FJAnkFZj5WKKqceHtXo3B+f+vjRN8PZm8XLN3cvf//l3etXrwin717dzW4Xw9ng0D/tL4ftaaf69ADiPHjHLv7CANJMtM61LdRpmodxZeMUzpKhn0r0lVVGIauUU8oAxU4VEnqvLPZlZGjD2pp8fdCSZgl6+yGnBiOQc6kptss0dWBGdxwnTX3oHGuhbgEZOZXniSNOWOXeBSzrvetT4MLi43oRUgI42IT4my1BOI3ge7nKGGzj14VEVCH/iTmJQCokJh1+FJCgJJ3iHoRXjCM+teK1yzZp6JCuWlSBEQBMtKc28WHQG2m9Zfe/8IwUHr5pv9f9+OnjerWGMeIK1MFnOhovCDVH2b4Lpzq/ACFK/ACr47ngiNbtAxLveZtM3EfC7N3eh5K8riz/7o6hVTz7/V7XN3sEIzQMndVqBebd3R0Udnk9zWw2Q2RIkS6JaJTGiSqhbECeQB0E8iuilofcqUE+pUk7E8V+yt7inmqOKPAEfuL9EfnK5WXaUz2OpFpAN5hPhD2ZrNZrfH16KHIJZRmoA/pA8vZe4p9O6YjKpLlowGv/4C+flqh0MvaFMiATgGBRCTK9yQIWaWUdVcxns5tbIpEZsQedAi+qGAEj8mjgT3rDIkc4oBQmVYUTlD4Z/aK0aBxr071kHPpyBHKp4RagL9X0Wjgt+i7W4x5THs3GwykBYzb2aRSbKWVmAwibiafstghNkA+p2kyxxTR3BUQgHwT71IsLzplOOJCOeqlPR6PNwiyy0HQCCkBE5Ax/ALQ07hYYpzAZZN0I+oVzBk4Gp8SZB+q2IHejGAqhBq5D6Ng8TQaUFBAjQYkIzBihDzBBumnkfqy358At/MRatLfHx0fwQS4OOWoYwQFsJ7fDFMOUUpFjmnCYk5AN9xh8AgMTg2HsDFKYvPr38objBb1CjUrEso7jGshROEQimpp3doq6SNPraILv0xkHHiZVXdmJ9z0xIAeDzWYjLVrgP9MjTdPRRrh506kEbcfbMcqK7DXCvb6bMBLNbEgrcMzEnslUjpB6s11hnNRgtGLY97cv5ph3n4F8Pu9q92eyuL2ZLpheWJS6hMGD0ZgQ33ASW+v7RlQfGzGQdcqCUahTrCn6utU+6uIISwa56J+PinPb0kUam/Tyv0zXQumuA5OBN3cMsTE3z5jSMWlHsP2sFhBGXFXoMMkQUM9urpkwMB4MmNHRJjnMgSApNBWsr3yl6vQL+nEHlVyowqrdmH296Fl/uTDpNWo5r2aT43BwY5c5gR6hFJPRcpw4m70elyXTBnQn5bxMu+cBEaXaGx0hjlJ6496xu+gOu4fT8vOn1Xq1M77dnbq7Y2fPoN2fjzsstnagd4fN1pv/fJ6IdhTdf5rQjXDfI1brbaLM1zAB0y6fGgimVmG+rglGgGVmSaO7sqgOLl65ohdwTRHZ/SVIwD6fw2V3PG99Y00m35O3tECFJXY2Hc8mfm4mo9loMsvLfelqjrQ49B4dtyxogllA60fzURE2j3RuIWVzkvgr7/ClNWN7IvGMrfCuD4fyEna7Z6TncDCEh107gmbcQfciCCN0SJYW6FaO97o4qeFw6+ToKHmVn2p5eIQM5xSpO9O5NDJusFPmAf0H+pOmtOgaQrblMeHNsOOvxg973ZHmOu4ib+xcpcI3c4DKhXeXWfJgwIoyJ2gEVMjY4Ns6pPT26mYXIgR4dkTnUlYzN8c+mZ4cAM4JV09ebyb7GvQX82F8Gp0c53JqQqFeqaJjrNb4YizwrzK1T78ja9gUqy2FUlYYrwrbSG3KZNxpbhyxvrPbann/bpr2ihdztDENPPpnrzmvAuRRt1wTLEnrha2Lgxj6OoN4Lt5n0vXNNe4vpgkoQzVagEQ0wL+2wYzE4HQ2VeXqh/5BXEx9EBayheNUKCfG8RXEhwif9BlnYtKAlJ2fwNdm1XM0LEKJgLrkWU69JBp9RE3eOOJm5gn287P06QVtTj3YvjqFf79jej+CGM530HbI9/Bj/MhXUAg/Q3sGXxBa5FhxNd1kJkdUlBXVeKICM0bs2xQrr6pKcf4aICM0DWmApmtI51iZUu+4AwcqB2td6xe5tCCkFD36LQ+eAjLUQvDCUMZCk1s05TlwTQQN/KSTygkNgVLVKw9omq10UyNf5Fv1GSkIBCrNf5M0odQmEFVFhGYlKh0cjk1m1fc0rUq/+djq9ZN2Hcx8vCYDI2jHzG+g5dBEQdIhZx8/yw8iw4WjDAny00KT9R+AkJRynTVN5/jslC+a02syI022o+hZx4EmZvDNdHa0y5Q9pZn/Y6y1FpqODrPGODU3ec4mtVOGDmKoHDmEMmnUmc5x6XSyt90wBZtO9bJAK5lYklJnmWWcgvOhtzk6k3Xj8qQBc9OtckUzwUkUB0t2JhLYFjIVlq3GMvzXASwFfQ2w0KT+g1AVm+o2aDJHoPL9lJSRUxGvJyRzbl1y4ZMzUsluEV0OlF457MpK/xis1B5N/EjYn4J9g/bsLc/CTJqjfZVOwslabmQKzsDss1Z47AzO2Y5xhbDd9L69ln8/zP5eDnYhdrLvnXsDYodTLz+u1Btd+uPLYNYf343nr+9evn/z5v2bt//p999fvXn96i0Zt6P5hCV/d9htdlu8QBeRQPwDDFOvAR+JHBIcI8QXVcQBVXWVU6ekr6fXnGspQBogUQiYfqWrSIwEQoVWdYEqhQ3yWMNcxfTk9XYpBI11GhzI6CvGaWfhptpoOFZRLMzZFyCinhFAz+d6saDEF28q4d35k897PEUCFdxdyFb8BmUSxQBtk7bFhLjzxWyc97+QDgO67ORQSiZxJmlyyKc6dYnhKSJNKUCigQRv4OvZ43nAjrGaQ55TBSoFIlOU9Oc//qC6sX0smGqINZpO3KJJf0HymC0JkMEsfmCAJoBCgKvaM2qR3SuBgeSocNSLKohdwaSWIW76YrVakTOdTknTBFVAIxIms1qZz2HHt3jQLkSoS3RJETkITVsQ90K1AlYVwjTtDdcrOI0IAAkI0kQYVz+UAiSMV7P5AccqxRnLIJEieBaBgDDdp/6DsNn4I1AUEeXCc71aqLREWEVDsEsV1AKTy6cnomKfxMi+G2jwQzxOi/ObG0wEPdDQaDK+u7+7yU9Zoa+rEjhSS5YCxfm1IzgWV5gyk6vM0b18YhXe549SQsGbJLFXb6M5Py2XxGb4f97ARuczSulTrFTLwKBzIwaqGzBy/eFhjBmEEg3+4RaCcBLVNuOLHOknjqPbSJMAOLf1IGBpqKs2ZQqoq4bHPklUQnEK2HprexzBVJBYAhpj0JErz9mSK7WAQxUS5ChqTL3IYvpXNIgAzTSfJhimYJLJqbd8HPb0OPUwxTJL+jpFAkQ4LaCoGgKKLHRork4pBajIqYpopcAEK5oqSpAn085LN4HMpASDVDRIIXKxR2QPNI7kB0QAuTKpG2PPeNSZt7z6AoSYnttVbspES0C1xRGglxHNSBbO0V9sjOkOknyMLr3rSnAJSUtkcjBsg0gmQZrb7b0xivqT6XSxuBlPJ7KBhndr5B3Pphj8ZD7D1DBuJAYTqewwjpqzzxz5eCgIhPDE1M2U63NGrGfZlOkFAd25+yarGLjG30ER7he7oYQhwximsje4zKgH4eQvu6lN+gNudZgS1ZYG+VQflTZRE9qhjOp0mzWYcIwNM5k+UyNEHSFuDdB3yXMeVh7YSIEbLhiEppgtIfJRIiQxZpvuO7crfiZV0CDCafpHgvxL5WAYq/axm35/hMhIjrDD/r7XP5x7o8F0cB7c9Kejbu/p4fOHzx+Wu/Xxst8dl27H7o/b3X6bVwr72e8263VugINxFq66jZ0oE2n7+gYGy25F5U4Z70CJGxqTyJfxa3SFjuggZSTNZJttAbcj3JGgjtQ0ExTvjuVpc9xv83t7yIdoqH44GkzGI99DhOWwtE4n0/FkxoxjN/tWlyEdy6zsfkpMM1sF7m6hTRZbO8BezccHr46+WcYLRQpGBfm1R+ztcpuhQ1er0M7Jzdj0Oz5xv+uCwGfQ94ZJ74YZjnw8LLfyAo6GUIKgv2PEHwn6N8WcAb50Z+Crd3wPTR8nyim2DC2TNg0xAoy9WawwEz/umGhvne64M3JXy+2O2Lb94r+VHIMeMg75QDCdkgGl+ZnwgDwnXceEu8rsDr2DJduW1nQrTYmtyRrCMTrJoFYv2CRTwgkTvuzRp0zQW7YiYMMMETOKIVYTGLU7ISZvhUiG2X74IyjGCjirec1NBycQWvE+P1rr0KVuRQdNfywTGqjSAaCNuHh8WGua164yVDlx6gWHgjRIjnJh2CoiLXO0WVsONQmqItMGIehR/lEMjhYiaCruotnDGE7CHtviL7ZrRQ4QoX9UNvGVIZb37JjO2wJsMoGTYFwEx3Iny7IVkKhGXfpALB1y5Gcu8JZ4TcVmQxXl+1G95ChE3MLr2vAVNH3wDVgx9b6DH+M3ogqF8DO0K6ieZ2jPEvVdOQjiubpr5TNTztC1RkY5CQ08uYA1+G8ZUqtNd6fNKNn6yVbV5Orcx4ikCUHTRc0BANh3mjJHG+Jb+5VeWhZMBHLmKZX4UL9sp/JNc+S/YTqnVWpGwEnPxkx+yW4SwWyKTAZPkm2OxWlCGRs5nCIagKtA8hs9AJIwrY2q2RaBVI7XQwPP09emr1zV7QvfQyEoRqDNcWvTVp+XRj+uGBQ3VL+02Rb/JSiyHkPAHI5tQ9d0FfllSxE7nehoTX+QU6ViBTFzaRJmNNDMqHSi82rluDVTmblGEQdaPKvVRGw05taJO82xrDQWPrBSavDf5EcMabjfrx6a1ouFFFe7NRE4A9YMQ8Kozxsr2kknfc2fMx1G0GwPyXuEoxXFte22F2yhO+gMmua+gyD9h6EqNtUbOdvh//wYpgoiOkedCBcUEOpD/ZAp3ks91k0u/864VIoafwZSa48mQuGvgrqK4TYi0BAfkoyqVsFZffxiVfdFctgGqyt24nKPArxoTvfYW8HL4uVKUvsQ3klDG3o8eHWsKKNTf3jqzXujaXd0M5zcT+a/3N7//ubdf/rtt1/fvPvl9eu7l3eLFzeD2YTBtj1uHldPn5cPT6tHnHtWFdqKrWQFS1xEmwrQgieB56eVzgLVrFTHQPmyQOEUcimz8ukyjuCTqd+D4aVRMisHTHLEDJCHX8IyBgFvm40TDCZegXSyHYOTRz6VMG9w9UtzzZxIQ1+R+HI4jBPY7HSwnkonTXgZSPabuLpcbfPDMJmJNLyKHqyz1HI1njQI0OEIDkdwqE6auqiiqhPnkyBHL7Dcw2iDMIXoC/bIgUipDp6It1jgrRI0AtrddrfZbo6H4+1isZjNB95oPZz5M9v+iK/zRPqL2nQox+KZiJpMiFe7pGkChNlsBgL006J7JS1XdhNdAQ51QUAWAIMkZ7lcEt6DXE1QZb1ek0MaTE5vAyQIJqEMQXiAIDkcIcjxKjtV6hQc+oWcAlRaBAuN9BU4nU6nNzc3qIZScMhsuuBoTF5suFtxjbdDar3ezOdzuqwYvqYhWMonE4IQ5+hjD4cDVlNaQhAo6HwbZ4pZ+1B0G11BdfL3eaFviUajTZVYAkeKrqcICz6nRQ38qlj+gMXBMKjFyceWvQvk9Pj0tDkcdqfDxblFq8AA5XDscy4i6Q1rYXQnwVOCX02LFmkLfmAY+ldmOC3g1IZjGAUQIxP2ZCS3ljC+qi5Q+Qu6IIMdzPBr/0K2iBdNjnWqF9s5E29XDhWhU5pBmVU3vMhMMLKAxiA5a8lagkRRLwf7XTs8OlPdLm5UQyyhOCwGaIWO5ljUKpM0nDuAs01DDvmUliCcQieaaDqRMvh3halOqrXm8kVAzqIqTA4RwmiUKtoXaE5ppeRykQhLZLtdkduFADKvjIW4tTiSRl40xjhiQlADpZkrmhw62CoItQoVrdwZ+vP8Wh3GwcQIryMf8xlCiO52G+3sfRuD4dAJ0SfI1sqDOY5G/fbRIf4YS5AFDLD0GLxYhJEaUROjhR+jVAVUFyy9rrtUNVD2XgYAVUF2MPR3gfO7Mtm19C6Z436/9f6a9BpqghdkMtY1OHX3CY6qN2kIoKeoS1HTcdEktsWympBIbqlFMQm4xRI9BkipwNinO7pD1YYefC7pwEDTAos+CNUpZXIIOcnuLV1Ao5LSdJUdNGoxyjlWPou0hmUOXhNtOb2fBr19t3c4Xcb9ee/cX3SH6Hfz+PT3v//b56eHc/f0ef1h4y8dOdVkU2a7dT728UKo0tCg56tPVEh/MOoMB8zT5MmNAmGuues5RqqXoAbQclShuugQGdP8TJM0I1oSI76ApFhDkdKbILwPwu7oaer0gDfIzMY3i/l0MprN3I4hxSo7ZcEdDp13uj6LqMeLCg1eOwTuPu/i5Q+V5zokOL8xZfmKGQez8zXV5FieMCa8I+yPlv0lL3ljUWBwxFelV+F65D0yDBmf36QX/V0k7+RCORlYKr8EhB5mDmmldl8Gd3yIcSadLSmIjKjYyY1eVMH20KoeGXq3++I7n/TVrOwQxtzH3tniWEOBmj7q07T4g1+7Ix8qlptNPglVrIFiKPEGa48tNzcxi2n6eIG4+NBFCsc3KunSjbkC44ZNz20fN2XsLEm73DkS3dvqepMTbaEmGqEZ0DFI57OcK5UMG1nwic8vOxpRwISOYeyJoeJWH+abTQlnESZJHwXPvoweC+sEmQxkeKGGlmjc7hW4/mUAH9GIg04KNiDjsuI0Uaqzc/vnXuY+/mv6AmQ7GTo2fJFOkT2AyWIdHFGN04VTkA+j0YPEOBn2EUb8aC4CQoIUHxpFBaonOZTJKhWsZm8lad/bm3AOqA/9cL/w1kKOuYC0mVg6mra6vQxAWw4jXXFCpvad9LdQEn4LJf4PS36I37YEFMLP0L6HK2Z9X+slvzERDTw23KJmrlerXuTkhPHqv6qjVOFTGtTwps7anBhLMv2AoMoOmFpaTAlarC97lG80Sk3+kyOV8OeCUSxdpZAz/nJsEhBNoVNITgHxk6wiz4GUmmjINNlA8htEj8/plBCRvUpNmVsQmzSzheRWMitrA0F1R6aKOShzg17MhqX2pNJNsSw0EjUcMoH+CFpZgpqE6ewo23ydV2kdYraNlq4yWTEF/yG4sph2nyf4bxJtAV9OVTRZPZgsZ7emNNCmOt4e55RYNcj3k27pM6fGcinkiJhubKPbQffkePdNSdRMiAmJDGw7Q70nHtcSAeUV3ZO0CnGsIAPdSdpvTyhzSJhT3GBJMmdNmvBea/cIJWkO4olXpoeAJZ81PfceniQo8hh+YptuInD8HuTs/xFUxaZ6xliT9IsDx5KmLlE2/kQ+njsltxX4120JFfWmMFa3WHVKLAJL8GdQnNTRhBT+Mqg/7ZM6YT2K1h5UcFq3QIOBDUVi0WL94ugr7OiRDMzaHtWOmtZdd/mX3Il+o+ap2z/2BrjTx+742B8fe7PucNEbv5osXt+++O31m//02+//6f37169fz+7m45v5YDqm0va0X+5Wn1dPT6un9dp7H1xlSkbsIpcvVJSs/gC0Ha0nHH2dhk4FS0AVsfBUKRWfH119U9F0oPCpWKfWCU2OnEK46nrbc34OghyQvSiok1Chu627zvOJnvAMCbMneZssglM9bi0f9xQq8oIIzXj5rt1ooFbCEwMDqtAumeQApG2Huhcvk1JaklakxCnAKQyDqTxJAxV8FoUCiqg7mU3HeLXjMc3AOqw4jLvd/WGH/nEQcSiRe7vfLpdP69VyMhrO5/jDYxb06Xi0WMxxOFEIaqIuBMvPvba7Xq/Dhae0zrGYnPhyytqR0Y8qlgDYh08cVoqgAyZKMArq+iDPxjBBSSkFuXQFnVRUUW5+tc9wFRtk0iiY5MBMKa0yOYIQvRqtxOIcy/ErvSkY12qft5xyaiCu33esUa1L1O5hZfbrELY8PT0dd3vwAfg0lIHj8Aztm5sbjIE0pbP8IBRF8EOcDxsIBRuLxYJTeID0bCoO+avNGpIlBXzTqG/5bX/vGXmV7ihCQTFGKZJyLAshDRoEoU8VclSFOhCslqieDPKJIeqDGdPUdren71eb7Xq70Rl23ughy2w+f3l3B03lrwGXmy75LmUWKejCRIptlKMd5Egx4LQhg7vEY+kdhCy5gO1mqyy5KQAIg8Jo7K+JA0hXmRwLh7oAdCiiIfK14b5vUWGoEnlDkzRGximaMhTGLF3dvIittVVQG5aK7diMrVAETTLIpB/hjeCLEUGIH2ULxUyJULzBCZiaRUw6tO0LSquIzJKXfNIAdCiiLkDbKEWrzaweI3XF8ZiJi+yiWbhpVMywcx0d1io0TqPVdJCDPLN5wtDKASBSFGDjSuQqRRkkkxT5TF3gcOruCQ2FApxhAdXr6B27IxsOOOVoA/3sE3iZv+stCxff4kSA2iU07XWOuy21vPqdwOmCXHA3HOwP6gpuadFr8hjSgVjayJo5GBHztAX+ULqoS0SPZ60NZPPAt+wY0PtOJN/3RWejLPqfSNNRY4ceQMyWjCExzBFZmc5NDU6HCEdsHdnOzX2/qFZBSPLRDBEfXyUaR9Ax9jdsZK8+BSX6sbeoQojFjA/nqiL3SyKyGmJcOyFTQ8MbTSfoc5fJlslh768RMTriu0ncdZOep5Y7Auka+8X+6HkP0el4yStzDwwFZnjvlIHstH/qjc59FvHtcv3H3/728OETYe2n7cftyVtZ6x4ZZhtfBXTYu83R9a5A97T87efhqMdn1D95dxAWo4SOtNPJ2zoYfhhWIlQnGCBHH5rRVukqPVR0wXl2JDQf3TwN0jnEHQi+4BbF6aWjFV+8MhrMZuMZUxDL62g0H4/nbhDn7kIUhe68R8bdCq8t+RhUbqVwIwaDOXlvG5O6va1G/DUn8tDO2Q0FmoMv9Q+f9q7hthxmnNlhHBhDpmCUQeQPFNSumm+UiaRakQWYQ8STjiKR8jQ+VnrWp5AcuOCKjGn0fIHvpT+0nghOPxkImDTuRwJ29xrOPlJloANVfz/74oyAsjUjwDFDnVioewkhw9FdEnedjSxA0AgdX+SYwBq9ycJXNTuTM3Ob77tIVIpebhJxzouEvZRxfjq5gYZHs8+mDDOdXEIRlMwGtAJrjsu475mVLLa3o5tGqY18bi7kv4RHEhKOeqIU99T4eCWMRn1ezjnITs4snz0L+TKkgFFmf+IgX+ZCC2GJ1kgjAun0BkIVfxRc8pAaTVoMuxwpcd6JZtOhUQfK9iUtnDjA6T0fviPDm/NYAZTLBmRHD0PyqUlbahcdFBONtaczwoA82J4dhtgqDTIqhQGW1cdZtZ0eWez1vmwswmMnvXJC5du5yBYbqrYf5TsaRfgOYLJJPYcw2KS/hh/jN80LhfAztCvA/xWnTUhDewsks8FRG64lpjwkZhHO2eB1kGY5dDaxhH/pB4UvtGOitBYKIpjlQbRuL9N7taNSSSa/vmMsKFN02ghTsQ/PKXqWsMu/yYeqndDkQ4NEMXfNlytKkya/7TbTyRNko4WUpIqgRXMsmoFYUqTLweM1B4tJTlNQYFXHStPtDaXCKeQmKTxLNuI0J9eEHfGFm+cQ9i2qBJBs37FCsqgVKH++LW6IfWnZufYvQzEm8dAvCk1Rpdv8a5aDMTsSNp2x5JAG0lnNtBt8ZzvyzPK8ijgy73FkOKZ5M5n4k2f9ZlNc42x3WFlLM6SrR8Jtqja9kOabEgi4TAE5pCFnJpspXE9MNCKEeRcEGwAULwU5o7dqjGjU7gWEIMGOQ0JCqf3MTBlxTWvfQsj8P4Gq21KgZee0kGwg+S2aWrwCw79maSGW6qZMNIiYqVUSFL2iYZf+MwhSczQRCn8VVK1ttHU8M02bzs8wiwD0gP0n8wjkrTH0ir0YzmXPtdZ6HJqucPE8ZwsPDN+K5nbM6NSdnAezy2h66S/645ezm7f3r969efv+/a+///ZrdmQWncmwPxlcht3d5bA5bNaHBHiHve+ChanGNOUE3bmxEfZjVF9Af6OFWKJAmiJcqGtm5RRcq1R+ASK3mhHzikNaLzanpCsToO6Rxd+wjm+dUy+3tUCpLoARoEMoGxvWwjMj9p4tvCeCUyIIcLa7jc/k7/dG8/gV2Yih8paQd7MhjSCJCDzWfRO6sgGIpBVbxLcGh9LiU985T4hwyrGANLJQkSOn+KtUIVEUCmp3ABzS4JMGqAMOtbyYHeZxzN0a2O8JWSECRVrFAYVDegjRsjq6MwVO1S2GYUxfKdE4lKHGEQogoEoAZep0REzwSSv+cEA+danIKUCLUbv4SEoT4BfD5FBRtnP7QyWoGMrZ4glQd7VaoQTqVsVqkSP0Eag0ACYMIwWnpOsIMjggFwOHHRGNv+pSpEonJXu9SGaz2VSPkCbBkeClHlmqHkzs4E/2kIABMgGaoDs4Eg1gPESNZD49PT08PkBBGfJjPQqyXi+XSzKpW6QwQOSEjdItrJYsIJAAotvshrQmZJOYYHIc6OQgLMOQ0ZTZjHkYTLt+rTwPT0+fnh69owF3J78iNJ1MX9zejglwDW4zPcskbfbdwEorZFTrxRJgcwHSxSGACHBOQj6zRVtFq6WbttQHOTSaIYApoFi6IiTTbPYxKQKHdilCP+jK0n6PyI3xD0Gqr/NTVuRzJKc0RhVyoIA+tTdJmgm1om8omTuwoFw6o3+hzxBZ3Cy8k96tsOyxhnlIQacocCSfUpCqiFbIh0MIciQNcu1U0hxADlBpZ+k8YlMhrRFfBXDhEJqQT75eKK1VjWr0SoRvTpGCNAmkYJalStTeY1ajo0gXQBkAE55hD2SqcApNAJooAIZHsV7SZFFLeVkNIeenHmpIb9EpUGvemqEeKWU6hGzMzcUmvjFrPwGhIhAgE3/RwcnXn4hB+F5zKoAhYWzR+xt832dFjyDQCl/KK+EudhLrIZp38yXhMpzC43A8cWOBmNY9k/zaN90KOWcfKKQNViViY9iO/tBpjoyv6BC5ZK81cmQnUwTMmGUkqyr5NuY2jUoDSj+ATBa4umaFds/FkQOL13ENcZroj7QZlgo6A8TpZIJ910yICgsH4kWydFw5ku91mIzo81MW3BM4w6G3tmhJE38p4nAZ4BHujx//8eHD3/5Y79aPx8fNiSnssHH2cs3DymDGx4IGTphO/gN/3miIbXaGbsrglOEdICTDE03iUeJV4oqgRCRG6RwIVZ147XV1lskJa+PEUroPEyBblvn4It/eyah65/4OY6fL0ByPfMn8YjqZT8feHTMe+maZ8YRxmzeQQwfxGv37iDXj45j3tXJwDWESP6OJ4+Hk63Lc4D6gR98Uqz152RCrQIGakzzi68KyAtaos+Nqh0abpIB5IzdheTcTmldcO9lNoXRrvGD/GEDIw6kzNKLW7744XHMDChzTmNPvyMumVkcKzSJXfdCuQwqlIBCC0cMUws+lMxv4QwHat7boPACLUM3wwZfFDhi36CL7LN6K1GW8xNGWAkdy+Dic8Ox8J0uHY3Zk3KNheoWNsJOrksYP1GeMeBPS5eTzjD49VFcuzsctdLAFGJf3tC4beXWMLWqlUYEZZrn+yAVgfiCVHGg4CFKHCkl3/Bj72QNiDT7TNHk07wuczKgdHfjClXQE8ulhn9Wq4wGwVbJd6+nNaAGw57VAWEjr8tFwpuZAsve//GG6DB6tA9Nw4NtGyWe5xiFJdBCfVmmNFrQft9T48iMylKnBMKcz2l5B+rQv25ybVmPFEeTQphR9SJAeCIsJ6Ow4CAerROpXX5mpMmyffwYKWZH46w/F3+T4KS5+BNL7EaSOUAg/Q7tCBPyC9iXRmktyYC/UFA/GTOnwVJnfZpSQ1ix1iU5eaUFSxZtFokXRyQxRiVEQtyhmR35QyLe2LDhcUAurDRkhef0qXgIZ/3XqOhQnyRbjLgPFRqEBRbWB4FibD+K0WEWNY0DE9qtNmOOpRtLmeH4VMK3WMYmyTbcr6ecqBttE0jU8JHmtA6anjXgk82WiSasce0VdhXEKvnTk11BsK02gyfEtVLSs0r+Ulk48RI35ri/AgfwfBWiFALQ9mmyAdJNZX6aU37NUqpjH7JTDa2HW6iXnDv/C959MlwyvFXjkLDOP6Czybvfk/lIEfrYj42RmBzGwo1Io2TR2F09DPPnXXplv4KgOzZym2di6CLZkvnqzQyK39q1UObfzNdOcy2wGBxX6TKT1WpNT7tqwuZBwNckSVh+qhOpfhljIzz/p0OYYyhhTRDOzIQFUOmYmC5SJhryo1jpRmDpUPk5qD6oMiI4obEHMfwbVah1NSP4vQ6r6F+26+DajSVXKiz1SWcpII5oI2diLhXYcVVmvOLoogCEnxYMnnXN/eOyN+Jz788votje7G4xvh9N3d7/8+urN77+9f//rr+/e//rq7evpDeW986h7Gnovxma/3RzWunn4iCyJ55NKUdG6Muo0WnOFjUl4+uWTx+WSyfKsBPHh4AevV8V/ndlwnPwq4mh+ShUlhQCJ5OoBVH6dAvLIyq2LmxhDT4OEvOvDxy0HPUXkm+bjVcTJeL5YEGbjYXtjbcLFvU/k60WApLOSOtjOZu1vWUCqYkJGVkVu5DjWXHW+sIrHR7cUWtx7X9sB2XLlr5hVyimtkIYgR9AA5KrQpK51g0AmVcikDgNdl5lPAM6NP/cGAwltjFiowhGC+h40lB0iiODCQwfKVbGYAZkExOGBIvDJLOTgNFsnVAGX0BTWCLmXyyVoBv/TKVTAL1mumzKkSRBjUxG0VJcUsN2uicohORohIHxKGWcc7xnT4hRfvopomcziluo0QUOEypzCEkqGbY6lbUrBLC3BMarw4nkAT5pcagHeXxNuJUhn+0KTExSKSYpKFfDPEXy6j3yJ1ItO6Dsm3EEfT9c37NZ7PaIfcHwT02plJlJMvdGJoBGhGDVwWERIwCAJeKg0dSFCWzRKQlbr9g282OSASbujGImzFzkOQzdldpvderf7+Pnh0+MDjqAvnfXav5fKJ8iB1eUWD6oQMUcpWENjPFCFPkC6hCWnigpsTgcxvmpM0WugQaOI2EkEmZOlAnA22w1HCALUpZQjGq7tA+R63hDi2UjeigoapRCpWlSHPqdVkUx454h3z2la0wMjBy2SKMMI1zr0pNHDZDph+sLesEwyKQq+1lJmUGTlJKXVL9QtPmlCcmGDU3CAtNwAJ4MxnUxsX/fxqO2EXr5SCoCSM1qGj8uqare7aaWaI4emwLy2ohJYahvb6BDZ0GPFdqoLJMBEZKAEAYogZaO89Mgq/BPe0xFYLwPKOwzQrYs71YnTmCUxMqqgJSbnWpVyYD7cYWunC+HxbnvceUNHNOdLV6ML97ahhrjMsa5fhpoNi5mqpcn/sH+gNW8bcWuGj8seJFSCC0lWMcok4pqGDKOBMeygOzKqn3jJmzYunckob+OyZ9J31deZ/ykljZxmReMxLZlC5mKKNCPCYLHVs83WPIxNtgbvKVyFJbgwv495NFvJWHJZJszClcrvZfjkuU6oDXOfl82pjaikdSyQN/QxACSHYXf06no+OrESCp2Me+MxBaPhxDcl62t1x+fh45+f//Zf/o2B/vHwaXlcZ1+ZyRaLYmLxFpXZZDoeTeaj6Ww0nQ7z81f5retRx2fMXBgcnZqvN3T0Oj55qFfnXJn9Cw2uFCbT+bKDKa8zX4ziZob8oiCWV2yi09l29qces5adNZ3S9ngxm87nDOjxbDScjb1DcqLKfIuzkw+G4J2/ejBuKmBJ/sAShkiX1HNK3l61c+v2sDvt/cGqU70sx70k79+hy3qXYTZkRnRpdI4EiqEqMaGw2keLjEwFpNmsA04VSKRZ2sV2gwu2/cEowGq1JIO9IMgl1gE6FsRHe+gP84IYdWRFPgggAQ9MVgjUcfdEI5eh7tif6quej1XZAdkEjGvPGWuQ78H15a9SOrJ4gqTJQCWDgpWq6/0mYl5Aoweba0xgIlSNNqWxJhRJXPz9KqZKRziKvezR5+G4P552GOrFe1h8xQkHGwId8Ulo+J5nZoudhvNoi2SYjy+lz6ZJVVs2J3/m03dHN6oYUn7Ilguf3fEpWmzvlAhTP9xhzYTOwupmC6CKbAxVO2b8ts+wunihFfk4i8oQKI4bUcH7MhulFj2ESTO592hYk3AbEf6RSZrWQ7eaVCQqhTsKE8ik6UG3k1u6dDBt3VoyDIrxjnEdOSgudUqPnNIrpZv0nYZhN5bfjtQWJR3QvEynkj1QH/iWwPeg+D+En2X/BL9pvkX4KdkWYgjCN/iqqhLm1OwGL4rvx/8abfaTagE40Eti2xlRFtTT4SHBUcuGCj1XuZBBjyow1Dvd44WZR+oaHyQkx5nUzLUfOQa1qV9fz/hPDgka+io/lDyS1M6Sky2bL0DuFzqmYFP0wLPyKuSrSeQoT84BVSSYuCqYf9JKFaU3+W0HmFnpHJymtMUGKC2irXg5CTxLWvUZP4FrR34NV7SvEs82ZTwttFDKWVSX7/oCHKD/UZBkQwj4kkr62i5fNOcYq3aLgzoGAbPz6BCMuqxSKhOJD0mPNexTAJ3QrN1xiZ97TLjqXcvMpMfEwbEaqg6RGr3hFAOVRl57BDFcPqKzMOAqZEumC82EI0Mq1Qo0Nec4Z9AkBQZFViDHff9O/+RncOr4wwD0SQSkOGiOKk7i7iE8h3D5V8F2/gkU5y3/Mh0JBPXX5DfAqa5Vo33LsnzKkB+Wt8jLH8siuFCyVo6ZzxEla9zPIVSbo4nU/asQ9q910gMki7uGbpXIo5MXLIJtJqLCMXge7aj0QAlLWqmcO4bnwejUHZ/6s/Pgpju+G05vx/Pb8fS3t+/fvPnl12zH3L9+Mb2bXUb9zWV/HnRPvfPufNjsN9vj1qubOswc4lrAhfuKxgfwgdIOOOVlhepTNQIkKsC4ZpLgFGCprByOQOo1UKeVDxS+mmgzq5bLcgIt0hSBwykJco7HI86WFdJrUQ8EKNEhSD6WrQvDsRqf5k7qedxGDB0KkIVm/AfbsLHqGIcSwaf3YJCe4uvmsi0S4ZpTUeo0GSBhNDEaMeA4ggMyOerxZNg/y2tuaYFatpA4ED++CHJMCOeVWBgb5ko+OOTUZgq2gMsDDqRCUr+O0+s+iNeFAgrRtgI14jHowC10isk6rX0l6nKkevFAXUohC1BEbxRNiugNNIA3ulqtnvIeHHQIHPH18o4Y6tadDiCnbne73ZY4nJIGAVitlpwiBQwUcZqGGgnyOdY9KcU/OqQKzIBADiJAp9AoIrMAHJqD4GKxYBhTnVLIFnFD0sEAJoHabAJZYUnBz3KN7qhLDg1RBDJpEuj2mkMr1qdKHtPglKQEOIne8JjhDaCIqLje8kszOMPM4HAiE+2dDnCFDovtyoRh8NUwBpR51bEP81UN08omXfhmnGt2aJ64Zb3bfvj06fPTIxYymo6tAHWGSPZxZpMJyDLKrK4D21vM5pbHbiOBxoPGEA7aNtEC7IFD02HZ2NeLrNnCA1C6dNqhqhaShilKEaT6FyIcq8VC4PTa+2Tt9luKMSQyYQY0VGFR8Mm5dlll7mPwkKWUHCBjvNk9hDD2RoIcN2Um/jy88V1etwxjoFEEBXqqcgBy6OhitTCLDYAEyLWnUwAyUGn4wLzgLFt5qN6XSTFTUwRBgFlFFmUSHUnW1TLqghOaJoFV0WhwYkiMIIZ7o7HczaBkyl6lVCdNzvNNGXKskmmH2aPkogHNITs1rBIgJE6EB4zZiIS/6jnoMsthqCjI96KOhrvtlloY/Hqz3ux36JqofzYd77cb71qAMUgzH/o2CrWB5uUpfDJtyCH/hMfD/v502O53KC41hrbOEHZtYZpFFzodUaZWaqjt7xJbG0GYrSELltWp62Nu2eq6dIzw+zhTBHkaA5wP/RX1kZuPPXuZihG/sT0IU77b+nveRI7QIbOGm/1IK8GTK0QyXvThGC3GG028BRI21Go2nZlfOJIJPqogjVCFyjgDrRrliErM1ybJ0P75AsjHZOZzRsqQoa5jiYSTyWA8YsSM/A3nSed0GXUHk+744W8f//V/+9cPn/788/BhdfLWSCyBTnXzhiXNR768aMBxxtga+FYef/SXcsZrzxiPGBEm8SV1E3qX7WF3xnJznxciRU8qY9z35kSY5EwdlOWQlRmpnlpi/Lhn7H1Qx1XncPZVH93J2Ksd08loOhvPmHeY0NIdY4T0NTfub9VPV+hUyA906vaKDKhjJuTcpSVx+sfPaXfaH1jnZf2oo9Pno5VhpbLvTtzIn7HG/uN7QlWF05iW1CO8lfleF5XQIXYGQuooNWYDLiLh62iHHL2PA2fi5MCzL8FgXqDhs1tThtGSyIDWTuIrab1K4u+7uxBgPO5g5hfNvLxgRhrQNXFHhgperEGkmA0xpveXkNnxAx03C8CPZtzrKMgoyPtbmEqYJOKlsHCTIoGtXXoWnNBtVz9OpmqSZ8Qd8WR2Pr503nfyNl4YUV6jCOjFcp1RY7bardaqvFmP/MtodTsmH7SjIE5KV85ojtnILnUwRy9OMgKiiIuutQDZVbeQP9V6VwebzYhB83QfwvmgGt/MB57RrfZyeiDLCqj2snsk1kvv+nNSqj8dRcMaGwfWTccm8jnUI0SUDpdosFhgLENfLBJODfa8RkdC1Zgt4x6j9tCNgswQUIT9Qol9lJ6y/ZTSkD/4FLw0CaabRWpVaxNoBIFS9N1HBn4IP8v+KX4Dzem/BzGLL9DkQqaZygpKLCSGfDKcOtQHKraASda3o6kGc2Q6kyVq0oQ4gXZMI1ZAGiXVKUdyTJMDHnOT5sC/9mA21c84AfZcGm/sNdNXGgpANCSDAogvmHNNwBBoOVb6y6egMOs7rVWzX4PnwZbrSueo3H7HXJvilj+kCFg/uqy5xaXB3JRF2jLTWFCb31hT1AptSdiOn9ATijwIdkyyk0GWnBROwbXHqxyoU4FVxzn0qwrFRKFnLPhdX4EvdJ5DyQg05yHZpr6qU+lqSw1coQZb7EKo6lci8c+tE5EhCdcYlVcsyEBX+D9O9Qw4jcnVyHKmUE0nD/p666PrAeCliLNPJIZhJxcsmQQTCxkqP0sGK33NkhTRLoQiIyYO77FLQAMVQ8tp5UnSfHvYXDCk6RIlWzVwSCGLN8gc3ZSZnvvT3nBKCMNaf+4wU7KWl22pFaplOzojUKppp2nwZ9AifguYIkf1+TWFnKFdq6Uu50VCicxL4zWdMlgcVfDmiupEnfGTWVer47uOIRIySv0MaP2bGamgKQ4rTepruGrgOYRfbUpF1fQgq3ZbRDWVhBZEx7KwwaCLtFeVajtGT4mjb/HLKTQzg7iY946XxXk074xmncG0M1h0Ry9mN7+9evf+7a+/vX/36/tfX7//dfHybnAz7c3Gl2n/Mu6feufNYbvZbViyYwyuo3CKY6dnh1uqppj7mPQUCn5cDFVmTSkNwKozq7bXwDX/CmQiGw4rDmSV4oERV1CEOwrBo1eJkanRuT2pUZWJxUsOkAOQQxoHIL5NAp70Pj4dwHIOAhzlQjSEw965OxgNZos5bix5FZgxOimj9nq9pupo7JsKiON2G+P/w/6ASDQE29U0ZMnnlEQBmYUAh16OCsAJRVGVtwDQEM1RsbYM4JBIj3xw/GEdZPdeHbcAdLHzQBMT8mZLSLSRPS8E5ib93NWPYMvl0+PjAwFnSnrb9RrCfFDCkVCw38NFRpZxfoL66emJpiHLkUaJmcmkreK5Mm26/d2oEhB3mtMSJMRH8IggKIrjq1evyCdCA+fx8ZF+nM1mRAur1YoY+9OnT4pwOtHWcrn88OHD/f09gqNXdZ6nQsoMoE8gDVptMJGu+Jx8eCOsSgBVm0QuxOiKOhLPjTMAyr+5ubm9ubEiStts4JDqhG1gUot8SNDcBNccE4e45gAfxHinZX4yiVLYhkPSME9zpaLSCZmcQtOR2e1+/Px5fzjc3N4i+D/+8Y/pfHZ3d4eMTC9IghKQ4vb2dr1c0YHMlpyWnmmT6jCPMShL9sIAEmQiyHRi12DDNoOzmWkbrqoUFx5BmCM43242nz8/PC1XmJqP3hGpMkyJ7AaD25tbAvEJAVG/eZENemBwYszEkVPMoiKl/oDuw/AwgjVK2PpKHDBtDGNjXCFkPWeUAYjpk2jTGoYXYyMRmVRSe9lfIAGAUEojXQZWOMBV8M12/fjwgFD3d3eL+RyhSN/d3KJnex1qeQzNB1pyxJaqetkDBGHx4eGBbqKXZzM3d6pdZyNXJTpMtuU5QEWUj5XCOdU5JU0pNCsTHJqAznM+4b9kpBQcatEKFL1k7TNK2W5gAvY3koi051WF2YDWqYXVOrVq+TJAXegUcYyiiANIwUBgviUHZK/05vElMMEPI0pBdYhoJplAoA+3HCmDjZqfgdpRINN5gyPWETOgblKsMBYQTYN6YgHYbjAw2mEupvZqtWSGQVZU7zqgcSGVd1DyDTVoMi/R+YwjjhIrC8EQPcflOa233jg2HoxYN5iEdzsmEMLm/m6/BcsHkgZuN2ukPuWAqTAn+PJsLbQnBTwR+hZVIAtporyshVog3mpPNGZApK/dV4702mC/PyIeRUyBwxFDWE8JdbHUwSRIzCwwjA7RBosa+qifdcaUaQiVYdnoyNPSPD4/6sUA6DLUfmYKAtFZiPEOGn2H6KvH1UBjGKEMzBeC2sbAW2lUV17eh0pJac4U5aUnBwYSJjEc0aVPqw1nCEIJzmDv0p90J+uPq3/87//26fOHT+fPu84W9ibjyXQ2Y0ajdzDVm8UNbtmUqWY4nPj4EhofQaGfR2Ka7vbGKDc79qdDb6gvZATV6/pCW+/1AttXByGgnYryMFEdJHdCWGN17jAcyZyz/WAAfhh3zkN/cYk+mowHLJ4c+cwm7saM3BP3TUHpFbvKzrIz4iSrd2hikef9Nj+ulOW8jmgYlANxiREII703GPfc6MHU7T93zFQgh7JCuxuj8E28mq/sY0nxWHI3U1xyGsyVTgYBpQ7k6EV7plcY/PF+ciu4m6s4whUawq7OYs9nwVxVzGNewSfTSlhr+oPj5YRisQzfp+urcPSk0QD0bBdAUtwbqmLY+u0dd6Jy/wsMkGaa1kVwmDmmqNVsrDiVOdXArJvHdhvkFEfLBNGPG175ODowofS7s83xcPZ53R2L93ENY87rO8wAm4SSiyRkXOWdnZRLyaGr2JgBCbiQG5hADSq2i5uj2GoNJbq1hIVQZ7+H3aywZjOIYJ6pTK2iWyfkTETn/Lw39LVPd7oc6dbBy7RZmkSS3KJi5E1/+jAdnR5LoPft4ExvCdBRMuqIH8w8wcfoBzq5cmD/M6Mgmg3nDU4I79NcPmMJb9p0ubfnY37eFHYYAs55Ti5u9EDMfJ1vzUh/2xznvCZYUtfaiFh2LU1pXx6iWXsNfSGgWlaHMVZTDjXbT4dBUHF+CLLxQ/hZ9k/xf5L/E/gZnch/BVjPl4qJdvhCD+pEEcmip8oC1GAdsjefngk+oG7VnaQ8b45RqhoknY0u1VVIZuavoQCxlIZickKjKU1LfEOEREP82jTdlp4kP1TqkNIrcN7mV6K663rafjdgR1fCXC1DOVo2yPY8qQgHND53zMXEF7y/ePy6Y8ysgkC1+4wBssS/nj5PFDxPc6ZjDY8tpsfUqHpRv9/1BXzDz3MIwS/0K1NoSDZQ6QYz6YLmvD4cgkDDjvacug4YNMmxM00Gs6yfmLqYZbsDXIgLK61FcCkTVE3U7aB1/z7vZKulKrbmjI+FcLRNjdWKEZdWbLdVARA2NPSGsgitaQbsiOBBIKdlzIrh1AGzTi+2m4M+DxFe79wfnnuz7mDen86HY3x6L8wQ8s0mw8mI1Z25V5/De8ochOFO+tfjP4H4PA1mQeUXNFnPoPqa76QLAZW04/FZFRcP80tkDxHJE/TAHAlOo57o0CU2hR4DInyd+B6K/F8FcLUO/ty2b5viq1pw6jJ9pUk2kViJ4drppaaUs1q7rDudYxkM8aNe5ODUm5+Gt73R/eTm1eLF2xevf3/77rf3v719+/rNu7d3r1/evHoxuJ10xv3TsLPrnnMZyhfqGWy7KmTphA94oymN2YuNPhBujOJOga4QWc92KMJjVNeCtpN8AJ+gMoHKAUi7XOUIUB2C5FNR2QJaYOhUQ6R1L1ogbU2vucZLEdNoigSrbJANnAjN4hhb7jrb7foTnT6G460TOCqhJTUCeZIsh3Gg3a8hk9V9+bgkk5j/xYsXxFowY7vtT0cD0CzRKOKUMIzSarIyC0oQtEjQxbFqWaArKU1aZ+DD27jY01FUkwc9p2A2elBMYlcCUVqBJZDdJTl5JwuuJ5lUJA0pquB4IAtAE5xGP1IAOAUfTKSr/Qgy4Q2E4g3vhyNC0QQyITJGQlt//vknBO/u7siJj+E9LBxBqyCHfOLbUBiABllKUSDECVSQtHgoZsCBBxJUpAo4tEhRtQtycQVUFfIRrYhQBSCzirCPzdp7+4ssdkq71QqSgKPzmGCehsgk7H9arrAeGEAD5EMWEXa73WKxgAJtgVlEKCXhKyyzo0cOGgOTWI7qwHK5pAepBRoqBZhMoTFp3xlUUTQJEGAD4lAouDYEMgicGK/CT0QscdymzcdwB83I536797Ncr1gvvLhOwWAwIyir9YhRgOfJwDmf4RNuXZWy+wkzNFRqBLEsBAaKK3IoJedptSwcwPMWmLQ4smoUPkfQMIPHpycoU53+gpMSFiAnrDnMCxO5KN34OJv4EIHgtW6NTRDIR7dUJAcNU500OCCTjl1gbmqYVmiNfDCRVLf7dGQSw0xkNT0IQBaAAmlqkQ8nJCrNsfqC0uKcRLHEEUwoA1WFllnLCcENSJ0QZMwoOUOJRpniQ8/ADNagRixZBKnOEaAFjtVoQa1EMkTwaUDSMAN7AGQBGABIUFHEtIiu6XUZC5ALNaq4vuPrp+uRx8igdSj63SGkmUdRXL2lpXM8r1frp8fH5dNyu/POr/AHedah/JiKIVb6Fb78kjnfMFyaFdww8j4uIlOXKCWmkYRujDqnZnLKU4s0hqYQoSHMm0jJoDmtQBsBkU69DDPZqj1E8UvS/bokoXLsbww78zn/5CIv2iFhEWudv6fupCYdlRBHBx5gC8Uyc56J3uwIMkFC8RcXYzlP4JyfcKJhimXNdqnpqM+Gg2wcz+545hfW5SVGDkC1mMxRkWF1t9setlsY3vj6FOy5b/hNON3JQjCewAzr7bQ32T8cPv1fHz5//vCp8+kwqFdWuQ9SuyEM92nGvvfIcERhiuFtIkqEqhQSCQikYcjRm2eXQHGSZ/imrhtn/jQSgtk9fFCdQkZdKsJgCV3RN46u475zWjND95lAsms/7mN0MBbT077R9dAdk+hUMugySvDjAVLZIOELbzOl8CaLsdEuvjPes9aHMOjYn7PObtbYUdZ3rxbjN3ZOp2LNuUThiU6M3jUfUkxh2J1Mu4NwpmNQO1MMMtFDGJwPURGtZ4vEsJ3+KUYQHdermU+xWT0wmFSYizvX2qlPVLhdwkcn2Ie0zgwttFtPosCOzFzyQ5oAdN2rUG6Ojheao65PHcmDfz7RRFmmaLdtYD47CWBm5MN28JqUO5X64AqDCeWnmK0OLgMRSZlw96fjDgFpV9M/4edlDDnuvAnFHldEebX/NVmFrb6ySmO7OdaZt9JT4nQiUu5KjpFgb0YTMuEYoEwNMCvWRhZJ+kWPNvM2SsZ/JUWhfSk25SZ93QMDseEJ/kyRqEDLHPLoDq/BekNWLrw610lB45V85oi8LMYdNZqhyOZgMnfu0KKkGOAdeqymSvdl7PZMx0N3h0KzYYZWvVRJp9pIeCJHCUirDP9REgkxkjBQquaNCEspQVDJqiS8ugSHzndAG03qG/hZ9k/xf5L/E/gZnZrBW1CuBtR85EQm/tB5paHj6E/7nIDmcKI8Oq7VJIB2ODanpcSoy5HHX/hRqWZzdPqGGqk0YaU2qBOHAhmKELaplSV9lcsuddwWjhTNaHNS1w85kaIqXhMawrPT9lsw1ZYmA+Y9Fp3k5DypZlBZ3ELS2nkQgC91clRtIjXHAjc5IxKfmKcJ0bNDHWImviCYw+HLsRLP0xwdaEAGBvVorfI9BrHQ1Vi+6wuwzo+gql8THE1oOmqpKQtUukFLuqA5L+QUhETyNC9NikELwwOj2eRQeFJFo05/3OlPu8NxdzDKs77guJJQx0nKNdI5gsmj74TkhJY+QbBsHWdl0MeLpExWqFJtYu74p0nbzXwVLyghmDH19EA+0DEbgn5Rw1Zi6/nmz9Zr4tDMmbkOzGW9aWcw7Q8W/cliPF1M575b/24xuZ0PF+PLiBWIdQMX/4g42TUSqHs9/hNwakNbUWEY+/KpnBKnPuqr9BSrS2k1kUPzdc0USUmRJnomE0mLGIKDqYnyZXMlsNigVfXnCRF+BE3dvwjgOgE5S9QZUKtEmubLYpur7gXDC12emuuiIBJnrMxaWiyhd7j0Tixu/Vmnf9+f/jK9+/Xl29/e/fov73/7/fff3//2/s2vb+9fv1q8vBvfTbqT/mlw2fdPe0Lpy3G/89eUARQrY3aGDhCWERtmgcD1GQ19d8IQ15MsogzQ1JRrjkYDU9dPcq6ZXu7mGJVXbzhkqahnrFT0kfs+OC/2RdRyBWwSUQtIs7jH1W+i+pisvgAlrPyFj5MDDggcgkz4h6eEmuDeQGVxu+CIKYFEcJXgUCdnu93QCpEVPh9eElEd7JF++PxI5u3tLUE7qog7ZDRI2mU5y2cxwymgnxk+OUaIBsBRkwGqc0om+OVigQ8F1Ez8CQJFaELi/WYPCFXZ2GBAnAMHj4+Pnz5+JOPlixeYwePDAx2zmM/xz2kencLtuH4TxPdBuk9EW6XGqzIlm1ZoEUlJkwnalXm7JxCGvYcFH5DA+G9/+xsx/MuXL+HWWy0SY5dOSFOXBAjkQPnm5qZapDqJzWZN2MV4RH9etToekJU08Ql9F7ntVpo2wu37Th+sg7ocoQz9OoVhAG7JhGGA3txsNrCD042oeO2wgYzaAaH+JS9FXq1gNdPrGcpPy6fVeoOjDimQKQITVhF5sVhc6QPkkE/rGm22MAA8h21MCLmGk/Eqt+dAh56i+mw+R13GDNmJKD6LVAHEQaYVJLoiYFUQoYiFAOZVkDsq51Hu/Mqw8s4ROh0nnaj30R/fWj88PoI2GHmvBGOAkTsZjnRF9H59mQgf6mIb0B/kDTvKkn6p5jiGKe2BUxLgAJ8+fwazTMW5KXoAQKKU0AL+q3dAswu2PlBDEXSAIgtBcjiWmHRT7WtQZExmbzhqOJIurtBqDU9OsSLqovCnp6dqi0yQOTI2p9MZmZIy0JUaaaBiBRTFEeLVXHEFNdimOiBm3hVSBlb5xU9BEaQh8kmXdKTBJ/RkvWdUGicmCIWykViAWkhMQj4SOUUDKoEEpQBFOXMto1GATFe3yjUsJi1aldI0OkEVxQYY4UJDlT3q8k2YnTsKKIKaajW0JGhRcBLSch6mie6wN/Ry9sHdK18V2+2ulkvmlo8f/lyvVkyiWE6mfdXATMlQT23rh3BOZDATfo7NrAzPWKBrBRL0YN0X2h7wFOD8iA1TnPCece+dXKIhqTs2tuMwrtfRar29Ef2Olg39GS/ZbyJ/NKxoGcERk4pCmMJ6EBMU75RhPWOEsgQ49zbIsK2qWwNglmDwk62icmuALGVBcqxQhLbrrcRZyPhAIGQcPq6QAH19urhWNns0Iip80qpILwyF6GWhCrpS9fjsEp4urE7t+qNGC63JbMLS2O2N5oNZb997/O+f//jz759OH85D5itKp/7uvb817WN6jIFx3mzEwB9jEj23KjBF2qXB6nX/CaH1hfAa5MpNA5BRZB+/VFds0B8ZpZb5YbyaMMxRwfhEzaJnutB+O+27x93gdM6Ldm2YLhoPp5PhZIo6tLbcHQMbMQJ06cYLisXKYyIoDwVmh8BSlOSKHq8i3JKDPwkHkvAHzb1JmzUO9boNC890KU14gw+8KyjN0i5ad0PAO2JogJQXNpjFPMZdoEkHJDOGN/1obAd/u91dK3/NuZOfhKLnvdLoi2wckYTp8iLxMhvcJQ1Ev6lzcGspdkwH6gbjRTPCKNaSHGvEAc7A8nI6dxwE2vlpdzzsmDmzabJlfKheN1UcLw4Djtlj0byZfOTVBBLkWmhUhfunyWZfxk1Njiw1VEcklzRXip0O0fm8jaSSR0SMA1NzKtLkEAkJI1duuldIBrmTHo1xRI+qMycVejFEkqE2VYU35jh81KydTBkM8eW8kO0YajAPuiECOg1SQhFKg2nP459nYwWjcbpmSsoOY+U4Pjj68U6W5GO0WAfJbMmBZNJvMrzlLa8Gco6wLact2vODWI5Jh6j2h7gE1yNVIgtMGf7YVhe/WtW43aML5tDI4PArAEdQyDixon3uiFEfdJFa4tQGI7G6UnqBxg3pRFJBYcVH5dxH/hlUzW+gmPrrYEs/gqb4O6CkwfgGvqL0FVXkwZhiQYquRkTnLzlqDZrRiQoj2SilALvmWBSLgyt1Eg7Clido0aFFt8HnjGEYUwaH2lgkaVHCkBCNcV75tfmSdiTiInDFDwXPW7Bmmw/oZqW8TttEk5OvNmFO/bu2tJkei3MGSqXhvyDj2zUu5cK1DmrLYP2Sc4VeJ85igIYK/C46X/HzjI98c7zC9fSawPBpmFGgjp9VqeZzdm2xZCposr6BL9XbYwEiy2RzJnyVfk5YZVEaZto6DcGYFa5wKYohmIHtXDA898ed4aQznHUH0+5w1htOO71xp+eNnYgYdUOEKcnFIuagX1GehczZEl3DCZTJsAkmkGKM/jK7hcwsBWGXA7WfZdKQ5mBBCnO0mZoxWqo5WMFVp+cW0gWeh9P+aDGZLhbz2c18/upudDvr3YxPw8uhQ0y/vyh2n3WmVGNz7fGfQrMrHFmb4xWeV5efGozJqyIGd8NvcxQoCTLfZCKak4LzpeimOEXB9lCL7pcpNWC9Hx1/CFX3e6DK90CubRYHdR6+yLTrzbGwLJJ+SveTVjQr5Wgtn6jvj7s41N3+6dI7XsaX7mI4fTGe/3rz8t2r1+/fvc8NMu9+efP69tXL2d1Nfz7pTQadcZeI7dA97Vm1vQX5uN/udIDP9Jp7e24BOeBc3eEqboiLnauQ2ZQ2M0QMVNB64piSWd0XOYQqUq7kXEslGjB2cash+5PJL5w6fgO0VS53cy7amQWYYxXhhuCAVCwHX4hlDHC6eEl7NJ3NFv4K9myON0ddMEE71m6U7HlNvg3JvsRvq+WakI9ggCaM+XMlnwiNBJgArEKE0jrFO4ARSsmhiCOlNEQmNEEgh9JCQIA4/AJFk7q9pUJZtKFj6yNL+m9qXh/6sN+tVqtPHz9tdtvFdHZzc8OIW6/XOKqk4ZPmoDBbeOeLdPduBECHU8iWzourYo9SmwtcGS5MtEKigEKkZmKiLUI20H755Re4PewMEWkHfCiQgGCJSQJ+ALnIm3FQDMzjipBZgTSdRXVK0S3tUgUAsxiG5mHv7UsANBUnisJgYAYE8kGmLTKLgRIw8ZFVKIWslA8+60TrUogtcfq0XO7xjvM0AZjus9SP12Tj7LlEJCgibbCXe17gnA6GciEQGjTEUxH2YECp8/6LAorIhG3Ya7JaKOLQPPojsIYpCX0EalMReaTM5I8VZCpQp4fjnx8/Lperz3mciujK4UGAfemgnd65gzUn7PLuAGrSunFTbsYBSoGQkmZ7V1EBZBCKo4+fxDzAbHjIUIUsDGNdnNYAqfxMsw1QHf6pSIswS05RBkCUIAHhSB7IgRhH0uDQESA3CsnmUeWDQBVOJdHuchKq07S8uI/jlgE45OOZ0yDKR5QqRaKS9EqEYzj1bR4caQ5WK6eaux7JAZnqV+A0etFVR5TkqEx7KQbMkTxyaBczodNoNyPbTMjCFUWVQ4JTu9u2tEbBQCY3RbaAFAxAIBWbYcKR1qFZXIafJocqhUlajsMPp3ylt/z9D3wC7Qov+nJhOfj04eOf//jj8cHNOHp8RBg8Hrkvo6dw2q+3WQXkEMpCgmgC49JOGik9ZKXylWSw0mdBcXfRsNcJdjzyJjuvBzhFS0JtZuUrnjkosOGep/R0YzG5JcPQ3PeXTAzO2lUjcnvO6dXwJkwUrC+RF6NFygyuRIAxBtQFqzSBeKgFK0cVBE+oxY6iCBYdyNkrQZREmuHTPSa4p7obY1jicLhd+cAdaqB1mgAgQiuYFjnwTprMSCZ9H1Z18wUNT0b+DLbvHu+dz7REfmc0ZoUf9+bj0+jpvz/8t3/9L4/nj5fRgaZ8k/h0PJ6ysrkJMsqVk+xXjQgg4bMsEr14qR/9oGB9fj8V1zqe0QhcDdyUAR9jGODuUUXDdUcGMRWAozyrN0w2D34wpe733dNucDngHfpWZuZkN4SY+TQYu8L9GPSLfrzpIZeiIMxaBrV0mVYkU4xEm9GbM5SjiKRhNf4nkbbPQHkPTt0W5I6c1Is4jhB8hkkOzoyYlRsSmFrcZszo4MaBD8+w5LrVp4H5OfjxbpKD97loc2421c5J7vnwg93T5zCFMlSLYN/Jp9dccTCQwPZoi4xu59jxNbvuk4CYvQbnIgbFyceRLkeWD4r9JSxvYGHW4ugrX3JTry8ugNtsVocD+PBDhsOnuc8Fwjlose5yOH77TPgardGCd65Ry16C+OG48+KJku7c6wTgTvNDwYgBIUdBtF49FUViNRydAbEdwB0FzrUD5yybj1Elk7P0gDyQqXnreiuHJwY20Ix+ChfWJQCFbG1Bne6jzUxfDh+OsVBMVUPQkOSLwWVGBnqhqV0KydXkMAlHtm/IzgAwLqmom5YM/fMcXtSm4NEDMis5ljqU0oXlgSHSPr5Ez2GE5Hl9naP2jL4lSlqxDf2cYSBjOeKKZIJ2GsEjIWHekWSqpaYIsEe5oqWIgfete9BAGvvRx976AcjDj4A6P4Sf4cvUj+Br9C9UsxBqIihYHITzTwRsp3JiHgAWgFrsBxcgkfykRXUiMaUjFW2DVP8GwapVOmDxT3POJelUzm2fcjVDOaAxNFSTAKSf4ibhUUsNvSY/x+Q1wFllcKTjSdSs8Dy/KjSnVdycRjhYDBuV7XlSDJR8N/iOjiQwQY7qz+C/0ZE5Hr46qik/zdoD5DTitIAePGsZuBZx+u8C44pKSl22XZQ4hkjOrgSL94K2ja+hql8T11Plbkg28O+kg6xOikRql6IwOK9Mtk8YMTUMzr3JeTQ9D2ed/qw7zMs++pPugMBr6kO2FYxSU8t0nc4E78LADGrwifQZbk4faYKJxjkkPKBeEuny9gNLGiqspTv9T44JyIETc8Dw8pVulyrJELAR515Ppd3tn5mdOv1RZzDq9GaD8c18cffyxeLV3ez1ff9+cpkN9oPztrPfXnany8GN8j0rRAbC13r+OUTAFsC/QuWEwefA6bVQaNN88bkie5oSL79n/HLq1GuRmzJkkmOVqAd9BD3aMxGo9POcb6Cp9RchxNuWPNKD1Tv0R3qK7lXx6Ygrrt+UeuQre//ecsX6ceoMj53JpX83mr5evHhz8/L3d7+9ffP2/W+/v/713f0vLyd3i+Fi2p+PLv3Oue+7/Y/00Xm3P3qFxos7+1yl1NTsCVs9wQLRSxZpL1rQqH6VKyuBEN55q6LqmkpjyDGmJgeoU5dMlqogA+TXOqoTnNMMcx3xOq0EQJUiVYmCa/WmOaYxB4t39eaykwOnjW28jsSHhXsymc7ni8XiZjqdoM66plVxGpiwBjV8Y2nipe0PCEoTNEfpfue7SPC2SRMr0gReITk42cVP+GpEBqSvd+e6X0SKK3Io5UiapkkAKMVV6uhFNSLb6XxmTFiqs0xAHVZhQgDylpmHzx+XT0/oYO4vc3cgx2o0Hg3nsyneKwrBkSEWQS7v/MhvfEOWYIB2kZFEBai0SD5Mwpg6TQIcGgdN53dgYCkvymIOjCD4arUC+dWrVxxrswMc05GUugA5tILeSJeekZeupjpjEVK1KUNz1CIBjgqJIVVpsUegQYyhlp0dcU51GHG86kp4xolvUZlPZ4s5B9+mTKPImM4QIoGb+34RWbVP1tgBZmjl1Rw1yKc6taqvizdEI58jwLoPgheAWyP0+mp6HD3skKJ9BAbRNuv1YbeFT05pFEAijlAAn+ZkqYVq7rCza3JHgnedg4a8fKgFfmYxqsUyvUvnsFqu1pvt4/IJ23CDA4TcJpOr5T2fZ8tTOeq/4+0tkxGx3hQcBWH9gWQNf2RxLCW2cCVyxaHjEY3qtKlQGciVpl/CoHttNIJcpUNsj9OSsdoFv+StvuCU0kJWISAO8gTN+Uxi6puJe5iRNzhEj5ySoMjLn87bqho6KJ9GgXJhy8bgiCLqAYpGUOM7j2yXWsUDR7oGfEwRVRdX4JOg0ysBwCdAKwAJiBfzHIFC4L9HfGhvVwhsQMEMTRMtmh/q0qWUhyvNhurgJB8GbAhkuCKTNJFF5VA3i3fTXHEOk0D4sjlFjR8ByA/Ltfxq+2GhZbWAU/w6zg0grHDcHrxpF12dztv1+vHzw8c/Pzx8+oSGkIzxN5sS+0/cOqPapUuA590IjC/OQ5LsSNC+3k5V2y4RJZC3c2Bbbv1UMJn7HqDhDYmxt0JETm2SCdjoMxM7ZHKvwMm3YfgEii/tpN0mQPf5Hl+fghogTCw2Gk8GwxErOXVG7nO4ecNYJZDdb5vXaIynE4jIKnrGvjJU0YSWlmNlIZofmut0/Z2j/YGZZ5R4Lz/h7BMYGNBmB11fGKwCYKzb2232yI82Es05TtEGp5ibY2Q8oQWMgX6kFmnrDoan3IwB8QvT9XrNnD6ejvqj/nnE4MX7moxO4+V///xf/s//Y9X91B0eEWw2m4xmSMinP+SDN4ndeNNI33tkjC3pICxNi1IWr+qpYnsLmUvQegKo2yvR6ClDX4PNBOexF+cBeoP+yPMvcF5r7J656nLcjnAqvKtRHrzfhiOjFU6wdwNnOCEhTdc6Rlr2OEho16FuyA+LaskhFHZTxymWE4a/+03p82Ee0KoJARV7u5TTAvSLgoMNVt25iBliW9nF6GTjg248+mPbu8P2cNzumGtZ/s/MAl6jOnunDAvMAZNDWKY+zM8tF2cNtxKYfIzpowxYBk44SoVBs7boM1Cd8/7ScVOGbEdkFjWiN8TW86jHhxjsMiM/bscc/dlv32p8cCuGGU4bk/vzEf3QaYiRNUbFMTbQWl1EYznDaBh77kD3aUouqZXdJirkdpn6wKfiRN2yRB17yAkD89D8zWCcOqw5xnjQKYFDWtUOqrvScW5aMtQdSk0i2T38qbbAGhYaekgqP6sPDVcUi+WD1sCz41hLMc2whA1m26161w85HDWOGMU1Hwuz+0GI5VQinqvW7lRoOKYsacxWZSatwhxOYsxGi2fOxTZ957aTOnO1s6Kzuy2yPkIEJ5kv15UYqYdwTQ9ZaisQpyElokMikaKLbTbWQL9aNTRUr7xSojLqm1YGwxR+9/kZyPN/BGTlRxDt/QCa4h/Ac0rP01Ry9uCY5SiFCmhOVMEhVuHYEbs5TU1Pk2hOWmgzawWTXpo0X9pYvj9Hx8hMLrq3zGNJJZpdZJ4d0+ZkRpQUxxi/mQWFw7HNEDxt8zN2qtu/yq8Kpc+gmOkXtDFFRkXLACXmJgXnwa98QYYrs/D+yhFjVvlfQUkEnSJlupgG2kSVXuH7nAboUdqJmjkrtGq+aLfaK5mE6pF/FxyP12oNyQYqXQhfmW+lHUeiaBrp+dqRUZWMwezIkM94ZmyPzoP5ZTw7N3fKLPrjm+H4djhZjEYz31LvMlM/AAmJTLYu4C4JmGr7xAGsfJnYOJbrQyvhh0nJrxZKP62uNMAkPIpOxayGJeQ1n5wQKxSnkqZ2d3Dw/lHfKTPu9mdDYvz57av72YvF4MXiOOlvBqd1d7s+bTeHzf60ZaXpbGFMk2h5SBs/BfzXtBxMoETm2Mj+HdS0Uay2YLpF/kLNo6dMu8nQ9pqR6qohVqmKjkvdZkRcSf0g8T1Y4UdAlR8A2bDBwVnZbdY2V5asZWkzSMgPR2jTMaaNMdOz+mIi5zPdMTh2xqfetNd/MZq9u3v1+y9v37765fff/+X1u7ev3767e/1qcrsYzEf9ybA36uM5eZ0Gj9JHlff77fqw3ZwIznU5vDJQq5Z84BH46xKGprUIucypAWz04jpZeS1UZ2k2JUKAROWwtCpMC1f8ikAqh8Tx65gHqCKABKeVrrrQrHxWOB/Ld+NBnskpZKs7nCDC4uoDDrPpfDKZDnxXBb45waRRGTwA1IDmFGeduCihGmTJoWi1WkGYqASgRZrgSAjEEeTw8gWqaW/JiF8Ik4mIdbvJL+arIkc9jp639NfUQTg9n88n06mZMN/rGurj6Okdeq2JsIQYfLtdPz09rdYrJDemHfiiVuQkuDW2hTF6MRzisOgjHg/btfcaJHbtr3H3864KgjoyEYpGqUoRmTLfbjwVtzAez07FevHTh6fUGHQobV4Wc75sNj75Ramqy9t2EBz1Qqr53fFsBgF0A03QM6WB0gzIoFGxNFPahohCjUbz8YxMiq7AKaRoi+pVq1TN8cJsjHm0HQRCiSZCjv63OTKElohV+n0YuLm5qW0CKkIc/gHog1z9KDPzOY5hQyLbOiKpEo0Z0eh7qMJ8cUiHnQ4HOoMchII+teANxkDmWLIAJACWDJdrmPeBEhxzrQggh9aNUmpWpBTYERbZP3j2/hB1tzOZjoejEbq7vbm9nc1n48mMKNC3nNKcnrALU5iBSDFAJiQ4cgpUmtKGJUbBzm0mTlEC1cFBUk7pHpAxhzpFLsgCIMOwPZddpMInUQ19Q580qiVdFFARHUF1GKM66bJPdR1tIzQjvapXJonq1dCApsOQU4oSI9OGpgtj5rSbpHQaxkn/wEApgdLilnxaAYfmKHoOoIFgj8cwbAXuMXbvf/BunViZ2y6UlqRUomJO65E9eM1dh5EdIBFp5LxSkbfBMRTBRlqvCTrVR6RBs1omwwIyaQwTKS8L5KIvgczPVKy6MAmjkj1fdstNBeR09PLh4eHT5+XjE/OMdjJxjwzd+YiItxC6f0d1BKY5mw6T8mkrah6gIezahMsHcmZJ8+6YxCOYh/ebDIgkUQqODjkg1HztlJf9YqNKJh9riEWIa6/Y+96jAn2p0sEZm9GUd8Ggk0YPLmLO4fLJvJ27kHConGlnU/kjN7Gciou1QJVagPiwCgNq2rsOMRYCaHplOsRX85WiADiYCjYEFgJg5VgM7PuTSbHAdJCk6pRycuCWU2ZRSNtWr+e2QL9/gLVLd9hlnT6x8Iz6vclifOhdTr6OdzDqzsan0eZvy3/9L//ntvu5NzxCaextMsP+qNtnah8y/boPgonDYTmf+If+xV+FevoiASqtMjgwAZ8xShX+6RSK+PguztIvgpbZ6ItycGmzD3yg8pCrIPvuaT/0LSGoeeRPA0AL69LKMyCd0GKOSqd/AU38kA6qisfZeLZaagJumbMzY1rYCE4IZ94ZQ+8O3fHJu5FhmmGSbzRLlYgIJUyQrvbBN7cgDHzslHPncGIBJd+tF2Z2Uqynh72bfbvTcXvc7d0eUS53nZzUJODFUXcNz3t0wNiHz2yRow41e8aq3WbwSScMlVagfzkdOpfD5WIVNOgDOwbhKgFBT80jUvQ+rbuxxcdNGZ0GpzZvn/Ftwd7bg0PEYHVHBjV5TGfGvEtL0RgmhtR8UIK/D28/yWeHNPWiB7gnB31jZTgczCm100BPYfjMMRkIrvfSRWv4/DaUURyP0K5Cvx5yzL8Hd09lzaO7PWo8+SiMbwM0j/SL38a86Adyei3eRMTgp9ucp2Jz9Dq25HDMppuhRzZEzLc0TGYZFOz7FlQFOTEgudbWohYWn4YJBiOMseIz7RU0d/VoQNl26Xc7Y+zLtGacHRnvlyFfLYFVbDjXac3oyLpqKk3DgqNMSwdHDMBi8PmmRBYcZKbF0hfyGqs5V75RgF9/HeTrRyDZH0HD2XfwM/yfQo3pBp6lnXxUivQkilxSRnMe7Y6YEBauWdMBFFsd3OdAnhbpfwPi2Ks0jB5txUFBrtlGzibJYUKx90W0oLGHtA1wqETSMhfKmfQCLcdNixw9aUSUjzYf2iQaqs/y852KfrUJczzF8q6Nev5Fd6nZIgMMJk2KgivGv3+EBrKrpusHLZkvp2kYnXrKNzqkSOpmm/FF3RILVLopQrOgO982+R6DWzVaZbccC03Wz0B7aKFJNSQb+Odpj4rR1MkgNOGFgeTDNy4O0wUzx7gzuOvM553hTd+9mBfj6cvp/MV8cTef3y4WN752YDaZ4vcwO6onViFcTgyLiSNsSZsZiymOudGTGB0tq0rLUBRewhcBSj+qrlGXaeelKBHjLEOnZhAaBYSSmI6VCMGZmYQWvh3d541Hnd7E3zIY4aldxv3duPv5tP54eHzcr1eHzfq42u7Wl+2xu8MndeVoGWg5+zFQ6gBwulVj6MwrOM63OSqMPJYcoFzppWLD//N0HdvW/WRTRgIeEDsy8imEHFGt60JlO5b/OhSF7+GngqfApqxbkAxW4DCZ3iFRY8qlNcNG4XFkXQYundHFtxSNLt3FYPRqdvv7y1/+87v3//ndb+9ev3n9/te7Vy8Xv9xPF7PeZHDu984DPr7354BbhcOAcR12u816v1nhD3g3YaJBlJ0FXweMVctrhS6v4Y/ycE0xnMMg/VAfsiohaj6kXTOTAy2OV5wiUR88hcp3nQXx5HtA8LHsg0DadYoIU2WuwjURHKLTra57g1+1qygGj685MCQbj7xESYlX+fR/8LoSAxiaGiyBAWXcIiIuV+tcNn98fMT7JTIkXIQTyHIEcHHwsIuTyqEIktT11u4EdWTqMWpvAgl8DSBtueNAXXiBBwQf5+eH8DGrbgkDb9JxF8w34KzX681m/ecff+CnLKbGrgQBMEx8hb+Ku1+Oly4NizpxQgKw7drbAYhvIbJcLjnSdO3OkJBIG1STQ+vXSBVAQwCcg2bg6XtDREAt8HZ7e6t0uUOEBLDKj9cgCJQr6L27uyvGoADBxWJOPiqiCXJol0wSRlbZBSOf6sb2aRuaxIOlB4AEOBSFt+YIFMOUbvLYC0DHkFnC+mNDA59KoxVkoBRSVZ35xmuV7eYLnADkwzmn9CaYxRvEKXLz6HIpfAgiOCJ7Gb9xBuQH/MXtDf2B10+t8dAr+gg1aX+ACbLQB6BAK9VudQHsOQqyQYBI7rBEmZY6NzpDymHCP3SB3Ljdu/3hab2CsvUHA1aUF3f394vF0NdiZmcQy9f/MZYADfXCauxcvRXz8FNCFTPkgIne6S+qwQP8o1VqgQbOeJTHfDLWigK1AGOY7FORCcAmx2qoMCkCAbIcAbgjn4rwCWNQpl3QKqdObSjGicJRQWHCaqmR3i6eAdq5VnfCTFiI6aZIIAEyAGPQrIrkq/z2TcPkFzKQlgUQOBZCsSQVak2MGUlFdeqf2RE0gOrM4jURuinjstPB1Q9hgSq07szbdnqJBtUqwjRY94sdGEZdHAuZHoEanBSdSjNLYPo23AL5QnCoW9VpgurUYYwd13vvsej2MMr1eunwPPjSJTInhv7YntM0kuHfMKEiY3xryKjba9OsHg46z1xEzaeQf1SFkXiPgPaEBYgZvy7BrY4wfSAR3zizV1bvE8gNDlQ4H7EkaruP7nyX+wy8D4A0NHU16NGBv0A0ci/AuyocNdB0yLlz7Y9wQwnWnGBzO4MMot70YG64aV4cjrblGh7ciVDzrE/b3ZYwH5XNp7MRfe3anI1RWTsz6GAAm8MwtvvdfLqANQjQlfRspmStK3aHCdkj2DA5je2x+gxZz31KYzqcjDu98bkznbDqDNeMJO89mY27s+lltv9j87f/9l+3l0/d0dG7gPzJbN+ji6NEZdjAhVIBEPWJJcTVhyDo1MLoM5rVChAILEaX1fgUHwNfomG3ohmNxetq2Zzi3/Hkl8rPdlJebOJuBRH+ftg9+dQTPiKsassYMoRd+mQAdWLDvk4FpXmBoYfJZk6QrtbrfoZxmY1rT9Rp5joZJY8+gkUEU1LEcyqkFXGtYaSrgdFfktVo9u6OSx07uWyYbVyXfUV1sxGzc873xpnjYX3cblnTnLGObs1ggibcmtl5tUeBIezGC8qkK+EIJ+jshqM3fpDrrcY+FcVs6Z6OD0Od9sgId339Lr09J2osPHfjYB7Hy967dOCS/+wHRbF6aI5KGnAg9S8DleF2gRrVhHyVLfoYuk/lxN4f+ntDXTfl0sXYU/m47tXQqKYM1PZH7gPoaWsBpxfmLc/0rL0CRx/ZnKzr5TmYcRez6wIVaksr84tqV+OuU0512Z1xv4U4BVXZpcVI5qBu1yfI1EHdWpTtIUgzc4DiY1cMx4QB9ciSWyHOMgkKsrfrlo22gQCwKaOU6mY67/Cldvgkba5twrAyQ1gPX114xQt5TDsSOcTW+TiXebNMXkDlo1IsneHEu2bco3GaAcc2oy1SftmovDipmRRstrRHG3YkfGM1KEipbVJpxfRXOqhKjmeOAD9Otqn7F49KbP3vIHr4AVDth/Az/J+CvX8F6sqP4jXylBaMqcwwG0VoPOKmMh8GrS8kt+fsu6Yfq0pVgqjH+vDvSgRdk7avLaJe6Dm0GjYcc1hKaohLm9qvHddsvti63x7TSINtZjFYrUvMY+UAZgafox0bql/nq4PKKRVd8znKwE82ZWIN/sOh5hqeKbKPgwB8qfPTI4QzpEKwjkDkagWLHspsHMh8OTnQA3CeY6XbY/Y2m3QMDpJ6AxmQdRRKIBvKd30FmqxvoCYHoFVFC+HzedbzNPT5NDl8mYYzaHk7iPOei4IehlcnLp3hpeuHlbXrrSXTy+B1b3bXGd0MRrej8f10+mI+f3FzczOf3niz/Wg6mxot6nVDnJo9Qij3knX7Ysw202X9whNzJqN99YEaohtt2Mm3ZTF5ZXWqPdZqEcj2LdNiHKqaJfxGEpVrBhMKWgfTFq1nj/aPuVMmg4TTi4/AjLrb3nHVOXzaPj1slsvtcr/f+CMCm21ne+rt/JW7YuR6/BmgytEJl2Q4PvuGlHEn70npeTHRhQJZ+SAfEjEvcq4+0ucKAXzV7/SLBYpmoeM8VSMtcvtrd+Qpcmkn1bQLJmnqelRRZWRXg/nn0DDyHfxU8ORX2XMMFwrZ05xQO1zUNIC3ol8FOe9Q9YG40YlPZ9oZzbqD28Hkl5sXv75++y/v3r99/fr+l5fTX+5Gd9PhzaQ77h/6Z9/mSzjTIXDEIdniFKAAPIfdZoOrErvShIx+aMP11EU3xwpvNBt1Woqi7rm5Wzs5wjUBkC85rdlMXbkEMNdMgEyABkHmiHtKJsgg4FhTgUUTJNog59qQCghBjiFjJr2W99WZpdrsuK43zeis953WzngeuMde6qWYIBEyuXqkLSAoaVphEQRJlhLb49lBn3hvuVwu5jcVGNM0ReTDCUAOrk5MxtFIS8ba+y0pnD2EqFmOI2lycIFygdkjUQBH8ve7DQ4hqxBREtEdRHa+9e+AREREBCkowsuZwz5dtlmvCJn++Nvf729v727v6cXddssC5itdFcHXlKKFEZHt0J/TLiUTxyLlfL5A/cvlChEnk+lms3LeGeAgE0vsGG3TqaGgdRKZQzCgpGjGgLzrezeQZLNef/74+ejvFt/htdDoer02zOp2Vk9LLIZ5DacxD9fsXt6/YCQTLEKRutPZbL1a4huD7Qs7ewYzhpKn43g4Wq3XpH0kode39tYHlJjoUDutAPQIGiBB1+NUV2aJWVaErnGrq4c4JZ/4k3ANNxRj8NWnhk/+zDkVRej1V6v1w8Pjark0YkzsjdiU0ukGqEffAUxzqBF8MjGa1XKF3bBEbbZbZIcyVcowoIBh3N3eDvPrSBjDfDqtqA864Bi5bbdQg//SLQCfpWu+mAI4JY1VEFXO5vPaqoBUEMSEHzeodG67m812udk+PD0SEOYJeH8KnRUGsqU3ief9JpyiZ9Q1mU2ZzaMoJ1AdhG4XfqCM+FcNkEPkQOegSkTwoaf26TZoYmbOVkzI3rov2dIAHc2oeXh4KO1d8+HnSpkiupJSSBH4g1NNW3r0Hdu0QhVEBm2dFzlxCj4yog2UyRE6T09PtAV56oIDHTjebNb1EFMIAFiIP4S8XD3SLHPoeDSZEucylw6dHMhhUnGGGDiiRyNvDPF+Fn1t9Jnlz4AVNTIVYukX1yHv9QfjQhwNtunMcnDCmCUwRK+UkoP6YQBuGd3i5D4a2GrUJWg81ekaAx8fS6UV7HNAkFnPW9IXaAbSrIQ+2uVGLUIzCmjLuZETUGCZsV/0gWqL5ktF6BA50CCDgknmlL2Nce45MDDcue/Buu9wdlvBuQc9MgZzf0LPHXxYcoGILGnX+c2J0Ri+ph2nVdYPUAzaMjkS1mp9iW1jxvaOc7ZqhKhK8xVgB+wKytQn6HdyoCZtlBgmzBOQPaEsNaHmjkxeQo+6GaSLm8Xd3d3tzS3Dh6kBKTE4497zeYPG8GIYZXaN88Ms92fBG/onE0UZ9ad0OPJX8OonqJg2Z3Nmtqwj8Uyc/YmSnV7qpjmfSIEJJmoUSzfxx1xjmGoALA58Q1n7nU6ym9NjhCAy3hdN+uyfnvipj03NxysWguFoOprPe/NpZ7L7sPnbv/3X9eFDd3AiCu97iUxr0iy9qcTI2pAdUolx7PxautFv5kMHLGonz8UeS8GaKdLz00Pyw9zit5W0YP4REqWfIA7zTiBYsr3gMnrsXQ5DXRQad58IMfUlfKoIfGZDCNJaz0s89nf8f6u6JGrZdPSJWcBnw3zCqRzXYphq9if2pa8Ni8gEdSgZ/sKdkmgSDKwyCqwrpnE45u253nVyodd9TGl33G+P+z3H/Xa7X+92m/1hq9u63198dMh1UGPD5/HKFbZ68AXAJzJzw4oWU44o8xUipHWnbMdmtX8+MTh35+OuU5syKPLS9RfzUB2M+jaTbp6G6pzIdLTSKh+Xoph6jPvCOEM2BPeWI6xGw4lLzCSUZc5fnvI4mCRBVEAplpSfzaLjsDuY69Mc3DqU7EHBARnSWIddz7DBWN3vwTy1DCyTb7UPFk4NWaQQxJ0EkgYLkMltOxJUKL7ifmV8xmIy6jV1ORArJoRbddCymXOCiB1YC1zDDi0u7de+DMxhohqlqpMR7ZMjM4beiZlkI841EIq1mAh2EvCcW4fsB1lzipHPKCKbSd2TpChmzNi+e2BodcA8rLY1N3cYIY6/h9rCIq1k9pA3uMr1E82VBsOVmkE4jzQVnWmnRhd2iYMgVaCKztSqCnCGtF4UTePKa/5fOtJSAzZOlvn/DBq87+CnFWNTNsRfjnJKfnT+5WNtOFfCkgZ6TRV0keu/akIdKKh6Y7JSqaQc8tEfGhHNmR+NVTOqReXRgjM+x7OTXIONkWtRXn6nf+TNNpyYIIkpuTGHcWlfMif9cKmpxWK0+wjfxJsZOiWSNg5CNW2LQcses+lApjulaWgpj/YYmVIzDYZJuWuIF6PSswlY1aJj8pQ46TBOxPPmxVKuiPVVemkkFTjKiui9bB5EBZ7Lq4lwTIJ8zd8iDNklU5Pn45IoG6BxsHG+YuWxb47qJdsDNB63UTp19GNHUpZiG74KakCltNdPUJgnanb6kln5MkdGCw3NlFXCQrpKTBGd/dEYgrswex0og+3SO5xH5+6005+ce+OT98jM+uMX/cmby/BFf/ByPHkxm71YzO8X89vFbHEzmS+mhnuL4WiW9+fPmO2Jezr7fmd3OewOW5wSJhQ8LjSIG0Z4GXvJqqkApFURE7wmL6fh1hi+0XijKcFlwJ7gwMLlomOuK4QbAM48/iKK6zvm1R84sztT0UOsBLZ0wf05HQbnZe/w4bj6x+rjp+3T56V7Mrvl5vCwOi69TaZ36PYPzqnVi/movei4UeDzT/80eHm+vTvP5+fh4jJ4NZi8mt3cjSfT4WBxO5veeK/H9rxfn4nqOp1h7+iT77lalkndZ3kyPSqvg875jMaiDCzIVQF1HS/d07l7PPkwOD5hrMCFNENEHTYQncViU6/RYo0sLUaeKfLj6I4x0VAjY2u4zi7PxP/2A1eSz8fJ2o+2zthwYQnlGkUQx8aOdMlkDDpewwQ/+didnQavRrf3g8Xb21f/8ub977/6E0vvfv/t7pdXg9vZ4tcXpym1jjuc9v7xNCACPhw7uw49fMwlImPCrU8l5NohQYjrGnygGkWCS3pwgGuiJzDABenpuuOWEamMR7i22JI+BCwyiLEdl/KuNykwrHVonWYprWW6TgunMuNMY23eHoKPi7tMXfLJYXCNRgMHqwaqovh4iQ4XHAdJZw6Xi/BED5sRgE9y6Z0JcImNt4bIyLZFUahz9bSez25c4Xv9+eIG2XDFJpPRavVE1JORcCLmQAX6lj1CNYLYw8dPHzgS0xI2f/r0CV//5f2LMW63/QZZp/lwRPt7wxS7Xz63hILb7Wjsxgrlzk7elXPEQaefJ2PfmkEVnEDcxQRTvlMW3Tw+PY6n4+nc18Egkfz2fLUkfTAej3ALEJqgHPfr4cOH/+N//V+no4mXiXdHsJk2vEzvT3+M4MpNB3+fPqOh39ufDg+PT/A3GLj3AVeEfCcc1M12Sj16lwBQv4xG8aadnA1GqBAjoBZjgqiYSCPDxB9CqtdzfvzwGYuYMG15XXqIOF5UH45gFY3dLhbofLte+5IctzZ8dRFScYTgfrNZrtYMnsFwRBBIJDNgzbkwuAeVP2L4jyaLm9vJcLxmVskWAEfC78fHRzSH3lAsmcUe+eQQiRFZ6bOOxwiBOWl+sSHkHDmCzNlsN8vsbcHznmDLXv7YXIxnPGTNwnNTD4YZQwSY38xx0R4ePq9XSwwGPlEIFPTn09luMOx2CpgbLhbzOfZzf3e3mM4InRb+ONAUTy9jiCGnfvG+o8yRj4cMvWeBfGgTItYUxLxmr52Oy6en5dPj3t/Q2sEkXNHFxm7dCyPCOP14elqv//z8aX86jqb+Gq2jjzV2NJgSzQ16jz7vth54S8cIKxhOhnFNXXBzuZvokWHrjM2wWq2XTBDYLq1rwlgVQ9Xbfwbe2Dmbkpn77olvEchtHc2VwHW73mT4PT4+ff78GYWgDTqrEljFYrFgrGTx1N4wRTRGGilidb54aMc8wFzF7M68hStFGpUO3W7zNrHdlt7ESrE5zHG73+E6LG5vJtMJDBgcuWV8IgSjiASrkEMqIxQ+1TohEKMPxo97VD32qihKjjinAyzd3i6gxlgnPw/hDcnPTlb9Ppf7Dvu9ITpn9DUEYUYvPUI5CLL1FmejXBTPsiwAevVH9wRqhCE0lQw0OZ5YVCBpaDsywmI5wBzP3k7fZcHeYXNuY2VawDCHB+bAg2+uoJcwJ1SHENClPQRjIkCHzBOcOvFmS86tgeGgP5J1PjUhDwZjeDlGQ7AxJABMtIkbwXwfVH+WBx1sfAcHbdIyXbXPifQReeKv7+vilskw9QFOGufzLPeqUCJNVhpmG1yKPu6S+0RMEVliMCrYlQm0vU9/QCB7N/6MPVmT4RAZsMYsDXqsZ+zjuKcZ+hifSANgRfAlVD6SMZ5N/MFAOnE6GjECb+bzxXw4n0AcZqDJ2GcWR5OMQUZi3Two+7BNl0RFhGUMPEbOzd3t7GbRGw19rHc2Xby870/H3fEwt6TYudkNwSk8r5dPTHHYcF3aymYUo2BLx3nH3sBdHoYftoLyGXEGnzpl5/PusF4umVYIso/D3gZPxxl+Njj1B/vu3WQB/Yf1h/X2sTcw2u+j8lHHhmVT76F/GeTHqVkT6dduJ6+KURjy/Naf9qd96dQRwrmPEztztWbGdOLTOyKBWbHQYt0w734ifeONbejLldi1mDTZh85pP8iPDujzeY/DyLvzDClHkJcl+t1hztzrU0teutj42jbmLmiej9vOccuY6He2/Y6Pa8X3cai4s6No586xC5de6mQqN3AIy86SqNF9FwN9BpyceUnjgh962pzOez4XL0nttqf95ng5dk87Oj1PAR+O29NhdTz4xi9/+QiumNTdH2J04igykqyOo8mClZfjHmiDpaF7ocu0e4zPeQPDVC2HC4Z42ndOuu6nw4Yuh5i71QcnH2amQ6d3xJL1nNAcH1TpJ1rGlDE8R5B9Rf8Mp0NftoUmM17zy5f97gir9pfLu5OeHyaaUacLZuYLJqdmoyBdoVFycEKIPt0tY3A6+tRtphxQMh492nfOVv4BaNcBhVahS5+gandTsA39Pn05l0w0D6YLrShUdOak5fzJBFaXgUotmeE/s4LvQ06cTEtoMnGJc5HY5LnnIUuZIDVfCUuW0dOL0382Ju/hVDCTQuuEp6yrlBZoUxEJZHTWGCjeiekIC/9MTmrft+/7+1pkJ+y59Me90YS5fDDsMMT9GZZRLBBRfVm+I0m1kUZNxkgMM8I1Bi+zDqzZf1GcY8g0jRurIVFYV605jHpj72nKneiqyNGvb6bonIiFw+OdMjn7i8f6JiXB5vhPAF3/EH5a8WfZ3+LXae1pBMRIa3yT9uR6RLcoTjNFv9TQHj2vTOuURixNpXzRwRgGnwaYW0LfXFUpaZvkY6H0jEZIyd3zT4acX4E22z6T15zCkEXF9NdQrQsumPSXHQ20RcGplhsInwEJ+mVaT6DBzuBywgj/ShFmkKzwKQSKZCPSV8dqNsrXGBsmkmh6JL9T2DYH5yoHJh27YSQQQdJA5bRKiiUXaxY4s1zzi4nkc276OTDsmlQLDMk6VhWO14TFjUz/HrTKcCrRuXDvI3eEwNplgPN06U4uvSlO76U/6bBijuaDyW1v9Nv87sVoRqByd+t2zO3tbHYznRCDeTFk0J8w1+ICM3kgC35K5/Gy27CQs2wxWzmbZGTbfN8dGRsMw7oiCoDG+IanqNJNmRRaI/1kwizPOTC1emcBfxDPtKhNacnWBEePHkSNjIRWDqbXRw7nI6vOlqXt7Lq63m12BPfrzWG12a+2x832xMpHrHjRq7PBvwD+NNWuP++Ob8aT2+n0xe3NLy9v71/eLV7MJ3fT4Xx8HnVZ54zD8spRFgK4QeFYUpxWx5D56klLz9yOHC7aXs+i2BuYLEq+ykBbOZpuqETy+tCtwQ2dgKjNt1DpOudYw/Z62iL8FMravwarlCXnlURFyD/YRnBWA9ad3qk77gznl8G8M7odzd7cv3r38vX7d29/fff2zds3d7+8nN8t+vPhcXw59PSWDp3D0Z0oHPN4Gvq6BtikvD0XFNxuIItxDc5w8uXD0s0nCpZnZh69aVGFpNWk+o+pVj6gJIFGRUGrdIg11GiczHL9CpkCsnQJdVPsDxLuYHgVUu+Q0zoC0PH9OMYbuEDmssLiQ7IY481PJrMpf5P5cOqbIPEvsA39gcNedRpoVRCuF0NQgTg09PT0BDOEGQSTm40/xjweep9CK1RNv0pBnDabuZOqIEOVBxbevUNLWSJO5iJUDEFywnUFpRKBbWJ7gmeiBa/B4nHU4FWdZ3FQVFpCQavl8sOffz58fhiNxgTsds+5Q+AM55O8L0M/w2tf/PshJjAkPu7d8mCgwQPR48mX8kIO3wN+7PpckuGbKjhhREP4dmgABmIa9j6GI5/9PmEMasYV3a03tEEwg4Q4QHg5IMMqLQ5zY1IehVgT6sDd0+PjarUibWQ+n282a5xYlEZoGX2oEGIkMMmHzmLmvSHgk0aH8GD0nF/FghmO4reveimYBsAkX73HkEDWaQScGTp40u6d57YO5SQ4WK+LMbIV2X2K2HN6qpcbxg2g6ItYOxrAS/Ye94THjBkqGqhAmbYCVMcqXt2/uLu9xZ8kx7kVz6018tJqsUoaPcAnQJFNp7eBysmpoR34pEEmUVWglh2Z43a3f9psHh4eNgZ4SspcDS2celvpnLFkSNJNyEYUccmFP884pw3nHBYFZbThiFDbQ5rWZGLkG6NFz0RyshROKqHqMAmfLck9C17CHaHJ4pZaRVCBc1MV4pBJEaC83c7Dw2e6ibrGev56vQO/RgLUGMKMY1RWUTgdhNLkOXSgKVfGDY1tyJUac9A5gmTExwNJk6ITUksi6DnIilzjeujdJ/40O5yQHw5BB3JnUH4lijT0KaUtShn1w7EPBl4BBFqhZyKBLQRTKFplkhRYVsQMGIjbxMHqght33S96pcMMGCujH6HGrAVtW0ncR1+TjgHbH53ZfO4tGOlNehaeGSdynnkb5dKuRpj7SqiQ3Q9F1adhynWxRJOE1NjAZKAV+bNKjCtDaoIra30FqiOjGFCEWCnmVLSYgTmpmba0kWL50f7Td1KI0eBsGPQ0oy1WgEhkEswMfQoJXPJkV3VawfuvcvdK3XdQKo1qCKpZHC6XvKHcH5Cez6bzGfw5b2c+CQl/DLvuXKMi4yf01JhFp+NoMnYZxFObTsfz2Wg2IUo+120dmeQhxQzMsd7JEkmQh66pzXvvLiGHBYjGGACMFSiDCxazh2aCTXozDZO5v3I9nE+ZHPcq4zIeTAaX/ug8pOHd7vCPv//b5w9/P553J6L8Ibwy5NzJouGhQSJhXrhA23mvP0xmNwax7FslTjgTHTqTCHVaeUzm8A+iVgqDLGD+InP2ahRIG+PAMRE5oeRxYPAJ7Vp56DOOLCLDXmZvyNqy4yL6wolEz766ZV+3luBSXvQqDz4ilMBZO3FI0hDr9bnHXEwn6p/aZZk0GHg+hObbyWpHBk0zqQOX/em8OR7pzt3hhJo47ndMUGfvh2E5ZNL03br+GpEZdE0Hy6GtDmPaAYMLwUJ4urj1wqDzJ6vds4e3vFmGaSFDCJngwioqBqUxgJlFEYoqSHiC82B19VeNGtRxPG30QIEVmZ5oV29WTWWY9DCk4bDn1mzfF5yPB90R43nQYbkcDwnoyemxDJmfR2wyUzDv8LHXoFBaqvEWTj23WSDZltJlej70FqrVhxVL6ygH1F4ryyGBJDgbUoJzMHSkPErHc6NIqObPAatUJO0/dWMH2Uu0zlGzB9+ZTA+9eyTDpSk2QnuOflVVdhmzbLMTe0WhcO5EhEIjhfMwU0lpG1L15h3f+JO9Zllx04O/mr754hxm3dH2ITEqDzq52awz7nTHXaYmLNkJyKeWmKnycB8cZQ82KpKrrEEJxMCBHmzbWsocQGpdbZKwz6OcPtzXLAyAHNNDP+qyUWuzKfMfAdvNN2Ta4z+B8PUD+GnFn2X/BfzoRABZBVhoJzU5ghc1KtPpqLJTSr5mQJJPVOL2hGhBCa7WmDqcanHBBUuSweWoYls2WtAKaK45+wLaVJMMSPlZIp1k+hk4cdpzddKUVhWPLXzRemnBQ8NqJcivo1BHy7IpQ8o/vlPQpPnQRnRSOSgm5SrI7yRTEmg7Q4ZL26kZBVZJCIZypYU27bFNV61K5+tLuvKfA/Nhk3oGaLKp2xAUKu141wfi+NUnhV+OleCToe98gnYyG3QG5+7w3J2c3YshYJ50h9PecD6czCfTm+H0xfzGHwVxL2Yxu5mPF1MW2P502J10u9Phhbhm5I/jX4Ysop3zqLu8HHcXPGm34ZvVQi3TDvNQ5hVTyi3vTArRs0qGOxkTwQmglReolEenRQy3oYMQyQPwdSi3d5NlnnOrQvvQk+60k6xXrQQWLFY34zMvnRmWGP4zH6OfwV/flAFzeMIXGS7uF/evb1/9+vLlr/fzNzfjV7MOypn23AbyKiEuiks2S9kQp7qT6/rt4An3WoIylRR6I54pz7NxZ2+JYr3GHulTFKeF5oTJPuVBcYgkkX97H3D+EMPy1G2aTU7gefoHQCdS/tUnHdkUNj2YkuaP1bd36AyOl5v+ZDYa303nL+/u37158+7dm99+f//m19d3r+6n3lgwRDvHLpGHTsLR6wC6y/oS57NXdAxHT3iCudHk0PMeAn3admwK2kaAzMrXOjJ86rRwq7RAboN2Pa2cQqv8Oq2iAjJ1zeP6XX16kB3A+mYx4FThFKjIEOYoKrAif4mCOj7ip3sNuF73ere3dzjXN4vb8XSCiaIKHGu87APxUtcIUMwwBhuE9KTJeXp6giyxKC0SzRKaujq3eqDxkoI0jdarYSufTIpQpsH/M6hMgCZIA+icIIFGaYIWCZ4hQkO0ApGCkg4Icd9u8/nz58fHR/r1/v4FBMBATfjBBBh0IXTIIIj1gYN6B4pziK+rxaWDwgiXbjymPQRkBJMuxhL7CHQGjcES8kINU4EIfEoqmzK48BW6gMMkYl1fzOGFPnshr72klHx4hlVOb29vF4vFp0+f1uv1PI/hULrZrEvzEIexYoME1MgnDRppEEhzhBqnoJVCwCQTIBNMoCIoEOCZRqFYSlOHZbdVejBCq+2Y3GHCh3+f2eG42W6RAt+KvqkgFhVQVKOG7qnbcOj77cZfU9LCEudbzLA61/sjbYLevLu55bjLO4ngBoRSaQlL1ZKCVmSy7eXiGfu6igl+JQqTRAFpqMH24XhaPq2W6zXmsd4hu7sQhKbU8oUavqusxzm5cWzymqFs3KgWJbAJmqMPYZEjFeEQa6mZAcgFAoE68GGtRK0Yl2zzj1ZpotOZjEaMtemUuNcxRV2IU8qRU7pb/DTNaUkBt9vtZugvLfmGJqdGt4Qw4xH6onPrvWsgu/nlxpnqJQHAg8af6LqAFotytU5bhgJ58oLSErNk5NTWW81Xlcr8Ep+3UKXwD03SFFUppyrCX/zRYCgCyKcJ2COnmiCnSknYNH/paNHCj2srPd5VIRaDdhEHoNdYWJnLc30+vxXFmu2K3zBfdpM5npnQuje3twhPpgjpTQAGirLV4osy8mGIeYt+h5wOkFfLVRX5UCCToNAsps2+9wXDFE36eMUzoKGSBZokVEGgKfYdDf6oGUAp1cHH7ODnUDsmhLsBBiaScoooIEMhlJuBAH7J65TfJKzIqsDMpTd2OjEwd1tvQvTOheOBOuWrXPD56ThvLpN/3/q+mDM6sDEVVfPGjvBcoEmaMwym+2jofJrMZ3QA2sMa/XW8iTMnDDAq4AH5vRdn4iOKGkGADqJmo5n0ggqp/UTq5tR5Jh2DFYBGiIBWGEC5zUePC48Kb2AynvpkbWc0Gy9Ou/OnP//8+Oe/ns7bkw7BucuQ6rkrB0tIqN6yDaKJ9bIZgAE0d0LYI/zbuTTPefq66UAO8WM4txOwHTl3WkN2P7heaj0dgqkyhsAmqMWg0CqeBDWNTSCLtcelym0MRdbV2dFnhO4NX6ytp+P2cNgc8e6O/vhRtj8O7pPaJk4Qdekv790JBVuxeY/8u+WFP2gHYzgsa2e3YPZHqK33h/Vut94d6gElJ3u9nWYW2+JK4v64b+KsrYSxKUyTxnR5vVhDmT/WnoXtoh8l60ZxtM5A4kT33x2F8OvWKEPAtyC5sUyPKqxaRZMeVIGKTiL3C2WWthSZcjnH/su48NfNB32tczzADrEq1+6B7/AaDfLOY3M4gI/9uqNiRfvVIQzE1tBa/Ey+Yh4k/be5xg7aGYuJp+qhbyacZPBHmnpO8FZSTQqkNCA28UN0kkbcPiPTVtCU+1NqTPTUxV4SynDaORBNQNEx1Dn1Lvvu0YcJa1qU+ViRhiRTjCW/NCPKFPbsM0fYl6AcTA4RA7uzvrJSxbGg0URiQQu0k23UBGJAki5k7ss2PU5ThtDU245cg1Bv7kLT/8sn7dRYtqUowVvWGl7Mgmjzpw5lxxVN1kVJUpbUA4btVGxsxZlbeLkga+H/95syYvwEGoRv4GfZP8FXNVdm7LoGTc2FmC0FclqPsIkGaHyCOGihkirde5OqCAhxP1XTFp0v6GSvZWqsUXV1UjV3rVtQmWHoa5AakKYr53u0VBWKMRLWC7SlheaxhQyIQBDaMqWshGOnuHWwlRLJ7uTxJfBzjkiV5ohIZlW+BwcGBdebWMRsOBGar4IaWRZVx0ilcoAvig7lSrT5daqGr/lX7ZKO5r+CjH21WqeAGoZAW6USQNLuxQXrB/CcSIEK4Wi7tswpS/343B2f+tNzf3YZzrvDRW+0GMwWk9ndZDHnSDTCUn4znyymLK2D2aA3GXRGF2LHy/By6ntfg79S3Dt792P3vOl1tt6HsnWzw+VAeej2yF9GzUnEMRd/iQXRwpKwFPIt33XuEZGg1/S3026RkWb6KMr9gg49I2eo6gtZ2wJXIhNOtGcWM+fa7FAMGDd5hNbSvwConghsMhst7mf3b25f/fZi8fq+M+/t+seH02p93D5sl6v1ivDmtDv2CAXPnRF+pg/c1sgJQ8yW+a0Z0vBRPePminLBVMlaoMCV+ioR5bVpjiSp1OS16TK7Z9YeMRHb9Hfww8yAfszXZc/PrNZ+lAL6Yzr5eB5eunfj+cvF7buXr969ffv+3Zt3b16/+fXN7cvb4XTQHXrf1ql7OuCiu+7Uqudc7+W6RFw4Av5Qos//4BIfWYNqdyCtCsVBKdUVKJ7xFZx/jG1cUus0LmiztpNZFEKpAfLrWEA6lMS55lCxIAWYE5aWORWcLMyg0QpZVQUAEQT9vKxoeAAYNQLmjvqD3u1wNJn4KxvTxYIAc71aowf8nHjeB7jAWSNV1CCOw02CHEIyTm9ubqDGKVGfDk9aVIF0XUQIe53b21vW7q0/1+JWBfxQ6qDVJ/MUtKLPsTY4Kg1a0Qenn/toyAe5QDXkJaaUgkzOcrn89OlT8fP69ZvJeFIu8mTsL9SgCBD6OPmjoQ8utK8Q9jUK+70PHDHTUDga7be7h4cHtFbyAvp4dU8KozYjCufmyhtsGDlEA6TJrHwQOUZGr1BSitrhQZayS0Uatbx48QIV0SKl9/f3yEj15fLJu3VCHD4hDwsk6BFErhZBgwiZpQEy5Sy7M0hBE/4KkheWJ5yCRlHLjx40ORlGHiOjQoABGgrZbjbYCXVYTcmHT9rln2J3I/JyCmo9LZ904nNzEAQgRiIzrr/ADdNoBV1gcASCMExb0AcNCovZHJ4fHx4/fPhA1xZjVCq1I2mZGUDmVTqKktNYAqcUFZAPERKVSSmnsIf7/+nTw3qzRcksGS4F2Grw6bOx0gy9yhLZq0p/7Ouui1TZNmnYJmghbeSZl+CosVShsdo7gISOIwM/vVCdRWUpdOy12WQ6v1kw7kDgFKAIIqABGCp1Oa0jgE6gOBwN6kX30klMCU/gw+pw7Btb6RQY2CDkbkvnMjZpGn4giBkgKHSgSQJ7AEhwWq1kYdIyoNaYbqC6g1ZIg0+aI/iQpXcUNhoD4AqgtBJVFwTqYrcE40yikVX+gaJZFYsIOc+L8P9JUCSU81hVahWoZc2wOOUEboSI7iBiaLVV5JIgRqnROq4oJOVy6I+4OX0UpN06ZdQ3LeC0qGi7xrD24M0ChetI15+wFgEtmbrLdC/zcD7A0P0KoZRmVkBun0H4ki5doJxRGv1IEeTlh+g/yix8QCbcPPXXvgDxvUeheWMUBJLdCh7AgTGKzo+R1UCml+m8mkA4RWtHlMyEfzouN+vH1dLgl8kQQ5lOfOIRA4tIjiZarLdNRSMRwKcXIMJCo5ADX1hbvbZaro47QvsTKhi6GY4ZwKg3JDqtZF6loXhV0W30Rh9BwSqU0+5wsD84jnBAoOpmEvLTJyzjjuXObLqYjKaj7ng+XuAgPnz48I+//1c3ZbrHy/Dk7dXew4RVaMZel9NVhHu0yUcJsDf7wb5vPBjowpCK9Lar+HbRaBk96qTAwBXIfkx9Fx4KVzn0YbZJIJk7uSvXKd17CXw3QtARCYpQz6ahF4TwPdwWOe8Oxw0fZsLjYXs8+r6X3I5tY2GJ2AqjZva3N7Ug2Mvf8YJ28rPpz7ZjvDh4XPtC38Nqv1tz3O03+6Ov8mXcV+teolIcRXPIwBQHdOBNOLmThaDOi3syTKPeqi6yX7QeiWREo41TztRIrttDuZvIa0LIx4qgoGBQka5QBYhS5lRLrC54xKGIfNqO5QyYdIf9KWbhj38Px377QI0/804OxpTHalhQfLArGw8cawrHqrVPpMmmBrkZKbSvAWoUto+IdpWVs4NDhRztslzWJDub06JLiW9nFqg4oGMoMS+kIrOySUI7YkatGkZNTZSIgc7wzxjtnB0NGpKmDPPrXXbdw5l2Qj4MypVtZ23hj5IYduYHOsp4I7hAMsVDIYZywbROaJVhwheNZYYsZuSMP9WS222oQ+Uho9iN6ol3K3qPEnrOjowKQVuu92paUKWCLkTDrOzYevLFkZcImfPkqyfPokP1RIYKJM13TgtouQj9ZWhrpuHm+M/gJwg/rfiz7J/go/hKgBAZG8xKp0/bnGCwHpKpKnMO2I3ZWqAQ046Ri6CizaOucyaJaisZbrxJ2jDC3PS49pKOMePZJ3hW+xau3QBcESphhyZd0NpDlTYLWItQtTy20DR6hUKqaqGrrVa6QXVoaTsKWplVJYWk/ADXU5INQuynBkLyy9pEDs4VMGFHibXq2OBXqr5bc/8mP7Hp9TTJKn+uwIJSW32uaRJ0LIkMj6Y0H0h7/B5K/3X8kohHVDqy/qVHwDw692bn/uw8vOmO7rrjm8HkdjS/my5e5Fml+5d3s8XEJ5duZuP5aDj194kv496xdzgPz4fB5dDdH4l3ej4ftOse153j6rBfrZfGVLkWlEnPyVNtqjq1JGQuw1xVSXJlMNLAqzktVMpjmBffcvehPZp0duJYds8/8ja6ZanK+tVMyILdawY2xGKNU8cH02cJ9SGikP9rgDgTVp5xd7QYLl7d3L6969+Nl5fNh+3nP1afPq4fPj0+PC2Xh82uu0Nb3XFHXJ+hhlFnfUMFH8/0p21ZhJqGFcRk7cxUujiPaTbpAtP0bfU2/wqQHaZU02CdeWkh+s/8a78rppKG/I8gPPwAXB1SYjPNxyYL+8quH19A1h3sz9POAAds3h+/vrl/9+qX9+/e/f7ru99/e//6zS8vfrkbzkaXIUo4n/oXt/Z8klq5ZdpbnHCGcE8OdJ0XhvjDqvQaTgMv142CJrfF8NXgmXC0gQCnlNYUVFoKegNXnMq/Jhpw50/F1eRyTeNDXtP2JGsTas9Vyuyo+UEQcfQ4vXgoqyECslezDLX02vVuso9w9Ae+Lz41M/WhbLgaT8YgL5dLCnFh1IM/oNBc7q5QCneWWFS3zZfu7NAJgQ2USeO6j4cG0pACgVFQcQhi8e2GiJf68SplA6khiDsOTikBTDLqFOKqCa83Wz/XjQliA1oEjSI9xngNHAnDqAUCnHz8+PHTp0+cEpHeLm6V/+gbGW5vFgADc7vfEUrTnQal+RGZDWz5FpLz0J/8cB8BNvZ5MS09BFoxhi9onNDpYBR6y8fjLK+HQBk7H7c/EDh4x8XYFzBTgz7SelSOW1EQYFjAP0wiETThp4SlfdI0lBt8Tnd3d6WHpydvoiltkF/6J3HdlOEUtsEkDRrESRgABzglDVCxjuo0MTCt048MUPLpBSjoT9NrpBzXglMGQdc57pQW2VmtVjRN3MWQ6euL+b4SGNj6GhdvqIEyGnObabOhba9YDvNAxyU7MkYC7unAGNTIn04mdAun2BMERnkghVO0YcCcFp+enhCTTDcd8gZQoPiP8o0/pZbovdKyHeCUTDQDYC+r9YY4Cppo1TGVHoE4HUTXw2tmL5/TZyRRdzAmx0Gq5qN8EgCdDD+A2ksmyADkMufZp96vQfTk3KLqONaGXaaEjvcX5ApuZjGB6rAK5xyhTMIRGyhxqAsBKNP35Fgl70LOuzZSmN1Y1Kv+d1tUeru4AZkenI41TNThjvPRVywhgA+jEdzmJ25ZHGiC9t2Jy/uhoVY2Q0MkOJKugUC6WFUSa8Vy2k0ZclR3APY4UqSyxmOfO2mrg0YiBEyovrYfr/nDgfbcFIUBWhe8VusJByfNQsDIHJkODTdloFEXUvwNZvc4imHWKEgZR8SEMm1qA7BWdOANkK5WID9UcL5D1flN/cy92g7TY3zdzu6w86Ij5/Q+A58jQVQygPDwBeSh7WuoluqqaLehZ7FQ8g2iGX9QCA8xqywEfLA5zW7o2NfkmBxAP/o71sU25IMeD0Wn00z0xbrhWxYhmnVAagZSvW1eHoQsvkJl2Ecnvmxot12uVi4l/qaye2p8HM+0rdo7GCjKzib7ERcHMZgs6AGMEBmxY7v+7JUwBoP6y/u2aJ8cRYK1sMVAqDemqS8wYuqIhsLd4qHX1BfCebsEFuibqk5nN5GOe8nh4NAXve58tpiOZ5M+i8T8vLt8+uOPP/7xX8+XzZmuGJ57wzy+5NMceHEE6eocPtVWIj2OjF6/quMoiX+D/uXKxZQP7l2NYI5u1rj0whidCcfwqMNid0EK4fpaAy6XzZJ/zq0Rqh8zYuakqpsV7jxJ1Ad29A/Ph/PJXyY8+Vq743G92z/tdqvdZum77vdrTNzbZ+gw9X4xSMud44w79SQTfk5Og94zna0ZFAm1zf6wOZxyg4ye83q/3xwO26MP+/lSGEh4n1PvctBfVSwYcmCVyG5DaFFY2dkdJqMXuD/7+NLpQnd7/4v31KAK145Ik+0U5HQ8yJJFeSQ8+0T6VvyjjuhSz1jNoisV6y1M7hJSibOMf385q7k3cdif4nAM+iOvD/hymdGwPybtO2Uwk26ObiuieoYJEA/G3fjMAXasfZvxovrjcdlPMUI7Nq5rgxwbs1MxWx8cdCZTIY4nHTdr0BNlJUqgiUGIPzWh3OoyloZS+Dpn265Rrs1bzIE80vKEVjlSJV1w2aHEjOqmBRLpkGwduWpzQpmQbLpCYejAyGGNFMq4KIrnzWYm5CDDgGNdxrLf0649kw1NW0SdjEBnoV4XxwifmKkos4izMfNyuy0gdyo9LUax3rCfyTEiRqgkYTWW75/9HA3GHDAARf1mU4ZipfTz/8OmTPX599AUfw8/KflZFYbatQjdXKHSCv6MT05RVXV2gZadUjJRvYl0cyGkmkd1ZDrmHmtQ46ZBVNONfuPEpF4R+ApA+wbI0mLboh/iAFVdY9AuwYk5Brn9vtIokKWCpjgJrb5SJorvZLQVSGQMtLWSa47ypkBmq3qLk8GQjCYHVVSCI3C1Yc4pzKnIheCxxRR+nC/Naz4FTSJtfQ/X0krYUy1c05XgyHeOP4YWp0nwj51EcR79WeJOf34ZzM6DRWd80xvfD+b348XdZP5idvvi5n5BEHU/Gy/Gk9lkPBv2R/3z8HwZ+BKac/+UO2VO+87x0GWmIbDztWePh93jDq8dJxvngPmdCQQ5ekw0sSntWhP1xj5UyQxGplCq0A7h8xu1lNARIiakCjlxlQXUE3QllCRFoOpVMSV7I6JcuOZi+dRyUtMrwm1n4mPxVCUmzGQhrQHxLYTst+DKSwTev/RGveFs2JsOD/3jh83DH08fP64ePj8tl0/L/XrX33fclegOb/qz6WDsgzqDoU2xZusEFLtNq4jh4uqQpUUFc2JuVBBw7H6BJk9hTSNViZ9M8yXh5yqCZNuE/lCb30DR/CazQL8SyhzzaTH8rjR52Unyw/I2uHSG+/NiOF4MJy8Xt7+/eff727e/vXv7669vX/3ycnY387WdvkHmcOzh6J0P+OqlDNrSpYwvjIvpKzM7pHGMWBNZGOl0wgMcgasGfgjNsgs/qCCitqNZIJ9SXBCgTguep0G5nj7X9jVTA0xDlcb9rFJy9HYCVDQANce2joEEd7meZZTkZTbMlLVzPp0RAMfR9aI0ceRms+Wox3Q+5DWX7oBQhPiELjRKeLXJj7wQc5LJKUEgOZNcTwUBfIDwLa6TjhB6IEGTcIUoHOEffCpb5oTpXFfIlMKhUmWjgRCLHEgRky+8ucAtEqULXBOGVd0unPzjH//4/Pkzp4vFDeN0TRx+OFD3/v5ult+6Bogx3C5wj9Pnjzbb/LKE8ZQM4GTAT10HRgDjyfpJ73zIJO7lA2/3t/6INTnE+dABzVv9fbHowXivfjYCD3iN97unlMmAIxKhLhLVOiJwpBY8QweyJWNuQdK/RVe2njeVADRXlGG1dl5oC3wqkg8+dK45NASQSRoeqAUO1CgVLc+C0cfQ9E4h+h3U89myeFo0wT+26MDY7z9+/EjEjuyYph2vHnP7WMJaMJWi2wMFIphWv+edJvvjYZOnn/bGWU2gBYISuSc4mU2nue1Gevh2fCE7nQWf6Ip6sAGfdCKNlPg0FA03Gy7kQA2aJIDCIQcgQX5ySNuF641vutY3h2XGKE5p54Iq6Du3KvLai9w4M9Jr1vlWD9dRCleL+RyyiIluEamaA+Lqas+whJa+6DODq9Ykr1rTC9aRX4ORACcqJwCpkoscgCJ4sOvPDgf3WTq+5AhqZf3QZ3kpj7qIHAjRoyVK7cSIcG2CigAIUEMKGrKmsb2zA1UopS4agDIVaa6qAKQLmQRFVQpliq6tVK8BRQ1k6Lj356O0zg/KltcGFZ0CKEg3/VWnjMfK8TRSSEdSCcucXWBPPQjIvq03YRC0Hljb+vgB2TthJixOYC+Xz+FTZ3bou8YdDqKFc3DgKWhCpPWPfHsCvyMrTsRmCZQ3+jGhWVZ40HNk5QgpSDYgakTjGGavZhnpMJyO06+NVZFLUoquKwuHdgkQ53RGC7FeEawRgkgKnyRI5tiMNfBwBhxjmWpQpSY+xpkYOI1g9Nh/Nkfgu+xgvVoXP/KR7cviZz6fo32sOWzExr23A2GUx8c8wcwyVLqlo8A0Xle35Kk6qm33O7w2lZkb7mwoymf8QVLLh3jUVU2gT9n2mQk6S/cMtqfzqVsb59N4xDQyHnWZ+6aHzfHjH3/7+Oe/Hpl+eofusFOPLzEIE4PSmIE0cqHWRHrKaWN0Z3rtZJEfBPZSFl/0LNOHClAnEIE7TuHEStRKIbwhMlL6/nGS9JhvR43IeZZJlaEc2mX4Mlfg16Ef+8e9G3e2mDYOx/PhvFzv3JHZbJfr7eNm+7TdPO02SwbX6bDJO6WOsNztHnq4xBCEA4jHB1UANMiI1oFhLtrtGBz7ze6wYj3a7pc7d2Tq3b2+t8ZNGISlY5zNvTMrvVo9Iut83J33JVu9SxzXU/akvDtNJcUueshFt+QmIV1DqHgzUZzO2sHpIK2v7svWo1KqNZqp4CSo9cghoyF3QVKJI2WM40F+SiOvh8EI3ILh6I6hGzEsY+SQIsdp3L1L7A5nmVkkr+Z1noAuPaNXq1Bh2n63JbnM4BacmBGuGDGGVTfuJVIl172gRecyoztx8GW2eVqAr/2gsm/Qpw3VaEhgilaz0+KfgvLH0IzsEJYL0cQgmyOMaZMS8sG33SW/lgimNWTJkMYJIZbpFFIygcRZWgmWQ0z+w7GcD6iu85zREJm8BpO7tmgu3Z2PvWP/oIGzwoKNMt3q6g163XEeX0IPTCh2mPJ7VCftzoD646iO+lqGzZWWKUQfUZsBCM3BhmPTtPNs7uHIXGHfJHKJxUk6RmLV/883ZcBoEn8RfoL+s4bs8iszzwKA8jg4kPMMnG8ivlDdWVr2EdvkJNPHl+wDCET3HCAkShEs9dFXJmrDTUVrB2LIkqw9+9jIj0ATK5o5rYRp+7NpTg7zMd9Dipqz+k72F5BmQRCcPRoTb6Fa5T+mao4nAOkrLa0oOZZWSSOb3DSnzFbJ+dKK56LRXoBhVrWK87awaSWUmlP+f5TvRHbNj84bqKa/gStmwfXU+aE9XgERQWlOnkFhXZGbhOsWY4iltNPPW+enncHsMp6eR/fdyX1/8mI0vxvPXsxu7he3L2/uFvPZ5GY8nPbxi7tDtyyYJC7d46F3OPdOx95xj9N13O59GRlryW552H4+7D6tnx6fltuNL6rz/e9uMTBMvQ1VW+TotZHYZ9ML8AZDJMqckCnH9gPLHqvrlLVRW80mZRNQCi2JaCZdp01msMy5LmXkpL4Tmz6beoUZV3UW6fyoHGmjnR9oUyZ/lE0rJ4JVRLwcLvv1afd5/fTH06c/Hx+IiR8fl+unTXd3npwGi+7k5WBxP7lZTPNa1JvpcDq5DHq+P0W3yZe2yjn8NHIpTAzeWdmW5B7WM0yV0/OMKpXYCh8tNdoTXxK4uxk4EG/oNCKGgiVfpGvs5FnOc0i9WFwBCXn23GTGksec4vTgSy56o9ezu9f3L397++5/+pf//Pv7X9+8/uWX169GM6+5Hnsnf/Qah7Pni+pwaFiu9V5wEfRj/ZDCWTAY0r9HYWf8cyTy2mRuC294ecYwaTs5Hgyn2Jp6cKV0OiyE61GdBq4Urglzs/4BUCPni1cUr5QEZDnq/SbNnGpx8Mk8XuGZa05Rm0euF810jk/SJOqaz2/mixuYwLNBaOJV9eG7RHZGfdkXrqYRv1glQSwKMYIfSoF6KwqeOq595YAzzvtfCACoVSIWEQYnyLRF0SavViENgFDINIdTDpHSADmcEqUDicXEKYmKMY4wA/+kP3/+/McffxQzd3d3DMv1k9scnN7c3kATZI5G3sBIUrir64hjQJltBVjkFC3jW+PeyXO9poHOiv5RJWnyJyP5hPn12l8+ms1mBPYkiHThp1QEf9dNGXQA/QpZK/CgiCMU4ITqpEshEIF/WoaITce04n02YTZocLVYLFALx2tz1+ocVwG0UUXooehAkDQ5GLUKT5BMNUrxY+WTYYXtMvpBRVicu/jotWcE95yhCmIJ3TQIJv6nkynF+tEMo2U8HHnbWd5BwwfiunIosNNZbzccGVaAbnRelDvlb+wLgAB4ACiFONRomlOaKOYrE6DzEbMUYiDUAkJxWjnP8vuEKPTi02q52qyZNbzfPQH+bEHHeRcWqDiuuV1Ax/NwPnphtm4yqtcepztghY57evLhMoYZDJOv2iktg+Tf5wkUMQIJTp242tlqKUzooWPQyAfh2oOckhkBbZQjPKABZj3FvzTbcwxbPnZi7vKwVoSVWiiArIDhv6BakY28BwrbAKdUZFvtT32TUzgACMUDQLqgOATUcqtnGkLzVaX6hSqFKbsMpcwP5FxLwb+SAqhIWxyrB41cAuCw8qQpIa+VbB5ywSkHWVKXDiPZ8HO/J66hgFBNhRCH12NxBNe+b2Iqn9k5mEyn7sGgxTLjDDTzM3HRX0qiwvX6KNvtmaYuWbzlh7Qv0TifRuOJaxGg6Q0ow8zIx97hyk6CehJ1lCckQnAXVIlZ5FqgHvnkTJNATBK1KoUTBxsxMxM0kTY9pam5NSBpugfb2m39dfx8FI4EtWzIOyvpAzfapZ4czB3xmXmwEvPjfDrgZbTr2KCJGCEM6OEbu128U6xebj0eo0cbYVWhdaLPbscRQ3ycfRnEp8J0OoV5pKDZ2Ip3QLDq0lvQlRUUBWAno9F0NmNSox6ck+ewJwpEQ8yNJ38qmJGJ0uh3/8YE3Xh4HZ9sMlge9PyN7Ml+ffzwj79//PTfz5ftuXf0RYa5UwYPRAbifBsS2i1amWpiaLjge8es5z5Fcjp5pU1tKIe4plB54vXkcppQMXf1GhG5dZFehE/jVaybgmw1nLuG22gp8XaIa0I4hU5xhpuMM9+zezx5b+Xl4XG12uwfV5vPq+UDE85287Tdrvbbzalub/ENWIeObu+h610nGCO8HxLK22PeS+TzXd5gsz9ttofltp5X8j0y6z1etC+QowN8105iE9STTRl8TLLc6EUmOygGQf+ApPsKasf3EyG6fqyOjiI6VAzttXrScIRmMBtDRe8NZ1SQ4ViCnBpXn+pFd5+VX0YcERxpLeT1A93hwUIYyFgbrlh+YAnlzjBoPTNMpN+8QYajP5XFFIZNMYV7hPuYF2zBtn1m4+ibv7AQf0gr9t9+FAER0Iw1VIBzlBajIV5CVnYgzjGjT9Q4ve6zaD+tVWktbq0os0eNTqvhdHDxBRjhR4Mkn7Ec5kozdqOzpK/eRUnnPcaCsm0vVWCG0ZeFWhnVGgxkKyOd5sHO0SuHSyQwCi/9IokkcPLsR0nYngfkb9jFMOTEkB3r4Cg1Vhstm37o4v0w42Pk2Dv953ZMiDebMrbOOa1yJFOzUWB4sUHIIbFH2Cv15Rzm7HOa9FayKA1dmtBC7KAgVQP/v7xTpkn8RfgJ+s8aip4FEDItNWh2c4iZn8z6vm7K0K8c3XxB76VqdZJusO+1VdDVftvrdotFHGNFkgVFFjKVudBiWU0mn2fCpN4PgC6pRKg1xytw+jWYlc6uk0IoTI8tNDSBr4u/IBVz8u7S1whQOVdADI/JeV5ftKLrKGjkIkO7e8aHGmb2Vn8CORySkGKb01RoTn+c7yx3zW+YCGTUfwVtvS8JgLQyfg/ZWm3SX0PhX2s1CV0UKlDNeXx86U8ug+llNL/07/vTm/74dji5G/tCmZuZoeHkZjxaDAeT/tCHQbEtPjiVp87gsjmscGO3J1YUFpLt7rBf79bL/e7peHhYr5ZP671PDxg5eB9n9tORQl5rqqpJ2e2HRpmlCk0Q+FqmOqvyEiOVmu206r9M9GqZLitUkfzlOVoqfHvBSpxdurk/vHvJQ6Jg6V2xqJ/F/SEU798AmmThRQp6YbffPW5Wj+vVw2q9XLPIntZPa5Q0OPYWl+l9d/pyeHuPXqfTOYfFfDgdoZj9hYXclwRCiz+macem4yOzpVqBIXqv2CoR5cTx/AWuaQpYttAiKepmdqiCaCDH+vJzpfY9/DA/CvzW4qCRo5+a4tHh4Ky7NTp3Xoxmb29fvH35y2/v3v3Lb+/f/PLq7sXt3YtF7qLpnvvnY9cdMhbtcxx+JnQmfCKEXL/fu3ReThAkWDns9ng3zmOJBYhVOeJ5NmyEYUVNwhU+UJlYRRWxnlU+aapniAtECM+rA1UXx7USqfQFyKkq1OV4TIxEkkCQpqt1nfMAp/p87r2Yfk4N/4y6VR1+CPPmM58TAZk0oTKAo2/d4xFP+rD3GRlOCz80TKAvEhyLn/oZptvbWy+fsvyjVn/AVa+9EIoFvmgFiZfLJTEtRR8+fqzIEFI0RC2O8ExFkEsW0OAEJjnixxcC+CUFp2ByCmVOHx4e6tmlu7u7l/cvsJD12g2Xm5ub6dQXEhPxgjadTQw98/vBxDYbcBK+wjt06CeI03mkR0MftAHUJN5DxauGK15eZlxTBE1EIJ9WxqMRdSGIhwhXAJM+pYgptZH3+5RcFahQhIAcaf3FixdgkEY/VFz4u8gduySvU4VswhPvf+EIQSq6U5VNGVonvzRDEek0bjfJcDoAXRUF0hAEDbuhCtzAUmnAV4/M51QGByMAp24cY0mntHqz9i+zyXciAIbh7U7+97s9nCMvmqEZEIKXO3SOR4fQxLtyoEAtdUF8mKvo4E/5H/u7LISU4JcxUAqAiSDVOlwBJMjP0aFEDqclGgmOVK9EZQIgc7ZarhHz4enxcfmEZ0iDxo++mdgfLGfaQhvNbWZu1PpAB+ElDFAdHcEGmbRIM3QKctN0SVGaR9Sqja3jtFKxkTcv+q3xz5QABV0B5hN8bOLIVrHkXzu69EH+cwH1rJkEuu5x1EDglCZM07+5i624hQEyoQaRosNpUxRLoJWyk2rLfCKAg/0CftW9Gh4NKVSg+AEBlkjAPAmqR80KCz45oFGl8ot59DiezuC2iFRpAdTqSCZq5EgViRyjzEwdjL5CBgyYqJJ2XbwC4O1W/loZgHtJuwRpKqfne2cNrbO3NZnkhcfePdt1MIY+dGiBBGSpSD6tlywwQGMyx7J73OvM2rJNwxfVoYxpe0nI0I5l1TBJhjuX6Rg6V1ttjkDJW6ekpZ3W/QmnqIscTsmsUqDSVOEIx1gnH2xy748HyiGmQT4WyFwzo8cZOLRIyNrzJ6UmmLk/w4/OtSGttPrgwionISQls0SQsfz69Ww6p65LJGPhfHFEKY+mMhoOmSu8sybG76iAmbNX8lVy7r9DhGSf0KejIzvvMMYHadEsTStmbMlgezScTWfOonlCFp4QljYBxgt/6+3akRUGqYAoRASH04FYnCkIj8GbUy7DSXOnzN8fHv5+6myO3WNnSN9XROjwyRVRfEOowogP1nj9r9M95vW5TQTYBIHutuRSlkk07GQJ6+rOLquOA8FInl4zHjUKpbO9TwtG9fvpM/EYYZlxSSi576CixM61DVIXcptNGaaCw2dvfT4ut7vlZrfc7n3s6IhkeJMXN/uxcq2xe/b2Gq3i+kJfe9TpKF1y8NUtfJhZt3ufYMJZzoeSg3GvnrHmrWXrdzPAvIwazzCGJ+8MEKLxoTsReVqsYpU4hj3fu+eTSrocqJD2MUmURDFVqYIq3Jyi90/6xKV3vssxtFey3YEaVSGntqvHbTk0aNBVF9vqxKBZp/39nwmTMzburkwsyEeZgD56hUaGlszTljl8uSUSRRnou/HitODWA0cnCAN+5A7kmarwWnRUh0co6ig4Ehmo6QBHK184ZEyJRSjdnIQ04CFqVCwQfD2RbA3c2PKGmggKf2rF+tia+zNlKlIw9O1etpdDZiL/7StvXOFMhdm82TYgBlmaup2UGhkzYHDknxLdmSg1nNGEgYs7RfiOYVKfhxOO2fQlYkkFZG42ZVhQMHJIonrcA0a2s5A0bR2qjrQMh/Bl7+u0NoyqMFsOVXfdinHQRKF58mnfAEMu+KiD+ognBYGhZmPfQ9vw90DdfH0N3+cURP9CnV7RQuMH0OB9BxaFyDfUouom7Tho6WNBJPvNWhLLEKeD3slDNk5VfvqVDx1lN6SDKaMbcop+vJ0S/FpYOOpu+GClNGzUjrLHshVHK/Cp6Tko7CZa1g7DQ8oD4dNJAZ6pnU6TSGrkcz0VTwQ+GDHMtO1+DZK4wpd0NtCbRkOyAXhRc34ySN1cUZvV70kGrT5kWDlMNqWWq9UuwaOqFKcgFKItW+cooYx0SYRqkxmgXY6Vw3+TaDHy7RC/5heJgmeiNUCfe0Agx56793U0U2zq2/9NGmjtvKnfQhkMx4JCAJXKuLoM4WG3P7kMZ93RTWd00xvfdsf3o9nrm9tX9y9e3t3d3t3Ob+bDKevpmQibNYGOY/4+dPa7ExHb+tQ9b487X0t22Kx32/VusyGUOh3+WD5tdkQhp0OeImfJY0p3ZnVpRetho5SRg3pl+GNm9pgLTRnT84/ThpMWaTtOyRSIjCxepRS/LPCTydpm8jMuvsqsJrBqRhKODvemXJhBpLZzMUXVyveQVgXSdRQ6PrfEKQ4CThK+F6Ht02q9ZbV+WF1OvdF5NDkN5sfxi8Hil8nLxXj28vWr4XyMpzNcTLrTwaF/2Z73e1/Ic4wEbsYgHUwjhqOiadfG0iRY5mgVDth4cRmi+caZ0Z9x28JpId5WPkyfIVC0NP/YUybpyg3YQI2gH4GsVTstkAkRZhsYwWnwuheuDA5it78YTe4m83d3uUfmf/gf/uVffvvllxeLu8V0MT51TrgY/npjJ7+11MVMdFogCDW9UW+T1sHVMXMkXHwvT+wHzliDEnfVdoMLUPGc0y+gYBnIhh/xEThlPSNdsRBOJtojQU5RUMZ2sJCgVH8idkUeKHyqNbwdjuTrEeZuKb1jvCNnzvKFNH0R7COfC5dqFJjwnMjKmwR2yMWqquNiiGQMMByiYY65W+RAK7mtYcOM7SUnziMUoJecm0cAwjnCb9hGNCK39XqN2+2bUHxnnhAsjEe5gF1+OhdSyI5/UXrgdJLgh4QcJTQFKg1Q/Ro3Qp8cfFm3CU5qlYrQJDDW3Y/7DicfP37kCLL7FM0k4g/KjP2pjgQPaKjbmUwndZcEsld1uEHTd/f3s/ZlwJvVWsaygiECOGiZLkFkggcsGTZ23vFhZ3HqxHk+gY1aV8sl0Sz0ifbRPAHDaDyaz314aj6flwgV9MJqhHZ7pdRLIk35clZ6maJSAhIhNbXgilKOBUTUALois6JrQO23fVeapIgEwkKNU0hxenN7C7fYCvkcYQbNUJFBIREmYgKnnfs3yFakwEdkb3Gqn4WqX+DO3VKoFumYCOEEHbpn4XdM9qRNYmY0Mb9Z+AblGO6Y6G00Xq5WmB9JTANdFvMgoPYyIXTOkRwkqr7gCE5EdCSCBlARZmq40RCJar2IoFTsf7d1F8m9pN0W7mpIwxsC0jrIu7W7LawSY1TR7z3mdhhIzfKLYCgKnHGaIBPwgZA83Ub+bOIDIhRl88aFoOYIcmTAe5h8IkPm4+zBO3k0B5/FfND7t7e3JSBSQBndrlYrZXFX1a6nIzBgiGN4dsd6gyxa9XB4PLgnQkcimCE0bXijH8uiN3DRs8xmqJpMcijFwrMhpf3kmpr7NZiZJtGqFE5IcCxNVtdUd1SmgmUzhdMrflUpZBkmVp/Ny2Boq/DBoYRjodl85kOOZsZ+ShVUJ5MzeGM9oRZtQ4ecVNIwiD5RL1VYIrLR4D1HWDp+fDE2oON8D5eLL3RtWs4cIDRX/Qj92XiCJly1mU+zsUhjGJbiuxi6roOA2dCYky8oXuqo4Zbr9ILrKXMwtQAow0M4NUGj1+4GYB5ZGGnt3I5WkZ08w3hXhfT+8bCHBGOG4BPnm15itvZxNt+obS3DVd976qu+ZlODVnAdWbl9j7mKJpjeMU47sHOGbfj3tUS9bsJ5x6kDPi9doi46m+bBJvrNSQ+WjgcshhKsRRo9VgFE9nYVdK5yalJicYFEbM8xFotATNS7Px5IM77oKRwIe4dy/SUdBTQFGZRDAiuEB1eWQf9xtZzOJtQ1wh8ytLFfLXh33OHxLW7myD2bzBfjm2Fv3DsPPv35jz8+/Desvj/uE8zvz7vesAurrId4pLoXvouF5qSDWJjO4eRbdffHPXZ3uOBUak+xJV+UQ4vGyjlSp3wlvrWBCwo9QQ8luAzXrXwqxS0kl5BIRw/TEdTe+0PXzcuo45a6rdI5di4HP4cNnu52vdo/rQ+Pq80D8+Nmw4qy9JIkbeFe0j5NG0YxHx2yCwL3zDC57uLO5mF7cA8mMxHz6w5TyXbMDqz0E1MtlVC4+yG6bz5b6EYSc4KeoQ246VWGwsd5K7sY9DlyUQv5carsBlWiTlAnwmYUIP+54/NiaNtYHq/AWrmxQrEN8Gk4vjbW53jKcxQZV/SOmzJd93pCRM8b7yjDEmNwI8afu2b66ppM8AkWMw79GsPL5p1RYDNm6RYcb/075wxYTo+4aluqDWAFkYF/gN5kkMid4H4XlCQLAzJpggDZljPHurveddPKu35oNkZiS9Uip+qS4YGMtG7z/ky6U0Qcb/5SElMxB26YzMyUG+3zYtxg22pbJVGtK2NyzRdtOZ7IB0fvp+YavXwborfkH07dQHFIqnbjEbcOAVpQ1OxbuQkSA4N9hLWH6YKe9wnWthxzki5FVhCUgOZRO1M/VsSfWzN8051RHwToCER396VcXGk6VxhumY4AgupCXre5YcDoo5kl+Lgdqka8hxHrBRtba5v4GiT9Q/hZ9k/wVUmgEK5o/y7+N/AN/pWaPd/m2KdXtMykGRYN5NSQnSO5jAZ0rd6DRpewntATZnIaB87x4MDQx7HnyKciXS2FVIv2oZ0hHNPXUiCvDVHcIpDVYAL1ZZ7wM4kbsEILUtEqFM3TprTQPLbwhaaW8gWen1TN/Of8ua4K6vzLMf/NKd8aIB8vv0grUGWVo+En4QBq6hU7z7qJdhu6Hq88cFqpfDtcK8NjgyJ8LV2gzcpgUA8cqVXHKgJIN6fPMgu/EpW+JgpAdcTL82B06Q87eXypO1p0Brej2f14cj9b3M7nk/lkMpsMZsP+pN8dnbuDc7bjmZyIPI5nXIV+52m7XB/368Nm6Y7MnuNyu11t90+eHnYrfIgji1lWWRv0qVcZwPY4IGQMzOsKLc+R4wcKCdvXY80apURmfJLOMhwlnPPmqL6YcpziaYZprCqTcHpL77uQmmkPypHqasz95yD96xHBfMWOjLBoeqZ2IdVj9hoQWZ+Hk9Pwpjt7Nbl7s3h1f3M3u5t0cc6no8u0fxx2NpfD0oV6y3xW9SOmsmSVhFg4s0XKywb4NEoT5RkoSzu4AMdasMSXGHnJsDrTKIkzs0hlXcuuie8hhCD1DDyzD3EP9ZL9TfHuuD+Yj7ClG8zpP7/79f3bt+9/ffvy1YvF3Xw0G3q/bf/ke2SYxr1PqTrBMZJ/f3kHwKv2qphrn7+7tN1scLFggY4e5B0EOBnp9DD2I57L+ClqbCM5kOUUqFIylSLxG6ckChmw1KtpmiyZ3xB0SQ/oOGhS8SBIeM3OUyFVqmJlcUzQ0gCFET6S5yUvONoA0R160Ff25y+baF+XKpFStVuZ5BRvRIkoDQqEMVQhzocOrrOWGQi6FevUuIhFNMwkzPBJH/BZLnC+IUJ1jtCnGjg3NzckjsYIeYYogZwisHA/Ux0JmgDBNtrfXYIZIoLFYkFUgC+93xlbEqLgtffzvBKLEzOMEVqu5RISIzkJTmGF8gPu73K522xowg2Y9oEjw+wowbYrWG3vPiiuyCF4gc7nT5/JBBABW0JX1CoR4I1MVRPlEHWDTz7H0g8MbDC/y4XIHG0VcYBa8ABChY4kyAQNygBpWqFiyQKO7KWzAFoBR2byAhHSIAA45yokaKqF6DSU4YzqFavXph8JqEHfhtwR3uL8g09kBWBO5GcG6XijfO4lgXC5WdioUQDuBEaVu5O8oSY9CGOzqQ9tAbgTTJGoNC3jaEizAEzocASoLoexSRBL6vV6zZFu4hQNACCATF1yOFIFYzkYpJzcdJR/H4XQmez3CGVw9N3F8REhZ3AMHR72EMuPhUEqrr9cQXk+m5VNqvpsQFDEqTfPZ1OGxvArSXgjUPbCqIXdFL6y6wV1MHAwQSMHAYtPMNVam/9cBHqiTJEeoqhK96ejwzK7gfBQUwNVVqsVp+CkzUZvVQugIpZATjHfNioC6QKKqi84QoHiygeH0zoCEIHalWGbT04lAIrkwZ8OXECtWgdIFG9FpOiTybEyMTx5qqJ29SEfRdJTsEUaTVAqYGbbvdvr6JA8JbIJ53yKIi2UkUmR3WnHJbEVRWpbrLTb9C0/HEsjnOfNpHzXiq6k3o7gJpHtw3to5N4IatFJhg3NFAqQSZWiXAkySygSlRMKqlqGs/kI1LxKKUojgZZFPRGqNGNB23OXRHkQDKVyRE9WoEorC+zb62RpeT4bYdoJWdbJKGqWHt3LRsnEZ+a2wAlY1WewXXaYaIy5wD1QCKIQGw3D8Gfr1pQBQGGskyugkbp4AwfW6pQwT5Tse05nM/fu7XSy6KfudDxFOrcNj77o99Q5DTD8EZMVUo/Gvcl4MO2e+g8f//z88Pdzdxen6XzsMgk7VukT7y2Bdd+MzDp/cTuGpRpFnLvZxvBVJwd/UygvvKUJ11I14/iwW7Us+ATOF99vePSHhfzpgKgDATMnIEAizhiEsyHNUeb2izFnYzHqwqtGbj9cTp3z9nzAp90cttvTendeb4+rza65vcUw1EDeYBU2MChVq2W6f0KXwocde5In5YAzTcDrUUgE+chbWwKI0+1dmHRzN1UY1q3q+nhK9pKUho+o7iJQobacsE5qarPhIDsEFtpz4iKqnQV9CDPljwaDKUurd7fkzS+qpTOAPrpoPnrFTol0G9XUEm05i2LiPh2WH64qJFkdMvNjcf0J9OlSdwUykXjQbDzlLKotTqtTWIf00bVh+8KwP/NFjZBs6KpMG3VHAKSyWro+Ox3436EvLekLNqA6baWvcx7TcvhjNk4C1EblYUJaGgT5pNE9a4LJ2qnAQnKnjtKDokIdQUmXir1sCLrJ1KNGHaFJ0kkMUyPDvSo4s18xRXkEvMEnemq0kr2Yikda/WPItIv89ixj0+5uLB95lD17UtoMhtPx2bHowU0ZCxPypzE8c1gzzRfchavac7NAiAk6rSuOOrKxSI+wafXU6eIq2V8o49kHCkhbnaPZSuc7aJv5Dn6W/RP8cCkUwhXt38X/Br7Bv1JT5DYH0b+gaSX2U3MaBCNqFgA+dFhU7ydodoO9y3Cwj/U26BVvK/PSXrZpfLLWAZMX0PSdllKTFuw7DZNTZ25b80ARGFfWzI76IFaJwM8kbsDKLVBJS9Ruc9qUFprHFr7QbJptIFXqU7YP3xKQCnSLlitksAXUmFpNKYQjtEVmUKiraqLNKYBIZVwZIN2yU8ppEKrcxLO0x6SR17MW2awqCHwtXYHYfKUb4si0FVLdRpIwI0d9ID6OmBytwnhlfDiJpA2biXGB7XTBp88UPOn0p93hojuedwYvxtOb8fT+5mZ+M5vdTAe+tnZwGZ+JszsDVsEsMbgQ3ePBN/uelvvt7nJYn07r42G52y+3u0efsOWIf33ID/qxpMelPzvNZWpi0igBiiPAuaugUYXdWf35HVSFqpdDbcpkrsG8Q8PBwDlIUQOzGQuvC5iGzTmzjJr5f21Tppc7cPrUTUckz7ZhtO9eljfLDG660/vJ7ZubX17c30zup715tzcfdefD87S36xyW+/Vmu/Hld/QLzDgFQsSLEkJx1rSYg8BXNeaUQIOVSybm5rSe6ThDg+JMzc1Yh1oI+Ykn4CrQEg1U+mdQFhlSfkxD8uwNrtm1Y2nvzvqjF4ubN/ev3ty/+F/+5//x/a9v3vz69u7F7Wg26g47595pf9kfvE3XsFCtK0tGGj3jNSUjL1YjuWVhwJfZ+UvAaIbVZ5hLMjiczm2CPNSk1UxdgeeCVJpSwL0eVOGo/FIRqLWWTKZPgITYrv3KWfjmtHFOKjU0gS/pJlRzHi3S9Y1nbGG8bL3uJkBixPb1E1BdP48Xzaaj8RgXxvsG8rM4YNNFeFG1QUIEK+WsDgaXCd6I9x4eHsipnRRO8cJBn81m9FHhA/ASjgQ0eEQXuScF7cIPclGdwUGCukW8pKaUKoTZAGli/vl8brSJ2+TLbryGH/qNqutIsApXT09PnMIJjLHIb1brw2YPBkTGk5HrFs3ZVJ/gmcUL+rvsUxQbRDYkYHS5dMohTfg9nU5pTk0SMunsiZoFj6kG/tE5vi9RHEJp+Zw+PT3SIFJ7XdrXzRBrySYKKEGgQdO0C2MwTxpqiEYODRFOk0Y/etd5YQ35VAQHIL+0RCZHSFURDZBTxBEfIEFmIdCKIiQSRn5KqYLryREEMfXdvBJOi4gKzmQ0xvIRzyHiVsAexijFVJhD6AbwvQo/9q24tuvl1YtT9cVf9QKciuNb6z/F2jmHjc9Pj+TQMD17227AMa/gKjDcUHjT3TGYkpFT0ACqA5wiEYEoaRAAMMGHydplA5Pmigilwe/igBNpYSq+1ZguY8gjeKeLfMg7y1NUaAHlOktjwQZS4m82G5qBKwBm0EkxA3EotfQzNbIE5fe8Vmvf5oOWqE4OyEwiUXSGM2x7NTCOaHpTUtkLoLDunZGBQIlPKVURE8451Yjzc1FIofiOXGYs9wHRGv2F2SCOXAWoggjYMc2XVktlxbxgi0pRVWiUJkrkUnKxR37ZTOGATCbAaSkcqpyCzzFUBTCp5jtlUjftNfuJFmU4NGihWTw0EVSRSk5VwZiwLpgjJ05Ig8YEQdQJnsGlIvswDr2ioCFiLmIRwmfuorSao4ijzKQ/sB9oZlFDTm8pyiqxPZzoax+TrrmatrKrwT8EysbTHmkffrCHnSJoMwVhVF450knZ+HD7u5rwD7tiGOJCRByANqhYanFmcSMmMuVDg+SA7zN2/iiSARcKxSgVH9Pd7ljLMAbQIB9W3WsgfMf4tACOuFp4J71OJpu9fDvuEPOCijUSsVrIkIzKS/GOBDTKPDCZ+vvucF4DEDqKHKmgC251PbqgIGpQ3kveKeswa8TrLdUAAP/0SURBVA0meTYJ5njiy2vKZSC43+MSMpmPJkjq626ZcpGayQ9GR0MY4qRe9Dv8v7n7sydJkiRPD7Rb7fAjzsysrOoDS1igARBegP//eYnwsDTT3TNDi7kaXZ1VlUdEuLvd937fj9UsPCIz6hiah6GRsFAXFRVh4UtYmEVFVbujxeOHh4cfT+ednuDALR29PkPJF6Z0Tz3jvOzykH5npWzmPB7dpIIJO/jWwu1pXwIAsYxG5ARFhuwJXOHn/nB2VdRtL27FleaEr5d1AUa9uxL0GyHYsJ359dxTTcsRwWNCa3AOd1kk2p32m+Nmtd0ssTmHxfq4WG2Xqzi5miyXY+SePamDgFTXEKbv9M0qW/uLoBzcpyw9+YhWKWnuj6nldMwoAUt+cNFgjait3xt1erhVulj6ew7y0jj54JtQwJWso8sDEoNFCZXj0upkqPBxFYf1Ot7BYNIfTnA5Bub59f3oj6qQSF72tAMxo1y1NvQUpnoC/i1XAX1iaA8QN4PYD4saYxJ0Bpiq5TiD55qIjJCMO1UqBKDpDEokzpEDdkpeedbBtKkJtTKmBuIyOoC1iRKMmhu25nkQfh15lWjXiTNXjIL9FEeN9BZ19ETUM2xTKnlAyj+1IR5lCnPdnysXZZTkQCp65H8pGHUwZFZEmbEA7vfSCJDgEA3VOmXA+AXD2MwSbsJ2d7XJeXkOzjQs/OW54w/4TNktMpIfqaAF4uxana+VCdldb0AhPIFTACzYI58iVutIieAlyD9FTf4CjiN56YcKSiA3bPKo0uZbtfYeNdfSo/gaMrrRrsAW7/R4b+yXU0D/LH2p+Av1g5CpKlyr/cn6n6XP6l+hqRSXEvXgWk3Tqkq3p6kASwmQKZPd4Ts/h64SRfB+jVzuUw1huDDM+FYo6gFqgTLkEhAoyd8aOeZABKvAeFAfM2jSOeg52DkWFs+OwV+x/UK6EkLmmrR26oakkS5Xq5rHS/rIRbXkY/p4Eh5w2rb3hEwGhmWpY7LQZvTqWeq3zZJU11SvU1LlC+KnvZMKsU/wr65JnlbbpJQX2BZ6lQeRNv0MPsnBT8pY/DwVkOdHB28qV/3rsWbT5yUcESw2wlGMepy6485o0h3d9ptZf3gzGt8049ub6ey26TOBjrsnYqjhuTM8npjWu8ddh0lutznttp395nxcnbabznF13M937o75sNp8mK8eV5v509p3mK0PR1/tN+j6YUD00eOFUWCSuVTuYr4uLHjG8FT7WUoxja95lNlj5T+yu2UhoPC/Dj4zS2iPmnpBc6J1hiHyJAlE8OmB7IzzEZ8vpHRwOcpRZ/RCWxbHQ+AfbgnH/rE7PPWa8+BmOHlx8+L2fjZ52XQnvc5keJ709+Petnt42ixWqyUuBxhQ3wUkHBa5IxlhSWTX9kth9dMWJl2vZn3IJpgBK+WiuZhoK4SFjNn8tMt5OeWnqaB9IbUeLZXkPJXzYHj/RNfdpjuYDZpXs9tvX739669djfnbv/nNS59aQsuYH3FX3SOzO+NaHeNKxMoFKWTEPIBbihuKM4Z7RTxBKVF/Xo/nDhfvvulbOe/XyDUDTiXIS5LqCwnXTFXA63VGLGc0l+rIeCFTl0hVHx9Ai3lpS5PqrirbZcrJX5JfS9HRyugr21518McoxGc9JJW/iwRggHFKnjqZTKbjSQMSXJov5zShNkcCAvotie4S5JOhxNg74RlBJvEe3XMK8sCvsJOEu0x9MhwhVDhJcLEw5whPcNlpZQTA/48xc5uoRgxM/M8RCMTtROkUGil12pCPalwikaEticpPT0/UIdaqZZTVcrVdb/C8ZL2fgaflkYnKeCzfXQJR6kM1102dTtOM+6B6dokHfxsCZ3nJynQ6DRmhBI6d4/16I1KfC3wgoaighJiEzE1evgscfOnAdi9StgT5gg8ge2nvR5oARBrnyaOqCe0Aofnt7Q10PTw8APD+/h666IvKxUASp+BToiEDBGoWDzlylUQG3DhSAZhVmQpc4uRjTVqCf/wySAKUpGpYzoR2i/n88fGRfkFs7nfeFtvsRiG+FWxeWkx9oCFXjnCMjrQNWYVJgKAz7PLOdktzUTr7uNN9vmAlqH5/0viimXh6H7dyFIak4GUiD3pJXFQPoauIikK129NArGpUc7hy2h3dxg8GjPOELFxkOKBXVPb1MZCDUsFC3aOOb5TMYhm0r1crEIMojtssmtCR8Wc+98upR8ZLuL1ar+eLOXJcrlaLxYIm4lPqWpyGOnvXuaQhoDjSkESG8UUVMiQaQl2RBpWcihsJL8uNARIOP4m+swZ7MqLMDU/ysBSA1C36yVMoDtkJBWmUQAKQKQSyYUiYzCk9inN4CB2lrlylpMgpOKQCSwnlnNp7LhWQVHFdSVjeL7c55aQCToaatCogpCtkSORIOUeo5pKxmE8dBnKq+chO1nR8iifj0WoSh82hoj4LoIVQRGXzUtl23IBUa7sTJ06SrOm5BQBnyGUhcnfwzargQgXxLKcKBgRAxlHivcTcBhrQJyqXJNgM0qI3mKi38pD6uYxKUqGodua7MAp87CTMjOOtjlKDq1FLeVWy2GzW4pbVulItLhUcMjXGuSzqmTawXzjqxvEupmSxAZUwDuoyWPxoOoCyBYY6kkhyfiFw9SkDsQTB4eBm4hfTqgIEAB4kuYKuo/1SPvD5/QTbkFfvvXVFpmVflBAIblSs1zCN8Ahd4sRMA8GdSqBq6IeunpmZm+mkPyK2xRD1idgGPRdlxoPJoDN6evzwNP9pd1qdeqfugOh4j/8ByeCNH+Ja5oloWTJcOcUs7Hebw365WXvbar/2O15YeKdDEJNlukYGLR3vuRkdHv2YPLMfNg1P1cnAVbSjCwfMFaEY1xcDRTCUAUFcDKsApUsIkDgl2QzQde1kdz5sj3iz2zUzrBjgqS3XLsowpH1ALosiCk1XCufaODUPeOh9IoxzR6sCY13mOrhwpAwcBuBvOwiAAyhuYmkEktejBFuFgwxF2Ku+rVqEMxiDPcj69SiXd6L/MDOZaJA/1B/ZOmxczgHeOQ8N9/MN0N6Embffm2SnDMAJHt1mob7rWVNCypARksKRsmxmQT8ouiwKMBQwP67CEXDKCQ24PwktfIQlxiKtdqFlHpQNOcsYe0LONsPD8Yz/x3HHMEdzcynbqjWdLhdoBOI6uklEHUb/+BtEPKqyXOz0htl4VEvO3uFD89Rs7cMFM//mvyzCANkDWcroAaLDAM+UYflsclhtUekca5IW/siiSJ5OqAcUdYKJPhugsDWjCDa/koj+iysq2SPjPh1YZe+wC3HHObRrcRCiumoW8nIL17+oDWZMuMyPKLmUu0qjaXODlYMMtnAWwi5WVGvN4flJsnSRDuwGKtJv5Sl3qFlCXqQ4RqWtEpU2MZ/EEP8sBfovpS8Vf6G+SCVVhWu1P1n/s/RZ/Su0jJ+2RDlcq8Vkw772NBWUMXYZvVecilYvLUaWQk8Vh0aHoz/YU0rrmhyWKLqbwV9qC3jHuAILHpgj5SD/OY1ESjAlI/4XPjmiMQaxbenPfraoTOmBfXii5Wj75mr7N7U/ppYnJK2P7So9r2SeOBBw5DiagZ+p/7wVR/qGitRMHUuDj5mElha3Cebatr3qgdNA4Z/ZcMPkdeCkUp22MHNaOURA/WrWpmf5T8rb9EV9vqY6rXLpviRojLA+yeTKtbkzBx7uABNx7o46A+bPWW806Q5ux+NZM5reTMY34960cxp390NC0gNKYyDdw607rju7TeewPu9Xnf38sF0cDx+2m/fr5Y/z5Y9Pc34Pi9Vmud0vmRYP5z0GhfHtThksg9OoqhekOPrTiOl/KW7Fo2UoIUlTmSB/sJ3TOraU5E8tymjRTJaUEoTD3h/Afh7xa100SHssahkO13gx0DGieTAzeGlbSpp/JAn/cuSPj2R6YktShjNMPzHEOrgaZ+fUUW8wHo1e3N3N7mfN/eg87R7H3UPT2YzOq85uvpmv1svdat0X3bP7CTXXvnkMWJrn8EvRZeDYSfq+YlF5KbRyWRSxsYlF2lisQMtVfq7mh7FyLfdgLgmIV6C/mIpXAPUYYK7xeUed2X10P569vrv/9vXbv/7m27/59je/+ubr11+9bG6abtPfdw7b8w5FQp2YXmsya/vSwJ/z+h9jxdwpsQhFZUZuI+3zmVhn5HtHvBdNIziOJDO+PqbCn/KCXGpBpgZC8nGg41LXpUpUUIkul9QRJ1bfKeMNm49vjTFMAiVaUMiPDJeqE/7jE8Y3NsWQCofkvuvLigwpdXBGVDoUedg0E/d/TDDY+4N38ueLJ9CDA/t8Edw8SMG4zMmcgkoF80AjiiNopBcpSSKvh7rb3d7cVglNQJJWNCG5tT6JUrwkKhCNkPCGaUgC8+qlUhFCCbF9vUuFfsGTiIy2VbmSNCc9PT29f/8eHMAT0qiGG4vlqY+EnLudrTe6D6Ommc1m43EDiHp1AqiDCXYZh8ydMiCZMAxnDkzGoZom9IWHg1NDBqYZ2G83CK/ILFFyCe7BH/Jhr/E88MmAIQ3u7u7Jk4BZKy9k1nnuJliNOQUZSqAX2t+8eQ0mVAM+VymsXTOETIo5LKJJrRTQBZeKmXTBJU5BgMo0hyEca/GCq5ySUHCAlBTQv6KRCpN8Q8pbsy40HOHkZi3FQAC3x6en1do35nLq7E7q2Ze+PXH+3nUEUCKP+nAxXewMXfIlpjmhRvBEH8dTX0VEYEp3CHfaNGg3l66RJEgK/5Io4QixRQi6QF9krnRxtXoXt9SknCN5IO3W2RJWa4LwhsHOSOz3R+O8ztkIH+8l4kxzxhSQAYsIaEAeyJRriy5qD8J0QZniwEDZm+8qgj9gm6jTJ87EpP3GSojyAQTG+9Dlqix22Cw70ahjSJx1ChK90ykVEKVm1ZvA+Rr3dnMRQV/ZZHMHJKDU9uhzVG5fIoEbQKhphSTy6BsqCnw0SshZsGNE0LZUiGoSmoTQlVe6A0mO5K81SVQGAolMXaKw+rW/XEW+k5nvcKUjLlXiUkGgSVUrPAvCcJDXuBTaTDDpnTpOKhpKV3+oQyEc2zBqNjuQAiy8ZjJLuM8Y0VbSVl3lT9xYxmuqeWMRIEWdvaRrJOXEFX7aPUCJiTGoxM3eVAGak78TSbADoMToBFCZMsKdKrOmck2iiESGLtScDN46RRDRB+zQhSNS3f5cGYi7wSUy0VJv+RjYdntNXhwzZO7IyhT6BKaocTaRuLefn82zMs6gC+R2WJmhg6Prd0yH++3O5R6uH1RUGqEbRKwyBiRjdmglkMsv5sH3xVJnMvbBIuRRMGkizhEcEUIBvv5IjrWEc+SpZ4gX6W/2OxjpQBz0sRSb7Yb6Qx+zdWjQPTVp4QJdMzKW7JycGtxmNLjulHl6eP/09ONmtzycD90B4f3+kJCXmbDXGZA9J5zd5xP1vphnv1tsVsv1arld+/3oY169Al3QYDMlz19cJUe1z7pgpLa+eoZpmHxHZ+MM6YbEhuq1gApJPkgmBNjpGw+1axX54JgEGo6jm1+2J2FtjuvNbuN2nePKh5joIwt40TbdKjVB6wQT3WCABUI+B+DIcXfLqF7gW4YGbPTkCvsoj54xBkuByPNIxlCuA54ux3S93cWMFbrBu3fEWKHXuphRbrkQgcuP9KJbouOnf5pwr7wXlHI06I8HwwmC6vPr88OeVoSoisImh4jLCKoj2gWUOB6G38xBnSzKuNjjcg9zMxoz8IV3Q1pmTYR/NZyFALTijzqugmYJTL6oj76I98QseUaPay+M+9VO5x06wBEHK5LxF+89dNVIKU7ZNQgwrECe/y0CxdhOb5jFjvblCXDo7EKC6xlHHwaUbQCswehyknA5Kk0u1X1RJjQOig9sM8AodCS5R+ngvOEPVcJ8HKGSHjR0ch4oLr74jJU4wR/YK9YuFClkMrDJMUZezUQINAqJQSOdiXaYl46qIEeQjHyzwSYty5PQplHARYYkgAzAchqRKBXBR8BRHWADK7xRq9Unb044IurIf8pxEx0ZoT7qpz54DFfMk6V3bH26+Dxx7ZfTF658qYnEJ1WFa7U/Wf+z9Fn9K7QSceVly7UaXAr72tNUUMba5fAs00BWNzUwSAIx1OSm6cHbyxUYZJ0URhVohR6rz4iIf5nNiNDNn/t+ol8lksNBrA5IyV45iZYWyhzBTsWo80/SlRAy11R4q0x12l6tah4vqQWoPSDZrtLzSubrSoCYKcXiV6dVm6OnYptqoSW5sDsRac5NNiidTWrxSHEpp8Oi4FJRxnuWukkpr7/PyttcLubCJcm8z5Mcfp6qYdvXLyTr84djiayOThmXVPWS7BwBYK0Gp/640x93h1Mc4G7/nqBwTHTUcN4Z906j02F0PvrgEvGov333uD0fNufd8rRdnfZPhy2/D+v1u+Xq/WL1frl8WG1W693haX/EXdx6v8ZtMh2mbbtFc+ka9ompv7qb4LJaYdhKrTia/MdUZ3XUtnhdFQ9bXFTT/NGSUqGV4dJSaCj7TJFqM70p0GyYdFLgsqvguZnAMf9cCPic/58lEbkc9S47jJ1qBAUMTsr8QakzV/c87Pk6+vGwubu9vbmfjm66p6azH56XvcOyu12dNwu8Dib8xap3OHX32LzQ2HWJBny0bnabHjNw6CgFprp2qUIuxruyMgS0oNgiDIP02tZjniXlFwH9KZKvCUjMEnbmYAhYZ5T+EH/33Jk14ze3L755/ebXb7/+9Vdff+vTS3fjF5Pu2M9Ibc/bAyYd+wUifTgFnYIUOyZnHL0dfvDRf0hBrMFXf8YZG+e4my/1DvLxlLQEFwiPFsiBa75SnZLIVMnltPXXqw7HIoRUFUhVqB91OuDKkOWU8mqI714BA8fDJUy9NtHBRPIJjZylLgmvnKOrOIl+SZzSpnvCjR1Ox5PxdIpXw9WlW1J8J5PBZ+7GAwWPBwOOG+PWYmbzUEcFimlCQFgvaqWcBJ5XGm9nLspUOQVFRY662rTFxScIpXA6dQsKaHGVqlXzUtk3+AKfHu/uUGQDuaqjd55UdEljYlryHz58ePfuHfBpNc5LbRmko/4QlG5ubwlQGHo4C/Q7mU4HTbb85BmTWkQACTSBPuAvHBA+YZixkAICGiUYApDjlCBk56tGDnAEkRVnOFKNYQg+gdeuiaB8UASG5JtmTPhMBYCA8GKxoObDwwNBLzh/Rj6oApyG0Es5JbWB4ubmplAi0W9xkt4pBDjVKCfepgQcOKWJy1LRE+qQyHOJalwTn2xtyHTuBA63Z9MZyK/dN79Gh6L9+sGgAW7rjS83KJmhHrTllPKB8ebA+qCXHVi+STr7EXAvrWYYctxd+MMRPG/r01F+4+mMy94yP8ItPKlGEnTWVjhWYJ+CdJkIgFRSACb16U40ksgACvn75M9uv90SRB0Mf3Z+fwoqmok7fega+6BVJ2gJtNV6BetKNPRRHKAmTimYVBd66RGc2GZRhlMg4AbTdXGVhuCMKy9deRqLAQNHiJohFYDUpAIJsMARVDLA5xIQSpdQOdiB0Xpy/80i5stnQ4APkGjhEP6SH2f9iI6AUwgUH0iUgAaMopyxzPAHglgqMpEhFQJUrtNqdU1cvZbTBelaoS4Bn3zBrHIyhM13L16BFZhcIZCoTPPqsepTQqIE3nKsq4w+rpadaA12mjAIOEICYfV6vpRF6owKB88Cx6VokDSGl5nlsfqNpOoO6NWjVDgvn6FcxC56yFF0jcT9+knRyznl1MBSIF47NeThqhiCFcECXUcCnyc7uyzKAA3kkS/0ACJ+gfyXNZeELRK38sMz6oGKJtEPpKU7hKtVBJT1wwS4xSUa0hcAYYiXAlxoF/nSEzmUx2lxf5BBBFlUgQ897E87nKlTuhrmxZ/PC1sxvth0LgCvvjQOKIDTk52GjZlG+ZfpHCXhR/NudzIYNVlLJS+fXGmSq1lPGjRjP44GItgNBvqwGQIOAukbiiUCaL3u7rDrDfsAQkFGjLPeeDycDjqjxw8Pj48/LtYPu9PO98pBns+Xu22hd3LnDIE4HHPFeeeizGa/e1osF35WfbODpo6OKA5f4ll8pC6Ohc+bHHvAY4pV8r5Z2ts4u7MvrSPkRwWIa6CFKAhtIDOETy466PJ1/JgoPmHMMv9QK3kOzefj9uiDSz43tV+vt6sN1um4w49xR59hGMKAe1jiyNQHV0DNO+Y4chhjvJizLzN207iLGpnvkVx0FXapD4nLmBVwEUfwKjJVYFDox1iy2EEFozZ9LWiGapQOUADc03nfDWCQATRoSwWDbTUqXhQunoS7so9K9hrfOT2YDAdMA/ww72NXq8TBN9fIHvBzARQAEOfs6/TrooQ9wmbUASYxiWbZxu5c8aELB1vsroGof9TnaJGqTV7tIEXfXUarXSWuyPgEH6YByStGtHcXl5AB5R4ZbYDqj3cV/ETRo7bn7HyvYbdHsFB1s0RhjANFebLeNu2qUEWC5g02JEDkRFLeeQ/AzqhBsTIOa+VB2OyP//mLtnDCLCMIo4h6W4PY+hIb+YOeMi45ulzlgpFrXnRR/0Xb2NxA3cA8jp3aDWLABDQZEaDDWM+gAAkMOvDFd5ShJWKbWVa3QeSCSzxS4ZpkSUG6BC2hUi1AQ6WizBT2pA//Mz+XxVAZ1DfqZl8WtEk7JHvMjyoaiogWw9BO9n9uEp9fSODc5j5NYpdUFa7V/mT9z9Jn9a/Qis+VhyEfq2V6i3DalNNOzzXKcFYVjBZG/REAUm49osxt2HGOzcj7Y9Zk2GMCvHeWYWMCUFx8zFa4iHXPI3glBvkLdhyqd/+o2ZxXDU4RIuW/QPSVEDLXRF3Hk8qe0/ZqVfN4SS1A1Z2UPtrcJamQn3YrK7nO3AMtuXRpHWTQPxLlnnhF3lrkmLWMRvI3J2q8LckUiFBtlZy3+FcqGZHxeMmQqjzCsZR8e6m9bmoJ/CQVh9vUgv1j6Zf1/zMgQUP9AZxDNJPZ6Nwb94aT7mDc7d/4xoWemxrHjOzTfnDaD0+H3sFXfJyP7uI879an3fywme/Xi+PmYbP6sF69Xy5ckVksP6w2T5vtfns4zTvnrd/UYeAiCacSF140TdW3NibCQ80Y1O5zDYac5Gj6nOA6z1ExOj1JF6ApAfT1Kl20VeCAGPQOvf6hZid7ZXaJPsMdDMwpCzLYVfpWn1XpWl/5I8leLkewLctJDyEjpGm4lCyzCbUYcJ51O4QtzRQWd479w6p/fDisHg/LxX49Xy83q9V2vmwXZWpqx/cyfsskYbfpMewhm5/yjfTNFz72Gr+8qicVtU6cnjC3hvkQbwU/eYA/oZuYqxc4X0i2yHW1C5jUxsUhNiSkH41f3t796vVXv/76V79++/U3b96+vn85u5l0Jt3jAPOtCumZ9BU5UzwYiAV4Ysh1pY75IOQORw0iEDCiygMNztf0xTSL40uIEwOSlGlNTMDqkigWv6S2SDNni8q3fEorjiS9MfnTtq0jhaQjvkdkh02tvsqZpnLVIV9NSNbHCQTzwDRd/pKc0i7BLYm8bd1hZOBH1IrvyvnGD3gtiLzplzAXaFQe9nuz2ZSQl0AB3mRKF9swpF2UeXh40ObH8yJdM+OmfQaHBMwrtuQLH+/o7104oLk1+Z/6+dvyhKsEiiAMqrd+ytpnlyinyePTY9WkDqhSh0R+Pp+DEmEqNalPQ7vD59odmtF4Mp02Y1+Q0tT+IGLCaAMSp+Fm5Vt1a2rLMGUkZacGkTtx2oXnIE+OWuSLoWTAmGYgRoJ8LyUugh3Ury0w4Ad8Imry1KJHMtSstRhaPT09wcBaN6EvkOdIAlX8fqDRNh0adEH7zc0NeTLUofk0m4mIsSkpnlBOni7Ic1QwwYfEJQqBRhLbCIVCRZtFHLUkleg0+7Byq1jtd9WAU5vTe+ygp+mLEvIuChBEHbUJAifyH2ZdIK4kJY4mOBy/ykCg14fq29kNVyASCCg9tQECP0UjQudUtSw3PyEvmYIP88lwqgAqwE7XgCKRpz4Iw0Mr43+eid4hy20P3o3e+Cl0JZ9FQy2nrqFCJ1aEsdStfoEJYtUp0KhQmNAFg01Ek2rw0zVjB8icEQwU8gqo4yN4SJS2UALrIIX6wCkSwAFxUL/QpjtakapfEpxjsAGWANJqoN3pbPc73CxQusnmF+wbQEoWJDHHE7vs5aFVHauLLPS4k0v0TDKwuuak8lWhMkAmAaEqcATz4g8VSAWcRNuii0vkqTwYDkbjacufLEOQqUQFqlV9Trlahd7Fjj6b0iNct98acwU8HiQ90mT1tABlTZZ7NVyUwdK7DBZ6XSdBmkajNgacwIXQWlpxiIdTBhRiQPKYJVgRVvJbKvvjUtnXgI/ZhkbhXgIhglw3L0TfW77Ujzw/WAn7XL/o5N3YGNtez1U2K6V/n7dsEzIFN2CC/5QxExMhB3GYojBywI0sbrmCUlqHYR/1n6p2TNIXkdsOYJhlR0cgj4ajWpRx381QXbVS1++IYRKgBjjuJom5QAheZ+AM+qDqThnBaj4MBTNOY4BcD9J8MQqCkjM63GGopgLa730PV9mqN8HShBNJhTnQIme9qJFxU45fX2LEShP64RMuhwG2fdz0e8PxaDLuT5o8vvTw/t2HD39YLB93x23HnTJyS2nAiH3HuzJ7NA0V2ftBNh+R2j6uFyu/hLA7MuC6JzeNMB3icyBViM7PnTKwWfEzCLf8fPvMEUNvE0yAywcqguESrQZYaQmD0/Cjj5uGuJQz9DACsET7k5v3tvvNer/d7NabvT/nC6w/vXjjxVCbzo3Gwyc4kMmnp9NLLN0b4LN0T1s8G1moyXbYyGr+hcnG6l0cmgYBoXhd1ybhs4iCKjrrscfY4Ddk7GYtSTXxk0h+hyiR//HUOzq0MhyjIxF7HGqllKGJAjRZlMzDlf2xX2Tvjxl4PYC7SQe+iprRIAqaNQaODEDHloPRfUiuyLhsRUSQ65BOIBEvX72TLrTJf/klgmRgOoNTUfbmFwWXz8j97EobeoCat796kZA341Au6jMiWqoksbigUdDqgDEcJefqFcQa86rKoFO60RniTsMElSBYqbtABHvry+4gHEZVhqqhIooO+cbG4B+KJEos5IykOG/KaFnkogyS8L6Z+2UEICuzAUKdRaCoX24rKg6Tk04WZVAA/rlseNmm5P1S2ukrA0v+xchh1bydXKy1F/Ej+jCis7v28SVUiBPGctFSlPKLbvgn9KS1RFkYPkuIWmVXdOSSDOKiXkTl5iwIzH1IXPoi37HLj27SSrP73/2izEfqckp5nhhSbn4WHuOSh5J6I2xmz5dBZl9MtJOrMceMNz9U1iouEnLwtP05AAEKPI8OwcSujELFgDiCTjQ51zwrhFXFIJyzn6UrIfZzSbRHV9LQJeH8qpR/kpWC6sefJ9Ws/X1MqtWnqepRX+W7NkBPKlUGaC14tDw9egAWXIFYmkJrjpTBCatSQqOa4RCXJIeaNkXX7UrwVjJPqcOFmrEG/nKZY8xZ+yMVOnUkKY9wnaOQL0dEKaoB/+xn92GRycGSRAGG75q/JK1TOz41pEzA7l1sMBa+1qHv/DDunZvuYXTaDXxLL1Mac9vuvN/5Hpn98rRbHDZPB477H+eLh9Xq/eP6/ePi4Wm7XGw368Np1RksOoMtM4bER0mz+A59qtzJ9+26KABudYSmKLVo0SKEFJbhSLGiUmWUFNoDCRhLSAr1bQsZovkkRWO9KXbErslrzIf9g8hlbqASJ15yEqK7/MDH9l9O9HU9Vt+eQkEJtuRiieLQTiIL5jTc6GbYmww70/5mcF53jk/7zeNutd5tvfu9WO0XW5m214tgimSaU9XOZ5yg0kP189Jv0vPTj3nGbboPIrRNgmnioeoCFTwBKKpcPp4GaUBXFvJD9dspIA3a/mqwZISEfbIOVwez03T7o07/zf3Lr168+s3XX//mm2+++erNK780NRvNmlVnc9btges4j0epcK5lulPeEYH+UB5fiL8uXOdcvWTDpV0mBTjipKam6lORNHoUoOfSeUm5JDEcOXVyulBQ1XLx8wSQmElrcrTIrQZORbgH9Nk0Ey7iLZCocK1c9auXggOf4U758SRBpVyjSgZ/Tie/Zjpa+2VoXwk5mTAd0xmO6GqzIiSI5zQCPFNeMxrf39xBPJ4iEsCmF6XO64ntN9vt09MTITrRASVFOA60np8TJBxllNkpvSrBTvv4BjWzj8QImUSGFkFZ5CqBO5fohcrAn0zHqNY2TjP+MxdcXrk8/uB8A+qDwe//8Af3vJyOk7wVmLbr9WYxX2yXayQIHF9pnPe4Uple8IrBGZ938TRfrVaoCXEI/6IjMg2HW5fteIhiQ7s3aaETvlHibBWJHwjSIpTgLtNh5na7HU8mhCL1YAiCBRBM4zeZzJarFfXgHlchFmzX6/Xr16+n0ynNwer29hZmAk2spxOgzedzeALV1IdpVIv6GimSBxSheDUBEwoBuNn4RAutKIHz1aTgU0KexFX4B3pUAAh5WC/YnRCItKjMJaxqiQepqk4oVwj2ZmOWJ7C7TP+MV7QLNACI5NEBRWlEwV9DsvrpbesEC5w6s3E+Xp6nJBgE6B9Arht/SCBAvlavSPQM2zkChCYwG6IoARqVi3YYyynlVCNBKazglCiBsa589lukizFcrldE/wRdtKU2GJFB7qjuZDyZuYUH1ddiGH8d8R99rwNRFFg0o8F4NI651dronaseQSMLc0aMxAK+rmLH4IK9XEIuxJUgjFfE1QGDJkwuisCTRFuuc5UjOoBo6irNhxoH73vBVDpMIArrEAXuq1uoZpMpPSIYrgKWygodgQHrrMjcp3Q4TEZNyeyM1AZD1NWPQIs81ZU2PdKCI6fKL8sTYbimU0yyzESGIx1RDQyrJok8beXIxVgBDRdSPzug5M9l318duQwcjiVZCWR87fZoGngEoaAEk0EcWBoyEaBbmlAfctaLJVWgDN+US6CckNZRg5aCs+8dpZdYd2oiJKoFCNWiSJnF0FT+qLuYKWL0vDkISQIn4RtWQr5gVHUj/KrXnqzxuwEvAMq3xZrZezEEekmVoQZHaAIlIEEv5dDlBKQvnN+lVSEP2gS4WL/JbOqSOqbmeHhaLtyy51YKF25oQKewEfragHzo6pTUZXsXf4qfXoSTTo8Sgw5gAAtPdDWLMkknP0RFBfwqrm0xwu7yw4yosdqGPgPgvD8wvtxNA0BCcRQpc4DJOx8b3Lo9kT2qAIewpUTVR11CNVIxYFgYrUGJPKStN3lSL/M3rJDdEIeiH+qb7kQYvugXiuO8+NZ2+ALwZjgZ9RkVk/5p8PD+w4f3P8yXH3bnTRcPs5OPFxlidvd+pEsjz7jGGmAr17vDer9bbtf11FI00gh8hJr1UPERSI/O/QFU4lbgW+QzXJvdivEAhC2Slfv4nPqavVIzA3jpgCw1QpH2GRn0nKGiWLwNdDz5LuY9TDqst7v1/ui3ltAJLvkCWkc+ZGJSGeTonPORhslwjJFAMExQNqQG+nPeob+JvhGCe/ZQMI+OnI5rMQwcnJkO3jduD7C8KVeRPEcXTbIT2WUvqFe34zBHGfnph0mhyk0/0X2LlJALBMrYxmBjZMisOmh80a/eqHfoB0aFVNDA6IqriZEICUnbzaHjLTPMsq8r6rhshaeon0aiuo2kr2cHXEDvnI9sjDwKDApDNc7aQvQfHjOcMeU9gCIrxhteiKteR78RDoSsOl2Gh/YGHLGxbgyhQ9iHMipRCIydt8ycD3yBiO3wdk7l8Cik9C5NMtDJiEPsRQ+fk1+apC+y5OkqvPSPuk8rwVpAu8DSWy+Tg0rAHJhywnVVo4OnP4c2Ejf1us0Q3usmZVAmQteA9pxCVB5UQN+OI72CC7MbORhIZ2ItD30tNmYg+MsTcUqsxd8s9rWWRm30p7JLXLgogRKqpbSHwMjPHL1Q7tWcOzpTas+4aPQe3wOr5QUEm0UZ9AFgCppq/wWLMoBvc5+mdGGqU/G/5pLa0z+ZPm/3y6mtRDU4pmonr7wlHzTgaTHqAilqaPUTYxdZkyciqt+wMxj3Ro1rrvDDxRosED6Kw/98HPY7iDwGSWmpuNFl/kfXhCwTvb+kyOEzcxe65pA4dZjcmCiRrWrJPzU8tshBZnClHCjLLzXEuEBGaaHAAD22qXSebL/VZS5H/G3bsD9GweA5Nsd56PqzSf20P3T08Zd+E8DaYY0b43bK7NyhGiTS0s4xUYbg1EjfAM0w5kivtoMP5lE8/tbRcUJ7SVEEJSDxVzj062VgpROKei6gYhnLStYxbT7+KCmKw29q+1YReFdqLSQlFPrcA8TYs2OGNz/0AAujqFpo4phxRUPtkvSGMukrkGVLUS+AEvgjvd5x193tBoct8V1zPo46+2F374Loyf2beK2d7fK4ne/X8+N+fjy8Wy2+f3z6/t3TTw/L9++W8w9r3y4zP53mp85jp/fQGe46Q1zEbMyiG9TV3Ri4ED3UCPJwU2B4sJb9sZ8YRYUWiqP/uQqlTkGFvcR1tcJFPg41mTBGwuCdjYVEG9vXfClkOGssYojttBuf3WsoN1K1bhRP8WSBJkkFyLFSmPpJuUecIS3p2d3b5ksxPIrrqeP+yWEDyD09DfqHprufjZaDzqrTma83hCu79W63IMjb7lc7aVB7ZQhABlh1yInSy6FIOd1WxsRJEpn6WV559EE69Up8CBi3l3bgiaMswuoOeFF75NgOzE43jyhnosFFLt0RlCrJH86DIKzaH7E5k95osD/fDSf/w69+8+bm9m+//fav/+qvXr66Hd+Om/vm1JyWp+UB0oGOuGMR6JGpgjBPPQ/+zMEbXCgCL+qgKvSWIGHr7THfJoP64zzIWN1gXJqGoDAOlsMCSbaWRmCtovNTS5Stkr7+cAVwpENRzAtlEG3lHl7BIa99gRlMmM5jkHkiWtOh5ogzEQdeTvCjJhVgUYHFl+Qoz+kI/Yy/w08Nji6f/YYxwlTHINIxjdpSFa+LUNLX1nY3m/VyuYATbiA/OX9Px9PJ0C/m4JriJKJfy8XCN1PgIR19xQlm3D0pT4+EKMR709mMI1ju1u47QouG+P25uwfSnCIIV+ez6YBQlngYRxi8wkstCBEnOqPL5F0qJ9zLDzB7PB+izHEz3u827qTApWJ8J6TyXs9ogF3HaQO3//Sf/gkSCXHpaDKdxuE+TSezgZ9zc/AhVMTtKktCwRIXzAJ5wgzkju9NEI4rjFd8f3cPyxH8bDZ5+PBAyDGdziwZj6c3fq8qN4Axbe4sQ14Fk0xittPt/d30ZvbDTz8+PjygQJPJhNAagS6XS3W/25nOpsaEiSHIcPrNV1+t1yuom82m6AEGhzbgiDcFH+gFHUbwu6036uEdwmYAcbpaLgkpAOrOCGJj4oT15vHhcTGfU9MvN+crVPXqHIiniVFWZvxYeiPVSTPGXVsvVw+PD9v1GrYwYBENzCTuNa7r+wqmWm9Kp/5br1acoJaAIqoHOLSjIajmfLlAYKNxg9bBE1phHDJUmPYzDESgByvhjDYN203qEzntJ2NIGajkBKjRdjjDEV2l/4QYflwG+cGr9Zo4+QBSQNXBcCvKfo02GvUQ8NB2g6SaZjwcjtAKok20y2Ubv9i3X2wWmILRZIQKjZq8TkjnNQ8Zdc6+TYgBZWhwplt0JsHXHs1tGpf4VJbtFuSRwma5mt3MoCx3pnCLNHgVyED2YXcAMCXMDAwr8MErovJ0OoYrUJc79WuAIxLiQAgnv91CiN/xpTvDbAxpVnZg1d3tLRqi33o4jgdDwuL1gohyQwk01hN/CJ1gm2rIFz4iX3iKm+Z2sWbsKDv6bWP4j3IyBJALgsGkO6LzFmekzyniY8DO8s4jKlIOAHQDhadFzQtRLldtOFKHQmEmycyUGKVBjIu3rs7UqlVMsIYM/qDt2t7yF8K9BA/Vg4bMiMdosTuajAnMMqlqNLQldLzfMZlQnxKUzo1ywLWtdz/qAz168AlQXF3tu3HJxZadjxNighhKdIppYb6gOfYTbcOeLedz7CFTiev2+y0THHWwD7bSVh31O9QeTBuoOAcW6VToEon2fLmS9CIvrLhv8jqCCTl6p7DyGMg8q+OsiFC0n0CvjZNZXxuMG/xsaB+OGxi4OeyWa1/PBGAEcJ1jYCej1RwhTfozrsT72B1AB3PqhMiptyTgjasq0/HEhcqDW2YYs84TvcFoMDpuD0SrzWAwxd/HtjBuNmv8G0ownU42yMW1VHdPoMjIdseY222gYYztnk3w5g+rzXm5hXejI/H5GIZsmdIR84i+0CdvhkeKuGswE7651wQ11tKfuuPB4KaZTIz+zsv1HGaA/2g07vVGCJhWyFUt9ENRuH7jwXnUP42Om9P3v//+xx/+MF8+HTrLU3+zOS62BOCd3uHAJKX67Xar7QE74P4fDORmf3y/ftz7RDf0950RmCk5DMa3w9mki0UeN+fBkEGja+kMsvMRKHB3jkHN0Rkw8W3Wo5HxJBqRFSikgEeITQFLlAq/0A06uwO2e+WmmMNmd1zvD4vtfrnZrw6HNQoMT7qdDdzDq+91wGrPkNJeo2gMAjTOxVZXZBgTOFoEsUgEJiFrpogj4vIpbMxGVltwjrv1Oep8XMmfM8Dw7EKl35b2q9WTvou1o+6Qmgb4jNoMO4694xFZdCEcwsg4FA3wHHs9p3k6Q2yd/qHDKHdph2i5Oym/fODWGOM/MHc0MIPZ3CMKjxI6+bsQtmOSySfG8Y0wDuiCU7brs3SOkiRGotO+Hh581+vl5whPzrGXMmZrlUkDiazlPUp2OB92+ABnjDh2arP3K+N2hFt4cjMX4GjtkMBk66V0Bo3vhwFlkNd+ZJbVeiS4lYKEA5hmTKFrTd4spX+0mrAK4xovh3JtlHS65UiaK9R0RVI5OhEbagHHsReTJRVakvj2wiCTVySKoouYdgT/+CFLJ1FmB4wbmosCxti5uuqEqV3NNiVX5XSd4KDyAx/wk21i6fNvkQoHkHfZiJ7pFn2KIY3DxIhHbNmhMUD1Oodyh/vwTESxqbHYsTmwyYtlliIjVDT9hbiA12yQFJ6ME7okkdeQ+X4FmhtO8auNZWbi/qoMMFGqBfEXJLv9I6kmnDqarplP08cKn6UvFH8xXQX+sakYKgn7DpOuiXye9yCL0Ec4//1Bg0vgSigCcf01OwmxnQ40pjl3puXRRI0GCufAzyFD1x7QPoWXnlHVRMdm5HBf0Xheiw502yojRyN68hkKFlzTc4GgFGoMffDHxQy6TMdQSZGtrOW/Iitt0tJDW/TZr8rrbyW4RyN/KJD9O+mnJahXlTRsK3mxom/JCZODzeXYXjLHIAmUOjJcZX+LaNWvfPhzIQDYKXaEYT6FEwgF9Fn6WJ4MuPRdsqCpgPyjVfEIHEta3mKDOYJn1qCQigbmI6mmoFBZ/BMrmUTzcnTAu0KMPaXXQc83yAw5dgiPD37OD+O7Wx9Xq+N2td8u/G0eN5t3i8WH+fL94wqffO53sHf75YEZ97TudNedZtcZ+uSBzhZORG+U99wPXJmCBI1LKyyICifRJvVHdIMsOEmviVrhfF2qY2slW3ZZWCzRHFNBm6hXGdvmZWydzhgdaFTks/ZIXCIeMGLGj7xBjauGyknPOyW1ArqcXjOuDYG8v2siqymUUPBixmQOYhgNusdhbz/sbDqn9W6/8l7M1s2aq+126Uvkshzq1KDVlVJJi1UETsufa79fSJCl9iJZlFXe0H8QEp9SIWeN7LaDC5qZIdVVXltATC0mwjdv8ZVOuQiG/dDxGGCBIRlIuHK3zfRmNHl7/+rXX339zdu333zz1du3L6e34z4RZdPdD47b0065wDoOcCGeot4yaocNv8QJWTDT7Y3/HjqQEa4xPo2LOPY7HuEKGlyV8XDKTALhykDtc+aUvK7HuoQspDOJUwq1hbGLOAPPCj22NlkCaKWHl3mnraMrQEvHUdtpoOJzRL+KrsRFEGeAtDsSkRJA4PrhNgobpHrdm9u7yYxIu31vLhXsHE99pJ9LB0bWRxRCP5L4ln6Z272pjSPup0m7D0+PHz58YEaGPZDClX2+9hLZ9wgCPeIyN/h13rwjrhuPCCG8LYxnwFVISp4wg/jCb12TYCl0AKeiO+RO4Qyv3m0vRolcpfEZ7VHNFKWrC3Xz+nD4/ocfxpMxEZT8yjc1kCxd7zc+fnJ7f3f/6uXt7Q1oU4G2TE9UpCfXC7Z+HQlHfzAcbg8bRgocASoeBHXw3xJ/uklK9XTZC1bLbKWQ+/kIAgiQQB1QhbSnp6fHx0cQy7Ke9yu2u93j0xOXqX9zc0NQC5kkGpLAfJPXA1Pd1Yi8tBVohMHrJE7pzhgyybWMbAahDk3u7u5g1FUtK3FKX1SgFzdoXKJlRZdEhgoEEgSmsIIOQINwnTD+7oVfeqou4g8JBIUi8i+SEbaDCOeTrB333IGh/2xNRr73rpsx8mRwcUp9esxSlGm1WkEO6kEaBQ1MAHzdwoSMuOfYFsLFAepz5BJNKGeoCvYZpRypgBSEmRFXEGx1PI1H+JHEY9i/zWq7flzMGR7uvfLD8H3pDGRwgWzGGNEBKKOoqNNquVwsFpQRLk7zyh6UhDAVmfpDP+mGeKwoDEogINoi7lNphUYRRXmkuQFmPdFGSbUiQwVooZAjJbRFHIi40KNaKz8fGGcQjREfQgQNeFccIDlq8s5au+7bNRRxQGJcsrImIUgyQ6EwwBvKXsdV9ujRCd0VM6GXDgsZRkRJBBLoDiRJ1S+4UY0mdhcbCJy2fDgaz2bDegN0RgpHx5KrCm1zYMoyrRoZJjHxg2cg7bwRgRPkeVnxeFAXIQFwfgkHQ0TLvAwiU5rjNW+hhvJz1q+bZjyaNHoLvQExGZ3aQZhA3hv8gwEeCSgYV8A3l3i0b4Q5B0JjZlu44UYdFZoQjeGNeQS8NhaSlaF08yv3UCpj2SjVHo7HxV4ukaq2RGPwd7lDSeyEjSbqce0IYbstRTMCYyNCCNlnZ+dm54OQDBnvG+DYyBeMPbMpTJAodYXIHE646u2cy3igxJGbOVsEgoP8L35GwVSumHdqwClKjm4r8ft3iJ6GWdPxHazifTiAtjcUtRVc8OFEZg4a4ucord1x5M2rDtWxRKujS5v0it+nBtAUkocNmjzyxSM4hd6VZPSBJ6Q1oyGW/XDcMv/iHRDpu1kmWzrQB7Ri68LWoMu4YcJh/vGp+P6Hn96/+/GH1ephd3489bfb08r3358RYme/JfrfujNmt9IUrPdrXE/GI+4SUh8yvhhWk8l46krkoJkMJoY/hL3n7vDU7xxOHSjGkmg3DRZlujyFJlAYnLoDhuK5y3SDuOA9CuJ609F3z7gdxmUgX3yOBOHryW+b7Q74aWtsdfZxoC47Zs3IOm8PiY5eAnf+Ktz8MPrRdETrMNN7gvv1gpjsDDMsz9sk3LGSHSbE567zDfBmIImaSltD4aWBzjRlKLP6XPH2KS8vaTVIVESMbr1zC6UG9Eha6bgW0x+6YaoZ4Fe4FVAD7cJG/D7db80OidlUbc58DQPRno0vxHKhBNuARZBnwoVkgxCSC1GOaoQkCnarHPiL/uEVtPrvUiF/o5WoqNYOC+O6THfvw+tHnIc8HOaKDfW9paoHE7QA74Kt/XT1ifQBKUXpYa0Xso6iGSW5ZOMAxLx6Z81wABZxte/SGCcqgH5C6C6ekseM20uWU+jHfGixMq1ltIaQWbEiOneRGs/g1wj1fPT2NlNOOO/7QFyN9jMfoIjwB9hIF7h1PdRIfkjAKo5lEFdQoEPPdCr3yg7k87UtD1VdOuwoAVCIhmlTpBuFYRQavfgaSsGXHtI/fLNY5z+kYMU1K54aHwlY6uSJ5iphS95yHfujGCnj6PRwxmt35QVNcGVAsxaVUGS0C2P+u1iUCUdohuTlR+ULjGbkgo9JXZG5iAN213Ad4VEgZqIXBzbGOr/cvUSxXEBDRJxQ2up4GitAjgGbEjvDYjOz9xU+jHIRFgkqposQnZddfgUVnQXxwakKYhxaLQ/GydtE+FmOSbHsp9xLUQTOqqYXW2JzrVWUttXP0qfFBcmUwO7jNfJBiBL+XrpMDwGdMepYCwgqP4PlNcsvbdLYKCQpUB011UJ+fiwP7JxImuCLvjZTea9/loFPrrd4FigXOFwMHbki1EoU+WvP6IqEClERvB0jXva8xGwzsIwKAElz6t1D2teChPO5m26ZKbferPBu+HK7XO/80Md8s54vVw/L5YfH+QcinIflYr5azPeb5fm47py2eI5u4Bsw5aNyTb9HZD4e4FKdcXddR9d8yQvRD1KxOWiTmF84GST9lVWKnkiP+WSYAyWneF4USVnLK6/wa1WKzlxi1DfB3GBWXDCPNnMNbOghv2Jr8UCzliTMZ11z6Zq/Zkhg0+Y+TfpMBq62krPxd/m/MWTm32btnW3fcEFus/Yu4lmnyvseup6udTqzaxHTw2f4fClFnBJPzTaJg1wCC/hWRlfNMI/hGPPfCoxQpyUaYhdkFFW0EdnbosHgOlb+dHZ33tmb6q9u7l7c3v/qzdtff/vtt7/61duvXr14dd9M22W4WPEDVISvkK52iSJDyHvREJvZWVNveSYvPVFrZz0DmdEjJg5mTseJSEEnCXSwaSSYgzoXoXXpuaTIkypf1VSAsJF0aejpbm8MVpWrdS6R80QsswzhhYDFRc9V64Ozwo2I8fCup4f4/dBiuWsV7lDgSKRMK3qHsrv7F4SgVCAOJNEE6DQaX96+aXB4MiakO67e3ubLRyDT7bg+0u/PDSHnRGXy52RUtt/m08ic4/8z2ef9FOGVo4B+gYA/TwnltgqxFZxUdEmiPBLMvhXDks7t7e3Lly+oI03Z8A8ofFtPKfDo/Xwf1NlsfvrpnSj1XNo4ulvFacu+DidiyNnN7Pbubuo2IMMoEhoGscIl6kgMTIQFdWihTxUlpIQWuXc8AhmUqCm3I+ToS7UVKyujqxmDJKC9f/+ethSSpxwCQZVCmEf+5cuXxNiMSpJyYa7s+NgReZowXqlMvk4J2qlWoDiCCQi41yHBLd0B8MWLF0inWMSpBD7TUjGOplHIJSqQaEsJGagACJd8MWw+NUUrcKIQZSCRoTn9whZ51HOI0ao4T2QIaK/ShYPc3RyqExqL/aUU1uH7RrIQhvWhFc3FJ0ThN4JMKhtLUsil6vSKLUl2Z0dS0UUJKgTuVCbRf10FFOVkSsE4koohjB74TM1CY7lZL1ZL/HJiQfiJGQJDQIEPNQEnPpqvrFbAkNAoA3r9eksRJasVkZTxruas07m5uY08qeMpaJDIUwIy4Ey+TikHYe1xnjXjFDxLplBHW5BxcLXDoX25DCVcKrbUkcIajECjJlerQqseeccqao9ojKn3O3DGsFJYwuG0VtOwhkJr3P1BL8idToHDKbIASdAObLWIVOrBUalc5EJ9Ev0WJmTqlBT0m/FsRogGfbRDM/zFdCG9mkI50g0V+DEnwVdY6YlTLcoNya4/oE70qEDpNH4o8vJb4PAnF2Sh0zYdUPUEh7WDRDEKYoLsIBeEcT4yBbe1SbVQyOxBvowFACEn/NGm8StyXJU2WUn0VEJBXNxcNY2BxBEhlhzTO4OjKTleuUQiQ5BotA8nGaeRr+SRApASKCOCR2TVVphZLXLrERpeEwesoQKsk40opdso4KM+CvMdnHGVxqu5rFNu1y6NRBD27vC3HP88uzugnYb1+BZXUVMKEXrVh8lwOH/1ePR7AjyhgA/LaFr1dFzxX+3WK9SQhjAOBNyGhm/kXO9rYca4caocaIPNPhvx3Njjnrsu1BIJAsfNHy41jOjjjC6djbFdeLAv9J7fuHvsPrx7/9OPv1+tPmxO83OPaH/DYD+dBuf92Q/xMbz2y93W0YfDud6c1mjD4Ngf+igrDsDMF6irK5w2w3pKoE/Ym5japQJo9laOKqbqOmFDC3wb9PfGk+GEs4zb2XxOZn86bM/bje8VjvHcrXwudwdXsSKbAwPK7UpI2FdeuZATjQRG1NNxAJuic8qIrGOkPVHi/c7RW01RF8c4UbrrMphXtGnU62KARv3hmHnY1+4y3LlmUMdFt1XUXEw5s4TBu5BdA5E4E0hgy5BkKQ9CQnLeyHK46lmLU3b+1u4MjvRinIi4uGRFtUpiAKVxhTvqGGzEevlNcOZbuHU475QUHCQmz34QR4VqIRJCyl/0vGopixjsGu3+OI1dIePK2dG9Mc5Bp93hiFeMwlCAPlCXfh0nSRAN5dgTyYcW943BUW2RfmnGDl54hQW0UhEdLcQcFNDCyJY2gGmHkHJzvFULJhY5F+MWbgkFjsjnqH1YCX3UZMjKaF3j0G9w0fULsnV0XYaAyvc0wiI3STk3xxoiAswThramnEISutSI6HBrWbIk5DKPnYYHJ/FX2FG5knrE1aIGivJF7khNEIEWHRiuxYdXwAhAEWEO/EV1pEpz7JigH3WKKvQFgYwcdQFhmc0PF4xR5XtzFLKxIvrCnJHCDvlL2//2FmWU6S+l9vLPkryujGwXt2I7YDgqmUuykqpTY0Ht0Sq5kupchHv4cVHGBRnyjL0uGmBJnJLIjauuLyLJi4oyKxTSDmO/jUJGXiMXRxSjzKGlGirC8F4uclCNs8AXtDWEl5R6JKAag4WWliISlzgDEABaApE6Ry+SLn+LFT9LBdnjpUmbN9mYwwUEqYrbpH63p/xRd9qgXLaCdI4qc/XC2ac4iPQVv8BIA9lZp0ntJS8Asf5e4FTmOdiPeca9g6OFEzra1PaZEmtU12Ef1W2q3Cr591JdyaauCYvBuWsxqhckOgqFljFIwiDuMjeu43/6xpMt0xNz1X652fKbr9dPi/UC93lF+OXTTSecGX6grePR8bVhGH8iyglzqYbz4AfDcPEMI8NfEXa+Ih+UQSzIkqm/JnDhWCWFvDk1X5nVmK/yuqAmhtaK28Mg/6OUZUHinCSC8j5A1gyDs2jLx7RxD2FrTwrwBfzHdC0hQ3quDM8TQw0nBqE45iAXDicWYvrZ7byJitOBo407RKSO84r5q8dS4U4fJxNfNB0xLqoHgFyPfyQhR45gVSn5cCPkyfHW5PNTfwjB1CE644/wOZGZsIzBSZV2IopOIsnhuTvu+x6Zm2b8+v7l25cvv377lW+RefNydjtpJqPOILcLOr6pjfkX8ukzVv2i5dE5/Nf4q3qe0hjSSAfvn+QWq/f65J4BYu4/x3pFxiB7SUUv6SP4UF0Wj8xn5Zd+hNDmYu5K30jk00ObMKKOiyy4XMurDiW6GPUnFSgH90BrSzxKnwyAoooESu1x8QngXrx8xWTNYHt8fKzdCnRCHaftvJSEJrR1TGUJIPdrB4AGFTxmai6WrhEQxFqhIwPBjzwcoxXuJJTCDUChdBV7UAKXydCc+uggeIqkNqTHkUukC2ekgvwL0z1tif2Ak+rnnc90eE4bOI67tViu5vP548Mj6NF4uVwy9GmFqKFl2ohnTU76m4l7qVlaAYPoi+lMesEZMQ39ujAYjEdYEx/coIJ0JYFbdJTG7btjqAOxMIojHdEjBNI7GUpItKIjOqXk4eHh8eGBPIQBczHHvPmqFAI8aIGrwKcygxSAFbxV1xAOKMCSoQIZLs1mbjKiOyDc3t5KVKRcNQslIFOHDFfJcLVOuaog8iFkiSoOZDkGPA0XsqJHKnK4ylFChiPIroW55WpFZbgBWPRQ3ma3Ucvhs8tb6BIesQ99pDtvSm9cGqYJfYErGMJq8Yzn7tuYvevWzpstYiEKTGAFJeSLEI7IBKwqUb8S+SKcRGWaqDqw7twBA9CYLxaL1Qq/3NflQr5Bia/0hhU09+Yitsj1F+/CYjSgAr25ub2dTKdwFg2hFUSCVm6z+7Zg6mBeZ9M7eqdHEtgWA4EJqiQy1QWpUELZg7uCq8QlTjlSs1JJqshHNECmWsEn1WkpGJU5pTnkUKJwmX5wmM9niV25DuXk1Ou+fPHCsEA310cpCE505xqMnv0Cih4LKzChF5+8i1JxiVTIgH91Rzl90WnVp/xaWFKgnKtI2mcjwKe1exk1iQvABFAlLIOLZJACIxFAzvTWrifDDDfoIRWiQgQg3Z77y3z3/w4vEpNHD9B+9Cu3R6yEg4s2aFSUJzwBT4ODdJ7UBk6hiEkpjKVPhRRicXmdXgRuK6ctKbU5yiAA448saqhLrjEDpiRYEKT3IjvrJ1WhuSwCVgKIzoLmnJau5lDfBbDjAVccDlAHGVEiE3DLGdToqstrPh+B+MMCMQckU5thWL+XHUStyKQgMoUnSBQdzt4ECMi0nRnHmjF3myx/41FgIQcjlwK56h0XxSIQuCDT+C8lcsmJSF1DoMPJeEJ+td0C5wB4YwjXxaEy495Zz3ANnH3Nyp4OaH/KN6Qc/NFh9wow5xh9uGsB3wsMrGUEd24mzaCfF/0OfKcMpH746d37H/6wXH7YZ1Fm18lDlKcBA9rNGM6PeJrYusN2d9wdewbno3N/pO2tTTLTsWvf48GQn4/hZP8I/lJPPw8OdQEjuXANx0cb4B4thJfVADngI52usOz9JtLhtNucMDnrrctAq7VOGb8VRml/2vtWemYtyEFwRpvO3GUJkWUiF6MpZNbT30hGxpO8BuN7Pg9j8I6E9TLdtBJO4yf7XIsrMsPQ4iqNm2iI131KDX1CBXM0vlMidIDOtWNBuSAezSGoiQ4/3TuOaj09uoYAFvaIPuejS/Tslhz6TxifkQIt+sLY7VqIQe/2uxMiUHNPLvztUQD9NJkJX12njxbmJmtA2CcgDBdBoWK/Ct0d8T7wgkZk7CTxh3GDEPb5KDqWlF7y2hoXhnNnEs7Sg4iqbDFE4TC6q0prFuiZHDQ6iFRc8tZMaOuQrDAngoANqikW1vUbq4KmYsuKjGxTfTU0gHVRg/rWk7EOPCnihG5ADoqVAmrA+HBUtmtheXNi73zEclDRLTeXR1cQAZM54mTex/giBeywdsd1pVqdSe+calXUG44Zu51jHiG0L4+U26kYXFQtsqCmPIuR0FJDuhirrPIjyiJcaycpfBnDGGlLSJBJRTvIzWClqtCpQXPNEf4tjgpH5YpxPOOjt/kohi3g3n97O2W+UP6llPrwwqzTkn/Me03WawdCoixWm9QhxI3ejJB1Fwb0hx3srK4To5dx7SDmX2wnpYi8NBuV5l90nIyyAlZMuKutUTZmJGXSKoFGLaYYpjtndT1H2AovR/UbnFM9ALQShboSx0VQVxhdYF6/qBIdZVSpI2pNdJ42OUJeuJExz8UC93kSSJsRSI45rQLJkZVVJOSk6oZkpWTt2vP8uRylBySSPvYUSMJnFFarNsU6M6yqaxN/oQ2DUdUi1rS+ZjSG5B3wHzNcqJ0yldKZf0kFKhzLWUrzJ7wNxEAO6LDQi2QpSd3Cj+TSK0neVj2v8sOUM8D2J9/euTnu9BoPu8V6sd3v17s9kd8cT2qzW24IEpg295pPPK6DC0kAZyDiOzNn+qm9ybDX9JiwT303Ih6yuKxZsC91JvzhRDQouiRLiiyULuelKB/r6BmRwoy2LX+FKyFUzvqyHFV1ObZzgzqtSqHS0Onii6oqTlmU0Q7KNvPCFKqZOl7T9fSaudb/eSoXimHnyEt9BxSdonPeiTQ5Pe38DKDI4DEeMebOHAxwDazktgPqF/H5eYJ0mAffzKe+NgTClHSaa875n3thTl0+q0wx7KB+KxXdDhXRUweB8za+DPND/3Ce9ZvpoHkxu/367Ztv3n719Vdv+N3eT32mYAjWaBGeD9EhjD8NcZxk83Xk6SmRiKChnclevLKFJz2hfOFLxdLoO46XEbwTMm09x2yBeIhUgE4HH1OumJjyOFaPlFeGxDit8mdXHevxUuwiSVCVYyYV3VaUbR2u6uORQou1Ux+Y+txJXkgqUwIjyyMBAi4RR+O08fjV6zcIAm9+vV5Dso5YggRqVExFWx3D3NTlFKZZWCztdPDLHx79ZtA0bxuhLYWgqOfqazvcHEF9m/jOCJkLcMrRK5BJmI8DWkyH6/txM6EvLklRZE+eS8iLLvCMuUpsTysuSW/d9D4ciDpwnVHo+WLx9PS02WzpxcXH7daXMg6He98tsn51/1Ie0tIQq+9OmYQ3iNdesubCZecrXSLvaAID900CB65eqQzZ1wAMOCKXRt4uBXkwkW9Oeu2UpyLt9pw2+L09nxEgSgT+zXRG4ETQCC2TyeT29hZoq+WS3uloNpvRN5fojo4QNfhTjb64CjM5pRzS6JEmtOUqlygX/7wOtnhOOVfVg8tXlqkDamSoxqVKtKIvEkygFQzhWE4sDckTFIVuExAARXlR9/T4hA6ACUzgktF/vgXTTFQAxh3wixXwX+MKeNmvp6ueRa+oQwlMg8ZJlp+yiIIfSRjsSAEHeqQala+aWa0qkaeE6Ik8kKkDEDKQgGg4rQpFKayDUoByjdOn+dNyvUaXUCQucRQnvVabIC+GAOwgbvGVNHkntPqd73ahacvVCq2DRQgOfrk4FTYqoLUshRKQoQQuUQgO5EthSCBQTA6Zyhps6YKSIllGJW4H1LUVGSrQlsokrsJegFNIExJ1qvkVCJlYDU06jCMPnnSMOBg8nCqXxB4UxmyAsGahugYHcAMO0LgERbCIS4UJOKBsXKWwSOB4RZsKhQNXCwJHTnoEfbGv0E5SdhEfFci31TJViDcamZ1QcCpb9GtJxa8bxW65EQNgAEVjkOt+s4VExHfGvpO0WjIAQYOS+wEgIRQ58UYrM79HRWtFBlvBvM3YIWeoAWeO2Kvt3k/rOJPnbSBAs1mrqLT32aIgrExBksb0T4GIGE2Y0QumhT6BE9D1551tlV6U1U/4m4dbFQpJQkxk6ZfGCIIBA2FIHF5DiXvYmVHQVOJO0MQ+TKeARhaO6b3r5obZzvN+sUWANd3yC+vtpZ2SddkNshCBxIki8+YKZcM6xZ+nPgaHJnBamco0mO3PqYJgG65Jt6jDavplnO4O+/Vqg5uHGWWgA5jBB1l5yKmPYsNlyT16OwGxQjw4gh00wBKOSIa5HtwGvSFowdQomXN2d9CfTCdImAklizJjQuenn97/+PvfLxfvt4eHY2+7O/mi3+Opv/cJGUJyRgPDygkpb282ROk1neEI6nxacDrRLjUjb/n5Yq0OvYJ3d0B8jQsKX1Qc9cIbxHAqt4ZqucZPLJ/ObsQQezwPlwH8bc/rrdtk4OZmu8+6DAjgmcBk1ylcXJCRWZRRtZAIVHJUTPqb8RzkOSzwL0KsCt4gVNLkQcylobMLnETefV9BjXXDQENL0zdKN2SrWB3qMkpdlac65eoj3ZQPpbJInvoPdZKsckbeekRmxJPKGcvOswECCENFHcDWJ9Qboy7NY2I4dtF0qMYn9c3LmFDf3RydRdHjourBxikNMsKANsYGZRlf9fKcGizRuvQDsrCS84z/MiQKanfsMBMQcewYTKgTuECmjJW9rT1x+MZvU9Ppj38CVdq1DuGyiN69DV2yoaHWw+FMDEp111TzUyoKx7oACPPkmTWB5KJ2rIKSTD/+yPCjM7llEQKW6UYP8KMH2WB+OPZ1kf26KO4ySMBx3GufHYtMscnuVGJK9UajT/pxnbGiRtCXCgVkqRdJ8OHcxTLxg5cGNOk0HJW2oB58aALb5EzLJThgGf+VNLmwK7kQo5xSPwDkqbajlDxXzNRCZAohlaPjqOPLlZDdHhuePU0+o0ue6uKmkvw3uFNG3v48wc22xqfpk9KqY12NLeeyio4in9Qg63RCAUzPxif3QdWTa7VAk+HsIPZWI4NfC1ma7dSExDJDeaQPVY+jzk+SeohKod4JeDLAYDZYagG4Wui2alpqcOWDJltwwozJqmmHo32nV5IKU4PHhhzRkmu6ciMa7xmY/Cy1XPKQFIQuKbrNNbPBrfKwto4fU9vvx6KSUZ3/XF40t8XJ+xTJtQlCqS5ln2LiJQX1EdAVJpnKPy+pzPXxJdJzLsnoy5WUJTnatC11VjDqRINh/iOEyrWbZTyzlpcyeNUqifNOnQ95nnyMlrnJG5i7/Wq3X642Sx+8cUunMznRimseHWZ95vOs/voownTa9Bu/49cZZkWmx6SNXWmlCbbaUfUrQmpRCBoXKuovtJBpC9uqJmnkUvIXdaxkKbSRi+rmp2XJ2kCsWmvbytJQ2+2GUA54m8XlcUYocFe+XU+f559n2pNfSmn0MYGuK1VadPDQW9K8HczrgGjjyTBq6/ZmJje7+MifOn45welqYXdtSmskQA46GZsYbsajA5ExeqavTFwmespEk5sMWvOw2inIZSyfTZucBnfN9MXs9qvXr37z7bfffv3V27evX716MZ40/RH8Px+7zN94c07u9Nv0UZDAjrExKGM+NunwYc1FLoKGVi/tnax1W+NS4LNj0GgoZTqgoG1SXdskyZXCAVN1R+Z5IYlTsEjd55Wtj9W0l7QthlceS1n1hShIPY80T2mOl5qaO3C3Uqq1SfXXhFbsRKSEq0pNoqax78yduGtqveZqNWRkAoop3Jk8tNdyBpATkrkpgxoZ2V1c88enR4KB6TQfZs39UvqmIRDsxQAt8RIBAJqXx0yAoEt4oVQiL/b57ta9MOAJnGxtMZFfr1cCGhqK669f7tvjcCBLWAgtzD3i8/BIVOzY63SwFwh8kkfPCMQxHK9fvSaf20bEjfx3awnU4aEkhDYERWNFBUm56rRGIbabDdRhXsBklrUPqslACoHiy3f8eC2o6us8W48DJjXFezAwysgpDe/v72ECeZpwSiq6wK1eB4OOFs/lRvY7UIcj9akJfNqW1GgCKGIGjuS5SqLrwgEMOaoFWbuhAkDErB5tiLZIayoXZOpw9NrJB69quYfwFQSKNPSJfler1XK5ZMZ36110gzq0xesFN1eICFjyOBu0aEnA6nSejAgE9PZhE6DQS+pXvySQowt7gqs6jfjoBjLgViRwpDmUUq3QJtGc8kqoUhElnOAMSiQqU61qgh7JOgbwLlWgNhsizG5nu2fGWaLPNFGsjPSEtcDkCPDlcoHy1HLM4XTcuqTjtjp+08nk/sULmECwCvfpnWH94w8/qhV5szUoURngHEGADAwsIYIDuIESvClpUpkSqIMETqmjfl4SeS5R58oNYCIRqoGzaGd7C1dJ5IEMRRxpCy3Uv7m5gQqAcJVUn2OHv8Ur0OM0q58bWlW1oPdxtaWOJZTCE0yqI3vNNisuAYo6HMlTv9AgrzA659HUb/sUsQWqpoLqtI78oRxyYHZZMzgVN1RlhQuApXOBM13EXaSBux33PguDujPXecD+JFRC44Hha64wWWNY7RudRbs3YEJIjypVKjL61HaYQjF5CIH5cBuS0Au/nZx1K64ChPohse9mCB+fEBqOqCAzUUMjx1QzUV4sook1L1NAXSJPXy7wwWF0tXSeaQjTBB8gSiR9tQ3Mhy+QTDlI+CgKzCCqL3PR601nU6A53EAgrw1G8/HLO4P2CdDqDiD8zPNzetZxB5hBPKwAQli53W8ZMiCGlPtDRxDIcWTOZkyBuoOajphuOn56DMECF8opKv6gR5RGRBgHnUhH5t67Q4wveACHmZ4hedDLa7b5f4Y0UPP7TaglTEssSqeQiv7osWR5R5SYrBtcAkKSAZrRjHpN79R7fPf+h9/+dj7/cbV/PHTX+Anumzr2fJuIbAabzY6ca2Bo+wjmNJPesBm4AmtqfNcUKEVV6v24/XN3CMPoWq0SG1WbGQnkji7KABcKAb89+FAV1mKL0tTCHkSuT4xmN8hkUWbD0Q8MFP8UMnEPiq7O48fggxgi+S+BPlOnorIsCkOKz8QfGjlGapUhq1U4VcSrCEjnajTsNcPBdDhi2pjEHA8H7Z6nLM7kEScPWkj1WtjuBFONtaK5jdc5H8jjurrgputmz+qRj8HYyvYIhX+GhKjvAGUUkKOXNhKobBktaGvnWK9bPhoCYBPxTH3XTkqQ0wE+6EQrm7AknKDTeIkupzpOhInbKjR9H5DFGLhNJqs73uHgBzD7svC8Y9wwUE7HfDhQtfeXW4WgnzHd4qx/6gCVnXSWnr3pS0OiDJ/P4UJPj9bBDHKFYdx7l3dgfDCNthj4OKJAThbiukaeduvIo6FtQ5//443Yq5OmyaYGy5bqcvn652yWwQWgru8TwTTmta8QMfKtS4jYr8QrkIg1lmTAKLc7x2AoDy5wTRp9CzJEwPPSP6Wm2EUo+NDEoxD4BxBNl8KnnKFBkmEtXWXWxDbgwsbcD83g9a/yw46VBKNUmoVzFwvIb4eFOPnyLAaUnzvL0bxi7KKR8hEr8d/eoswvl8uEX0pqobKWKdXSioZPStuhY0/RSY8oAlxUfvz87pKLMn6MoVHGl7GnJc/6KB481tpfNKPsMaqQE8Cr7lSyNHJDVYmhyIc8LBADTYbh+bkzLT1zEVlaA80HQCI9BpHKEPPcdoPddxpDQMNgYHnoYEDYWpulMqQDhgUCpTP/1wKBPT8Lkj9L4ucxgIpLKVI3ybSN5C58zaV05KnLHjm13BlSLmvi6lhjruSVhgKrjMnYlj+cS3fgeCo/Uy0pRdVN7Edyn2Ra+Dm9ZhjL9YRoQQkpJi8WWmE8Z2YjBy29F0wZWO0lOYoAbSEKCrvgaaLIlF5Z1b619poVrUy+u8RkiVF2AZvZl6DocFxt/aIL09X2wNx9xqT2GH0uBCPhwXgw8n4IEwoT8dBXipwHtYDNMPdYxKczzJtd5hg8lVKWcM2lMJngW7S0lEkc+MU4SSdNqBNuhAlQlSr8UkMWZEpkbtC28A9ElHQwkVrnEjuhteUf9S2YtMfn6VrSVkjXP//pWuHhRVmc4asBuq98xaxsoghpyXQpKIInrpBQD96Bjdeqh0t3P8Pn02QbjrEVJoouFAE6Fhv77dIGnOMPQSRzh7UZ65GBP4RCG9gSq+AEVvPHqDt8Obr55v7V21evvnn71V/9+ldfvX19czeb3kzwj3CB9ji9uNDMtigRIHqdZjBSSEKhD0Hr3O/bW9PoHZCxRhBGiXO4U4HeJBgTSTf4KHGFORd3MZc0KSSDSfkCPw4JQkhyJNDqKL+fFQamgWjxtThGXcorVd0Ukp639Yh3QQn+CtfCb2Np8nacchJVqLlP+MglI1V3XhtTjSdjeLNYLnD9IY1Cm9ebO/JiUQDq7h+PhGec0oTW1ISNyIxqsPIpD90QcxI6Mu8bseSNGHCV5vCOo+YY+PA6eTrCJwoOwIjXp7k2tLi9vdfRz8Mp3j5M8Em5AAmejAfbjfrQQp7ACl4Is99fbzY/vvvpw4cHfHZUDb9rmxfi5tsiZxxemrx6+aoq9wmtjcrarwujG2KeRRPwthu5gL+NI9tfLZe0BQisuJ3OEAMedPbfEPu004mh59Gv+dDuynz4QzvcefK18wWq4dXt7S0Ze0x8Hp000RY2imGwAn7xH4AUAur9+/fkC2cSGQRquJAFEZKYuLFIDeeUOnBA3BP7kRfXaHtBAA26IIVciQYUhdRsGZs8GFyBALywJe5E6lSQEfCq404QY4ssysAWmpSm8p9hSB2HfAYRlwAFx11gyONLVQ1opRDkHZDO+z7QQX16pAk1oRdMKCFBAuWc0pCUFZJ2FaAyEEsTcCZP/SvtVK7VHxTVBTU/du7LU5brFUMXVBAl1tOami1vO4lk9zwc4dkaN+YOlM9NUHtAZDwc3tzeIgy8f/zC2ewWhnobIZhAArWLgVBaGRIoCfySGF+O0OzrKRoBSwl5EoUlaJoAjfzd3R0VQDILKI5iTrlKF1RGlwDFVU7JcBXzhhYzvPN6jAnSIQKlZL6Yo4vwDrNLIXyHdzEdbsSoLsC24JMKH0qqIxKnCAKsyINAiaa6pgTFoITmVYHKMoGxOSUwROsI7I+1e9EZCJeey3EhUCJ0mqtuGdltKWPu8pepwp4AqM8pWBTUKN9gS0cd/ImCKYRqoWG0VT3jI6BzdHg1o3qnDGxmlsDHd5dFZkMnrI5mBMY4zQMim/vW2zVMAzol2eXnwgekQZvA6QN669PszhBOgLYNyaWBVrqwgkJSlZCe1yGhh2CBmiFKkk0ypmAs2sUpQKWLXuJ60lMz8Fs5eOa1KIMOc3UwHtUsS7rwQNxgIzNDyRFQgFWusDdoiImuvOEk5/wgBpQYtitMa57SAoxSDnXUZQoAQ1iOtaTDUW/oIEZ1oSX33oABojA+YF18wWIgJlQW2AO/sERw6beuRv3h7c0NUgI9lK/gwzUwrSGPvzIYu/Z39oN9jA54isV2zQi0AYXMfcNpZ+CizLn/9NP77//lt/P5T+vD47m/3Z93ivDU9316+zxgdMLTdAVA3P360HBy42w5Zp5gXLr+7raD+mxN4pX8cJ/ywyJgh+QEyOpIuPEWM8kA84ai5o5ZKA+OZ2HV5dmN36ayxB1RErqP3gJLdsQ5pAtTXBiGAlrO6HIqRf35HzPLdcqxTvomDg1G3RnbBzeCIwqWNaQhnIeJ5+kEcgazppnyQxiMBNSJ4J2xDYthJPqIhBLTOV+iY+CiCsSgSxwCkFOMUg9igrooRZK6ZXub+0v8heIN8di5wLA6ugNXwe4dqT6yZF4PP06+N2WdYLxJlluHaBgd+YtqQpi+rS5rwpb2vq4bXqLF/OKCubsGY4EY6EuJ5JJGwg3ix71N6MtlONXeMVLYO1jCBDlbxEm5HFDVNSoI2Xj4fMCrxETJakRSskgUSzjrjgOzgei07kAlVwIUXv2MKxgYGry2Tv7bp4Q6fCA5AuYkSKBodIO51JWvL5m4TYaZU485DyOBPTTozsVuY72zCqNEXItRo8yAH10oPXkY7SHZOacqHL2BpUplJesZXqh+UuQvt1pBvExyKC1EZYkUtZRIqtaF/0W3q95qUuhRnVAsKNHWuqbJCUfKUQTkuXezzJkB5b0aZKcSwX/fQAZQZIBU/vtYlGkTuUs1OZ6SsDZ1OPIXwrUICB1XrJtXczPifLUYvkCeVGIgMgAzBhl8jefujkNMOLCAoGFcxwgq4qJYSSvoI+F0ZiL1LDJ0THHlsDtSmTrBKhgqfSd/ISWHUtTEhkaodz0MQHCpstRRn6KA0qIs7CLwikxt3vMUS/QLKSwpnpDLSEqRtisyrtPkzVQvxVySV6Oo+hifpmqGOSkIcMjCOmJag98V+HXkQuczND7iE1Kv3X5UgxafT09d4CreVHJgkTwPr+zP88C3VbqGkBZOCy2XNBhWr5JrKquDJDnCKitlhQaBM8zJYxmd0TB22cnh7O6HrJm8jzvMLV4y5plrB1pnQbA3aPrudXcjMoEBHnL06lxLPFprtRlIwUfn3o/aeaQe/RfOwSeMMlMH/7TsJV1o9BDTJW3U00Dl1EnBlRYrUELKdKUea79NMoqpEns+ABMuQ1wtQgIgba76Vhi0eDxLn5V/fvlZQufFTlMV2tPEpQ9wsiEZeyTqTJA00NKrAIiTujakaexJiP0CPp8m28DGqGVb/0JR5M7AdPxn1stMP4wHXj8HWxjR6kXNtUxszC8x9KNO/1e3r7558fr1q1dvXr18+9Wbm9vZYIT71duffSPe/rR1Bo/BV8xxCRRizZRt5GBIGZToTi7JKHrNtMChEjzxdYlxfKut5oM/cYvKipFqiBS05wlX8wrreQUcAkpKImGBHpC+tXp+TcUrE55EFVGSdm0KvsxLBxKZ6ohqlculNmXOO23cCtAuygwHhnx0ip/JjL3erKlwjd/AlaAXSeI3Aor6lCyXS+qYN/Dxxah0BnNg5cPjI1dns5kxQ7+/Ji2XNLyGSaSiVFmCd/B8nD9ytPCynEGG05vZbUWPyCjfPPZjSW67SBpnGzkNCzdqkoCo3TieHh4ffvj++8f5HGjMPnAGtxeODPtDoOHuQfLrV69BBgyQIG7p7OYGJtgdl0mRmjcMR34qyBWRsXt9nh6f4hiaJuNxPOqtE1sWC+QwB5yJvCA5UnOdBVBgwin4c1oLW4A0upr4lFbeZOJ+EwBSQbQT9HKJMBHICIJTv8mRHTGwCO6GE+02hGImR594is5wpDLVKKcvgFMSBTOE5ggcTmlSbcnTC4kMqSrQBGQgiyZA+PDhAxy25BKHF57oAzxxqLl6ePL94Ym9iV4EnWVN4hj4ySlMJ7Ne50U5Nc6xhZxkgJAsxzTFtyNxGf5VhEBfQEMZ6J082JIPBe5cIFEfYsXn6MgCVTjw9PQE8tTktNoGKa+SpyMggypGgpIt/Hfjw3az3zG+VTxUK0i64mUIozpMpxNKCEoxKi/u71++fIl64OLDd4RkSDN0XRLgYANnbme3cAU0aAV7pausYjIkCgWe5UbyZVGKLuR4xbmGQN51/RJZlxBpdX9/z1XYjiJBBSUkIMjMDHZqwgrgBHh/lMdqrpcoJ9EdwDkCgbZX4ITc6DXdkYch0EVDalKhMCQV5zmSpyPAAoFq9EIJR06BRlvq0LYq05zEzADxMLAwoQ71wZL6yB4gtKVyGQ470y2PZhknoFJ1Sy+hE3XQV6IshrDvBfJGOR7Ezu0/8ef1GJhsgOdSibhhZkFJmc60hISquVdPFQgAPXonqRsgX+rqAs1ut1ejGPUU4LdcaQTvtAi2GfiQwnnwQuXUOjhgjdhDMblMDWRKQECrrsmTKKSaSM6mWCTK5cPeEJVRgNKgtJyijX3M+mAIVnATnSbWUgA7V9yMqocD5vawi18mYXrP01oYcyoCGc6SoffKFF3gmiO+lPMIszDXYQgqRzE4wH4UlUvgWYvmlEMwRCEYYn+b4di4NV65Z272JfFYWBBRdZ+Wh+2OaMJxMG5oZsR+PE4n07u7OyhDr4onRpXCh+m6VIS2k9up2O6Y+4/GH/0Bw3CxWgwBPlCgbpbpuq6SRZmHH3/33Wr5sDvNO0N0dx9vza8vYb3j1LmeJ/3wZzCBoaOJH9NywywRzqgfZc2ygg+I1Nv3On2hnPv6gTqdcE4BESkeT7B2d8iiDPPv8ej3lVDQDG0mmwMm328+H7Y+AYfp8l/mEmyFbMSPirQSXxvfwEAXqRVVe8tTzYEfsRtn8YhCcaSKHqXTLjJE1U899010NMf97s10Mh71Z+Mxqu8c40oTzrS3sOmvLHD0tBJd6B7rpZuc6pQqwbDiRMIc+S8uYuG9LjjIOJMABoZaFxcOqehFyShHk9sQs/MBDcpyjLdjyWyO+y1jGW30tmpewmPXoVC6+E+PjLRigi4rp1zculrKuAdHjwkj5YVOIVLmkh2jXYnzETbTZXZhcP1g/FOuK4PR4eEwcQDYBcOYxsCyd3DhEP8d4R/doN050pzaCkxJ+fz/uev+7RgqQIQfyCEI0xHAwk6YGZLo1h7iZYoEzAuduWje2uRy4Oiw6g6Bl0gHQ8Wwg699VDOBj2+1IaHJ2b7rTigXEyEq7jQYgmdmWzoDpnKTV8YH4iVpEu1F+4yytb23Tj7Kn/jFpcnoGXgJkBJ4KYWu+PCjXIJsGIvZEiX7nPMNkdQgjbKWWmvjnWy9KsnGGDE+fAYwX41DXoxS5MVRwVEvqEbmPpgZ/L+cqmv53aa25LNEhUrt+SVda9elqkOqwp8nONPmfpauDa9H0nP4V20gyU/+e5lM/TiR03DU+9s9Zk7fJUaklIV5dVGb79EhyBTj00wISR3N/EIhf9SS5Eiu6NT8gIVl+NK7GoZhqoFAf4a1yA7ZMLG5hAyKTAxe1lzo1tiXP+BhVpwYyHhiF9R29qG2viPiNjCnP8gJeS6LmPEneeZLOYODVVqOVYashzDrcskJo60QOACQBs5I1kTVUjMFIO9l/vFrOd2qiscM1AzalGim2wb2Zm2IFoNrn5UJWH2V9Fu/AmEf5i7H9ideLpJcM+SCrBBJssgkPg5frnjRkhxbUqtjfqU8ICdmR0ngL6LNsDfjKSBsHQg0NaeBBwuGk+/50mZmuaAQOHZ8Ixc2NAzQ3hDKZTNMPzfa/Rqikk945G3ti72xY21EBuoBDbVHBaU2csRqRQjO7l6qq8E9iT8SLlCve8qfUhoZYeVAsFzSZE6IoxAZOnF5VPRWoStNiIaUem64q0tWjdww6UrWXuwveNTxefqsPKy3zWc/RJFL4JuRqebbr5Y5Mw2XBSGXJbCQpEIMqHVhhCLzv6eV0ucfSZmMbUsTe7ao8Al0lTtY+d91sy5SwdEAbgqsTnPQQ7p41RhdeIKRaHrDm8ns1ez22xdvv3nz9je/+fVXX7+Z3Y4n06aZjXqDs15Zx7fjkMG1BlUNTdwLnUJkYTrgDlV4hqcOhsxU1IwnT1BGU3I+JoCYCB4IxlArdIu8k9rF7Q5FBVURQnFpXykSlYlMuEShLEuivNJkYnAFqJgu5ye1RafGkavCea5OkigBts0uNas8AM141yehcq4KiDZQJ4GXchxEozs8v+0WxOh6u/H9LK9fv0ZCT/MF2FeERi8coVrHN3mq0RcOOCW40cLPXUq0AgnhTxOuL1cryi0YYOyzXHJsX3NACXFCka9eGGi394QrsAGUtGWelpLj8fbmjvrwkB7x2cCZynQ9m7m7BK+dJtcVB+qQASY40C/u+O9+//uHpydIm81uEDQcmYwn47zcV6YPBl9/9TVwprNZGOV3goBPOXSpGLnV7xaJIA2ZSz9StvIRi7wTREq73VcvXr776R1XYTH9whR0pZBhmE0nEyc0vxLiYjEkzJ+eNsQVWfkijBHjovdwAHMIAQfbXhKnKBlH5AixaCdRPXlCFCRS9UlGZZfnnjgCAeRBPIDbYB60ubpYuLxVwCGBPM05FtvJgDygqoSjQ8A7To7mgrwKz4H2HAFaQQiVuGSQUbd6o3iEV7AFUCQqEE9yJPzLeOrvj9JF5TJNhQbIj/MkSw0DrDoD5e72FmKoALEoAQjQFw1JQKAVOIAkGcBSAaFRmatAgBUci0CaU61KgEDldOTTFtSnkOGXkAjlVcMZagABkybPxVDB2MJxoQ7QFlGCufe/90ba796/f3h83BJbusqTRahuFyZgBaGQ+iSVCrsUvgEENsLM0qsihFNszHzuy9O4ShNoRBa0srsst3HKpVevXlEChtBFK6r9+GP7nBTVIPD9+/c05xTINOES5fSVdQ3ppQ5XSeS5SiF5KpAy3GY0py0aRkf0WNzjCP4lbupTTiEQwAQVfXz07dpAoC0lBZPKkEM5GZpXEyRCBaSPPsHwKudIIfwlgzIBpDoipCutoyNMo85bfszvYNCMJxwN/LIWwBBmfmfcIc7tZv348LDdbujCwHDg5AZ7aAgo/EMowE7BJ4CCL5rWMPpzpwcvFZ3IKpCiQaVg8tPiabVZwT4YId3MVnmZVKkEoEPyCAujAqg2UKAZ4ciwkGStna4sRpXuHGBBG6rBnBJUjgrah+wjM1xDgXBjUWwHFu6qawD86BEGGmzG7BtsMfYPvqFZFeSaHeFouAuMyFdqszGwhqjTWFYS7S8rlfRIgpzCzT1sG9Tbb1VDArwD/nq1nj/6ff9CnkvGy4BChxP46t2X4YgewkmYwGRM53Btlw0p9O7iS+es9EYN1KKjYDsdTwbTxrlqJ3CaAAG3vUSvGh/2AMLsgUpct3wXWOxdCmFgMRioAG3I8O7F3Wxyg/EfdodN3+P8/eOHH/7w4eH702Cz66wOnS3VoNWQQEnB9S0TsXGs76WdqiFNl2jC98gw3cTNrIDC+YRxjRB8F3z5VPq56AIZymEvwSJ898tKu91q7zYwuJmvX288wFndEYeJOgnH8mpOVBdrCViEyEzEvIK1JZLCzPEb4e8aWNFpF3y4ZPzkEKTfYKaaGDMIc4jzo1/lNhLQGmKRmOsZLr3bmW/8mjBNj4Zjp7whc9V4MK7nHsAlCRCwGJsOpuooP/5GguriGR8NCVAxSICA0oqZgE8Jkbx5j6I6nCj2k/YDvHwXYlR2ddd9Mc4SB3TDvNtk7M1A4OSdIfvNqDA810tGIkjCqUOOa4AwB6h+fHFQpk+wUMENamITAEBgCS+QsuMWyBDAuF1ngZNW8cp1/4FLGoI/aqsHW16s3qkDPlri7BAG0Hbnmy2PO+D5agZrG+xonPgpmR74oP/yIG+l1iWXN8ICI22EI4woAG74dJHC1ENAhP6lU4LH2BCQ02HHFNiVQ36z39YS09FFGUvdcJ69M/oiigbt0R5qAPGskIWl4ZtMEdWoPvlwKMeQaH7toqLiRpdL7qCtYriBVD8fMjl1WGRPRi1ZMtVhLqBWo0EDSOEPTC8/1nYhWY47CysRa1FFrnBEAw4WoiyuyFQAeDx3l0yx6IwiPfoJc3ADYYRvoBexOrm7nfCPJWm/HJPo9BfSswqfpkv5z+D8cpLevyQ9x+Z5y+TpTM/mkjxXJfLAGvoq97GY2BEkwSnGiMFYJoNjDNhQ1bRmzlStyqAxCCWapjqooigFykbGMYNiRLeUhLIzYILjqIkjgwEmJtH7DICrGcnUQQ+gG/WnWpuScx1SZQ1t9GCZp07SznVegT7HRTLGjWQqCcRUPPm8JBk7rD9J/ikAOn0CzDF/2jxX+VVJLoQZpsqECFHOUa7xe96v+TgJNpG8Amzi0jP0P0/V3fNMuhB0gS1dqq5avcrh2gXAW3rblHwuOrwCx2PgkYGW2IKcmdN6wWQDHd9mIzmqVxrlj2foB6PZvapCQsAIN5J3IkCzXIQxCdQXD/m3kgt6QqKMAS+dUTEyHJ1hTkTvqZh0yViSRK6VbI4SBqusQjbV0OiqH1UOyvJchmq9rF+abUNw0LZTS5o598OSmE/mD0oumhb2tT22x+fpS+WfpV+sQJEDI6iHgraOEsmxJSbNkwuuf0GCXc/rt9BIbReXpMcYZcVnZ55RRjkHAVWcP0DSTvtI3eDcw3G+Hd+8mN3+6uXr1y9fvXx9P7udDMejHk5m/3zonjbH9ZHQIBaihJTJkf8+XifDnWx0O2PGc08jCdy4QolzBj6HsYQKY8gxMN6r1OId6+/MJUn04RWnI/AVfgQczmVKNUMJRxKnJJy5ylRhwcZe4ZBU89QXSCWmQUq4RNJRuSRFI8wWC45ttQR4pNSiie4TxyKR+IqQCfAcCZPgytN8Ia+SWghpCkTgwwRwo5QjeXrBjWRax61DaIZhT0/4l4WA4VY+5AwTqexOE5qE/KrgRJ978vS+Pxolppggwfdr4HOTapstCTeNmIB+Kx5zpwJuDSMmITdHWzqupW7PTO1bWveEhUzUs9ubFy9e0jVKRV+41uCAwAGbiUOuoQfwEEIoBD2cU3Bw6eR8Ru70BYPhHHEd/EBv9BsJj09nLU5iSGKPErl4dFw7BjGmQiAQv5FAjGNtkKkEGsVk4JPI3NzcUAJsKpOoAzBQIkflKtznRSSwgmCP+nZ9ifBpW3UgkwogRiug0a8IZyFG2rMGQZ5UojTCuewXA0hdpaSAcEodP56UTRxG2lkAoryaFwI0BDekWjioampmm2B+qRaVr/UpIAPTihucqe45FcnwVtfCLTY+14IsarRVnQqA6QqUqCmSlyWtyqMpnJLoRSTSkMRV8tfCwmo0RGMdqu4iy6NkHBfL5WKxoAkKADYEZlSmTsG5mU3pHUxISHY+nxO7ArZ25XChyAQBeAQ/0L0MKtVV0rKUNpvNaE4+jKlQr9V7N2tFGao+iUKkAM4UQj5HSgBShJPIc5VW9As0mpAp+NWK3inkEjCNdpIKMqmAcLVWiCinCYk6mMR6tykVOC2FqfqAIg9katbIJQ80LAxHEACf6oVqnF7ZAtqUCNxVv0EznUIn5dUvcBKrMpjaRW2qoTGFvA33Li4gaT0/SvqMxMZ111FT6zJMo6MBUWf/sN2vVsvVYgHip45rdlxHqADPtgR3XgOqGU+b0QRVUDPPXc1wEZ86pPI6GdyQj35QAhqQZVQoztakBKQgQ2zj6+qhiDxXtNRCiAbF4ElUgCgCjpQAlkzl4SQwYSAGDcbZDlaLg6a8ACnTwCEshA9Zb+oS51qHS0a/FVi6Z6fiX4xmxZ+umXR7u4Or25vsGw2hJqnO78P796vawZdwebverJcrBsbDT++fHh/XyyXsAAFYIBIIi/k2fjiSgjRAgQa00FE5QhgD73n4rJzKMLu5gU+ovgMQeWy2Z47n42jWELBDE3B8rAzdw79z3pHJ9CZz44vKhPPx5l57OCQKcTnDjzszO2/3W8LQycwX/bqc0sMo+KLfhx/e/fi7f3l4/OnQWx9622P30B329gccSj90HDeaUNNNPbmhPDaTDywZUbtWwT811R+NoAkTgfrqJSEmcOrmMZtzB0oUIfrsisz2cICV7pSBa0ejXD2jzN0+CUVnzqjaOma58WjMEGr8LpLrQC4ZGuV2XJfxq0n9YSJhxrkfAPcNfXpNAEMnVR/hipms17oiA9UVsbhNZsx4kSkzhsxwMMOSDEdj9wBB8EDDW+8cvJjK0jSOWkO9KPTQfSvRQp2Q+ErlBduCrmjqwNCBo1hAnsldfDnXSrJWhY6hbT61hEXfh1FHt8lw6gNcicNNMlPBuKPCqQWwYGlnwdGLuPnZJuEaEfYNpWCQE9ajlg6bNFZXIMRaWcNgkAN/d3r2Kbf2iIRlHGeZvxKzQDZKKxeEpmbTSUYaney756zLOCBbCAwEmYByu0gBMOa1ujUafsTFFfHib/vX/5AThMtLUXbS6fAHrNWuValmOcOfQEumAoYA6ugyFPEUDXLzOt1qGFVZBxtjyYEaicFX4NmH0YfQi0oD8vQQ+IWZ4lMPxNt2AKEThyOYYZ8h2SUYSFcbB3Hh5aE1+ZUipq39VjGpj3EF77jexmjIg26OZ0xZhKV9w7NCaDl2ugwlxIsTgAy1afzikNeLfrlEwq6EuV9OYWt7TJIRP0/PKnyaLuU/g/PLKXL/C1LErAzTU+Fm3lFmznzVUppy1rUsimoVhoCqyaJMbXnB2vtaXzNaftSwYeJlJo7jkRAnpk1xialKo3ZgCBnDdsUfwNMflzOENRH8angy5MCECsTUNAT00BXlepmR0OgFa672aYnsCUtTvdhRG9F7qboLu7x5i6EJpU6BlKAjObWnSp/xP6p9ybd/TVf0cxZQuSxAVD3lQE+5Z/nPqSkDA1pNXOSUfGrxE4pU5eyCjJpPm8pX5lLhUk7z+vEvx/qh723meik/IbbAvV4deVp61Z61CAdXm7V23PJzD5nxp5bqnRoKBmzArnAav0SzrQHnRP6EmaUBDk/NQVqbi8RlFpWY79E7pas+ue6n30zHHNRin6aMxrQ8BUx5BoBSvuLjhjqI0UYLN4hXanPFZDo0iVKutHkNkbygMKqTqukoVxExoMVfg+I6Hxih3FKlAouW3WJvaIR+pymF5KsTm5qu+NTpNX2p/LP0ixUognf8sXt7FfeqxzGSkndmgp+4/qmOPk2tsgceKUfnyqh1/aIEZByQxMyKw/LoA61VDacSLrsjz+egx93hbDz56uWbr1+/+fXbr1+/fvni9Yvxzdj3Bw26x95557NLPtwmj2Wxd4YEB/q4TE4xflXRjRD6dq7EYSU0AtpzFS5uBmb/jNMPDjhABqMVsYivm8OtXwzyB+BMc2Aemp2p295lvuRAek6vJRyxT1UiTqofyas4/FVCCjwLOTIHtaWmtoscHReADA5SGB/meN2tUIk8DhAJSUJy3fQGZfLGTp3z49O8aKnuBJ6GnNML5ST4g3Oc2/gD8ATIZDoFA2+YPj7SWcVyHuM9gwrA3SdCXwkUyVDB2TbPQxGU4tPI29gBQBmJJooDN4JMmrtEsm2/Dw1i9F7cDnamYpHulVzRnEEocTLjyaWLxL2KlXkdP2+zhTYgMJkX/tLvG1vdaEAXCNsY++kJyE02WwJ3t9+t1wDMne28bsa5LG/kAcn02i7rkCWmT1vfgADu5KlGwGOrBCokEODIJTIUgptvJn58bF+zmsWm9lKCUirbS+QIirf50DVXgUxbyCfD8ZrhklRdEk1gdciVRipUK1Jtvak8PdCcBGJUCKbyVr1XY8VneuPjUdWcPighD2KYOUcPucRgFAIEgEW1034w44h6nfnvxJSbLrV8E3+CRH0qRh3iPGS/EuFKhqFgAEvKdWmnmNaFmwDTKZn7+xcoGKn4UBWuiUKagydHT0OJzYMP3SPQNcLLs37QZTXv8xgzV0KF5/MF8TIwiCuoCdaz2U1FGt7Ucy+1+2vwg9Bg+EPYW+oNYMgEByQCCYUGGIIAvcsFN604Cqo+FSAEPOmXI3Wy+tE+Q1R8oBp5alKOCtGWahwBWxmO5KlTHaFJ4IMhZOBcpYNYcNwn4wmqDFFbAsjtjkIuFvPpyOGY/VMUkgBLoilX6YWuuYRykijhEohxpGb1Sx0qkC9CGBccMaRD33WCaaK8b8R0OvggytGNEhlYbmHL3J2Zu+trpBUu0tdunDj6teLpBLkA0BF08JE3Jpn1crV4etzuVsejm0HkwKCPCQITJgJQQqzIPys6E8LSmrtOW1QaNUYp+Umg/fZ6CC8y0QhQC0Li4HZdlAxdga8ulRaDK+WtVAXdyhpuOuEx+eII4ZQyH7cVj2A9GMbEqUqogXxwGqYKR8gzjjXuUCflix8Mptg15NEQBiAjugE2sydlPnSDdKD/cNge9uv9zi++6wP19idfQjRfLD68f79ZruCVay7zxfzxCWP09PA4f3jcrNbHzbaeKnFRhtoPj7/77Xcffnr3+OED9ZlnoiStHQYhFwsQN7gxHqMqDFHCaAQHFxKKZ23FlcQGxCAWZhHC0fxAF5vN+GYK2QRbsKkZjaHChklC62he5GdfRxHMho1LNvBSBcn7MVxs2q6b6WQ6m7pFIC/6bfqT7rH7/vuffvjuu4enH4+91aG32ff3vf7ggDFmlMdEDXoMCndbY3gGwym99wcI19FBJUWo1BLAKDd6rEgblmt9GA3OS+DHHIgIfQ3i1tf37vcrTnxQab/DQMgBdR6VmQwlEhWcNiOcnNl4fNOMb6cMxfGMwtFoaoUhdZpe329XDwimXIJi/Lugg0rpn9T96fhVce2USbCENRFKdzDqDpr+uMEHGE6a4c1klBf9NlP44+6wwbA79M2wtHBoqKISFc1UtJV3tiUIQ0JIwWrwwLEAF1AEEFHxsQnFIm195bT+IAZqDK+YynzuyC+t7rNHee0XFPMlbHU8Hdgx7GSQHx2R/hLiIQAmQGEiEFCgF33uWvEh44xCMxAkWjTK1991foiQJCKnBR9w3oyXcwVQGdOFfnLYYBSmCaJx6M/d3COW/uCazhYKzqftyZ0yeaeyRqTAaA4ITpUbLEKlsmRMcklNXsUxFX97MsAxD05GDpakrAgXFQ7JmNPbCU5w1PDCU+wGiCqRvFaGY/FIZxoMYJmOoopBC8plmqTbSY6tqTIlCpN58Y/bnywQvHiegeV6DCY0P/jn20ukjw5r6ccVGrrDJlINKdDwI7lAhFBoyKoSssgTEqFeNXEpGdm35Rzh+eksw7Xm7qDJuoxrRgw4G1IYsGAJt9PJl1Or5DkmY/7PTxGDifz1+EeS7PlLEnrU5mhrNNWmgtIeg3OysBZ2GtoNsFS+Oqo7qg8wRey+vIuRrQlz+nWLXdZidH90JbmkyxXjiaxi0F3sbYXl+I16pKcMFUMzcGQsIypHErKB9SQVTeAca4uOui/sdA7GmREcBRnHpERXkCtf7SH0OV9yBCxH+qIwellXSR85Xs3qvB21baEICdUT85zlaIo2QoPl0f9r3mS3KXFFJs3Iw4IsLngqvhAbZxZ2pHuB2FWbJCE9h3kfk3nKq7vPUovDsyPJjhTBBXjAVhKPqmH6WL/GaP60KWFrqLCZ+QCwniYi5kAtdX5rUaS5NAu3RagMEed0qzFQVzQFGLjMNqRMH8Kyi7Idvc5p2GEatS+Hp0AKrEkzVSqgahQeufARw4+Zn3OSlEteBY6nKSendynS5c6ZLoRQnh2knmNEdaM5dQkGf08Tl5U4V7YD0fS8r/b4PH2p/LP0yxUiD3AJ5mRbWB950fITFMEv+RT/2amUnVR/rkfgVI/m7M96XeaOkR3byiLF6gFt97sGnd7w3Bv3RpNB8+rmxa+++ubbr755/frV3cvb2d1Nf+xNomOP6ZBoXlfawcuQQT9KyqUGIRXWH3KnF0uPHmEfiA3EoebZpOyFJFrA+XO3Z4JBTQmyRmijfHKIJoiuMNX9RI8ysZGibPYuEUlWTqryulT6cS0nFceIRTheCj0WVlxPiRCq/HkdLnIq8knkiZyqIaeQbMIVNng2LCGe0UQGpg1dFNhgNgHOKcleApAjTSkRbB4eqUUZAPtsw82MGvP5/Gk+Z2IFMhU4QrPh1sHgGR5SH8PKkUtAds/25Wb7nrnV7sxDGz1SgTz9VGVqbvOJDeoDgd7DvZY0aU+KCAwz6NqA1W07Po3FkbO6zbtbE2ZuqAac0bC5J724z6s9BxyTGcKP5dInlQDuhhAwh7AjUcla5+rsF3ZxVQinaUBvIAZMzNH93R0xodhuNtSH6kIM/SmcSTc3NwAEK5pDI22rnL4eHh9pCyihdbt+EyfLPbnNYDRLiqK5NweAroJFkwkQaU45FSK6djWEVvRVx5IL+ZIvVwsgCQiUSGeCZOBQjQwpwKwcx0ilon5/aDUSoEiUcAk/Gl5ZM8F/tUrs2r6GmVSVA1IjGOfYqhRyiaK990zVVTmSMQLtNCTyho5mNGpGhh5ApgnkFEUkahb+hQwQSAToXKp+SeSpUKcwkEQJeZDxcs/t3OIfjaIqCIA8g2i5WIikDohzBXUqEamiJzS9u71FmrQCODEUWFnz8roN8lSePz1BoRFIXphCQy4VelQAZ/oqUaq5WZSEhZSv12sGFxmQp5A89alDIH1dTaNr2lKTDFdp/vT0RElxhkR5sR0gLmSECXWV/5wyPmE30gBBqlr/dMqaVD7DBHt9tVP7RBsdcQVoQCCFGe0TWJxSgVNAwhPgV7/X7oBcbclTCP7Uhzqk3/PLwi4mVrJCFINxBCjg0ypr6doi5nRiUpqgrJlUmUL6GDX6RYnQLQY7JFQ4hBhWy8Vuv9XIqAPYGT1IkKGV6OGL+twGw9/PVNgtEzT2Jmpsb9pJdMCeN7EM9ICyFMNVXkSwaw0aOKg/jiNHX2SeO/7obbRIhmNw3MQDfSYaclWgsXK0ggMc7S/ioBVsZcahkNpUhbN2k2qcunMH88tU1fi0IBpCQyBXOGQHNZDPpxWxb/zbQ+e0XC3/8P33//zb33733Xc//fjj4mmOXqHY69UaMfui7u12hkoPiN7Htxh+TCSONpw40gWREXwmpHZ5yIgvvfiy3syt4aR0RTpECT5vA86yEuvhA4MRdMwg2EJIk7WofV5J1WsGrhz51l60Qo3FYpS2wA2oIc8RHtMLwj3mXr5LJTJpyEEaz8dmOhlPxxYSfPhV6wbK333/4/ff/cvj47vjYHvs7479I/EJ42M4GGVh8DzonQEsc2vpQ4EekFd2ZZEQpQaqWAtBrubol8bNgPH4tEfvA8IcRr0v19/ulhsG9n6NamLrGN3dIxxyfWQymjWNKy8TjuOb6fhmMsb633JswH00G42no2bCQBj4ct6JTzPBKzfUoEO+MgI0vemnO+pNrOCl3pDKX/bmEz6zH+6mzajpN9PhbOxbZGbIlFl12EzwbNBNdA9e8aOd3nfcGoNeY+K9cZd7gJi13QfLj9KiWIEzxvnBHw5wyyMHitR8kJFdgkQpYCEDCPky+l3acJnKzHbnkxAoSGYHmjgAgL8n+nZo6jLjK+P+05tYBr6OIt0SLlEVL0CX0i9vudDik22KiWZ2n7GsG2p95x2w8jxcAprYcxYaKJaG3Aemas2dHHTd8aTqJVVZVtpmXWZzPm6zKENXgBr6GiKkA1e9veNbUl2UcX1ftOOc6vZHVNLq03MmiHR1IZf8Jyq5LicsEf+65lD2LDZUQhyNvc7RGKR7SomRPe2BgfpGIFJnQUAqGmrxN+KB6QAVihbLWdqwS4rJcdRZbNu5+VxKZD464xgwoFci9Od6Df0pizDd7jhKrLx2sNYaG0f3yChwerQvN8vYsTdIUbJ2YQ1V8YtLWaI+79w9oVpSvj/7YWwFcs7IsrFJXbbPLycYcT2avlD9Y4VPk7QkfQ7nCwmut7k/L4VvbVKS8rz4l+5Snr/8KFeiCIeABzEYOJ07oy6zvbvsEIYTRt/7zFgzQ5pePsGVRRotXUaSf2vgaplVFnDmkhn0qcRmfz1cRbRBXffb2BFPbZUhgXcg493ULIUWAEy9tycV3wg+uuNIBnQ6OgFSZeUX0lEMgKlL8paDShmKrc+fC4M+478XP5460pNJA//IK8+8Zl6Ntuh53nTBwmJ+1a7MwXM0tQ7kNRTGMGYvPVatFp7tr0miKH9W82MqJOrSM+QZQhfopJbGXNO4pobpYy9ahvzNL/XJgEY9SMRVTE5EK7C8AMyyYq0lNsnqBKJPWyEgCQe2qpASrwhNSIm4feQltbWVWnLnyyP1x51hfXWP64k+80/5MnIB1KoPZcXkmJrAtsXlb1WxllfbvDwDERlBaeRiOUYlzAygVlDktZp2JgXYGi2P6/faHHVOwCHOTE0eGVuXHkXlenyePiuXdb/0o8ZnJfzS0v45y4nV+O/f/MK3j1a9HYh/QXLySKo/H481pqLWzgZRbqUyTIHnjFP/+FP6JwWEWzQbTu4nN6/vX3779puv3r6d3Uyam9FgjLd33vdOe2IoN8AeGNdg6+yng6JZGWSNXsa75GoAiS+JssTlQg0hLw6AsmIWcJY1YjwQkxu86WTHYoEPuGNVSjDhi1n+y9J4LyUOK4NBWqVum7haFfJXHlPhWUl7VL1KiYTdLsqAYEoqWcEiq5mHLtCuVOU4r8LKZUo4dbrl9OgWFXAjjwAoJ35TdWFXHFwg0ET8gzz42XniMYIiGEJzTkGcMIxAGVYtFvjzc9hKj7CLVvorcdsoGdV3iLJAU/3mdT3eajYZCIsqdZw0EpDQxc3NHb3UJQJCogUu3d3dIZBQ15IJtEpUo4Q/gJwvFuvNOrqlLMQkK0rMGlwFvmHesPEhoNsbBAqfMkEYP8Mh6lNPWjKh1OSBa11P0HCV0aBWMOlBZr6jQb9Gof0+EQ2kFUrtuwBcTfDzPQgDN5gMKuW3iqAr2xCgGeSmsxnU0Qpm0vWrV69gLzynLYQrPl9rYh5k6P13v/tdyY4ABqJoQgVOgUCrYi8VyFNYFSgkoq46EpbQkXISAEmUU0J5ZUpYpBitNgG0VY8EjdULdWAikOmiUOXoSNtnp4O3dS+3zZ28hbdzf7k3+jIn+DTN9eMvnGrfM6GLFgj1/fQvvBKB0HJdXOAIJlZLRmxL23VlhUweJlAI5Lok6FyqEo5m8upWREkeaVK+XPkaIY4ZOa73OemgH2hLNiAAi+PNdNYgVkdTfCF8mowaub1aAY2OgOxrMkIOp0UmZNVaA0KphChpRQnoxWlyhQXNB5mqSQVKqEMhqVjB1RIxiSYQWE9d1QNuVJB/WYHiCN/G9QCaW72GhtkOBiK7fKMHARFnANCv826OxI8GCr6lAWYo0qwc0VEhz5FUtNRqFHVgEWRW1+SrXy5RrWTBKfUp5xRQlGsLoTdheqFKYSkd5yVZCrA/NLE+ljPvGaECcyly8SGxKPB0Mo2yeZN2jDfaH4Cxn7hfL0EHN5G2iZTlVb1aBVV2kda4iSA3N3TPncP20DFodIknepNGDDfif06ZuTNz4XgwrVCBS4WY+NuJSNEFsYNk1BAqzJOGgyEcoT11nVmo4KtYBObcR724AOSFMuhvTkcfbiHMcHQ4QKDYsNxPSh/QGwwiTEee565PUFLiEIXt4H/w6QwAwd71brve7x6W89//8MN//Kf//H//h//wz7/97fv378cM0q6vfLp1pX12d3P74vbu5f2Lr1+/ffXixVcvX719+erNy1f3N7e3k+nNZEr+zQvOTbdMxr5xyTUI5KuxzX0zyIAn0IJ5ZcRitkb9oZifHdpoj5TlOSMSktK+dXtoHcjvNC0EXw5wyMrAkW/QARXwhS6Aim2lGM0yUIchfd9eX48vQb7dxP66ROJmW7++hFjf/eHH3//Ld/PFT+fR9jQk2j+AjWrLde+xYLq91ZzgGY0Z4UagEboKoIoFQFpqdk2+Sgs6OCgxdAEUKcp2hTNzoDtl8tHr7cEvbsMdphjc1H6nP+o242Yym0zGw/upT1ndTie32P1mfDNqZqPRdDSajfwo0nQISX5LC4UeM3+BaL/JfplsloHQqAxoQjQZxK3qWJREuYOr58oYMmj64/FgMkb9R06EAgw0JNQdDIFhS2gxQi5txzKo/Vr0XZ4rIu+KhL5sDXLUvV2IgWnaQH9i4U2xcCysYxKgiUF2J0AZWKcDrpvrMgClxNvi1pbPrYfKmZ95ZsRBHDbeTzd0wDJ2BQeP2YdZ3Cc2aECfLtroOna6h6JBNMBHqFTwwH+GHyiiPFIAutRoSRBxvQfJIhe8jRAABC80CGdXAtpvaYsy0972fOJ3AJ76gPo7WpvBcDxssF/kRdZRAdb6pZJCJyBZrEroAiLRrew+iBW0e+VpXrRzGlJCguFFVaqAVqWLiXS/DPWBycSJTkqEvAEWHDw5VXomaHhcUCEci4zEacahlkIgVmcrLxGoyZIGopg9GUAI36DF7iOijFKHhXMH5dhumZm+FZA8t8LpjMeFr6gNpRvl7gKN3UBVdVlbY9xEE9/BCQBjm48uHc5dEPPnoqGr6HhvTl9BFCb8xYsyGUR/QSrNIZG/Hv9IkiV/QWpFXemCon1GaHR27Z9U8lUX4PVlUabrO2V6gzGc0ETFBJB3PlUfMR9oYuZclBPFZOzixaim6mZEqu3zDMHW4l3MnPJ0LQaFOGL24b4RiKwvTFFxNH6oDeZ/6wGYkgf35HXRKqkzMMdRC4iiNcQoknbcXrgR0ktWHPlF3y7Jy/Rirq1dfy0Pl8jlPH8kiGOKc/g0f6WHI93rrzpABR9s6uipVfJYxrU/xfExn/9ODXVe6fnZzy6ZPsnEFeBYhXXhkuevNZIKd1NRd0mp3BLWNjRd/pIYrlwhk1hWw+LibHGEpG1R/LBbOlttVkgZ5iVE761VE229/WmCzj2fnJqdh43qZlyELvrgnP/sVmPGkHVdFUlzFtYr9hY/zi5/LynEXNDLUaMtnS3hBYL/KlVy2h+JiiGj5nWnjHaHI4aj5itBoPdckxcqpgDsvsBY+Ck2ps/KrfpL6ecNSdp/jT9YwF06jrmMmldqa0kik0PGuekXQH0htYb70uTjETwVaeizU/uk91O9RTN9q3nWjsKD6eDcnw4n99PbV3ev3758+xX+4f39YOaWX5yRQ/e4xxRjGTp+VLGGKMpR8ytzt68h7/T2Z1/wH5Mu96mFMnAEI91lzInCNU/ggceB8LzteAmDNVthR01LZmKRXKp3ij7hlJUMpOdiJaxGd0l1SgqATBjPapLaLNN0UnoJxDTB4lUmR2PLqkYrChPdmC4NW3NHhpIqV4zW9ksZlJNw8ik3DvSlKt4l5hTigYATDA/JEKkUTMrppBhCiIMDa7A0GBBLP5KenvDYQL96JIQhwSAcaL3ipoF75GmeViIGTBJRBVjpRxMr5jPbVKA+dSvCpwQXEJ+W4PHt27c0FHQ6kIbAoUdopA5MAbef3r9br9boIK4wosMjxnWiJhM4rZA7aBCcErVOphPnIUIIpquQD4eoWaJg7qIm9cnjfVFuxzATt0zXwDyXOLU2ITQx23oNZuCMNwHCkAzfQIxEZSBAFPRSTl/E2JTQBbo4TWUi7Xfv3tEEz7za6swFMXGLBkIvEGhbYXDJSzyzmEJe9mTpgZJKXC2hA4RjFVKhehdyKnNa/IeaAkUykzzVAIsaUYdWHKsjLtEcRx3SSJCZdjSwLaCqr6psCXaOiyCTGvCNQli3Y/hG0+QlVl63QWQyTrs734npmgVA5HZCemgnQxMg0AWJDAiQgIEWgSd5qhVkjgiiCCGRKQyFkEJkR740AVHS3W6/g3gaY1PAw5knt3tQ1lIDINgEHUaHskJBno4LQ/A3yDJ8cnGpxGR3FylQh15qteUqSjRnOm033VCBagDhFGggBmcKOHkSzZfLJTVr5w4QFosF8Ge+7dhE86rPEZ44uBhT250GtgIDSAioIgflJ49yS4vTg49g8I/KXOUSGZAUzmXzUV2iCypTCKpkKCFxCdxoVYKgRJlG2SixC4YoIRWzs7ZBAqlmCkOAS52C1hrIGErOo1/OnFpnx68w727utNdIy5ihT/i39StwrhtHIwWle59H0hCkdXVToWfM/wDxdnPP+xHCrw7DobOGyMdL5RIloJBM4j7Ym3xwzUQWxoIb7S2yX5VQ+HET4Aen4E5KU3UYnhSvipmBo7+D3jM4EZx2Kmt/Fdqp4UcfVgUH39GK4uXhO6IXpEAADpsQoqsaw2Fn0H/3+PD/fPcv/+of//5f/cPf/6d/+s+r9frVq1d/+zd/8z/81d98+/U3v/n226+//vrt6zevX756/eLl65cvZ+PJzXh6M536UvTG9bux+919TQE6+erlCyq/ef365vbWpb7REMRBO6yO7MM+RlRnPMIQjMD53Bn5RWYmZZGsVSTYwxXHCKE0kt/v1rsNzVudcL1MCdEB0GBX+faZg2BJv+f2HQU6ZBTCm95A/wM1YVYeuEuBsIHwot4p0zl0fvz9999/9918+aHX7M5ZlME/RDGZ8Yk3hr0O8AbuFQEpPMYhlJw6qC5oIhzGvR+HQYzQqDgRBxIsKcN6Cmiau8dO29ieHXMTuuznlteE8EzxCHzQGTaDyZTBPh43o/ub8c24uZlMZpPxbOzWGH8ux/hmGZ9dGgyYIcZDfsb5edGM1gTbYvgjFwyFGAiJrMJ8zzhVr9xj04dCqnZ9TqnxNckN/Br2x/1BVmRGjS8E1kX2CSCc6Ghs6HWmkwAmWWZTl2bI1Os+qO0A9MMRdKyNZHAyYBwNHKMMcIWRYkafQB66NQZrmxs3AD+622RnRqvm0G7HmMczUy+BEEw7I1tAuuHDcNLhi8Kk12zwgU4Skzn5Q7efCB9X34EsDnbM0Ky1z5p9xC1YOpZgmENdpRV5pIgskScVw4u4XTgCYu42nyAPN9wpk7fJ8PMDTIzPzKcyG2H16ztXwBO+HUWrlA/HTCwGLulQvfJ9MHC/g9w0WJiw0jR5mRflqmf+iwpy0aZGPgY/2T+SHxWYbo89ymVm1mgULP9oY3WhesDcB46QNTvKHEoMsTGVznKCdU1ES2ctg3KohCigMbvIf1deUQKsk/4dI08zFSNYK2L2XclTZOLj8O0qjMIBsophX+3iSxvp42PDbwtRGAtUS1y98r2pGVupc2eJDSPf/4KdMpe/n6drhc9S+Gf6DM6XEtxqc39WgkfUh4EcAZ3eMikpco9Kwoz9coDZnqO18P2TRRkCYF9bhUZqqvhhwVHEGEtXoTOdqJeZOWskKVuttCg4DyUcxEoCvjTJ7Vg+vtfp7LNud3A99aKU2l6ntSFjIT//kTJGbS38JPWIM60OoR6dcEVVdP6VLqqoHXo2MqClVJjUo3qdWi1/c+7M21YtKSVDCojKllXISazNNe/FtqsqyloM2JmcTQONS4mLvUSBmSwptR19lmxMBQ+RYCXR5MxeArCFUxl/ofFSHoFUxsb8SUreQ3tMX5XE+5KMrqXNIgGmIcfMFS0w82kS46t2xXZoYsijAUFJL5gjOmYPHCIErViuc6SyqzlaHK7myVFmoE5/1hlNunlF5bjxPXG+p5A5tyndUG80eH4wrpiSPiHaX/oiiVmb7Edic7SnKq4Em+taHSId/vg/vzQ5uXiP3QSCtgRBS7mykGg6pOUnizICs0bw+BQb02flVv2l9POGScWxEK2JDJvTpRhzBA1vNKirQBCjtvjPTBGWqf58PBaeXqX30mmG/rnjy/TkvggHEzkDCn7mvD+8m92+efn6q9dfffXqzZuXr27ubnvTfse9xp29ZgGPOIYYbxoCmPycIfRS+t4zoZvT9kx05X0N+E9PTJnRqkxArvBiWqRSm+4DzQnqvJOkF+i6c+wUmCM6EMzU4zBVdKGK2agYeE0KOom8RIUjFFZ51MxUJSShyPb2BjJ1yOtr8ce76wloWzjp89LKPuoQyHVMNWc5fCnCNo5xQjp4coR8VW06mXLkKnD1yvrtxhna4kxADmjQfXpJMJbHRkBpvV5ndcVFmfV28/79+6f5nEq46WBrgjz4Ftek3ilDVABYCs37Cde4kd6sroUY3Rf4J/8zq2YJyFUM8wefgrlJgixKcAs5Ughu1YS4FkKYnler1Y/vfiLExdZv1hsAAweOyBDvt/iWnGGv7z1l3dIG2kHX9aDErk5O1AQu4aX+v1s89Efdqu9LQYAANDSEcvAHDalIczSQqzSHavhYO18eHh7m8zk4BLiso5AM0CqWJngGDSpwidgRKoAPHEo4onhYLqqRxzEpnsBDuoDbwCSe55KhdjZABXEjPcnLngjKOdILHCbDUeWPUpE4BZNqwilHSshQaI/hmzN21IDTBAIm0PDyRb1xlMCNVhwpFAlMXJQQmLpdrufEJ9Qwouh9KsFKGlMfLx9oRaYXoyqql84DZ/qI243bfCinkGqtVrteaWwP2CKBPFcB4GqI38aWk5TTkETG7hJgULNKSMiaY5RBHwF8hY+fob+od4hyWk/3E3ZoVSiAUJSCy1gTOI130/i5Fr8Qx7RDhWE/n1Bxj5WMCgoOfHAQWnAuPnMkcQmcERx0Iwi6Bg24WjVJNHdrSxbFKlEHcuAJyiO/8qkm6gNHXYrUgEAh+RIu9dXkvO3CFxszcLQPDnCUA3WBBJnuXKDAtDLE/BmzNAcH8nREprouVEv0hVVRVCUkMuBwrVwV6qoc0SL3fLvpwE/g53FFxz8wYt8w2r7oR08yS6iwnQEJIkDDp4RpyCbKgvPpANZA5p4HNK6Wy8XT03qzAAVGFF0T+wONRnSgj+/DHbgKLspAG9Kg4pDY3HBNkYXr6hUhA8wKR0FBrOTGwM/f0C9awSlXLq3kDzMHheCXJiZhUc1YtLW0JEmokRLdgDOlDGnrpINR4CQQwYzusm0jbwpHezAN1MzmmSHkQD1VMLy45UxndYcPZXhazP/x3/3bf/i3/+Zf/7t/8/5xeXM3+5u//du/+1//l//pf/x/f/P6TS2vYLXQWBSAaJ8fI5PBQCDrkYkAdu1dlV4tV2CCablhmJHGPs+JZsIGeid0hwAQFH/D5P65GUEeUyZwBlDiW5C2AIHHBOPaAVcPnZMhfnfYLbcbBFp6aEgGNK2GjFVtzrXfjbkyY7/XQWtgLx4UZ0jAuY6u+64PAIXy4WA0GUzGg+lxd/rhuz/88IffL1YfeuP9abA/948Dv+DuooyvU/FlC4Y0wEcmzAPoweGEkTQ+VTDwWz9J4PSD8FEpXCj4jozpGOnQwBWIetwiXxQypMTy4FOhWcMzAdJwMhxPmwnTcDO8mzbTka/Mm00o8yUy2Smj7ZgMhhyz52Lko2QcXQ/1llG7ImPQn2jLRS0UUsc4lso5GDbqRidOc7kCdfXTS75WhvGWjTb9eFkYKUNr1F6fMCEytIaCrMIcfAcvY9joN0zA16I7+rZr30TjEEAqfd9DkZRdaUCqmQItNMB3GMHHDKBDrvkNZ6JqrhgOoMhYndzddADCV3cdNTDaZQC9ugxJKfPUHn0PjiNNV5brYrL3Zh4KSBGKwZjQ30e77AFFyVqMA9EuuBrUgZbBace6ADLheNBMoFLi6XIUI/e476AOaANeih8AyqtkNjiZdNXv+tmtRJrMB0pN+QBbzLR08idZByWqQlgMwS40gR+dOm36HJarlmUxxF6NxkCLeam2g5wromgJ1g7CqOTuEmpmXcblPzJw90Iy3Ya9aG/4ETBw115iJaBOwTuCIFCiKdd/qvkbCQlGS9f+1DLUBsNJ3slapdNh5lTmY9HsUjNJdWhM1Gb3HIEfzIALfFGgU7KYGXRPDjPWzR9q8YVTNK94rhz4Ff/50Q7NBFEpDUVqZenhl1Jk3R6Tqb+fp2uFS1JL+QMBlT6D86UkP/6SlFhMOfNLB1pJ/7a9RxWCDSxGORy1WNiuSyGEyFmU6fkOKiybk6VDHcHURJk5l9nTiYoTxBcXSSS1IMyP7Q9xiwEXGCZObjCXMekTdnAcN0oDoV2A/XJelXFwoQelbioCf01ohf+AyD8ukRyFYZ1jIipDV4aE9BQ0un7cNMQCW5tDDSFyQctvewFQqGrRKLNOkprmMadqvECvKdz0XO3nb3hsN1UnozE5Wc1RYMmJ8UU21q0O6gWmlniZkvrV+cckASayV3VoAVzq5boJKP6zvxR6zYmHfuJlWGqd6q9NLc6O9mfJaiHCfHhY8Cgv8F67lFAxo93hbhGoBio1219JymkbHnkeaYCMPpFsEdQZKbbmuNNvzsPZcTzpjJn1Zk0zMbzGae4zETIznfqYLWZMHT5gu6TY6WHL6KPUMPi1GLYp9JDsro65yjiQyXXMlWob/RBZbAO1odulAewnNTRAkbYgQ79ciImycm214cplAFZHz5FJ+qy8Gv08/bxhEtULXxGtf60qcxDz7IUUG1mP7mdV8M9PAAEYbTkWX9VXO5Qb/OhW4YqfI/bsFmH9vkLYGQuE0HJ8lcmwuZ/dvXn56qtXb169eHl3d9PMmuO4dx7BeKccNAd4kKQtdquq7gfgkKxiyYje+3YwHWGwiVHKkgxNdC+UUiHIzID/tDvssVVoDSGs1AhLu6WtwV7gFHvLSRcByCHP3deAQ67FRTIB/FGIqHGVa7RMHDPVffxxwRdz0vDQRoxos4m2uAOOA0tgG4nrwCtNEnABJ7XwEWGCT3xxEhl6ALvZJVIFxGzqx625itnEJUMe1YRLxglnH4QBKIWOQSdgA11Yt92uYUDYM1hv1+/fv5vPFzjQd7e3HAkNEj7pmTBh16IAvYsDMZsBkPIBMr6CspcEUcawL5fL1WpFAMlE7Mzf6W13fj+ITolUAQkwgJQvLv0JYEjUgRAIXG3XHz48wgMQocfpdEZNsAeCdgMEmCwMTQ0swdOlGh13sgNcGrqAYmJUWZSJCj9stV5wutlsijmqMfMSyIybxXLJjHdzc0NUgm+smMMrXIb7+3vQ++mnn4iWAUvEAgkQKGd8SYfvASFDWy6AQ3GbPIUwYbtaI16awHMwVStcSVBDKJGTfT9G/vj4SMNiclAzgQNXIZxeqANngKAEk6oO9FYTuZ1glTyFiv6yi6FKRnlWCJi2ys4mMiAQR0jjTa/I2wJjj3KjTCUj60eLyNOLp3B/MGRAUkgdjoxMxhIyYIIvo8DUzZhSlUCsY9xbK2K10kSmVaeQwxEM6xJtKdmsNkhnRC94Czs/eY4qYneIHukSPPHnwMM+dBpihGgWWsTWNTKf4aGOQUh2IvjGROqK1ogsfZFTJjjumjqXAO7u7ximcmzQy8oPsVwHZKkp1ZolQDpuyyiApDzytrpM4JgBMsqXc114enh4QMTogwxNoF6C44jQ0YQSPVxdbdZTlGw2JXLCXhG5+URYrNl6teYqdBHJMa6ReDMcISRYutlRyzfghiy5bcw3aqQIJMEXrAd95H0VPYkMCdnN5/NmMnbHWa/rGhZ+GXNrTDLYQr9akQyJDGiXppEvCQpT774PbviHVdFy5wctAAA4oggjP1EPWIf8drd3p0CT/X3IC9IMUxvoRcMMDxI5gMgWyjfLzWa91ZM/AmUymQKNSMPlrt0O/g8JdN2RMCLv2tF2b2AJvif3R0RckOCnVxGo6uFdciIzjQBo0LCpd63GkKEK8BIxyqKwC0ZSyiVKYADXoBEWQW+t5TEO+MUoYd8Ytow+mKw5obmrIHl8Dw128lGNclP4JLFp6gQQm5vozojH6W2/3W3QY6W8e/fw8Psf/vD/+b/+r3/65/9nuzv89V9/+3/+H//H3/3d3724v0dgowLrWNP3BTgdkwcCMVmXoaxgnUtRU4wjeecDly4w4l3iX/U2y77IFW1D7STAVbOBr35pHDI4aUZj4ntCKI+Lpw28PuxQG6RdE4ch2f4I1g7NXh8NWrtHznfV0C99bnZrBprzBpO164kHZsNd3k0WDqlPqiywmiFSHjZD9KcZNpPhdDxojpvT99999+P3363WH3rNoYMi9HxHMuTSAoHBQmYFQ5TOQMIIsrWHOy0dnHEtIazhekw9usawIeegDpuUmh/yVYG0DqDoBwiMHt3QTV14zQQ6cd1lPJ2gxePGDRWMvImjz5nVjbooPAqDfsAZKIp4OdePTSiFuACGntN7/aJtHjx1rcjoGJ04dTGVoowh7w+77tzDhDjchY/uul0TtdU907lwrgR5tcw4OYT48xQmQGp6obnEi4ifAzeBBeyJBQCWOyDRJuCoO666pG2eLcJnVx9UCfAzkzZAcMJGZuDtHyh09QIHjRElvelGXkgawzy/ZBQfzhjj8kwjwACBGd/RF8vleWxamZbYCIExdhCLk6YKJAcMQ/idfSDeu70dh4Duovt2cKWOPVfcymr7MJMLH0fGybCPyrjG7+58RjdszrKFSkRHYTI9khf+GQGlLw9wHubk39HoV0apb3obCR34F8b4k7k6yT6qSfHR1SZbFJNlOKaSNlFL0bcHetWmKCLjLfqFKzKfg1FMBnj8WWVkVmw4qxUZc5IRZkYgkOt7oByoEo1oao9MmGkFj9giB77aJ07qKJKJjfLoAqdoF94c6UwGm3xMCR7L5tLBWo5hRsa3OftlrTxBpk7pbfBH0UkOOdU/gv48qQlJlb+WhMf+ogAwWYTJg48AZRIMlW0lgmicPyuqNX/iV0Hez3/XtonC2qN6Kp/C7mdA+F2RqTZeBkoWI6IRLn4OTuem67ogjvzIJ6sJsdRChrloo+gDN/Sq8diWrNY4MzGLjoZGgEg4P6gLfnRHN8qUf8HSpRdXglxq1xyhPEgAGelSWw9/bpwQABtTs569abLUQ7AoaGIv6vQRJUByoY1x57oPM60dUQea7YF6THpeJoaTM2qkmZJD+FGn/KLrmhZhK+LoXRgo08JrTrQQary9yF+R6fWNmMLyVI6BirAxbuat5dGrTJGK0n48B0uK8qMv2lDPyyJAKzkGXrIQkgIpgNvfRbiORKpzFEKRhM2kyPFEiT3ZpWCr+4jGgSagFgpcqaOX/IEiWRq2V8zzx15DPdRxoBT528yWbbIBjcMoxOBcFvPbyZtOHMsp9/37vXO/wUk+4wj3xufRXXd227u/G9zcNzdvpndf39198/LF9Iapr3Oe9led3cNhuWK8Q+2pNziiN36vFCyKKyGrHQ41GQTnupA/ktGWtteoGF6gaRAhFyP4ojC5niYys3oUgD8hu2VcWKuaywfBVzdfTgr4eWqV4fOf+Bb8T37BWRK5DCH2aW0wECNxS2swBa8SbuT3Z//O3SHzIxYCBaKt7LQ7uRHG2SuMooReOOBAHo47usPpoDKO4ODUG/cnw1Pv9f2rb77+6s3rNy9f3t2+yIrM4LQbd/Y9HLGDswbc1JB7s8At2lgI6QEoCecXF5J504U4sMGFwPVCTlzDmLsHF/y8STfA0Z8vVzjEWJibyQ0uGgkv0zBVjP3WA6aMce2ivTtDcUroyKlMW9iSpSSdXJ1h9M+UQLSYH3MNPuhuv53gH2KjfJAnNfMVORUo7+SjTyyZGCYMA0jD3IeHsHdpiYGQO2OaM4I3ZyuqtYMbDkPXmYiSGQxa6gc+ufXevLx/ySl4EgzgKxKx0wtyuLm9M3ZZLGbTKZiulisCXDDDF8RLxI5DMgON4Qc7JrPJsbM7909h43G5XBKbQRvx4YvbF+PReLteM6/e3s7Oh8NmvRpPMc6+eXG+WCzXK3xO/Pf1Zr1YLl2UNyLVgS1KD9kzMh43Nzc3zBSLxZzgrT4CLXGKi+TWIYhSX7AA3d6h0/HrDfsDMF0hcm+IH5kmUIdsuiMsnS+expPx7f0d+kI8/eL+bnrjh42JShEQbEfiKAfxG+TvD+5Y8XtNhHPZS+LabcTNQNUJ77mCD3eZdO7uX0ynM1c//M6OTts+uw8QEeyiqtHyeMLVH3/48dXLV7hqi/nCVQaUfstRl4PT7WaD+JjGtkRSmy1BJmSjPeNmjBrBFmi5v78vtSQgh3gkCMeY68CQGJ46sItTCKcalwg7OXKJclSRQmpSIkUoXNZfYAJNEF+VOHXCC/nmlEorKnMULDGketeOc/6jFSCPnkCmtVFchkAGAKyCNAKnQgnkgYME0bctgXo5W2IiGLTOmDcvOGJ8EkQZiaARfvFs4HsgHT78TuPJ5Ob2liZPT09FEcyB23RnRJPlJ2QgFsTX8FcJwtgj6qRbjzfiLeWO+50YTYxiHUvnF318gltAg6jrML7Hh+xuf2Q47VwL7BA3u0zF8NFJ9K0r8A1ebbarx8cHkDSomjRoi0szzQBRfvjwYZivzAARDjHI41xAtpMgiuTWv0F/uVrRBOref/iAKkBIPYJUa2pk3r17B7vqMSV3JYB0hAVLJ7PpoBm5yLLf3cxmk5sZPEcFwY28JuB8QpfgLOUzv7+O6gFqcTgfX7y4n97O1OjccvflnUhGFhCVEQZ3GYxoEaIE4Vpb5BoDebFcLFdLdFcbnvkkN8/0rBmtsMKA9HhA3EbbuaEfr8/FlBg7W/GjAhEo3G9GPrfV7w1phX54pT+g663fEUZ8PuDCoGeYMwLAgcL9EcPucgJzLo1wE/Kp3wZTjc4CZLnCzqwY43ibII/0JIz/SDyb40AeBERqPIw5NgoidD24ZWfpFoy8bmi9fFouHvabNSMW/oA7DMMM0y+SJG+/Q/xf7Lb6DPmghwdqd9qto7S6pcrtVNRAE4cj3zpFIMNYQSvHzZQ8tAAAMcFHrlK/j0997CCYcXdw64NtI8aNw+roSn1cLIcPEiMc9dvNnd5sNGbSW63WS+xDp7PYbv/9P/3n/+/f/6t/9+/+f8yj/9v//D//j3/z/3p99yJrAtNbtGc8xvKjGIwm4mhMGeMmhgHhMt4zbNC0vLXBYeMw7p6G7gs4Djhqu4lWfNQH/jHJbfcbACAF3yaD959heTxnNK7Wx/XWD1wd+64vuMVyPHb/plPx0Ohh+7DyHgjKMegfet5Fo4vusIdI4Lhz38nPIjRgde5oQgf5fEOCQZdn4RKydtfaENhd3DyYTRTSa86700/f/+4Pv/vP3c56d1x3+0cf4/GeHoLae0Pf6XXk01SAP2OzUC2scuYd9IZpymnACRiuD/yGeukQxfhLGD7G6AE9gXnwySVhrZqOSsIR5/fusNMbETL1+s2gN2Fo9BQAKjgeZ89Ko4XC0o7yok7Qww7jAYBU0x/mKSZ691XXrrBALzYAnMkMMJpMeBBBD9kc0xsxLFE8HKnskfFBfhnsCgeumVOepPoA1CDuHpoE37F0jmqDe1wWFyF9fvfUJRP6oTsrcG6qyxzRH2UZlXABzy8uozOAHMDybJlGNbY4Jg4NKjq6W5+ZEn1EsAUv/Z5YHi2DA2wI0zDMo15/BEWQLTmVwkyIr3UrpCa9XYJDPxbewU0CRu7BeAkU7asMBUNT99AxAxJwJsEFhMWL5pjdYQzC0wSMmK+yLwCc6xXNJ10/F+xUUeqrGpoUX+Hcc0GlxzTDSBickYRTTR9X2Pf/KCKMoG6jHzJnUJx2BxfCSBCt0YBqNWTgopI4KhHKlIlBo6TA3SP6H+/6hPHvevuDYRg31NUMzY0PlHDi3SUmOpcsGF069q54ZGkNWlxPYrQeDCKx0xBISS29MbuVmcQ1BT9UmqbKGVQNM5XXwF17HLFdLvkxWzMag5bMTBCLkBi1KDjX3USHzjp4GAoun7k0Y+wNt/m794mw487nYI47vxif7ReokHhhS7IpxofFkMPm2N1Jo2+TgTAdaMTpnYD4HfmVe/3HUvBsjySZnPRZOVf4fzl1WkoJgvkT8D9PV3ifpmcdPUvOIF9o8DxVFY4oihqO/hizo3VYmKzAMq7QGm0IeuXgY0jgM/nUp4bU4ZU/zsg6ucEHjTOvYSNMhljaGTA7dNQJVE1VCbdVMgMb4g3X11E85yQ02I9i65wB2uGnnaB/E4NQ5uU0SmKnKXIyU788aoPgQQU3jJCM2cxGkAlAC8nIvvz456QhK8JSjxmdlYjc2pzJCo4tjorXON1U+UgWSjxxjKc2ldtce0zhpYS/UOBZK7a6yrHOA9h8i1uKk5M1FFpel5LK0NWJ5VoC+aD5srFmI5kASiv/XDIfu0vGdKngqE5528Q/VKdQQTxr8Em6VDZX1VzkQCpBQ29A8+klriAxt5qe+76i7IQqjiadZnae3I9mb25uX9/fvLrFSR31x/3jpLMZHhfd3fzk5xmy06Y3OOOa+UI+3RtwA2b69M/1mFS0ew3kPbnU0B4UqRaVhvEDmpyhEwcKR6t4qPUkG7lObC2IKSDonE3Itf0WK1qG/OXpyw1FycHR0ppq0i8H8gsJiqnO/5IEEbKIeIeE/S1wQOEojyx3kcO4UIZIP9Ok07q33nD+j52m2/i5pfuXr+9fvX716p4Q+vZmPMXD6x4Gp33vvGUySlznBAMMGXhdHTTpFDDLMMWc3MKJ4qDm8d/9MJduMkE1zanpnRvvkSb8xlMhmPIGELZLf6eGjJxwthdyRr0UyDDMkrMaDSt5xeTxUpT6oZtEOUYRMNIOlkyMcsCGOsEBpIJ8TD7GUvebg7W5bA3xE0tcpj5trZf7z3qBbtXXjUgG4rCQUGNwVF2IjJDNYCwJ+zMFHvBlgQZYYi9qghTYFmS4kHgKZxEFpWPxWa2Wj4/zxWKOJmPocREhaEvocjxODJBxT/Cc+NfgXYEK4Ag+6BTkaY6xliNoTJ5sqs0OtOIq2ELHOs9i3N3d3d7eljioWYlTKnPEpTJsM9rvMYvTtpYAwIFM4LevvxWPceP5MR/ubZqzJj75ics34JOaK7gIf+jFsMlQ2Y6AhhcIZxq85wF+b3ez8s0jTDcAwN+SmJNvi/juu99xVHmSgMBxs9nM53Nwtv/gBp8pdCVltwc6zbNQgGfh80TArGo0QQTFMZqAG6fAfPHixcuXL6kmRdlDUd3RhFS9UJM8DUvWJMqvakOTKicPWLrgEqdRf/utRDVYQTl1gAk0EhndtySGQhxwiD5QBx5y5OyKA22BUBlXazPiKlXvmHUGBM056iYYMSNr/hhZ6SO3Kzi+dQWSGV7kQRj4HEnA4RKxmyP+dPIdRaMRo1acAavJE24Gs6PZTmvQcgQHITo29SCNu5xhV/OFAgI6riJDnVErCLumZjx8/Qo8bcITVOvhw8OHx4f1egHWs6lfIGKw5gZTfOwQC0n8wBBrM5vNoA5y4A5IE53WANxtNigZeahbLpeQQEM6pXN4S1vKVyu1VCwirPV2s9r4jJKBSu0fOZ24hFYnhEI9FWIzGc8mU2hyIA3cdeWSkBsQsnGkdq9k+MgTEuRJBTaqxZ8MvYMtmafFPHViHOGayy4GawTPGqqoGYmLAIQcLpFAj0JgUO5509DlBExmN81InQcP0GPYwXzydOz4VM8rPCiJZT4BPbN14p4XKe25dgNO6Ohy6ResFssnehRVFU0N1ynVNXU+yBruFH6jdUIGlLOJ85HhuiZlsZzPl8snGG+cCl16Cw43JzKsYQTBqUzXsdCoXpASP68qdhM9qjWy31jYr04kLHGJh4BFxfABLiBobLMAfN4RFxLQaCTpBqXa+0CNryth6rBLEPYudB72OPgEFnQMtW+9P/z007/+t//m7//x7//5t//yN7/5q2+//vrbr75+df/CxbvpZDaeYnFvprMRoVPY6+6GPc1lLbLIbCcNDA6sD9EaJmDUjHtoCBErgSF9MvtiNw5nv4l1JjDunw6n1fa43OxX+8Nmux8ahvna5tpAktuf0jydufVy0kyQm/cjkN2owZisPizwoNGbU8JPF1yiYww4OYjQKCiuMv+74OrGBQxnzyXWEQKFe/LUxRgfX2r6w3F/MuqNztvjH3733ft3vzueNqfuzjd/jOiZaB4UQ7M9Ja4HGIGlgYGarOZc9A7gmggNgDdLqg1aKheQRNwOkDLm5dyQ0SkYZDhJOA+PYmjGhOouFTN5uOrFUEU9XFTJ4zh0YthETIVeSKsmDAzdHsGYyyldZxDo3lBkngLVLsEWgPjbPfSOEgiWSACM7QH8jf8BzMHVagHHL4QU8EXq5VhJA5Rjf6S/yA7pKm/99YsvenquaPgyl0wNMGLLpNA5bsMKLKbI+kOZ+INiw2WnPQwvXKGIEvAOEqJPZxkUXCVLZTqBNsdOaEPWUiAviTr5uRSlqRVmhBLqozpm2/EohagXw3fYdg/v7cIz/VUgyC0Ce0YT05emnylI7xIOwP1BF6XRT4deFUC0jEP8YgUDdMgPN5IR3wU/VyU4mJXdbtllbLqIpxtKS3esAA6VkfGwDz/AZ7Y086hTnEs1yOURl4DJSASzbvwwj76/0lUXw2Tdh5gEI2gX05BbXMwCDeX13oZIwWnXsS1dXKANf12QS4letbTDArjnoEPK0cGsxSB8eQUL0R8gOtHRiZx061lbOdNDeBcBiK58NETWannqm3/oScxFF5Y7jEKcq0ZRQEhjjFMCRVtf8iQAHYKAEarCLRFDEOrzX29R5pr/WGb+T8D/PD1r+zw96+jTdEXoz0nGIA4cBgd6CN9Vbw0JRwesTgHqhxQzDyE5TJ8jMJaF/44WhhyqEVFLao4qp4ioLh4QCdrWzdqf6oVJU1gxetqKyBdMAIzSBzwmprUZdqS+Z3R6AqIA59QCh4E2AMV2IlMZEizbO0KOAslFzQJN9BQvLKKVWasKpMWYXEqSaN/mTGmYaoFfLds/6QeqHGfkRC7l1cclr3w8rxPz6kMLp1IuV0kdKZBI8c7yEn9De6X01Kbn+UrR8EuHl0ylL5UHq1+4SkY0LiVtafD/xfQLEJQCNOnchU1qRwuJHMLCeiJ+tcm7KJNec98dv7m5/erVi1evbmZ348FssJ909pPeuuksOofFfrf13qHuS0HU7AlWZIMv6JmPjaBv+rqKovr1UOKM7pDXdKkqoO3PIlG1hjADhBbYG/WsNCGLMpTqBaYZ3QR+9cKfMKGO/wXpyw2D5yVXmWt6XvJlCH8kFQdaSjKNXOjRQvPfYYunlSkADuS9er4Wyt2fMH146t2Mp7ez2Tdvv3r96tXr169u772f12+GTAXYgR1+Kf/w74jTMNQRAahqP5I4dXpq0wEcEI2uVLwcjP8hSQlpgfKm0vXG2DibQbwnm2STEqo0ufAbMkzFmFzxJm3KpK4S7WhL30q6NMujrkGrJKUMSeSrhPpC+TShMeABFVzFUFSSqrwsoxI9AodyQ2JDUCc56pAo52rRghNT3Qk2cMigntjrWpQhDKDEzGgEqGIs1WgFIxJA4d/q6+0PRI5+CGax8IGjmsiJ/+hrl49eNyPfckq3cJs4Go4WnsQA1CQAFCZedhK4AbnCNsIqrnIEeaIyMH/58qUbZxLn1LEyJIDAl/V6A2uAQ780qatFHRU4rbidQkI7CekNiIfpDn1A2M3YNyeC29P8iWqwloZoAMgYJU8mTjpJgGrkgR/bps5usyXkgz23t7fUpMR7O3lbxDgvWTCICvNp+/REUOcTN7CXQlcWLm/qvZYX4TSkCUAADkwyHKlDBepzvO6I8emn9Eud6qsSMK8Ic1qsIANwqtGQcpIRbBJXjcnzEWtOcXKqIXkyhSGJEip8lgSkV2SiTvVLIs8VjpTT0GohBJ4D/ZzhwyUMeKDridGIOtRVWzOPgy0aAUFH3+jhN8CY32Ed0qFmhOWiDDyBY/LNFRx1WyFl708hEColk1bUJHHKVRKFMUSaeFEVL8aOOMF/n56A16DGRXloK8wF7YmhqElflEwmPmjGeEE0m/UKxqIn4hY9B4XAdMzSL70DcrFY0AUlVOBYl0DPPVPrNfAhBzhFI7SgsSSaFPJ0tFz6USTIA4GFn8lelgQBQvk1lcQZqrSFdTAQBwrXjFaAAjLl9MKxGEX9Yh2nJDLYQ2CeYwMpoSZsoBqmgyOl4UNcY/Lnzma9pm5BAKXCGZhFe2kdV4FGBi8RZnM15sLtXTCHa0BmLKvnPfWcIeqroxjdqgz6DGxJRSJqjHfGO41vRMXVpLVTDf0uF8vHp8f1ak6HJfOaJMC/kOEPQwJWIy/9RQnonvY+KUN1dOKw3S0WT4v5Yr1eQSYwZZPdO7knc8YUCpqoWx3W5Jbr60aeiANiwRKY5YPllnNcMjpAs13+zoWe7FqtV1hxoDXumyDkweHGudGnxoKDv734Eg4YnrVpn6eLwysQ7z2PJ7Pd6Thfrb77wx/+9b/5+3/4h3+YPz2+vL3/3/7uf/rm66/fvHyVN0k3k+l44kf0BjPMPlKF17vtsbbUualCVxr48M3QGGlm/QU+15M1hrVg57jRheoez4Mj0eqQefywPzMvPDzNF8v1ZrVmuMJLxyzcQmEzHcOhm9kN/Pc1SqOGMEpaRmNCie18Bcm6aIwIlReqi29+JV3EZJ2cpWtiBAIPDVYHnR40Q18WBigna3oZDQjsRv3heDBp+s1hffjD737307vvjufNCVei6fR9X4nuV5in2oYqd2zEOXOLE2Fj9IIf1axpNfoP7RpLjVeH4e22BOcAw8cKV4ABwJqBURmiI0JYt4D4zJiFSK4Zoo5+/ym7CrIOzdE1u6wyaAojfa0PjFcPXNbRTkZG0E0IhDnyorjjMavuCM6ee/uuL1mRRjCCVXq4EItE5KwrMvwQgKNKssovBXeoSKTswkDRDnzl4W6c6sGBBCLg5a5zQo2MgeLB9uTnitFUhoQ+usNAKqAzOmW/IEshB88UWeI5O3AEUtrJTVewFYEaJ2kPm/TTegoXp6SRd650wbVaBwmm1Y8ypRdVJns5XAeCCXQih3yeTDRqFGW5hFGkQVHZkbHcoBHypwqMk+pUA6ImW850z67+uVfHjQnAyUTjlwIYSvyTeOBnAZBL9g+v+C9ygk4YIoLMkGqUEoiByZ9K1IG9ZYG80pYfFBSiVd/QOlfWs7SB9TFwxtwz+aCYWfZANaEIkXgW/RQKIKlCQye+gsoZF1VtcuqLP+2YTrIqILc5KscYN7lMHRUCsUkIrKlWUghRsJPu6F/cPRYdakiQd/2F3lwJd3FJ9cv+JLdqYfJUp46/7OQCUydl6gO1fsUve0CJ/istylz+VonwySR/ufBnpi9UD6hfSleE/pwEM4OUQxvWMwMpJzKKCoG4pS6DlYPD1lfMILgMgDaToWB7FR5AAuSUfPuHUeisp+LgkHV8cREa4gIsHPcesEEZJSVpPASNPKpAEnrA01MMaDL8CmkPTr44DEgUE0JGcarSqkMSOQkNUrYkn/I0roz5dO95ytu2JMrbnOnSgPIUt9cq35a3cEj0yDH/7Svs4GL4ck3POxPI5xmStfJHEw3VVZQEQ56dFfhPUovcFcjzypfTj5nKc0yjusR/MkVXYe61lCf98nj5WO1ZhqwmyqVAtQW3vfrxAENTqlHIXMN8NukN345u39zevXp5N7tteuP+YXzeDI+r0XE+ODwe1o8V0+C27I5ujQUck3Khnc4q71KWPZTQ2g7bVEUqkBrkMRXRvIJAZWEko0pHXtYgYTBMMgc3x+scvWwplrqu5hh8Lsc/ksT4C6mt8WlSJm3mY0eVv5Y8T79Y+MWksKJgycKawPVXYFyVUo7hmuw/OXqZqLrDEX7VqTftNy9v7t7cv/zmzdsX9/f3L+6zP7/BiTj2Or5kzdV83d/WhMM3Bnh8n5YM2Jn40FmGCESzUGaHadRA0TdJHg5oi/Nwbqf73DqhHTPos0UZEqMFaAAFMPMPR/pLJ+pMUg9sMqrSe3JVn47oDUEXRpQElKL3PKlK6tLzctLlEkVAauFoYrVw2rmqwLGuShLekBG+7yko8qlATeihSQVX1cXRilq5yKVH9EhbYjYKaQgT4EnVoTKt8PuIpmBILcogNcATQiyzKIONBv5smpWOnrtCkE8tyviOHrfqG5KJSZ4goC96rvFCoq2Qs5JCv8ZIefcNsSLlvn4yiIltkCdPogIdLdcrgjWcQCr7Npbrdo9n24KASU3guxTS7b1+8cpllOk0T+4zQyFlhbXd2R0BC9HvuPH1LnRmeQJzEtBoTjmhpeHo6UwkjCjcsdI01tj5BM7bt28JqABVqIJAgGzpFEqhnaMrCEkUAorC+XxOTfQd2mEsyMNYymkIHAoLDr1TQuWHhweIQiiErBXQUk2cow80rK7pqxpSTkeG5VnR4JTKXK0KJE4rYN6FUlLBgayCVldJ1URhRBwY3oJDupbXafVb+XRichKnNPCz2GhKTa9WF47VdrcOSosSqmxggh5CQukzlQFTXcAfymni6bl9dRSnHEtvSfRCq8pfL5EYV5wCjoaA4gg6ILTabtArX2vEWGAgOCeIFsYjCLiz4OjzgL71Bmhv37wBXaDQ0S7v6KUC/MGzLMQQHCXU5xISfHp6QoIUVjk1IXCbsYNyQw56CMK0RcQvXrwgQ1sK0RmgAYQmGb5+/AsIxQoLI3fQQIXIUEhfHNET7BcshX619bLvhkt0B/LFmWpbAAFFEUd6ohBUaQh00buZUZ/+6JtL9Gvf2hZfd0KiOUDqUiUK6QVhFUO4WpcBWP1SRypCQuUZWVgApng4xnDzakYr0wwZxAjraSxkQjOkEidPG3h0UQY273ZrxmOtRLjHDcBBVH4SbmUwDwYNJUjKCeXozXN0C2msfc/VgnGNdrQoYb7ifaauCRZiR0AEakooCayHVKv6YlspjkI7y+t0GggxM1ToSIEGzQ+QH4j8UFscWceWo8FYlkOrpJkcYD4DWqoN9+QAhdgfNOkPP/7w7//Dv//7f/zH//s//sfdbvvXf/Wb//1/+V/fvMInusW2MqEAqZmMppPpaNjvHTvo637jkyrghvHXfI2gyHdj+MKQvntYnbJBRznBX9msz+U/AjCjUeB4Z6XrA1lbp1i0UYHMpmOq0wr8OGcWRf/oBR7BHd+i0ozwyEmuyQOaIKxeQwZVWVmA84gD0sNXAttWEPAOORDpUm3E/NbzCyHoPrWIyuE+R+amZoA1Hw97zWl9+t1v//mnd7/bndaH3qEzPJ6Hh2PPzbSQZqRMc2dEIxBlBNG+i4yBr/77TyPlIZJQGATTWZHJu4by7htEQNeg51W1BpKNhGzPWBrKgoRM8ERS+kODewfAZQMXRJJXJ3p+RsB9LSaOACPa5S8HB7mKjxrDdBTe/TLgWRELNeQFzDl0D9E4eeV9SNBQhui/gavrFh33hNmIoz6LGzXCYSTI3wBLBIdGoHUDF43Mkyhwz40bTBjwZ9/C5XOFvoTVRRnfimtML8609+cB0syBn2jCCsmrFQ6dYjzjyD0ajdHQo/SSGnfuo5LoQZ7EwhlhSLvolqPLMT0f0qpuwpvcsJdzriq2WpjVFIZ4IoeuG6v0P11c0OGDgVk6ga0WGltKMfTSabvcU2oMaCUTOL5KyA99kQ+2zik0A4/GRRm3lsR1Qn6EzJQ7akwyQalFraIjKqHi0JqnOH8r1GiNiRUjG06y+qesDsfEyM4fWY5RD1172VOcGqpmnr6sx5h0pSmihg/YOej4d+lC8LHE6o7jSkJbwWESWlrkj/oTRskJV7rkmwYiJVpSyZEmEmIgATunYKnV7QY/+tOuurDZIpUfpkCPnUIXaw7nDh6e6ziixvgsW6hb7pFeVCmQ+K+0KOOY+Hjaiinpmvnz0heqPwP4aboi9Gck17mk3H/uWFNgPs6HPMraaG0jOfjiGHbvjDIq86qSOlYyNjRrDLOMy8BsUdQ+RjecPhGbDzkiMlWOJsYb0SI1EtEAD0/IgZdhKKgog2CjJ2IJYGHncO6qj3St8dFUqcpCQ0foWE1EFFTUJtDeU7EKhsFRxMzHdQjaJTttmDU8XFLbhkMUPRUuf+zE8oJhvs1cAHChLb3mTe3fNKus2vk8AUQ4xYYMfCqHG22qOhwF8mlyqeNy9Xmm0i+Xi9vn5ZV5Vuma/+Xx0tb/OXwZnr0VtmsZ7jWFddQh0MyqUNjqaW/w1eTF69ns7n42nA1OTWc/Om0mnc248/64fr9bfcBR3Wx8wdzh2DlEnaNwwLxwvWUmtkmhV7r8NVW9HKtNXdTQghf/bdUKNXhhT5UydSjVKFWrsigowbOdMqRSNyuEyjr+/8n7D21JjmNNF0wdKbaqXVUASB6e293Ts+b932JWz+3uc6kFQBIgAEKU2iq1mO/7LTJrF1AAwbt61iivrNgeHu7mptzczMMj4v9E+qGGThqPrv5T+P8qAjoDtIK2tIM2166gjVlbOfogANcIBVJjr/gO3RGRVGcw7gwumtmzy2t+z58+vbi8OLs4G06bzmiwH/Y2+E/1yHNNF3Az6TQlkOjRSYXxnERBQkmNAwgwzt3NoOdEoOt9Y4ARQfmZ2OyPwFhpwZKqiUCjsPpVpJYbijAdUkOLlrzk1CW7zvxDSqElJHBDwrrj2Btrvv3RmnKiYH7MQVSgBJjOrdGY6uKUAEXaJmwm4QyRoEvXMA+ScBUSdGMriBWGiWoaV3yJ8AUSKqyaZNsFGTgAWEAAgRLawhYqWx9bDtd0Hb2tfX9n1ALudHFxfkH0iGNtqLkkEGroeelbGPL4tx3pjACf0CWIyBD+FCYcKWd01ptTyAOZrgPTV/ymicKtPEfq1MtKwf/+/r72DnCJVrW0UfApJJikEDhw+tmTpxV/xsd0tgjTtgSZcIDYzUDdb+v4nhcSOItoEigHjksAzCowmRYgDFiwhf0oIt0t87UgMqSwzU09xNV0CtryMx8AJpGhUzm2WpEhQQhMAD4MAcjNzQ0kEJfSFmhgHpfdF/0SpgKBS7SiMnmJSjBMKj5QTtdQx5GrtD1VKPQop04talCBVgwQjlSICpgkPCWVoX6BDRhGsyOiCslUqtOqT4+kKveCcQWDw6lW3c4dLxClXwDoHHhvVNuAgEZuSNFUVO+cz7I/CEqa46NVEOULZfKcFxShm/RDnkswqoiiuT2HIXW1TkkgAwT0mwtc1jlJlLCG+u1mvlgyX6zI+pRrGjBlqDN79Q4GBjm0xfeCTCYgjCY85NPU9E6/TAGwV4BZV6KkOI8EwaFEUwopkrTqdVdL1bXW2gCSoTRE3ECgJpKiCeVUgBXwjRFOaKs1ozss23A0HYPJcLt21wk/uqTCxdm5DNERc5cW0ECSRC+MskKMcleJsqhUTENCSjF76NBMLtEeNABL19THZsm6sJoEAsCn4SmBLdWKG5xWBjjSzsjxtXomysfwoXbAAVPOdiZBm1ZwFY6JR1QdLwXCYMvQBRHVAFOnMZZc5IdzypB8WCqKW/iDdGrvCUARpfAzEMCGq7QgTzSJL8iMABshzN1Id/er1QK5N2N3ogEZVGnuPggMeEij+XDkK5NAD3MERcUHEAJZykt3xYouHQDoj6ZdSvBeiPOs3vJkvVlR6kBlmCt8B60EEsHrIDAumI6S38nn5PF/MO/eHlhttn/99LNPPv3bb377u0/+9hdQ/cUvfv5f//N//uiDD68vLs7RKKwWNvmwQ0FQHpx19Li7dTcYIMCEkMuIBt6OsiNj0OMCwnDfum6WvOUqkbbTunj47D6/rMhAmThjTmazs8uLy6uLc1/kj8S2blmlQpbBM8ZzdwTx8c+nbJl/GYad/rDji73neTNLBitaAA/VhmGsHyWKQB1g5jls9hsG7bCPbZcOIjdv0Y60lpQSIoz8+tJ00G2295vP//7Z16+/WB3mm+7aN2IOdmuGIFLNR5PaOcapF5IAvzO61IhlJla31AFl53TttiWMk3OnsePOF2ujQwQUXChnToZoLmBKp+8+IgD4gAd6oNGjMx+/MkwP51QRhC7bnZcpoz+cC4rLCaFFJiHGmxgFGxIXgOeOHtRNAnS/yOUtKKEFfHSK6K/n2g2+BirFH+dzOgbZeGMt3VCOekme+qbCKVUR4+j6B1kyFvgukQFjt+5A7ToaTV+At126tWGHz4aTTQ+1zqLHERMr5tKTztSh6gYtNu80kGieAkrCBSweaLiih61nTOTbRj0mrbE7ZVyXgW1ezWJNegnnMuyAoAwZLv3qIltaRCYr8vHhbM6UI7899aUYtQ6V1RV005HOuaT0MehMpRgFR6Zrjj3kDxzkAvPtzduMIDjwXSoiTiupdL8MgiWXx4JEyoPygg+G0vFutBqMGkuVG782GTXI6UrOna68KHJGRLVR8FzSksUhdLCY0S12H4JbzX20KWNIc0dzrztL6qsmAgYJ+Y4xh7owUa5Kcr+ohlHleEuaTIA0qpnxByFZrIl7gPQo1GRE4OphaRdou3jruox+moSAmu/xNcZnanSnDGOLjOWHbYdx61306E3UXqg1c6s/duJI+l+0KCMdp/w7dY4nPzH9QPUT8O+mE0I/IWmLghHk8xdeKzZ0zh1qKjmjwoVhheOgpQzNhrSMaUWnQiJnxe3YQPy6OcIL4oL1IXKuViy3Q1j+mDWQHsrjpMiPxCQU9XEDJ5pB0wxntUTrEmDYL0rE3OskWqgA7YpPNDDK2Sqz+q5nU1y0PthxeHsuEyCbTI788xhdswqV2r9JbTMO9neqU/mUnxJwqmlAeo1DlMIO6sCp6HgtbZJqEeGU0kA+8x9yo6hh8DG1IJPeI/yWumQfZSqdTh9nwJo/jwsrz7Hwb8vrT9yI7ycRfhdsZfISGX7hWVvuH7kQi4241UO3UWKjR88muu2js5HbZCad1WS/aPbzZv/F7atX8/ubhztc7M760N34cnXvX+wUscJPwsxxjPpVQdIRH1NVRAz0maPIyPBk86ui/FTx0iZhqnYkAbh0byeMhBZmrEtb2VOhtMcfSfb2vtRe/l5yfByvfifznVaF6I+Aem9SLjRqzyqFmW6Qcew4wsxYgioM8AO2vhto3B2dDcaXs/MPr54+f+KiDGH+5PysPx7uh91d/7DBA9NbMIw54abdTwIehZoFknOMakwxfj52B/PkSPf7ML63g8rMsNTBjcKXxknHLybSwGAZ3uhzcJBRpBrRzDwBqPYWebnWw6l8xFIRI5ELRpy7TFBXKQc1spXhKITjJY4gT/SyPd70bstzqZqQqEOFIpNMRXpVYtr7iselIZVLEvHt8QzEGU/3BIc/EGiw53qH97opJNijAjCIXwTud0DEEAgj3RLAMBvDAmIGDTt8u725I06DCdQZJ+4h8jGuy6IMvhMBLczGOwEySNI5R5Knu03hQxcgA2y6pi0N6R3g2YfiogzBA9VOyHMUk8RUeEJSn+eDaAKccNSXksIBANJKWrJDgSYIfzoaFwJMUXhaeBpAtGZXDFdZieEAJnRGNRSBIxW4CvfTu6yIH3OYTn2uZL1yOYke8NrevHkDEJ3YhNmFM9BqsalOaU5JLSShdaBKiQH2dvvihV/1vr6+hg9kgMYlTsGBLqhMKF4basCTkupCbBOoi1gSGRJUIxrq0Fw55imncMgNTXRHqksAJAMc2ElzmtA7USIF1QVNqFBgT4ke/UpLpEM1uFSpIAD8MSbUgcm4t6WQVYfEJeCgs4HvUOJSGuLT4kzE0Ush+KMP52dn6OpsOuWURB7NK9oFFQ4UPmQ4hiY3glUh+RbLJIQqMtamfsdh3/ddRVxiaN379SKD7Z3v2oiTkQRgKtDKtllnhFeTfBGJHIKx/OADTUbVSYUM5eCJJtANyFPCKURRAkCOjLR5lhdpQkdUEJOjLMhzJE9zKOL4MH+wVaQMplQALLrEVfIUAoRqVKAaCVgcFUnQqKugfXd3VxpFXyTaFqocSdIcEXCs2FjFwJOq6S5GjR+4MqKqCW2BTBd1ShM4X7KoLigcYSXGY+QBZHC4OD/nCM5W22gfsMYoPHBOtByiRwgY6CNfl+sQDgp2Z1zgSMfF7Kw3iuLm9Uuk1s6qdINvWf+SYMFw0IBl+JwLBNgwee2izGoBP33lk2+EPeqw1pMJhCymsNPBzHGJ5llS8fGfltUxepRzFKGkAkIGN5lyzl2V8NkL9U2edzHarlOoINEcYjq8atwE8SPE1gCLBqYMAeJTa8b6vqxqsVje3t/9+a9//fTzv3/y6d9u5/OnT6//63/9v/zyFz+/mE4/eHI9aRrC5PnDPUShq9PpxE6M04y79M4Ro0Fgh3lyfDbrDvp7BgI94zT3jOMdjZm795jSLKmCUiFGEEtLslQYjZvJbHY+nZ3NxkZYhFdZYQEAR+MBIOx83hP0B/0RGgHXEYVv2e32V4u8thzTBHhAuwNlC6nOMOMGhqIdMhZMwKqzQyGb4RjRRykGzWQ8mjTb/YYpDhTH/WaMY3gYLG9Wf/3bx1mUWWzx//r7DWYYYMYXB7pIcKsHaHSCouGikQ4ok5Jz/iDxh1MsAUMBd070fI+P85CLMrtN3+AiUjakR3hGPeYTwqqgKK8xdALo3aq72SqAwEaXaULOAL7UprqNyOFvYs7yPNSEdnQ6JgxeYvYYS6Wkus2+j8PvILhmQn/UATfXhCRDiSTYLs0uR9SRoyH0P+d0UQgQhUcnIcRflNk1nT4jHqhRGlmx3S43azwqZpe1rwR1pwxUSTttyPpz+ATndOnotPN93z7dbgGN4Ggo794TmmVvTtbeRgN3uA7xCoeMWz8TPhxOGWwum7ha5MqrTBZpn9wAtOZLTqEg6Hoky9hTuGTCbd3IIm5Ib8jMd/Ga7DPb1qB95PJpDco+lrdBXYlra3NMHgulP9fLIIQuQCL7E0Zu4NqDExRRs+4fO4acTJByrGX4L5Zc2DCq4KUrJ4gxI0BjZRUFaZ66Gi/sUHvCJeeidrMCKTLkki5XtbGenPbWKIpuvWJ/Yl4zMe8RDP8iJbtkEsI8uTUGdkR8KLTCTA39QYgKtyEhc3UP1sqAjPTwH20nL43HTu2LvHi61cclWidgqGZ0lyXGxOGSQRQs8dUz4Fi3ddET+Cx0gXJEeez4WOjQ+1+1KPNOuSw8Xjpe+InpB6qfOvpuOiH0ExJ1VTgFoO9Dy+JMm0F4+lEKSH1EkFxBOMW91FOGSknJOBtwlmNGprak7UitU5mcJZFVXhKGZTGmcpcD7rgOChdQjACl9+qFg5M3QDIXmwo4CTixH6JOUA4amXJU/1JcFw5RBy5n4hUk+RZaNje0ZyHhbXnpfJKknVKqplrVOJHnoS3PeEsq29ueJIkIPZLjfy7QaxWefm0CiLS2SSFwrtE5YpkU/lggtUL7XjriX9UeZyq9p5xMGlVJlZIntRQ9KpfK96Wq851MGA6DhJ58pMEV9Y0TymUA5wB1mbw3mGKxMcWT/qY5LAabu976dWfxavPwxZsXLx980Hmz2HTXu9760N92Br5USzBAVuyCE3zLgiTxUX1y4UiEeaiLfomJKTXrT8nFugEebpugoVrzX+8l/ZWdki9HmpKEcjz+SPqnFb6TlEmbaRs+hnDKg2xl/lX4UtFmSTK1VFTx8Uf5IUSKAKyKjg694b476g6Ilq+m588vnnz47Nn1kyfX10/GZ5PRdLwbdNc9XyWzOjD43QeiQ+MNFTlfP8DJ3WPEpUmnH01Qb9zgNCtQLuA0GQDEUjHSdb79auiK5t5qzwM+uvlxpkjiTYo6tDNPhk/mtBQyRdmKrP1bmRRVsguH9pHO1JF+BH6cWQta2piv8tQ3UchprGD9lbpKVZNjZaomeShfrzGMUObDGroPfe+f04Qj+eqd2lwi/iEa8aY4MdBxNcRMHqihTmEFY+AJGZr3BmjrDg2CzURxN298D4uvtCPY2xowEK/RCgcFl5/8/cPDuJkSehVkcJSSLAmRp2bxx/aJD4sQjsRs+OV0enFBQOHHhopSA5eEiyQAgrsasd3c3t4WCZSDPNRRX6oDrZoAf7Ne4yQFkwOuVjP2NjsXOPXbq4bTc7ouWoZxwJhtEkIapoIfmAASyMSvdDGdzuAPwR9XvanWd0ME6hPyRwAkcYkez8+94V8lRS+ZWlXhKnWAXBXI0y9BNaCgCzjX19fk7+/vKSTeLjmCM2jQlkSGChQWscCsPBmaUJNEj4CtXjhSvypQnxISGQtztS4BliN5Ev1ShwygKORInhJkUIU0/w4+ZKgJtAJoSqzigIq2ujcBUBkstNTVg4mD+OZ4eEYyvbOZ38GgDkBRFkRMaCYtea2JxIQVJDLoKMRDAD9QJEpa+fGmxGqoBBwLd2RQdNF8qZPxpPcd01ZHnTJ6XBho+xUVhpRmwLHf8TEDdy60s0C8V2NmTQhBbHFMu76nYVkFRAbzS3AcqQk/OcIirs5mM8rhWJzd7sP9PQwEB1AiUQc9oRVYk1wjysIKJeQZAtSEfDSHUzKlJFQAMm0pIU+GCjQBnHge12WATwXK6YJOK0+qq9J1XNWiCcynLX4dUqvH/SZ0NR6DCiXuvVmt6Z1+gUNDjqQinwzX6a5gApAMc/VsdoYQUKzpZNIuTtFbsAWBdqGXmAzOCxHhwlrYi6oMsEwZv5BvvJolPPinVJDNBqExTt3KJ24gTEf4ElxFU2yhUMB3PPSNr2odMNBJyVb/t6gLOtLCOyYr5V4Akz8YDfJADeqBFfI0qapBLCXkIV/TQKEKhjhkr3MUPVoKnKq7R/xwGAWEaTrQo9yf7quewt8Wbi5FQIfjw0WlEVBQ1K+//eaLL7/8w18++fzLf9w83F1cXv77v//yFx999OHTp0+vLieDEQqxns9v37zBeR77IqQJ0JrsYi/cHBEOyN22sx82o/VhC8tWu81iD+82W9Ds+nmlNeaZU8yPDMItZ3TizHcJyWlLkOfAyCPl7m7wxqjcQ/s5ltmQG9rhLbykBraXKWM48rmp8WDkd7zpBFUEKfTKvRdbn3OaTJpJgyNR60AaKkND4wzDado248lsOplC6xDchsMRJPnppe64t+nfv7r/5JOPv3z99/n2frVfbTBdh+Vyh8H1PRUb15jgczw3ZEsAaNxO0OzOC2c/zY0dgXGGAFUNKV3WRdWyJAFbNgxTwsOE8voS7nMCN1kcsQPd2BpGKPXu/uGw3FKfC/zP0Ct5qEU9QmK6anWahh7c3akK2MByHWQZzlX9nLKdsToKZQ+BXKM5yEbhKBSYjMeS0RtUBZSLBofOQPppGfKoKWIwuZ51kAT5rfhopSnvbjAi/Hx/CaLCXK7W2+Vuuzhs8dm2qCqgFVNWSlyYcx0CBIJ3kDWo5NTAPUac+kEPI9xzCckVGZz6EfYHFfHLWoxY5tcxFmk4nA7HzAcukfR8OKwxBvXmkf7aMfrhCEXA1vXpIWc6dey5ZsCxVsMQU3jvTbZ+b2yHI8G6vpqjEyj/HXXux4ElSAPjxqiVDJ8Fo7faQ+BDWwOwP2TNy74Qopf9pxDogr7BKxiCngrhFQaQAoD/CglUaY11Cr9kWYygQQNBK43klPA4tZFbF7IP3aHoHG5FLtGJ9URT0xfxRtMRBWg41qIR4QcSLnzhYdPrMNGqltETRi68jc5ITIiyGlRIhg8uSJTdcIV+KYs9sP8SuZSCANiBBUZSRJwrPHV3jAtSBOKQgDPjmu5ue/DtUTvooiHjz/UemQfcNgPq8NO8JeAYSn84Bdv2SJITSd8pP/6tEpWzPbfnfyX9QPVHAN9NJ4R+QqIuDAWUsvTnAA8fLGG8uVgZoaKJKDrCQtmpry2L4Ezmyo6QDWbFX8vsAum4mSU6lsGu74YZZgLAFjOxY6Q1g5y4Zc/3pdNQsFGE6kY/KzkUpEjM0Ukx+og+WMIPMJSo6077XFPvxS1GQvzCU0GRE7I6R5PkYUFb0qZo5DFZQQDUSHF7rfJtuScFKrXb4+Nkv5UDYVF6T50aF6fUctvF7Lr8trDwqRRg76Yj/tY8Hh+n95SL3tvTxw3el3//eDkBfAwf9A7YEIbi8WL+ew1Ry4uaODxlWMZuogKj/n7SW432D4PNm/3i29XNtw+3rx5ubu/v5neL/XLTW+7660Mf9wuPC+jB3i7aXkzvxeeU6sRRgPUPpwXAMT/PVGl+0TauJUlM/gqhVilopPYFWoisq6RAaY8/kv5phe8kdaLN/L8G/jvybQUHrQxnz8OeOnKK53bWH472OE3D82b89OLy2eUTn36/ujg7nzL9dkZ9fMHVYbPELzQIXWPFM3YVQWl8ujHh2FYiT7muQz8fwU3v+s0bpiqsjJdcoAEcQVftU2iYhYfMgUzAnDLvtoOFlBGBWlFCsjvmmUpu+fZ9BJVS0l5KW/0AktawQAVVZ8pgeOqCU3qsChRW71W+2xpWkZxgk6oaSdAB8rYynInKkaARiqgAnfi4uIftqXf47Y4EUT7Ol5vwXOUSPIEDnMI7gAC5DYoqDQg/thhnIu7b29u723tr6mP3l4sKCA2YsabTvFOGEXd1eX1alIHWoOzN5EwOol2nlhypABqYEGGSubi4IGQlQ3OAgN4pQxh5P38AANNBLcoQi9KwwjkSJQWfwoJMfD0ZigwAxz784SboGnC4ezSJ0+krDzgimLC0XWgADiEiIRMcpve7G7/KPJlMwRyw1KzlOfpC3DCNXh7y+tVCBoZQp55OIk/8SXPqVIxNIVehlIb0RUOQ4xL1KXny5AkVKKQC5eS5BEwucQQO2N7lrTQkEAAs0DiSBz3gg3BdLT6EYoVLnjpVQn2qEWWfgnYKaRJNGdTiDhWAVok8qWzgqTkJ/IEJhuQpBDeS/ZEyHYNcVU6w70eXLIxODtM19ahLZjQaXpwTqLf6gHZamMVTICiVYILEOYIe5dQUTnamUFgcgGnUrwRkSKtEfXCjPr4K5XrzJqV/IKr3bUQuLbmUowoxXLrbwx4nfUygB9Vx7HXlAQBppNBb+lP9vnlzQzEVYCBH8kXa+bkPE0EUKCFWCl00geeH/fxhTndcpTAg3bXEMTi0K4w0AYi7yWJbqCae4Q/aRaIOECjhEpjQEQkrB0jUphhFOlUgDy2IHpypQFsJzP4seqkxRTnwQQZQ8+zbQo3BhOaiqiP19v1HQKYmRy7RtvJk4APA6Y5+GWxn5xe4ctShX9CmAqOJypADWCJxeiEUAibNuYBw4CC2A6YTK3HkDKEwKsHNHSjirbE2Tt5t0BI4BxWYetBzfCOcrNlhtvy002RGfBdile9ha+QJHEThupqvNEQE8pykzYpvCw5RWh8GoRxaoAgg4hBLDjOKtxRCL+3IU1+30jYZd5wyhezVNHhXV6nMgCDPIIA6YiBHjWteLspQJpJELbq3RriAB9Kr168//fTTv3762X//j//5jxc3RKj/5b/+5//0n/79YuZHpy9RMGzUZv1we/P61WsY6dOaqFDPnQXSrkOcd21CCjHxoD9frxab7Xyzul8t7pbzh5UPFPlMH3q6X2862zXV9bFdfCEUI5z17b9DH1LCr/KNfbDH5QZ5xvhgUKD79ACBCG40HK38rrzUrZjb0RxMT+NbcjZuPNnCVkJm7S+c2u0m00kznQynY5iDpsNLJhD+KSKmvR2zxtBtV5MpTMuuEAzyCN6Oe5NRp+mte/cvH/7y10/+8frzh/3ddr9aw/X9erFbrXdwdt/pDYg1UBzXkECbwecOkM6oN/L1L3YF51WKPv+osXGVFu1gDMF/je7usOlstoP9bugAZyBAiwpqqA+4OF6ygF+enY8G3O9X1A+LqOXjbP7Fh/Wo3mhKFDnq4N1f+VwCy5+oHmzi1BxalIdWokBkOp3lZiUZ1kgcTLaPA+ZAgCh6AUMXDkTPNQpLUQUStQAKxaFZKXLwsnWoSd8DRL5xeRJdyJPh23wDe7va1ztl1NOE+46a9JzlzLQlISNvh0NXLy6irn5WjirALppdLwFPRjvjHc3pNa539SZOFf1JlmPybmdGLHVdM5Mz/sj4YjhJT0znQxJ1D94FVQcmvfgngw4I8CG9ufqAXUAQrq0x39DzoEfGd9S4bUQqXHWksQtfCibujM+BQfIGAQM5mzzxP41N0gUdugoU8stb0FI5jVCi9ACXm7UKyAtFAiVa1JKvsknWv5G69jAnXHUi4CoN1Ud56yKRyuK4TG/pTLSjkNAziIwVPyVKWBlDDn8Y0E3XV5SQz+pSlmPqKmxzGdAfebkoeEJxKPd5xmCG0VOkHmWV+B+VM2eHTj42hVT22HBE483DzmGtohKcddt3RasnMEY0DzjpCkHe1xF67F3sktPe/i9alFHZk3ImWytlEn9POtb8XvqB4u+k6ov0Q/AhuDIwrzImW8Bo9EjdoQZsyKyUfb8lLSyLG83cTgbbHC+MFbXeZUgqoevqL5dTL+3LBNiYmVT9imzoAnlo3NMRc4bfMNeU8Q9rqNXp9VEbEHGZW7UDNXK0O3JS+KKtDDMIUVZtgZCBr2bQQoD2qmpgHzQcMUqOmNgGlLlNjvL6y1AJ7OAvipTb/5FjdMnVEAC7IuCI2SsBT3KU8seGBUognKB4uW5J9S7X7YKGx8r5FUw6tbZnMltpmPMChQ6Xd1Mh2SL6Tnpf2RG3U5LIU6LJkWTS43rfz4dTlQkCjxqSQkGbOA3JB21odK1aFhsUU7bdkiAVerm82W0G49Gm31mPOuvhwW0ym4cXi7s3y7uvX75cLrxBcljuhqv9cNMZbfPdu54vnidp1EINiQwwU/wupcXM0GI+uJcGIQRPWmULsqnIxVa1SOicqdpCmPYmSwwKGwNjg6PcKwnzR9MP1bGbpKoQYJVausidjj+SgvB7EsoVaN9LtfIUhT2KWoHFe6Y/D9oJyOz0CIj7q/242z8bTa8vLp8/efLR8+fPrp9MZ5Ozy7Mu7tCwsx8edr3DGo/Su1kHH3dyDABEuceBkWV4RkQOeLel/xzjGI0Ye7pN2n+MuRYJw+KksNsv8dSXxsze0cokhONIDJDRIwSpcfDS2teFBP8wDUNyHGW5P6oGUaKrkmiHeASBVx1G4DaJalzF7YQJwlT8NIw6MINjD2MeyeuTEqjItD5IxikVh/TvACcRt1BYsiBxlS6otFyuRnmSiDqU06QuYWsJhygXDVydfOvk5vYWHMGD+IdEIfCJfGwoWpZ7Jzmb7e16oNeofe1I5mLu8w7Ye6IpowdxMwKBFDqaTMaz8zPkAE8vLy8ph1g6JcajPlfDHADbUdECzoVDsSsS1OPiEqd1VZ7nDbgc0QBYBf5v3rwBzl0+O01zYkXiRuoAlmogyZHmqiRu+nj8/Pnz2fk5PRvY5b3CTk7wIvijBvRLQEhN77Zn+xVXYR9HHxO4vX354kXixhFBKUS8fv367vaO9sSWEAUmr169ohWxd60rgeE333xzf39P/tmzZxwBO5/Pa3WmNgTRBDiQQCvIQcR0RDlXSzovX76EKBIUUYdLVCPDJfoiD3oVVMOuCoNpyCW6gC4SNSGKhvRCZQWd5QAAkqftcuW7TshUsF1CoUkJJdGjakwr8jAZvSogVAM+GU5JVKYmXZ8Q85JCpEKGlM8RMoFTy1su6Cw1kabtDVnpi9B8RbNVNjHRXRq5OnN3f/8wnyN9MEH6zahVEhDgCERHcbaHoJFIkUKRo45PtZhoCEokQCtdMBAPEPLmD8lNWJTpyMe5BewuO1/gpE+9OSehjN7d91vAfpWGEULJxJWFPjARGKJZ5bY/+gBMTmFpsRfRgxEIuF6QL2TD5Pu7u+Vi/sHz5+QhuWTEVTI0hC4SrYDAVY5Pnz6tqJ3LDAxYBsRxMwbVy4tL8vd39xQ+vb4+PztbzBcoIWoOKABKY16MTRccKUFtwLC2q5Ss4QCYc4rsfFdOPtFNQgTAZzjQBcY1IXR3Np6g6wTPAKRh1ZTzUYwMeT8pBajqFPzhLSHh7GzGVci8v70DlKFRv79aLLdrX1IJGwsgQEBvufJtI+vNmrkeG4UgECt2QeM0GiIvBAr5WiJwOnQW9/exp9Fb4nxEJ7wSH8xjgiEw4KI3Z+SsRlcdRffoBssENACANixyydLv+itfFAkuTc9nuKwLVHS9RksgFTVAJ2tCcZzAgczvWKL58iHG07e3wO1mNHYu0PQ5pkTZm9bqf3AD1MGb8ui5+qdmQ1MAMIwgQsca3by9u/v075//6te//tVvf8P4+eCj63//337JNHpxfv7B9fWz66dnzdjHi7bbu9dvbl6/AcbF1dXs4hw+41ITO+Il41ozv4I1xmLpcsz65mH+2Zdf/OYPf/j4b397efPmYbG8ebh1m0xntSfeGhg4MjY2h+16v3Efa3e/HRx2/KCV+Rpna7varFcQS4g7zK4fiCTEY1wxKofNGHodUx2fTBw2WcrsjxhBBIp3b24WD/eMLnQbbveboTtn+rrcsN39Onumpz6GAoYxZhmsbo3Cm8II+TZ6aOqM+pPurjvpTifD85dfvPjTn/7w95efPWzvVtvl+rBe7lfL7XK58x0oD2SBAkKIre+b77IoQ8hNUYxHIhiDGeNSVwFQGIwc46RuE6MOi926d+67eAi51a36ZdsMqmURCpG7Su7v2ndWu9Vy2IFv+H60GPnyKBcbGr86V24t3enwiktw86jvaOICygDx6Hndo0ZZc7daZpiBK4b5rtRoxRwARth405oAn9wbuQpEkRql4hIeGeCBrluCYIJvkatRJv384yRurnq4O/QwpbseGcjnt8Q47Heb7mGNuiEs9SQjTrxRZyIzcWFucARhOajMP0uNvaHElaOMGTvDL0PmWdnS6Lq0N5g0w8lo5P7b4Wg6HPmWX0dCnzmAH7rg7hxGB6oGFDhETOf23h7zjc+/19djfD+Jz27BRIA3MN9lH/fayBbtiURqLfOkkosyuh69cg/hmDUxOeEmrCPgRQAMBLhNIAoHKsw0sCAyzTqvU7gJfYq3D5VINWceES6QsrCCfxUuuA8LXxASXCwEkDYAcjIhcaZ9ycSaNvbkXz1diEVE+WGUeu5gISFVeOlWI1e6/ZWKghRyRbFLySEZRfR9Pf1JbR2Cw3k0DD5DODUdzBXEww6pUDfJQ7G9SJEZupc/rnGqxmKq6jg8Q0oPcdEia3Noqc+7bfcdzC6nmLLsjsHIMEK0G3sNDrLUDLo0A2zV0YQBh3DQ4Oio4c+PpKpXR1L4aPpO+TFWqiRnj+nY4N10avjd9APFP5QixPek98OnMBeKwQ5O7aRzTw2DDFnHYAaytZEwCpchIhM1c5BqUCUUzYvKKRaIKuzhmhaV/+olcxYS0iNyNdaXCOg5ddwt6HRJWzwt+s+224gnE65omkpfKBJFq+kShOgclb2KblRgFxzpNItyVGZ4iCO/AhgWiGiSQ8qz2MgqImkojykUeQ59x7xNiueVPzV9Cz+pOj2lqpXGEkTtoih4vm0L8V4+pRbH1DimOgvL32rj23REqGqeMqfT96R3cX2nXpGaVOVHDrwtrwT87yQKQW+f4ZwB3iZJ5o9zrhfI8l/hRinX282ys112dre75ev1/Yv5zav7N2/u7vCadqvNYbHtr3bDbW+07XKkDbYZjp7wEVohEyS/U/42pTiKZrfmg6D1zIWxgQSAE8loQY5pRQ1yzvshIiVeg6x/JX0Xse+lqnCqJv/azDvl/2pC09rcu8l1+wjOlKOuAPUTsJmlQjjOQOxvO5Nd72zQPDk/f3p19fzp0+fPnl1dX8zOp96gGjIrMuPv1x3mb4Jvb0sNwzFBxayUwnPKHE+CgdqBWIL6y7DWeGSYOwaPzfDqjRlwj5zOM12mAdePVQSRo6dFC4kusBNkqFbnRZanJV78eKxIxFz5baJ6SuA9GU5PFUjkKaSLyjyuYMpkU9m6ekq5+LZJ3MKtE5IGWOlADmTRWGiEN4mIqAW6uGTUAbmGEA7EErRbAqgEG0Dk1MCBmiGQ5s2EyBPTLclEdPf3vnADf4M6FRhTnSOaHefSB0ZoVGykZuF4e3tLLxcXPs7DleqXVPwsWgBO4lItH3DpdLVS8QexguxqvXr9+jVXKaRfmruYUg/jVOjlvVk9fpiV7bVZk3LX+Rp36+zc19ZkZUBVkYqR72ggBgXs/b3v2qj3jMJH8KRz8jR+9uzZ9fVTWr1+9doYG74PB1C39kEJMSGGvLy8BBm7zloGKBGEQxrIh11NxeRFHXngcMqRtlVCNTgA3wBCfeJqeoTGU4hLFE35iVKO5GV0gurqlDw9Us6x+qp1luIMTaCLvMcMg1MhNesSlSGhUgGhkDpEzlVCzVOiCRhWR1WNI4WUaH4yqetZotuZ4xk8XEOo5OzruFpEC8WGLx51pUQIGWaQJsD0BXQu0QtMo19KqE+7Ip/Tqlw4kKhJIgMcCit5IeDLzQNp8rnv7Bhr9+UbnXsjFyRoMs3SFUGjrYibFLEgoE00ombp1qUiYIIVdUoWCIVyWZBvQl9cXHAV8UjSwfU4qhUnkRS9VE1KSKUANEdMpZkU0i+F1CnSOCWPplVNoAGTS6ulT0IBk1RSrgW4agtkcCNTpwB5+vQpNTmtTV60hcmk4i1HIG+WxN6xp1nJSk7dAxR1KhVW0FgmpUVSPg/RAOoDHKqkLquoNKEvJEuGqxACmRyNc2Sm7/tsxpP+CPuWt0RrSbA80dhEGhgtYveNiztrhhz4IGRCf/plpoVB3hL0ZrDhpVJGI7eHxCTtogyWxbdMEvvgV9RWLHBWO1zdw6bLW9cFWnNUOHOZpFdMs8hFQuqeBAbEVzCigeoQPrPXwyRbZGYDDpjTBOJ1o+UTpa7pMBf6Fg9CHo49N8jQirntq2+++fXvfvu3zz5bbjc//8XPfvazDzh+9NEHz549vTo/M1KlLcJZLG9vcIXuesPh5fXVxZMrhFELAnSJOHv9Ee7Q/WpJpW9evvrks0//49e/5vfxX//2j6+//fbVq69efnu/vPvm1bdvbt647xjeggSx96B3GPZ2RGSY2D5B6c5NsIOOEb/P6rkhETJgE7KWhxlqmdigV9ZLsrd7O/3hiMvo0OL+gWkAd4IZHLqIAhFet9F+W//QYdYmOPcTUfDZ4eXyP7E1PCTUzxyIXRgO9sNpfzrcj779+4s//PH3f3/x1/vt3Xw1X24WD6uH++X9PXxBRZj3FCH4xSSBi48vdca9RsNuJI2EVDD4xc/AEDsG/Ug+dHna33dng8PAJwaIekeDJkseKgM/UacLbJHgXcjYdfZQuO8R/Pvm8jw6XVszYoWxfopbzdASqLNqiiwDU5gFB52zMKJxc5zCxAg+cx6fY+8WO/TucNh0iOwBY+QlLfSAXXVFg6FoL6DHEalggipskBtW9iE0tRHj5vJn/qIxRElcXjPMNHekxXqFIVhs16vDbt31oUQXeGiryG3SIwoPuzjk9jcRuB9pcmsJpCQsB1v6dfSoJroeHEQ2e2RgqMt3g34+POZCDPgzRwzBsq+OwBy4lcjU58/oS+KB6AeVsWmYGBCTM3vX2wDdYf5wtnBFRq64JUTeOA3Yr0tWYRAg2+0xwleDyfKDToQPRIzhYQshzBEuGbqhysHOfKVRgYFKUrKAQB9QyfAPp0E7xl2uUooKepabuPxJaOC6RTim8NE3uARd/K0YIlTmQi5lNwN4MTEqQdAtLQwpUhc7hThDsp9APdI+cP+U+qdidLs+2Mkknp0yKgkVYAM/KGOyNqN2kiBEpsse/lUhR9EQf3FVus77UFPTv2/wpaQXH8JI30WZLMe4IuM7iSQEowQPSIyUDJ5YVWCXhuSBFrtOyrD//6dFGfWLP9oUrzsy1c22KlJRSIi+Zi7/llKqE62kWtMiZzEqFCghNVItFLzGWgkiTv5HVBS4v4X8GkNmoMPPRcRsoKRz1ZweszWnRafNREhBN8DV4GivyzGuwLk5KgBzm1mtBxtxdGEyI1xEWpi2NxMeRF6UR6ApCSvVwmOCWo6ch5zKp3aqVD5IhTPH1OY58rfAHY8pd1DnquO7MrKeLpJkvFdMdOLkz98jW/yTTGEb5N9NhVBS1azMKf+eFExP6ZQP1W2GY5ung6L/WF6punicKKR9i3Waq2+pTJIl6h5ZanlBRcrbuZkPFvvN3W5xu3p4s8CX9Mu9m8V6v952VrvBpjNiynZGoXF/4/SaKaZwo2PLa2bWXUtXlnhNFIJzDsWqYnWrbxzRN4VhO6uUlSxuxza1F2KZVC27CYF19V1D8E+Tnf5oqgqnauBXGdL3254k8k/BOqzel+p59yI6DFIvLS808DZDMs7WoNMfHXrn3dH19Pz59bOff/jBhx/iRz65uDybzCa7/q5LyOk3Hf3cpLdT8JoIqvGUGKEZ8jW1wGqw3W6w50hS7z9zijMryo8vip3QUVEmNSEqgAWeGBP0oYsDVPeZnXU0Wpk4k0IQZJRpqrxTI+YHRlW1dn4UqCXWQQ2tRoBBLaPHLRRgvwpPo5360Iyedeo4y1JSGWpWpn64mYWJF+L9VyrIAk8iZjBlG3zulLlsJAPgVgIn6CYGoxWV4QKeMpfgCxOY3EmIRRJsAIIIdQjYAEIJsLnEDLzZrr3btTPemz+4oGCIIQ9dF6BDrm3WPuyAEDbbbTOawCAgWzOzAhEXNS8u/ER0Ja5SAnwS3UEdlcEBBM6OX1+inBI65RJdUJNCpgbsNqP71atXUAccMOEqQSZgqUy+4HMVOEh5tzZolxU4LvstpWf5LvVy5eNXMahOSMaBebCIMFyKkriYXgy/mTPyoeJB9sjc0i89bNBCFwV8MUTFvfRFQwPOPEdDw9skqpV0Xr58SZgEqpRQjcqgQZ62VAAB6nDqgypZI0MiZIiQqUmYyiXi+dpuQ3kdScVPMnRKnnKgVaKExCWQ4VJVlplJ6H9lChT16yqnZEiALchFo15aAuyqVm1JlJAe91un1AoIauqW1+DCadDwoGAOCty84K9Zp3hPfNPASQZm9Y67tt81ozxiU/j7BATx8348GQOXtqDE1UKDTuEVp5GRizwkWwVhqKhTqtE7FoKKUE5NSzinUxQFECu/9bX16QytzwjN9mtdY1rSkXVce/W+PQPePNAPh4szV1skODzkyCW6RuKnUxArVfHUL837ThkKqQYaKDNHNEHSI0qqkYr/xEFcglqCOrmftTCpyza3li6acToYnM1m9/c+5lZMoDpkUWc6nZLhlETdSlVtMpvmsRKXVrGTteGFrmsuhmqMK7RJntkd2PALK2RAwSEV52lIKt5yCVESSJOTY9F8yoECRXA7qGswuaRuUA0Fi/EkREMlRs24T9Dt7Tqsa/xOrnlnGOPf0+yvNwaBoFKzQ7+0S60CL5tkn5cqFZeS/81oTPTE6Wq9XC/d60FDMHUdNmYHL3M4aGi5CZ5QDqmPKZWzINCemXIvOq/FIf4kCDWg1/2Vb9IFZWIShqRZ8CzP2fGnRSJCw3WtKc89GlTyXQu93nK9+v2f//T/+B///cWbV0+ur/7Lf/lPP/vZ81/+8ue/+PnPnj97ej6b9uHPfOWCB/PQys/2T85nT54+nWA0jBJHhOGMQwS/3O5e3d599vkXf/n0s//23//nb/7wx0/+8tnL1+v75e7ufv7m9ZtvXn77ev76m2+/eUFnr97c3boug7CX283ysH3AZEKfd74PzKYDBhZWglA6z5Trb0NvxhhoQ7mzMRMoozDsR3QEYL5VhhC709kuV3t+zp6OpgP8G/kcS7ixH3a67r0Z4g5EK9zBho55Lx8gTFLT2RTxDtCvXjPtTQbbwRcff/mb3/767y8/vV/fLpYP8/X8YXl3u3x4WPlsG5Z0TT9qicsxBwCP4HZvMhyjuMb9yFCRqEDuLULgCV0Y2WW80Co/UDX1mR7E3QyHTb9pMLfgREP3K6BtoGs4YqTPPNrtLhnNfTSkfUIH3av1cH6I2La1BozFlUTNET+HQ7lXiFN/gbEXNc9bXZggM2/pasTzUH3QM2JawxaJwEKiyAMfBeoPRvSf717F1kchqRnnFzTpEzWBokR2WWOiZ1SYn3fMMH0YWOzWZrFZLrIos8Sq9fYbnOj4zommFH8PJduqxqDqcsxuu2LcZy/LGhuAX4EywE1q200t57i0N6L70WCcPUQux4wGkyGCyftl5LC0YAORF6yScbpXWTPSj6csc5OsYmIj1PfLUG7AH/Tc0uZeJnmP9gAGLwFY7Yoog02/kBOVISLUuOojhg+Gii7P4WU5+bmppbODFuBvXZaSFhkaGOAkAIUoZa0N4qILo0YgETE57YDshRT5LP+UsnKOKFG7KJyGKZaRQcRJq4sIB9IUdMAnJrc/PeIutOnr8j9LTr5aW4Mm7WgcnOTnJ5aYUCS92+BTpbWWx7f8IhXXaMoDhyKO6qRPLWi7sDNR0aJDp9izqKoj3ZFibKWgocb1UzWOg4tlGGBfV8K07Q4Mt01lUYaJE+JsyNjvRXAAr65DIn8cJNoTfyoCDPyRZLvjkSSSSd8pD9qn9Dh/rPDT0uOWPymdEHo3vUXsUaJQcWc+jm3VrtonF5S+ahsTEv3zUmYXx4lzDK2sUYRTw4ZkOAGJ8FQ+Wy3M4ICKqYEID1Ex+68xPpk+mVu2JCMQSbAZHTlfteIQISWknhcLizMcMzidiM04ERuxCcyZT2jdLDBqasn7oqq0J7UZIaH61cWpxD9o5LEuSRblmuVt3stq5jFfk7fnSZV/XPJOCk3+TTIjt5M5Fj5OdKI4+Bs8kxMfMuVGtHi/kyyrmo8z701Fmg3eB4hE47puqopwoj1ryytDR99JXoK2eFGc8ueU9FbShJbCy6DNNKEANPFdJou1u0OZLnDpDCK3vY1bMwa7nvNc1t1wA5kX9UNb3IKJds5pztMWx7cJZaS8aCg0SgWi99EHMU8Ny/3TqjFJ/EjW1wmyRBOlBGmhQKjeKvBPTHb6o6kqnKrJvO8lOdmi9TZR+OOprfdu0tmEsjpJlRoSwI/pwJ3x5gRu2qg/nPWGT0fT5xdXP/vwgw8/eH797MnsYjoaDzujjq/iHzIQMdM6G+stEz2T3X4kuBYBrQzJGckouoqYdDLvOG8ySPFT4tdh3qFQTJyed7uHhzneNAZs7JYOwhcnGhJnlSmcqYm9ITEp2ZYik6KiDl1AKueckjw9VgndJvIxYGiICVooJFNIVkdV8wjBdMpMmrcvWK0STmklYhjDJGivI38oJlogUY0uqKmv4OKIVNKcPL0SGpHHgaOFT3DgjibSppUzP/l8KbmqbfLaDuqsNktila2ens8+LBZ5XixzNF5TUS0Wm3rgwuUezAx9cInm4zGRlO+vhXDyIUTSaqxxSjlRHxnwp5zw7/z4bA6FNFxkm0nRzhH49Pkwn79+/RpsIZB+KQcIKFGZTotkToFGQLmeL6nmBge3iuTrs4mZQVp8sjd+ufDrS81wdHFxQT/0S8pV10fokV64CmS0iASp1ESk8IleYBvInBCmAjgXafRGnkRbOiVjd1lbKT5ALMDBFgjwijo05EgdO20aMOcUmBzlwHZLSekSpyT6JQ8EEt3RhFNSKQOJDInm0Rd1hSN5MhQiErCq5SFQIlFOvmBypMRq0S7g46uRp4QE/qdETcofp4Kmb3ysLSCSJq+L0no5Y7tsYJlhZYTXmJBeIsMNUJqMfU0MIYiNjruBwBCwJ8ypmRYu83FKhgp1iST0476SKgFF+aOzak0q4CIUf4SP6pGBVh0dVxnwZWN5XIdLQQoZAAD/9ElEQVRAHeVhvQEqA7MaogtUBDinIpyxQKeUFGKUgD91OHJp/nB/e+PbndEoSqhDvhAAQrWqctSpHjUCCHXQFioU7UVRCajyHEVYZZeTlNAXUq7nqlCSE3DqnLqw6ywmAspTH/VTse2FZknWBHqZDsaadDpk0FiqgRsNuVp62FaLBLm63W2nY7+dUp1WskbX74LTO6dy7PgC3QwRpsyOimjA5OYDxmVsYjUWc/SUklLrETWMBoKWrV0HRNCgajPMfvxWu9SD9OEvAHPuIlwWZYATS2PiD5UZozRf+Un+NXaD8uIwMCojqjHXgkW4EQQZJoLVZu6UHzcikCuohiXSJmmk8IAq2/0WgkQWC2kwAmGIEz749aNQ1v36xYv/+M2v//TJnxHPv//7L3/24dPr6yfPn19fX19dnp01g5Gu83qDSQUQlCHC2cXF7PKyMxwsN4yjM2zPw2r9+vbuH9+8/Phvf/vN7//4h48/+ePHn337crHadiaz/nQ2YTCq3fvDYrV+mK8e7ub87m8ebm8fXr25+/rVy5v5/av7OwJyRlpWZIj7pL2HB6r/AxZErN2YGDXGY6szMQU+sQXj+p2h6xgN0QPV4f/KpRI0oIMiN8PuaIAQEUNvfxjqa2g9AIXcY/sb43Xiy1hg2D/oDMe98bR/1l12//7nz3/1m199e//VfPewXs9Xu+XSnzv9tp3DcrNdiwdeoU9m+QSLiAwm/SxcmAa+dtcNAswSPRdU4ngkhnBVyRxCm/p63jzwMoL5jJtaYFF2UJv4Ui8IrTt0CUTXiZ8hnUGA/vk/DVAhgiYYCZsGvt0UYQMgSov4654hB7SawGXXcTFmv/MVedsNA49jPRyUi8a6+J7uMvALRDjVjHRMtwtmTegaMdxlF6Rp3tQyuqErNMZRBT4IwF0jaiDeAUC3bq/ardFMJ3fGwgK2bla1KENfPsKTKCm7juLoYuS3WZEhlNttVtv9cr/BdLqzRtPp6gyAdT7QDVdGHNAgitVSsL7MixltOBmMXJJzUWmYNXX3xYkbTHVkH5xC9PDBQE8bLUHx6Nvbem5j2RESaAIHbu+COkaoAnZtAhHA+hJ5XvFTlsZ1HwQC30BOziiRLtOoa1d0h3HBwriggEyzLuPHw9DQgXLLzElTF3qEF5vp6HXJQxEXuyNTIEavocPnwsg7fPY+vKsF85YbquZKlsvIqoBxTyIgKT/4jmEg8Yu4NbcEPEoQNokDGqkyG5P7wJG7paBa3LoYKd+XDGM99bU3IOeiDK2yIpOj2MrhXIp8MXWqDnn/m5x0xEOaOMgxa4G3qqg4sG/YYtfo0CNsoSU7pk+fglRYWAtDswTpJppnhWon42WZHZbVNdlDm6Du7TT/3kSl05Eky5O+U378WylUtumdC/88/YvV3yL0bjoh9jgpDO1Wxi51SpVQT4d58cqFOecVH0U0gxZQyRJOvcR/JRcTlXVzdTPdpZo9oGhooT0gJ/MIifnLJRiUXoE5SXkH3P0yAgsowQQJNdUyScAStMwsoQoZCFoSldtfZmugAdefBKrUWaQUqng8EgkjQHSLPcE8oyadyreUJ2lCq60jrfJepuopf6p+hNgmUa0fNU9Hu5NOu/FfWvknJeEwqY4kGjHwBPcYePIO+8D8bjqyK83fZk6n70lB4ZTeqVekprsqP3LgbXllRPfd5FXpJWfbqEn7SwPlBM85utaRhzEtZRbCcjlxO0sx2OkDlertO/2dG2Swq7gNqDDeK46NI98eWkzQDTogF0eh5to2pVcqWGQNFJ66UWfzpW/1s8uADIrRYeCRzLSQNKL8j60q0lQjzv+JPflOstMfTVXhVO298NPvP4HznfRD9bMok0EXcVBSHJHRzpSZm/0YeW/cH8z6ww+mFx9cPvkQL/L59cXV+XA66DW9/fCwx3vw65LMQeu1749bEzdjvCM+4cWiCFuOMh1WOMrMkwmQI90z+0OtvJfR2BxjIX2C7Xbx4IdvMFMuHmSy4YcbYNRRsgzW9deDzrHnkZ/QKmW9pU2RZSWojRn09oHnnDorG2MY35K4SLnIJ1UelL6TB6XKkATUouQNZKOE0FIZqlEPxzRa2e4Yon5VaOK9WGfvaxom+ZhOLcrQEuCcFuvA10oJxkhScZz83COTOIG6xF0LPPQ1rqz1m5G3+qlFHt0H/mTig1FrPC9DaxGugLAWFOqdMvhCYGgTv9xkYEmPXKVy6vhBFkqqAn2R6hJJHPltd/d5zohqAER81IFwQj7CQhAiXxwAPlHlbrWhhI4IGxiaYID/DvDB0HUK2AlYfLA4+N68XK4WAH94eAA4vM4mF3fiXJyd0wX8o8dpmAkm2AJOIYp+6RRKwYFLdFdbDCC2lmCAXLzlEoXki/YqBK7LRqMRlUuyNKnHRl6+fEkJMK+urmoBq4ilsthkcYdEE47gXIyqxFXqFEA64pREnhIS/QJkPGmf/KImbaUr8TO9RF6OL7mfSySiJq6SqFaFVKAaYEGgalZGtMjsto6Zmt1LyZPJDgI010GhmUSHmKB9M4uhCBWAbKRDcJshzLAiAIE/NK8FMkCJz9bH2aCQQYDieQN0OKQykzzSQSHVeL1BBpIm2nApuBUmwV+nFRHKGWeRDYEb8Tk/v0Sz2xDdloUAPylfr+jIyiIABXIAQCKN/i9dzrNy+AxjKUTW2pnwllPYxSkSoVOJzj6pWn2jDrisjm9HogTglVTRJMpLNCXNkhQZ2gozSzDVBGTPz88ooZxqwKSEU4CAGPWBSSpsaUWdUeOSJfr/5s2b5cLnpDCsoFJPKnEqtPjxKr0nhs0gXGuRRR3dQQ6VOQVJOuUo7T7nSLDl0qFowzVDVFkIJMYLxhnW0orTsGsLLIKoTJW6cGQop8WoGaN22n9DqIGzK/AJAjc7JnsERI9ZRV5lzkfMOdirURjJgB79912zuq7whkCXozqw1aTAE/CO5vokzjq7EsrNoAOoR/DFECqDtvBDC6cUisR+tyFkc05A69A5SmCKTgL8gCJqUxkFBA4MQrUImOCaocnWRRkoNKreocY7Aqvb+eL3H//xN7//3c3Dw/UHz3/+i585i15ML33h1KRhuMDO3Q5tQF64QPRAK6wqv85wsCHAGU7e3M2/+MfXn/z10z9+/LF7Y7786tWbW8I1qITV2MINwfNqw3wMf1TJfa+/GxDaru43tzeLF6/efPXty1d396/ubhebDfTLx1FTDn6X6JxpA9qUfgJBuJS1Bp0j9xkhmS1lLuOgh8TIRtqDHj7ccrmeL2Ay/O1NR/3xqDN09yWs7+3xDhRq3n6B8fRFWuiSu5gmWFu3E9LlsDuaDGbT7my3OPz9z5///o+/ffHwzXo/99WUhujIbrPx5c64guiS7rJB+RB1GhL3c/CtrkhWxTJI9w4EUkB8bnhxTQRbJhkYrc5hi80YR3fdJ6QgGX5DRKoxwvP01TBywW0vsMUNSps+lkrP3YGqcYV8mGTbOutzxnXjG1uRoSstJR260IJB1Uwx8mEjOulbfLLrB6ltDvy0cjDQfSu+bSVbGnq+5RqHAH6NevluESLB8NWSE9onvonrxCEEGbNTweUh75htMQJA3x9yxxMZ+eDSZrXcbvTVunbnYqpY5m4cTNpuCMFpQkPwdHcVQ3K39R00hz3zHJ4EBk4bSnfwImYYu8A0jCDy2mRXuCeIedh3f0dIcNVANBP5wZWaUGROLAe2nkEsZIbebk3ntWgCAbiqvvWm4/YzbBSDNKtj2jEyjDQkqehdkoByxaTdd/LVCur7oWNoAlJXHAaVGJ2uLPGl3Ewp/cNu1KMLgIGpmqUt8CHEDAMwl6v0oAmDAuckrYQhjaGoY8dneLBZbkh0r5nRKrZN60aGMm2gtgSq+Rf/261eFKAssh5tQ3IhhmMMpBRLl5+7Vg0iXUQ7dFufd0xVext1ucRApimy8OgvthMW6BQnYa08zexJn06sToA1xQat6AG0GXTzB9ZICvOHO2UMxFoZuSqXhTM0BQYmHFeMFXRDiwpcpjvC4AAOFnDdGv4cSEHpB1PhXEcSY6rSd8rF+W16m9d4vS/Fyr0nvb/0x9IJgXfSI8TeJgiGJ16Iu2DoBT/aPi3R+rhA46YwVQGz6KqA4nd2UqxoNmxUUVQk2jAqaGq5LBW8MrMXxIdIkBZJo4NxMaBjgHdRVEsYBohOFMqRMxU+hX8C9ehC1lsqOVSRvGPW9Xu03fkP00Z//gcXKACMI5yRI9DHDIlA2rP8oU1O7PuxtOqMa3R6zKd+qlde/j0GnjzpCPG7SV4dK8OvNlN6mQv1txKdyH77epuKCSTzVfROsoPKnTI/lGj+I4BI1b6qiI3pLcwqr0yG2DvJcg6KU0X7bsIkVs8I1M2x4q0SoR9aTJCnIJxRIbuDne+JUpoC6287XaYr5gDm1gBrkXmLn7ad8xyOl0zakJYunUg5n16Kz0GYv+BGG2DYIMBVYpXUC/xn0rOS1jzI0kjA5B5r0D9PxagfSVXhVO0xfFF5Nz2GRv7HU1vvncR4kYwjE+uPR0WDxsOL7GId9QbjUXM2HP/yyfPnV0+effDs+ulFczbujfsdgoIRMwkxLgN8q6exWvPX7a8u+hOVheNJkIBzbzp4S1ZH6JgoI2DC0wMdWuRqu1VEoPmUL2joQTpDxQdgyjSEa9OxwKACQwRMCqWnlXhOj5pjg5RrdVItWKQ0KZMacVH7AhFtWpK4J5Gp06iKKWS1BLZFCVE4rZoBgCG0kAR3p9NZaS59UUKstapVgMRmVbMZ+RQMp4SvTrJBzDaVAn+z9gvTVONIBEnGVYMGA38YjZm7fUfMw70vQCkDjcsEXUCiLeo/nU6bZoSvljDHRJ3007u/vyc/m/myGOrAFlCi3I6yj8ZANysClAAHEVAfvDiSKD+i6QBaLAgVfXwpvfuyjFrIAA4p/nq7gyCSYEpyeUhoDtLd0MeXzqgzmU4ox5Wl06vLS/pF6whECbpub/3yNxjC7sVigU/oe4uzLAX34Azl1Fyt1jCJU8ikK6DRin7BCpjZdLMnUiWRATG6INWDSJxSpzSEq/TCkfIXL17c3d3RBKKATH3AUhn8wZkjdWAj3XGEzOJP0fv4lAyJQnCuU1U6cSNAKAEseRC4enJVEiFVSdVRckmccomSquNqaBIQANieHFXaXpPqlPGvuXP2z/1zRo91lCNghJwv6QCc0ZUGvi6XroBAITRKbIYw+KMYZQhw2TlSWAkyQZtEk8rQHJSoQ4YK5O2iErkjLSQKdFnd+eUiHa4jCOtr13rWfv+wW+OH6DEGLcESdWj94yDi5HjiwR33o9H8fl59gQbHUs6SNepBAqWiixKYO52MGZA0L6aRsTxrfIV5oRxkTYxrgJAp0qgMKCrQhJooCX2R5wi7kD4qwFXqFA7UKU5yiXzMXbuvp7obT9yuxVV7UXZdXCX0E+iFG8lgIxsVGOv9oZ8zoz4JCAWfOqhuSaHA0oUN3WrkZEE1SeCCNTxQQh3+k6EmiNkTnABn+nYaVlH068zvp75TvGqIF22Bhuy2ixXHCFAJKlANO5EoeMETY3qxN7kIO2sm+KdUI8zUKcx9QBAHshiqC+ir75V3FHlaexR8FxWpsCWpypCQY1AinmA68504vT5emZw3yuNianDVP0XpUPxduNpu2o8Hwvkd/gbxFNfQDSZDItvNZ59//j9/9au/ff5ZM5387Je/uL6++rePnj65nF2cn49HLl+iKOBtIKarrtC6w8FoOh1NJoeht6i+ffHms8/+8fs/f/zHP3/y18/+/u3L15vdYegK+1AeDbDqfSz81uAJ3woUh/3uYNxt+kzF2+56sb1/WNw8bG7mi9vFApYhTUJ9tY2QbddhvnaKZLDbfd+ILffXI3TjLRcQkBQBYXZELLmCb9AdjKCR0ZIphhlleDbpTxtiWNiCsSC+GOLmEQ/ASPkNzF7dasXVYAx3+O3xFdDycXMYb+/3//jLlx9/8ufX8282XcbLLp+IQh4bX2iC9iHfcgLc5jMYjAfNBIVwtQI884AL3gOVGJlIK3EQNJgwU2hiQmUwGnb3A9cQjXthOyIDoSym1O4Yg3qAcIYWoTdEM/hGRpLRBJhLzpZqCNxzHcvuOGoz6a31o/QhjdW3bjhTHTe7rY+S+ba87co1GfQtizUSiCj0n/wlhnfQx8r5vp+OyzEG4Wqr2GmjpSsjUK8ZWlAnt8n48l64vHZzi+tBa3tHRm4c26zod7nfrHxNTLaKyBnk5CqmEbf1XX9cbzfW3KwXPsG0ERgSYXyhHvojfXdayfLBJC/mGbv1yZeqj9HI7IVytcv9HbG4EYR89uEX14I0CigNNNPjhkJ/WZRB3Fv62nQ2+UCSY6OLxFUhOY4KuDSjIih3VNZVhjhHnAHfe1YImgMnhz5EQlY33YXdKJVLP/UJ+W3vsG3cjNOPeO0i3zuTSgEzhMJc7YC6IVAUuITLaXbKFCGH3IrC5rgVgekSaYIAIPzRiuo1v5bIHF2W4Ee73MJowbaLhctDaHLspIvpgx7TAEfGD6dRf8tdp5MJWTRKokmuyiVwVqayCzLgkyl9ZkYPr6TBgR89ygl/M0I55Okk7OceMRjXIx1NNNbANcZ6vszJxgANrQBeoBoAxJBValFL/5FO1Fd78L9qUQYq3qa3eTnwL6UjvJ+c3t/gLWKPUkQdTLloBdhiXr7AOi65SOcgVFrKz12HtMrQkYUOeRu68hFYNJZYpEaJOUoz+VEW5cySmtDLFvlEN9MXl9B/7BmWKLWMd4tthXfhr15SHhsW30/l0HoCM5oBkK1Lc5lrrWgb7A5oBqDKd4IWjRd5iyTcQi9VL1xgFFjWpp+0KCOAt21O+VRpkxDabJA6llDX8lxjkHFsFTQpGYdKGr1NtgWfVDhp49sUPayr7828J9WAOKbv5IszpmLR8fqpvDLRjXeSlziYy9/jTyF1lZeNSyjOWtgJrzYdP4bRLngzPpkP3SZjMIYWGEASlXVxJzobjJ6ic8BHe1oMK7XDMUc7BcskTjgWxSW7MkbFnkJUFdNkW5v/UWOd5iipU4YQcs9EVaZq9WJjQCnHn57ajn84VYVTtRN8sTseSY8qvFP/h9IPVHDYSHp79dERm6BfgjfKNDA8G0+eXDx5fv7kP334sw+vnz57/uTs6mwwHflisVGXyVK/180Hm+3aWZuZHFdUvwlHhc4xMmEYPNUhYQDXiySyKIOhocrWe+ZLGug7JLxh0oFeXPMEGJLgXVrck0yW+ADeGNMFOjInZEIK/7UFJKE4yCpreSZopEphlaSdUU3qSzuXA1DjQqIaRyrobiZ8rTogXCmq0iYdoGgMdapEao+xzal+VWAMEFo46WWAU24csnc5yeFwjPSgmZCMhg9zIkbvAlK5oFGhOgDvi4uLq6sr4jqXq5i5Ca5wEfEgB/B2d3Nzc3t7Dwnu/4eTQ2M8eCkmx09iL9eryXjmQsXEJY9IxtUcavpxoyTyhVV1wdVCgSOnVKAJp5JUNIYPwdHtu/P5Aq/wdV70iwKAMxDACrTJgBhgOW0DdWAdfEUxoHJfvTedzS4uL1xJcUcGVLiHCPcP4H5s5uGhDEExE3UEpfNzv5Tkvgnh2CnCAz5e5HTm55AIpYBPk0K10tnZWcnC0DXviyEBjfgWzlCTJmQkMjEwyINsreBQXhRR/9mzZxzpGgzFYLWa5TvZVAYIRxJNTnLnCECQaUmIWlIOEDCHEDhMQ8qpRjlBOBUKn6oGwqBaDUniF0FUNYYzx+qFY3UBwqeaVUgmrR22DjY0wYFmHcQXJ1qsgGpYBSGJSRxWKo3/imMkINIFiCHrSVamHPWDPspAN/RNCbwCbTKFBlxK761EbJJESc2bVU5NMvrHKacEfDEOSJZTndx+b37Y+qGZfI7H8MmRJebt7IX/jFruXCAGN+US/gBZvWoaxIpowI26iB7ErJl3NlMHuNQGLOVZ/vOj2oiJhrRCBzKI3HlBZdmaZbXSH/vNO4NpRU2OXEK+sILKlJOoc3PzhuZcBQ7l9M5p5UkSlUS+lBDjzSkIc6ylhM3Kh/KAbFskQyOiE5+/ULETdUsvicrUIZGhOSSQCmdOwSe4uXpST6kUFQSVdE0rKnNKTRJN9P/6XYYd9oWrtZnAiNUhehj5wvJYPsyv1lVb1kPUeQUWQ9cJKG+d9T47wV6eJRzm9eToViQInv0G+7nbLuaL+fye+cOgAH0jvIqE0SfIbd1FNJZxQQC2ITDdoSW0FY6Or9tbqK/CxU9ADaBlTbDsUx8wib7ssf1549owkJbio0DK8dy72uBeAzpG09xW1Du4kgWl33zz8te//+3v/vCHh+Xy+c8++sW//9v1k/Nffvj0+sJFGbQo7s6ecIwB3PTdZWA/2Rux2u9e3t58/e2r3/z+4z/9+ZOPP/7kq2+/nS+W9OPt/NEIVcvDahP3KLhvpIGg1Wpz2Pb6+2HTmzS98bA7hMc7HKrDYbnb+c2m1RIj2T8ciHPpl/m66anYtD3AC59dNjCDXdFAOeTYx9QQE2KBR8Ots8xoNhiNmWbWm1V2yuCPD2bjwbjxdcK4AfvOZNhMYAXaiChUN8YvtKrBuzxKwsTOfDvojMbdZrgdr+83X3/61V//+tf54a4z3ONEEHfiT2zwMXAQXcQhdC5RdLJThjGiXfE5DliCqeaHb+n6hUszA1GuiEXi1DnGfq+zGeyAxr/E4d7sQWkQX/YlaENQoP5hkJ0y6pU7grV4vg6PKuoGcbAPzqgEvjIYo47bQx/A2RvJ25u39CC14ypAfhu/7L1dLNdzTAca6TYu3Iutd/3gDbbRV5zgCmdRpntA76EoR1/5Y7At/VpgrmpIazRBYCwYNjDBBALruiSQFSDXgbLpjb7cKbN2UWZ12KwP+xWkGbU52NOz8Xd2yrg4s3LxaLNk3O+3axdq9jtfn5LgEHuLg8JAdRGm7/fqfWqJ5GYZJmiXa7DHHVev2jUCVAsVgkEYwzh7oZbuEunBH5+oEOUlE+PB7nzpL60G3cNIyYxcpkDK8N5jwSyA1AIpbRz6dHAJnmTwiNpnj8zBx67QaWwMzAC+b7Rc731XzmbQWQ/2O78aFD1w4cPlD30ooKIVah66lDVcdSijRI3IUxooB1JmTkAKzlooP6QYT0Cf9VyuwZ5yGVanMWXI11m2mOlPexIfjmOsOHrJqRYUkcNPOcllb4b6QplhXEL1z5nN/zFIVPZniTapBc/RbuWSBEpG0HDAR5M0VUGL4anZdOYiY5ZZf4OeKaUdcilGMkOEvRkVruPYXmDABR7mxFeKuI4VA4J1pV9lxFENZvT8f/eijOGqKFWj4mf96Fg2WmaIBSMyyWBfrGQTK1g3ImJUyTff4qmj5hqBus1gJsewVvyogQIuVnIK7DSVr4gvQg0e2gR0jJz2mjGF2JivQJV5W1HFssf5ceNcxEwBGAaCgPbhmsx2LNlQcPTCH18PDL54B7VEV+YnKkA/QUTMqeQgcTSRQi5HFZ6Sg+uyNdC4Zj+5nqv2yV+bRDPbwWawR6GDS6Nqnv9A4VjJPo7prSzAOMUcmNOqR+yFDbl0zBRbrV9A2ryoQLWUm/VIOl4XZjAzU/n0Z2orFLRHmWOCDktCVLLS36bvZ7BjYlNbL8GKbPppkQH/lpntz0Oaq3hWfJskpDJpS81UNTmB6doJAFpdhCExafj2EI0CEXQ2WyHtWDVE6P0D5CQOwinjXoDr6CFc0/ihH+qsLe3OToM3BVop6MJcZrtItehCtlaElmoXZZzqY8kC+vWyI5zptnpBz9PhT03p+sdSVThVA9/KfCc9qvBO/dJkf1CvsW+Z/7ZCm9AHLrU7ZaztdWiBTOnr+vSAL5Nr8K9Gkydn5x89efbB1eUvP/rZFSfXF835uDvs+O0GuOPWJxm4Y5bDu3YmBbIQ4iKEVxmXDGIGMkLGsuDOMqPae3DbMkd6IxoF2MB4CrUhvkR2W1/CxhFjNjLe0DLhimVNAY8rgiiw1NfS4HMzj53mAYg7ciky3VU2utFeIq4gQwGXBRLxU565jwo9sNOueRPL6ZKSuFdWl13CiK3ll8Q5CThikwSBWZkBMlfSAFjDfAA4zHAyTUw1bYxdwZ9LJF0bAvv16u7uzmgYpBODGTIdtlCAIzNuRtfXT548uYInMIwhpFmWXNe/5vPl69e+6BGEXQkbDGZTv+lbb4qBm7PZDC9KtzCPkOBwL5cLh8iAoG6DM4irgM9PnApLvd23c4SqLJFU2GXohS/GqUSmhJQ1CmgnatBwgxsXbm5uuETlq6srIkli2qdPn87zJSMa1jFeXoMyoBW94RB8iXins9nZ7AwFgK/jZnx+7ks6Fsvl/d09iodruFuv8QhhLFEaQdpsOqU+yAMwAbYPIp2fnV1cXMABOvj222+hFISJOk7IgzEMgf/n5+cffvghR9gCcwACwiUXmE+sSwZJ0YTCWhGjMnAoJwyuEJ1WVIacYhSQKSy9UpOymkAiTx1opy2XqjKJDPWBRsPLy0vgU5MeS0NKBUlVEwiGT+jA0vfgkLjEMfAYil20CI2kMoXAAXIlMKzKXAq84BDFjtsknqhejTJmci5TqL+J20mFqK9NiUsJRuM0kwqDYik8R2TApzs4A6qTUbOcL2ioNjYNNQFABSSVINDUIm8QLMf4y7EwxOaogwxazFW8C7omlM17RjALLj2sEPlms14uoYRBRNeZ8A+006HZHfxkjx/x6TW+BnhyNpuBLcDPzvzIVymnqph1FsqbqXX6I5/Tgai7mxscpQXx8XKJaBAT6FGfViQq0GPRIiuO9oTT4jNdcIrmVwm9UB8doBpA6HG9XqFUQJDrRyWRs3l7SzGTCgChOxQSVlDCVdv6norEPF2CNBduAJHHJYi33LMDFZgh7Wch106NsV1YltzS5wSeOxQbHxgiNAAyfQENAKBNNRBGM8EQxhaxIuPLWDeuI+OfDf1ePcPTCCOsQGYxiLqBImZyP8moy3iBtTukjXWCNOIP+OWri2MGDYtK6qJ7wFKtFsv7+9v5/b0BJvoXddP91fwP+FvRqveVBypwEHPrloaCFHFApqSHEepTRp8Pwu39fhendihInWOyYAYpFidwghNyTSjMhswi1HVfZ71kBDeG32eff/Hr3/3us3983h33P/z35x/9b8+vrs+ePjk/n03PxjO0MXExjjhxd5NZmVALfxxB71+8ev3Jp3//+NNPf/+nvwDnmxcvYNdo4rYJ78pvt5cXlwgInnjLv+tLUjBSeVvJBnTRqsadCkZlktsdYNCYZjHG2+3CUcNwHBvxE1hzCY2QHGcW53T0RStKUBgNYeQBiBkW7PrjCaqFJZ0Omu56v1gs0Rpv7TJNj2GAa7KczRrq+cAsZktHTpPitqfBaOBWHqLf/oCprOkOR53RcDfYPmy+/Ps/Pv3sk8NgMRhgnPPCDEgyrvH9yZETw4mW3T5iHPdGrpx3J4NmwKTqE1UqYp5girooG4ecO1C0Mx52XXeIcB0/x60JKoJWBiWKPQOe93pDs9OpNiahjN6O36468CMyTuxuaxTB6BgdOfSG3tNC9t5lpBNKDFjde+IeAxd418wgfmhs4d5iZbXKSnoWcBhLTt9qARp1OPiGFpfq/MiOr3T1NX9O3BEU3pdPEjG/upHHxwYOTOFeACetdufAxO6nyXYudbgFzRtgWEZMQb73ZFxdrr7e3KGP+4fG5naokTeGQC1wwWSPEcRnR/zuVIJkv7KkJMdDcOtOR25gA9dai0G8bpORk13fgxMOS5YDRA8ChHS+lYZePj6CCO4PLv3sUE83Rm1QcHiHKGgvq1FvJxj4AK9dd2PEqhDhFQwEvLzzRioJ0nwTijJD3u7EiSB2MGHNIYPAb2Mj1353PXD7DwObrlB3MNbaOu84o8BvV2eYElE+OnDjTshh7jUy1+VG4flTJDlboi2hLbWgy3dcZ3QbIMNwjmhRgnD12SOqVN27iK11cTZVM70BADPdvJP9NBRm9UZsVV2z4CdnvUSheUCKG8eyWOGKZJiVLzkX6VAQ4WSkyboook7kdislrplnRcvdhmYQVh6CUYDUL2FKlHrHgKV7DefblFgdMydyoocpkLL3JWq3uWMqECDUnr9NRyKS0lBVOKai+7uJWaHqfyfJuuAmJCUNtHd+ttO5ll8Mrhg18wi2Bnw9zUbTXdeFFgTPEd76SzlRE0d/ABQVJaRVbDG3ssUJdoGBlskxulZeMhi00AI1X3vjwDWj+Eupti6bip0UUQENEl8BcK5Bc1LsHozBqON6+TZfIyMepg66yzCnI/UYlitXqLJ5F1++jKCLtj6dikXBRKAmXIZU2mcN21qyBhjO6VBK/4g7GhlDg3305n946nKAS+PazODsbBX65TZkyleAgJACsYWH8C+D0CYSJjkWu2hEj/mFPflRPtgDK6sz+ck/OZS21TcAJNvKthZx/mpIlbsImeCR7JGp1hMdkBJiZCpZbaq1daVkJS4qepgbKUBTu67HzzbW0Ro7F6kh6cCrIie3ZBtjS0KLCwCnrm1Fw1+GodecL7UDaXf65ZDhF8NhP0wVshsIlCBDVaUslUyiQfjEf+/tiRZd9NBM9cW++zS039S2c4jFPks05NG/eTVOgy28guZw0zHxImTQv8xyA467PLxBQJADMUgfHap+IR6Avc4mxNGGBmAKj1t85YS5ZDhWqsLvJzTNVt/7FWNOv1P5CVSgvk1VSKp8W3LQ6VFwKSrxFVvCKZLGIyZCw+HswNyrWiFhZ4NdXgyz33bHw2l33xvu+5fN7MPzJz+/evbh5dX1+eyDXzxrrifjy3G3QXCwhHZIaYCJJu5er1yVUS5OE94MVzLaEhSYCdD3SiEBgiNvq+jCMHeAja1BjHiDalBvWNcfMqjnD/PFfIkngVSchAjzoowMbNo6Sff96LYsE2aDW8Twd2GIPy5HGKm29h8kDvvxONtRYQ6U06tPMBsZYFOEovXJKoJBr02RuAYFpoQSVzTiA1CI1zHGk+1p0xz+Bqc6l3TEqesWAPIzIupnwhvk4Wv/q3DkB0lmK98T0GtG2Z7STJl9DXKW66fXTyJXNxE004bMw3L+sHgAaVB8O+72PgFBuATTLi7PmegXq7kq2zus1gsEwjSPwVwuCMbhPDX1oTWM+Bl+k9g3VqyWCzq/urqULbvdcDS8efXq7v52PBzSAdxk8p9lcwdXCcAQGCGNqOLRL1fErUgNPAHiAE80tfKd3WuOeJsy0wkCgmSGPj5O3nqddxkAiDDPxy1o1TQjmMZVOIVWAJs2s4uz8WRMW6penp2jN0SBUMHAZyqgd/hC7I3SIVnI3ixWOC4o+P3dPS7i9ZNr5IWS0mQ8cScCAd65TycdvvziC6JHis4BO0zXvvrBJQMUjsxiuXj95jVo4IIgDThzfnb28uXLL7/88uHhAeyL6lqpIS6t0BSYUAJjCdSpwCVOHWGdDkE7pzHmrj1RSAXifyrAfNrCVgiHRdALN6bTCcMkbjQzoXxTXUVGt4Z5FiV0+tOpzhSLyiBboqCzM9RtjaO/WWuoDR4Za77ZxLWJob5cDcxS8+Vqdcyrpwwu1+ZGo0z/faCrQVmz03Dkhli0xXswtJO/+iOOeAaiAxsA3j9NoEi1bJunAwpxNVFexHA2PfPVA/0B+MMcRePSDMQdEBAMHM98rexyvaJfgIGzw3OjORB/wkIMAXZhxMTuZMCQQHNAwrG322AqhsQcD8vFwwMcpD6WRVdyuyNCuDy7uBjPDNl3HW/U9/rzxZJYbrVYYdEmkyngqAmTIYO29EgoQBiJXHCT4ceb2zcg+ebmBv0FPdTj7PwMsl+9fg1PKuxXwcMI1A8BPMzn0ChjmUYpQZnF1bWbi8tLLNj9/f2rV6+EudmgLVShJqxGzWrFByVR1AxGgg0HS74Kn201i8UCqU3PZsBH9O5Soab22edQMPTGOegPEk4J+nQ2nbloRWySCQ1w9OuQh0uIfL4ACn25UWXsSsH93S01ENSTq0voeXi4h8/T2QSdwgSRny8eiDGNGvquGD4s5sRtk8msQRN88TbEMhPgveldJbYybseskZtOZ+AaejV9VIUiZhTi9uF05DK/04LaSESLhcXqIf9XL779+uuv7m5e5ztpt+v1hogQIkZjF+jAGYoYBfP5w+39HRzTpqMh2w36wviazaYgz6BRPkSjiS+A6ySsETrE6BsLes74wMAzNCYjAlvAMh/4OphmhBoxQIbTKWE2ssDUrZdzSBv3/Y71q9d3v/vDn3//pz8+7OZXPzt79u+XVz+fXH0wnc3Oz6YXzaHf33QmgwlB9woRD4ddv0s9aTrD1d3q87998etf/+5Xf/zDx59//uU33zIdYtVxnuEMAwcGolzMr5rl7oHYGFPSgzmdw3Q8wpYcsNnLB+wNoTKYMnuBFaOVWYbwmq62nfX9+nYz2g5mTA3QK334V3jbeyJ390isR80EZkM+MTPOkrHgAFfr4NalDr6AgtxtDnPHqksLmwNKtUTGE5DrDREAmqejMGniqfUGTX80bYbjodNp57Car5rusLPpDPdgMb67ufnis7/NF286+7tmsBt0t/3ugeGr3UIuBMPDoWPZV7Rudv1tf9IfMvKawaQDlYhTK4oXJ2h/+Dy4jzqZGAejBK2M0SA+xLg7rPfm6hrH69/1tpgowk9mUjVDm5LYRL9x595fX4u782mX4WHT764wkjBMvLrwCBdkwA93yikatfXOlwZw7TqQa2Gr/Wrtw3ZoSu1fwWdyU0cXsY8SZzPm9BQZRthrjOAYw9Prj/nlPa8DENGl2vfxiF10wH/yHTDbvq9MwUVY79coswvYBIXrPXFUF1EyOTLSnF4yDvONM/0IaTcecnlJ8SBS6Ne9Y7AZmru3TIeRUYGnhStES9wdV/GGPXyg6bDHDDoZ9WfjYdMMxkztjD0GK9NulpAahOLuJojUY2fEY3xkwRoVZjKBhMNqj675PFe4QrBPn8zrmCa4ecgqVGfAyHBlqjfu95os0fgGssMuT3IBGHIFtUHdmYiZcbqDlXcJmTEYFPzQan0PiNl0dqu8dIyaeLEwlSlgOXA9ynkUHWMs6ImDLRGubjTjQhsB7/UtXYdzvQgeaq7kI91qMoyeXKzICqDmWt2AyE7HTUbIhB8hLXj3UTZvjTKm9li+IX0QsrpnLKtZra8GFjGo7pDK/Aw4+3QC52pSGNBpvIHG6GVU6lp7XU3hT8VKMl/s/IFSgmy01rUT/uZXgyR+djL6m9BAC4jGzQryRvtckgT3zuRq51APNzmKGEsQRQfetTXSkD9qWTBxSOX+NsVEc/rM70uh6G3itJJYHUtOR5Mk5q8lgd6eSt73Uwnm++mH6r83xb7QkaamVlqCk5Bb01PY5kCxf2udh4o0zHSk9FQhW3CuvYJJzNFYd4Sqs+MuaM7KMvjqINfqYq8pkJViIWd7WZY1nFZCAk0G0Eqf82ABGll5UXnd8pQQyA1pQUIyqFfVKUHASDoqq6Rp5TCrCAozwtEhbVSeRmhY1F5qaS9pYBL8XBbxSCeqZqsDHlFh2GBFO7G6PCqGibM4eJRHgvYI8qmUqinJtTRJXnj51XJMZZzHcqqY6f2Y7JqCJJ2klBQ3bJGL9u4Fu6iUAdk2RFgkph3PH6WqTwVS4HAC7iTKaR8dAF+yKbXwBOZtV+RCPhZCQJ6Xpkbijiwa2DJ9yc3QaYh9hPudVPW/80Np+ePxlAIYkPzaUkAiZXXKIiVY5RQcWV2kVoNWFDZhGoFPlmoNwj1VWM4khlH7qRTLSCUX6TRGKUULAy42hqObq8nTY45RW+ht+QjM0/FHkqx6X/qhhj8B4ON+w0eGhjxqy9v2LYelLIyjxKyLnwoU9vQJ3Nzx7ybR/qjf4KlcNLOnFxc/e/r058+f/vzZ8+unl+OrsQ7QZKQX4oyhQUE0DE8SA1vYDB4hq2yZUOySMcK4Bh0NC6alrIuTXpkGpAWGLohQUSkZu7ofYee+mY7TDK6WDY3FNEkjo1LCUpsFsjQhGZvbnmPU1HJS4Ks6VMhPOdclEghUk8pzrFPih2BnkoT4EwHVVjgKNLj0+kQ4VVl75dpQXA4XejgwgVm426J6VNfB9J41GhU4BrWYPC1NZzIZU3PDlN/vEQIRGLgxZrNx+cb7x94WxPABFJRpzDw8OyNm88W0qailpBw0jSkGfqbacIgpVLN7mE3dr4HrRMlyMZedIzeu4zszTAg44dP5OTEzwQazqsYw7G/vaRTldIwIi41AY9bgWFyxI/GDAleZSIZ+vtnQN7A8JEgOPB9WAmeYSU0ynAINUAVE2TP+shiEMAlNz2eziQzwtcTAIwqgoTjAfuQLb/MODuhdLZfgf3bm1hIAApaoe+Xqjw/L+G3izfrq/AKEQYb6VAN/3E9fCrNaFTnyTZkjGNXr/tZXxnB6ohc8oRSwoV0X2crYoChhrbZQEg7oiJLIcCnw3iqnjNpsbm9vqMkpyBi9Z9+BbILz6UhUFKUpAM2XjgouQhGiJsp9GVCKfwxujrckLlK50KCvSkAmFUyOVAgwt5dDhmAdPAKGOK6iSpagSwwcBqFRuLYf3aUuFYDDUYTTEU0LINV8uCJbQiicjcfyLY9B2bV6W9O59anHEa0w+Ex4pJvKJfrCCtAT+ocg/ABWbEISxRlnxGvb1c189TB/mM8J4ontVGVZ0G36fsdkgBNfzIPSrrENpgQ0BJ8X8aKosAoWgg2nK4JLsQyXCGkiZfQaOgELE1AtGsLbhIVelfNZviRRgkBJdMgogO1VgRKYGcwVMc2pEFJIb6VPffql/nTqY3fUUZlcPjZVK6k7vpSHLG69KyPzOQzMUMpuw/xgHdUebm5hL4QfYFpaoScI6Pr80gcWfU0HodUAc8U8AQloKvwHH3AGPgnESCBW9JIKH4AD1sDNB3H0J8VNAp3aYSmEEEKIrTqC0BUm/I/oaOrLN5Ej8wsIEJsyXRlucTEPTxmsTsbrxfLh7ubh/q6Y4xE+7CLKzHmAcB2htB0kQQpEs6o1ygNcoAHOQa4dvFrkwp9431Ug/rf4E7Gib965Hrg2hKkkE1l3dtqi9SB7wXCWh9Q++LqWfme4Xu8+/uSzP/zp47998ff96HD1s4vrn19cfTCeXUym47NZcz7DfO67PjrU7aETh0FjlHjo7x5WX3/+1R//+KePP/v0H69e32LrQE6dcI2ZcT1iPsCYERkHGUYgqODxoC6Ej6NB7+7+AfMAVxEgYw6mKSDvOxHEl505dIed/bAznA2a6XDiZ3OY3n0VDs76drldL9bLLFP2IgWK0ZPtgckFog+jcbPfbUedwQjk973V0k9cOYCZzFzf6Q1H/dFg5BRBjzr/BMzZHZ2ncWCPOtHpEstPRpMxBn44bvqTxd39P76A4q8Mk3uYIBjjkfGqJidAgCrkvHWVpNsf9wZTV84mvWbkTIAbI9g4KDFLOnQmcItZMlkBzihXhI9VIYTnx+Qchwhmco1iphQchtx29WYLJPgW3P2mh1Xy1bMucWkiiJzlL43c+gDKOkb2gtL5wyIyI7oik2nRjVh+dwmldEUNhwLfxruQMX6YW++nuQsnPyD30BAsnQiqoDCYWlllVq33K0wXY9RZUHnHVwI/g65aq2CYedCAO214Qg4pyobwx14xs647FD/6u70dZEyg7NhJFzfo3qURPySOukyawbQZTn2DjF6EC6cD3/hL/wyXoR+lkrt0IGXhvB0zowJY8+sGmWKPr49BPwpHLMGB6WfrGgktkQjqxATQ72m9XdZz5nApxeu6oQpIUTlJ6Ud2OmsHflGq7F0Ag+nYkPxd7fI2H5ijWuhGrkfGAtBHL/5MaIejqUZ/6QMy9dahAy5edHQsisXPJQuoIl8Guojlf6LaDo4mXEZ7kZ5yxwXH1VWS2UIhMa4XgoSjGCwwvvTrgpn85IdaqyZWQNH95Y9zhDcuIjgSM/2jPP2oThFyisyrQnFEPPBHIvSlrCIloSn8zGA7dFZIDPJUIFXOo4syapGLMnKRiCKbgDqdLTCyhKVyRZkdafLOMsennTLK/n9hUUaS0NJw0/+wFuhZR+Aif5DtAcZQIZbasiTFSUMbYUEDp4VmNGb82rhtyklHSWNfogQO7rAzEAXWdo9NV8OEzwUgOWjFx6FLxiOVfTbVQmYw5oEd/k22P2HXZC8zBJdctlFF0GiHjyOovAQ1WsGXGcGspAQVzuDWNokAlOdIZySZIrJmir92IW8iKasgPwlxFHmlEjALjIpIqnyJDh0NiAg+RWF2KVZbUrylhscUt4qX1CKXRM4SNdRMW2jGmo9T1LtNadfWl/0F0Dpvf/W3ahZpZIO2J1EHVyO87tEqqQu8ZNtf6soQa5Wyt5wMPi0/c9HrQKXcbCD+5GSD47FSUVslbylv88WMY2X1neFfeHFBdCKtVDAjh1B1lytltnNvbJrkhnKFioqCemTtqnCe6dGGKvJoqNYaNVHTNFvhW/oIpOrNzPH4Iyl8fk/6oYY/AeDjfkNJKNMWQ3JKTRFhbgGQSpXBHP7V4kJmN1dtnXUGLsV1poPR1dnk+ZOrj54+/fD5s2dPn5xfTcYXjXdA8EO9Z0Bd+MGA1MlwaBJ4yEH7rtEX6SgUkx20iyvMHfZrHCerSbnuKgwFqig2ZO9DOkyoXJo07Xs9YouMZNpJ35cUFEn+pRVd8/8o5ipXkMUhLAp5c48SdZg7U79FlcI6JbCvJqdfZlnsU3VLIhOFyFEXi0pJmZGpLMAEm3UKJlBv/M+fxcr6JMqxd2QK8mw2NcDYbnC9p9MJNQn7QQaHh2CJWAIINKImGeO80eDs7AwEal0DNgIwXRjy0SPl87kvxUB7aXJx7k4EeEiP3ppyj4Y1UXxgIk0YmBv17beQqEZ9UrGFDBXgER07ax/sq420Wz4LJ8tQrqcAhEQhowdMSAAEAgWgmt6HZCinGkAMg3EmE2VRDeeDmkh0MpnM8l4V4vDwVR/SdYdGbwQHnKCNvlHHe5KvmOk2jXtVgEbl12/eUAz3yN/d3SOi2WSKe1z9inc2C5Dmi8UMGeRNvfM83wQQu9v71FXFcpxSDobABH/aUodyCr3Dn3cVU5NjkXniA3mA0wSUhSkbdVxpCCfJUAI0Tqs+GYRbVHCJRB6YXIqq4uUoEcXpjRUppQ757EUiNLOXmkoLGgiQqSOn8jbU1SWOBSG9SDh5SqpvRCic46IMiTEI1YWecwt+W1ILJ4a12EKiWr2eSOC7PYKLp2bvNAGhaoUpocIEPe/11nm9Lt64mGCxMqRwBNPHFuQg2yFOX/bvmNcUQch2t3pYMhjm2/USd1/HUo8FUBMD2Shx3pWTcJGBiYMsIKIKFIx+wIcKvhA3mo/JAVfoB1GoJQBBEUGYS/L/eDeLEgYxY0208/aZh4eHk87by/Hz6pyWOsnMyJLmFFbN5KmuICihPgBrdJzgyNNwjBKZDIkEJJstrPB29WCwXCxu3tyUZcZigjPE0VhfarNdzn1HNYzjB7HkqYDaX5ydgxV1GV9haw+S7F2c+C+SXLVC1Bty6L3ECjIklaHbwT6kejgt++BfgocsONZVcIY0Wohef+h8Am5uvHTQ+PAEysuoBse0hbf8GQ9G4Aeli/lDsZpOYQV/qLPOigOFKeFvBqDP6AFEYYFtre2Ske1HfpKAby8Za0xzVHCLlEZIRR349ABs8I6E7xAxUOqjOwZ3cl/dcxByttp0d73N8oDV+T9+9fs//fUv3755OX0y/fDfnl0+Ozu7mp6dzc5GF2ej6aQzGO47hLR41XlcaoD3TFQ/f3n7x9//6Ve/+c0nX3z+Zr1a9zo70Mz0JwkJ1wpzYx9Q1kOJe2cd0BzeP2C7ECt61cm+LZ/8GA1H1CtLsOvibMO7tc8O9XwQaTJszsZno+6IKDkrMoy/dY/JYdxMJmNRi0OlxwflowH0DjqDUX/U3UMslVeum3TdcUtlN9xxyZk+C69c8glH/QdX/Ayo9c7oejRoBgfw80Wxy/v5N//4+ubu1ajZgYhrJdjXAQGcaoB/sHPhgSBQaIf+wad66Kbfn3ZHqCyiivR6IFZM8S7s0b1HODk6rCw2cvVBpATB7oaFp2Fpz8VIRAxP6VJ3yb1mWDQYuiXAJqNEvK+lbidCVkXgi93Tj2+TrdAmSwNuTkELkSSmbr3f+KpdbzoZjdNOd8YdDrUtQp0koxzdEclfFyO8Rw58pI3thcVZtGCy9329+V41iG0wAaAffXUehu/KwwWpjUtL4MPAACmHhje/pcKlpbhdCM3GnMESXUHdRNULLu77eUkoNbJfpT/ujxDYGNUYTJyTcU60OSoa1x0k4SH8AATgY+VAib5Bgf+wxLG+24M5aLv1ywd+QBqmRNAV2GcHTxfNyGJuunXXlK9TicsKnyEaojgWBIhVrd1OJuOjKW5YJs84Xa/URKtRqTSCIZytTxG1K5uyjz6M0QhklWfEksdCYiKYVkurEv1YaNiIMM17KkqaJegtdrvio+bJDS7KVCqSFwWaMUr0qpxSkQF8a7JsSUIR0csca9SrvVxSQT1qGfmNuC4A3V2Y7xgwKKUT+S+Wbz3znJoTQ0+CcAXgEBLmuFrlz8VIn/VbZ7ULBrpwhlZrQVwedV8TIwKeKzXvXwNSCXgP387sV+WqvmWffIjeqyb2/71k9UfJ5kmq8LHkdDQJM38tgdS2HCZU5vuJOt9P4NRe/gmpWMiBX62NmHNBwxFanAei65mMJflf5oGfvYCb9oc/XHEkutJGM/6TUQk6HbUc6Wbyq8q1XV91SOjdLupQ5CjFcASDI/ySPxaB01Y2ntrSfF4hwrzCCFzp2GSZtMaEEa857YV6wKAySNF6qAUucaIKjmAL7Y1CxeMo96AqBRWPki6LPEY6npO4LIdyBmKu/uiK5VqUUkAeCh0qeDzmqRfHL1Vz6ZTnWN2VXhST2m6OiaZiUilTaZVwqY6mo16dEkOmzVntbf2jYB2DDjOK3kkWFLJtAowCxMKlYY4BJ3z/vpOswh9qqVoamxYTJV3X8sde1AEy1UNd+BcSEB73DpC3p++We65Wt6VH/r9tfiQ4RwGpevwFKdkt19V966uW0UxdAr0MjRGCds+7oG3nQkwuUOIdD+qZ9wGwALSHgLLL4FDHH0mR23vSDzX8CQAf9Qs1WuNg9LjcnJNNKIFqjySqww89UucXJY0sh3s/lDAbDK9m0w+fPPng+vLZ0ydPry/OzyeDcW9y3uTeBHRgFOTRervSdfauBibcyDYjTidMRGrxNIk5RFcyDmXpP/hRrt+cIQ1quM6iFS3DPBDHwnNqTsd+JSezk46wqTVLvkbRlorNmk6lAa41SrkzRVtB60K2apLIVAKHKkn9QEwdfMzKFEzyjyuQ6rRI4EjnVVinSWZi6sxwFW4XE2DI/Xxhr4VeKElTv3YU73bfTMbkweBhPn+4v8csyjvNujUBQiA0ySeEiNuBStvqnUQvBD/UXCyWb968ub29g72+imc4nE1ndBssiCjEEvoShnnfWCRDbzA3VKNJlXB0DSTRF8aYsIpQh2pUoDDVbE4TjoiSS8FFM2tfHb+CBBo0J1EOtpRDQrUinS7RNUygO8IJ6oCsvSQitVl9lSYvZOUaSoPwUF2i8bu7u5ubG9qmU4N5SoBwn9iYvji+evlKybiNx/AYrKhPhuiDoBTP+fzcuHSxWLy58Q045IGGHpJgLPVJxWrIATht6QiUqEaeEiRCBQohjRJYwWk1oYtTTY6SkGB+OkWUChFk6Bo86YU6dAqcUhuO5AsOIRanLqfB+Wwegd3Ur5pco2tECDQiAfAEIMcSChCoDyhqBi9TlSu6NqkJAkkbMgrVCdk8dVNgSmsfyakxUcViK3gTkEmU6+hGlzC3cL1AUQGcKaTOqS9YRE3OaDAaDB0g2BgugqavqzTAoT7dlRXWMokuZsc5W+eG6wc3xq8Pu5XrNEa1UdM+7gWE0Snzl08QxEroh0YhqcJRwrRS7cenGYln0yld0D/R+jSPFFEfIErwOPbhP39gNTiV2iBK0KYOmcBsxwgZOgIyx5JLCZNy6CCv+5PlMy5RWCid5MuR0+IA9YHTBhkEMu5DGWGGl/PFw/yh5irvbY/HHOUONfd78kIAGV2wWuJsZpMpM76C06OPuQQ6QVDGtrgGwyouQoo6UuFDIbihm+CIveOUcoPLhAicDkfaE2rQCdKkOZZz0B/OxlPFh+vPiFw6BObL+Xy5eFjOgeNH1yaTcSMJqDt9I4j1yjECB0jAAVs4QyxGL5TInLgIZBiBUEDTCFOrwpHK1KTHtnJ0KbgpCOZKeR51jZerNhM6Ix9KxJ7A0P0bBr40XvppGoPO/Wq3W267+/5qvvnmxev/+PVvP//668VudfH84uL52WjaH89GF+cX42Y2I5L1ORF8b9+KuVYtMXA9mn/7+de//90f//TJX1/OHzbNoNO4RoZkQYyO43uHmzixHsmDKXOn+GdU9lYojjqBoXCRzlcAD327D1aWYhTJzQi7Dszq5WuX57B41JxNzka9kV++9a1lsKQznk6biXcD4ASU6zG4YkAzHckJIXl/dNh0Fvd+eA6G7zpbr+clQjgVQHApAbm4yBtJG1P7fE+8BvdI5P24vXzyeTS/nb/8+uV8edsZLLuD7aHPtIf/oGxISkjrEY7D/TxtA09G/WHTGSZupYh/hjL0i2h0falM4wQcZDQOypAquhu+5IGMoMTZlAWFAZMkuFMfOrFFxve+8tKdMl1XQHZ6iE7E4OXgpBZ6QmVRzb6C6BWcRv/4s3GPnY95Y73cpsGMjkNJn74KzM4aGZOv57gW40IMw2jUH4xVtVq3cV3ApQE63jAL71dbH8pZYuUA63eWfOlPqauhlMsRulGuvunNaqwdGxz1gbF3ulyonTEgvOuj2AJgfhq55AE14bzbgvr7fm83OOwHHd8O7ftj3BTTjN0yw6hER7IvbpCfI8dFGZhRewjSKVJjvCTlvssO+0x8xzGrXehlKhLdwVt1BzEyD7jaw8HHXX2yp9fHuvkEe56DObg2gC5hG13ZcQUBlxTVd1sT7FdRsrKLPfXMTugGCKpz9AAE++4Y2Hd3eviymCsqDu00AOq86gQnHGIWuOanIpW4o1/KJYOySIV36d2LIEO5PBejHUUgYj0ACFQPWXBARgMNvF3Y8ori8HYCfGxHlFwlL47lEAYf37Bk/QyQQOLMt8k4dZpyLDQ88tMjPRV4R0uMwKsLOx2b2GZw1Xi6zU0ZyTxXV3OVjLVhZ7aaSk8F/sBW12pNX06DFJona0QtNtkVLofo//sWZd6f/pX6wcCjU2VOUAZ/be+EIf60rqgL+gp7XYlWSPnRuPgScxTz6nAxr5Y5Dl1QUSUogmXYVa0ABthmNuFn144z9ZEQKdL0qnjlsl8RxAR081oveZjVGbSz09n0Opsuw2azYtLNVrWjWrq2xC9+V63P4QhG/hnDDKVMfPxAXxtj9x7DfuNJ+wBHGZFiuWQl/0g7qS6EFPP2mdtErqgwMkzO4cHBml7zH8mpJaiauOJVDwWSvPAwPfLi7Y+D+Obnif2m+8IHbp1SGFvFj5MYHFM1TabVm6KrKCV3+h2NRlrwgzH+4IZdvq1mW7PqAgUtoh6LjlBqQ4iuHjUgLVQPpLTIxGYJtQLhp/0KAulEl8WP0js1CsljFQtIZo6X5QcnYMi5eJKhCMUOO/zxH6JQS2jy0R0VlSPmOxbFbbl5GlIt1HpyTZ2Igql18kEFoS/g2EGwMXM8/kgSx/elH2r4EwC+7RcMkSa5kCVelmdsOFOYoqa5khoMctc2oCnD1RWZSXc47Q+fXz756Pr65x8+/eD59QdPnzx5ejE7mw6b7mDM1LF1fsHHYZrDD3AHwPI0zQAdzhQK8FC9SXLaSKhT4QRdiw2CcFwbrIIqZU7UMtrBqPvi3l79e+OEJGZR/QaBCJFfFNV+NB+KPnNUPO1jYWU4mpclSdY4XgKNU8kpcQnk9H6PicJqS77qU8dq8bpIeMwqTgKADYEFBFDqbXvXoPnRmZ78wIkS27da+8pJEtCYXHVj4JxhYY+ABI30RbVnMzhy//CwmM/1oI890jn1ifoS+HXyahJjDHDjKkmM+251WS5XDw8P67V7N5jrOTajLHPU902yXwYIwMEBJA97qYNcQV8Y6aWIJW9clFMuww+OyBASKAwhskgURVLzjUwLH0uIOrLKQB4IJAnP0lKxlGoyLItBdQQmwrZqeq9QCljw0O76Egt36QPxoF64XYvlAmeiGXs7Lf7Z9vbubjqbJpzxEznw9ubm1omtgxvX7mGhB676RfGmAa1iwnw+f3N7Q/lF3nLie2F3O5iZt1f4QlYqgw8AOYUETqlMhnD9yZMnVAMIkIsJ5OuUhtShhFbVL+XUica1tJOoUBkS9emII/WpHAYf3GsA3+Qcw8alHx/QykqWRVFsRxEyynIDba3/SIHrSAWuUvl0rIR2cBWw4AkbydcI0ECSDIFjIMXTAnRFIdd4T9J/qCEf/UmrdrxzdVMvm0lDhINEyj4zeCgGRX60yd3iHnICjmgFCb0D73s6KxfPjQRIRi4qLR68D8H3e/iaa7TC9/L4uiKRSUSqEYSf3S7ckUHEWuv47DqTDg+uIg3iTDSJIU1d8AMxMCGyPb9UJWAdfSJuei0aFVakiTZmqdSH4KhDHj0Bz+JGSZlTx2A+ZGZAG9ZRgWNY5IIOWlQNSwFoSHMy0prVrioploK5eo8mD5Qd2i/H3KOvl6Ms0Hmk5cu/1DaVAzRgsYo84sCAWy/8EB6KhWiwOF360XL77rDUciNb4Q9Y+uWUQjIB5vqRtTUmGnkSiBlNqKWqLriiJfTA1argdhSDPHFGg7ZErFknZSwvVsuH1QIM23dCjRpwMTo6HNar9WmnDP3SOzgFvlIuxOiLzvnrXN7xdSTFN1gMjqIEJuCZpPT5n6FKK1RBv1jJUq30BbB+dprrSJwjikPXRJNQBJvpc7jrHVZEnISTo/v75edffP0/fv2714v7w7A7fTIdTQedwW52Nr66vJyMpu7VQUs3LihDuPc1UIp9/+bbN3/95NM/ffzxV69eLYn8J+OdY6lnPOpRDVVq5DkHMUN6lVZivUENMP714AlDV7X3A0tuKGkwGoeezyApQkYf9bBBe8Q9bvrE1+fjWdNv8rCKqkhiGhqMho7Ng7oN2xgbdtHrwM/ZaDbqj9bzzd2bW2Qh80e9ZtqMpg189VkRP92gIdjU82gRNnjDWLQS0SA0mDLoDse+H3g0v7t/8c2Lxepu3bnf9pY7okW8kwoj9GW64OwqB6zHh49kvFuTrRPejc5I1E1A5+gP6tBjG6MP8QtLLSJifErfS6kTBBPFTb23nP/xVEhqLWT5RhiAOXG709/NHUb6AgYxqupnagCp7egizNVYZWV1jc6ABbFPJGLswyB0PxEa5uoGMu0yK8MYh4EZhcn0PMoyRJ5dGowYSRCATwc9+z7jHtbBilXsG30wP4GebJHUjjtmycE7uYdVUps1eST4Qo2Mc91ZhmeOWFLXg7poa28gSxQ0hAmk73aSXb+7I+zj8qg3bHAhmAQHLvUNBxONOM1d9YZ1co+YEGZrCPgxvyeaI0H/drva7pY779CD9trXFRv5JwpEHHoSoodQ8Wt8WYqPLDVuhhr4GqC9oW53Z3iZx8xd3cuGpJ0bZLDSvlV579brGtPyP0sLsRBKV19SwhS5P31//ySU0dFHMfrGAVDCaHBBBLXNJgYUCxM0KB4WS5F02CVvNQPKQPFbrm3huI1qgI1LHs7ICIVasTboLLhotITOTwMl110UFDXVFW1u0VMPDMRbb5sf+DpEswpDNSAnWU2a2wxouFoS9zxsieZyhCta+1gNlcqXM3KqYYNv2NWofXbKWAj+BziMxUPHMFrQ6oYkbELifZKuqut9YQF9B1EI4VwuhRTy2KwTru8kGNHmkmRMUux4W3I6miIB/1pyHOaeqoHfT1R4b+JKW+OnJSaxxILmUUjYbBZ5oTZqjjOuP/QHwYB/G7MUAqLnWQ6c2izl1sngG+axSgSuVkT5RjH/iYH8SDzQw1EMiX+4BIfoOZ20u3MELTryDvUBunrIjNU9rHyjagcLstyu/US/83q0AgFiPBw8bpBBuu5kQxswXNHeaAEKVPLAgqbDGhFRgZxL5ikPoyROHaAk2ZKUWfNcEF5heEyxB2JLKRmP/q3h805qe6xfBpuiOZWTL8g5rXTqHYug0XmUqlp49k5q8S+60rpOS8+cPAJRcdParKmy1iz6gJFfKcDjn3WAA0Pq5JjSTrIsDlKFiZk6eqU1nVHAt3j+K6k00NSeB0glcpSYsZ4HDJQkH8tN7V+L1cjkjucauhjcMCrlhT3QMIRI1t2bWhkVD6XyjXLqIyaLyxy1VZRgZhwrLnrSWEodLoVbAJo5Hn8kKaj3pR9q+BMAvu2X/+LJWUrqQilgO1zeUUau6Hm4+A5p+85g3x13h+fN+HI8+fDJ1UfPrz/68NmzJxdXT87PLmfNdESNwwCP25ceO70aaeKDr4mI4VgNoRr8MjAWn//mE4UyaZc3DGqFh5eTyJd8LKX1vuJA3RdsDK2mY3dSAAr+OVfhfmanTKzUiaVCLbpbUHomJhrSCwem33dLTFVSDStVORUcVvRxjJFOiRKqFYTTkURh+RyifkycwqLKUJNJCGhkjHK7/cYwwyAHD5LABsq4SjxCGAZmU7+gPMbTqI8TqcitYMGhfYIgGPYIV7gGWC7ZY33nmKqmSMRGSgc86bFxd4YQJmNfQ4utJY860JAMHMa9prw2hlDZppEjSFKh8M9ikzelKQxA2CICdKFyGMu7ilF8II/ecCT45AiEYiwZUpCzd2rSRKQdgsaojE8Lg9g5oe3ZGZ3p1hOo58W68Ac5gfR6ucIroDk1iZNp9ebNDayjo4uLi/Pzi3puyN73ByK8i/MLxAUE+qI+V5nqaI5vSSuR3mwWeV/v5eUlKD3c3oE8lx4eHhAQNWkIf8gUCaAECdThCBOoQ9dFSFFUiSbUrBLykbsrF1BPCZlKtAK3AgLaJJqQKp9+1T0nSjGIm+vLcvwgtz3y34Hp4KpRUwtnQKMXG1Ycm6T6JlHIMU192TDdcZVqzMSi7houRrHqRr+wpalPFkXUeUueI+XGABFN2topHXCkkFOsc3l4IMlpiMb3HsQ1qDUgHQMrdzooEA0lNDp2yBpu4SZFeQ5amP7XFnDKLMsfvUmk7HMYQuCq0Wu8GmMwRpyhnIEbjWlOE3o0eh8M4Qf8pMn9/f3Clc213/3Nu5wJqpec5dtJp0WZoOBbkOiIcVJLFfChmC9WIZyrgCrMAUVh6VWpIj1TgavNSF2lay5BrFKP+CikL6kOcGpytKGWwEFN4E2Pjli0ZTC4vb31Ey9+zMRQ3IWOFSzZ3r25Qb3B1X0jk7EfTQEAQe/WFSWwAixX8fOItISVd0sJ+ThUhR+1LIoEm4VsEsTSGI7UqVONuhrVqVcI4dHDsXA7TuYAVfAy49mXxuddUQD2KQYxJJQPjfRv6IzaQchm7YoMJQBRH8J5OrVSjbJwgUJ0FGrohkLrHJWQPERZIUmLljVKroad9QSG5ADW04xcL+L30jxxpsvwTFv7HZMp4eJhve1tfTvb11+/+sOfPvnDXz5ZHXa96XA0HfZGndG4f3199fTJla8IJs7b7DtrGjIYugSNvV1vvdx+9re//+63f/jb51++QWsHvWX3sNjjQTvWC1V4Aw6G7u468XVLZBSfAnQIxNT7BO5qteEE2wzy+PNjP1Hki9LzNBGI+xATrj9cYVSgAueTs8nQzS9+3qnve4WayYTLmmGnsAxqWQrffWnQbDTj7+phfXfjogwCxVsYz8bD8WgLO31DEE1shBGH5YwrV5VQZIceQuIPfTF/NOPhZNgZ3L6+efHNt/eLm1XvdtdfHTqb7E92+SVxX6edT2G5QSDBOKbJABv9V5mUCgd9PyQFr1SzHPJPQSpBeeTyhkqmATKkwrEr86IhQPP8AaFMYtddKAdkRf/belzIrykj/ui1lWEr0DhRSMap4OwmGXEVBBn3s+x1ogh4sBmDEcadkedyDIJpXJTJ6IUpcL4/QApRfZecMGeYKtw8lAR+5B0QmNCd25XFyp0yduTAAZnsEiKnf+7fgfuN1GZpy2ylSg/R00RsGeUOrbww0BWB8pLxH+REL09sdbe9/W5w6KIXjS8GGja9xpfLjJpBf4Q6dHwDTo0r2xoZxebvjuZ6vUMlsBXr7W7hi132Hn39cfZfKOLYaBrjrQ1c4PNpKV+iNBi7HOM7j1GSIQMU9DAhe1cY3bC0xWbCiizxkNnv5hFTgsxwX25IuKOacaKYe7XbRX7gW8IbqNc2ZLnN99RG7XQzY8fQVzXHW1vUa/cBiW1mcyc+NacoaOmQE+QjBWPchBWMYtWSXm0GQgf+mZx98HFrHA9ckRGIuBrL2A3YwhjZI2ygHlPevRh44HJK9u2KizSRM2NJEhiIC78gJhdV5Y6TPcJistC0ocDYCF9UvWIWVqkTmwtVg528izK4dxy/tygDRhlvwTHYQqIFVYYVaE++k6z4KNkwKcrdlpyOpiPdKVHMx1Nl86+kd/r98USf2Y6g4NEVrYhJMbq95dAbdvoMlqzIZN4Y5K3OESMjIyErmqEtYrYM3mqNkpIc5TMCAlxyFvJYdgENxvSjiE6sce80sM5HVuOPmiNodQZkUC6aMl7oTCSzczDSOswP23XX21Z5gxjDElkzWmLDEh+jE4hcVXAMoxk4moxkxc4BRJE3/YJyq88Sl/FguZSdjjUblzxA3j9gJFaWpwGapNKopvIhXEjKBUdDddTy2pO3ydqkHMkHXn7J1wJNgLfJDN0nMcjawlOzpELtcYq4g3auHjOtnjn/CqNtxh8BmqnB7e0MG2nHPZreqSb9glNwJ1S9ZnxtSbgRuuuybf2TM6uYyAOX42mw/cQU5Nr0tuhROpUXwmqeRW19c8k7y8hUjRqEV8J7UmtrjbltxLHH1IsJchkwU6j2SAV0gs5U5w2rLpY4lsadTlnpkAlQGDsrJv8fuShTJjA//om3v3BPebXn/gpvV2TkSKe/6447w/Nm8mx28eTs7MPr6w+eX3/4/MnFxXR8NhpPR8y0m85q28OZ2NI6NpzhuWXEhjMyEZimDsOzo8GO98h/yvQYmVTjzdMvpXV08MdvQF5YExJMz6h3UQYrMOgb2IxHTdWldUUFVK5FmZh5AKio9qXJab1t6fZY/WhonOg4f5SqFfUpLyh1JHEV5eHs9KOMIyD5ARAHg18Br2NMlp4HSRumdStQcdwTXuq95I0k1GByHxGS5b46VpLwbOTj2Ea2BgadDpEStOJWP+TluKPhSNOblZHJxBfWQiBgdXOzlKNNrX0N9YhQu4bimy+Kn/oTA18SOfFzvAps6reNOjh15JERbUGDABKwdESeqzQJsIy+JInKMxpQjCyoRp2wTmmmO58/IBPyFSgobfBPty4wkSinFTApxpUvtlOTTGJPU3GszBCYQ0u9UwYNiJuFT2D9TEtqBAEz85WMpkW38+bm5s2rN+BwdXUVjvnQELMLqE986ms8ySYjmtJXkaCrRZA2HLx8+RISKMEjCQ9dpqlPTdMbR2hHKJBDcxtqhWxLq8ViQWWuApO2dbUqkCoj2gm/CzgpCDgG6hIZoIE81BRu5OmUwtqsFNbBAK0XTTS+pZrHOJlEid5neuWUtiRaAOqkJ2SoVuXkS2Q2UVcNg6t+zJ8g7ZHxra5n4KQt5fJBkXFFnP1DfB59Ax/gUJljsDFDK0HA/wxpLvBzrcQdGYz09rW+taeDVoxjcc12M/nF1YMPZ+02W3oR59CIWkKDgSChYM9P/BpBbTYLw9Ml0qeOvRBvIlx3W+Pju8HNdzZZqEkBf2CJFX9Q1KGboYgnjPrsdIfMZtMZhbf3d1RGIjSTMeG5XUepoJTC4ifliWndiYbQqQl/KCdPZfKMAhJ5xE0r9IdGMisrfUgKCFyqq8AhFZCCA9jVwk2L5BOeu4zCKUffjZWFzkKJ+pQDDTWVX+E83jaJDDEhjb0bh11C6NQTmM8M8hfSgMM5xdUv+NAQDOEGGkUJFHEVxw0E4WFk5RMlVMPFJ23yIqfVag0BjlxNv/tZMahedlFGPYcIB0dDINbTEiZWJQAcD0fMWRssjPT6zNdsNqNT8IHDMAe1LiYDmQ4pgXt4m0iT7sAN4AiWOoXbSXYkCCTRkObpkRiQYallMIDIa2Yg2YHrR4qNziCT+Y52GBYoGRL3uu0UNe599tmX/+NXv355d9eZDIcXzWA6HE8Gl1fnHzy9urw4963tOO9+rvgwOgz7+35ngyc/eP3izR9+/+df/fYPX778dnHYLXudhY9fwC2nVZIoZowwuBGKjg5EBX/HKeWqdb+77a4Wq9V2TSdG/oMRdg8TOgDNrZTCcD92QxMdH59ymk2bpxdPLs+vrqZnk9Fk4M4JIwEUw+5hL1MVosk2CHQFa0hUTuy8WWwX9945AIG839XHYOAI0YELR/0hHBdh97PBRYdgjHZmll7tkfHYP3TfvL795uuv58ubdbPYDxZuJ/FlJjAgrxvduyiDFcdO0VZbdGAmdZUgcYj4wgc4EqWCYXv6oPNwhIreOdDtUQ0MjEGM2RePD89Bv48yh634whhMlKbOoGRfX5mHY74OZksU4/KKm1Pq1TBGMIBzcCaSzR1mBcXgcD8gPzLM0AIWP7jk9g+XNlxrRJ8MtUolwRm1g2+uyNT7U6gST778Upyww9aPYMULw457/8MRpsXCS9E0m8uOWheoDl2/OB6vOE8syaw20OcY1vBDoRmr2GvYBHNxppA7MMm6KNPdb3uddXd3yA18tMN1OxDOIltz6A8wrraVdT6xA54Hhir0Z0EKLP0MlE/TLrEYm+2cY34+YUqV/FAK/GvxsQu1hR+KM+m6XXvEzEAxOoypQ/L4ngaPnU3BBxQ5xLTfzpGOeECowBzUvsso975cCtO+V7yMLiKBxNFqhSsyMLh/2A2ICdyQJWcMdzObGmvIJUyDdBqCwsXyFo28KJPBHOWDUwgKSR614ASTiz/IUf5HBCLoB/EEFFmgqYrJr1kIkS7z2K8DiBNpoZ3lTLvio9tL3tFYgZsdInsHCwRhLdQDSqKimDqPj37M7qU6TIjo7MYtSz6ahBK7NOP7RlD1wzqb1FTjqqYtikly+xjVEAI/BGJiuMKtYkSYUrxQK+UWRGSMakJT/7spNL5Nkp5EH6eS09HUGsAqKde/TvWo/pX0Tr8/nqiqnJVwhpQFEoY8MLKjgx+h5dxqRia+GHzrJ26tSHn4ARc4xQK5KENZiQoykRx8ahj2frBjlHHrdKQS1wyNWqAuKmYpgr5LC06yowp0IztQbayHPNKAqBsRZGd3v1/5uqDtbpFHgRmccfa8P4DaUNVA2ACGQa9xNF+LNagVoBkoRTvitj+KoEIEjoIylTg00Ed5qO6kVKWiFUK/MK0bRgDPY1L+yhZTCvIndd8egcVRZqdO9XW6Cp7FhFMSIUpqkKXCd1IQfycVYSKcq8dMSxcCac9zSjrC1CySpXtqohhwTUZjzDMoHnUtKwrAEVVatGirHfWH+S8lakqSeZCLIWrVzr9v4f6U1II5AfTkMTUmTksIZMCdQ10mZ0rHlS1jlaGeHG5GzGUVc1QcCiWL36G3RKyKqn4+wgODmA7s0KUZjll9yfqG06EImgBcKNW5mePxRxJItLl30w81/AkA3/bLfyeyiJmiaKfogTWoPk5e54dLo/y6g50aMu72LprJk/PzJ+eznz1/+sGzq6dPccya0WTI7zA4rN1tu4p2CDiDEoMMPMZq9aCAAhtHSYMNW8mj7bq/jxZlaMmx3OXINvcosDnuxtfnxIfOnbB2UYagqKREBzrIzql2BWBQAb4CBCYGm+4z+8ZYmKohV0m0q0xwM1GfY+qbqSOpqklrEK7CSpzSfJswiSPV2gum79Y84uBKEKdg3hBTJGY2MCIIwuJmQwTKBqUEITEOBjm0d8mm110sl/fE//n6km5BwrZalClkcDTobkmMsvQT1HjGNKfaOK9cwVYbPd76jRJ8GwJIRsrU12FI42TsLpjVaslxOp1QhyZclfyK9PIWT1JxqQihMng8PMxBkitgQoUQLTfgDK3WG29i0wo49mSwBHauLIAPhe4vyPtZKCmYHCkZJwGTS5wSl4UxHpo8wRGvTuBoAIV4/c4vebxlPG50/rLc8ObNm8XDgl7Oz8/BCh2U0vQ1nfgpXOI64MIQeilpAopTxPjtt98CXz7E9acJ0PbE/3mAi07pYn7cJUFNIHOJRIYUVhyIFWEmlalWFSpTfQETTaCQDOVSOhpSDuuoQLWU+I0YmEYXtdAj8nklDfBRIE4jAtlEIX+BSVvKq0ecOTLGDZsNEDiS6IUETBJwSiHJV0fVNYVBVlqshrF3oKlv9JjmWWvAhIRF9IW6AkOgR1AoDVghwRM+WIEiGZcOgtB/yBlPxpRTyKgWFP+z44MmuNgc9UAGfbxDiR3axHUQzYX4SyYI8y8WhjoUwgLsG3iiLSiYX9dfLBm3XKUV8DH+vpUGje2h/6vb21v0y3I/x74ivhcJDd3hyeUV5DSDwcXFxThrEGAIWfDx7v6eU2TEwKQv8iQwoSRDT80BJSF1uze3t3RNeT3WJCeDfPEfjSKRL426u7vbbTeQifZyFQwppFMg07Y6opxCjpQA9s3LV+BAR5xWnZJ1YUJb+gV49Qgc3CwYB/kEuYtsT6KcoB3qiAphYHVBXIR0yTHSwJBCQAG/2AhwMnR0wpAScNhs3ecIfErosdgehe0QMyERUIMvNS/ApFzJ/KWuuroEMkNXP4YYYmD6qtlmPJvMUCecyMX9w3qxZBoqWugiUvYd2xiHYhSFaCElctaVGvBxOEBCSZA6NNfXLEoVONdd/ILzLtfRJkvSehGugMgK2Egrojvgk2iYIKvDRXCb9DCpo6Y/Ibr822df/h+//e160B0xk56NB5Pe2dn46dPL59dPzsaTGYakNzSg2eyabjM4DLq7wbAz+vKLr/74x49//+ePX63mq0Fv0+/Byu6wN3YrlOiJao3ujAuccpQWShlzkKI/5mrHkBjaXYnbVW/k55YZh7PZ9HJ83t/6TQ1CWJiCovsYDkT0O5OzwcX5GZP/B0+eXZ1dzJopvQEPDaOn6oUwzQc3YN+w3/Vr9J1hxw8e79eH1cItkKLQ2QItAT8B9MjXAPX9TiLIGsHne16IXkdCb4FZHPZCOAwdMW/fvHr98tsX9+vbw2S57TMxGRZkjsczYOpVXD47hNnJHjdwgvPYWWDBi/DD+AQk9bj2O7qEZ/hsmhbkqzMsE5llyUR0eioVrWR607vjRNoTfGDsGK07H9U9wDHsyBLmZXOKno4rZtjAcu8EDBDwHeh4C8RVYpdo3DOz8XvVjAzm/uwqcZUKfhjfY7yQsPgzhImiurnRDiFMtvwYqDDLF5+Im54qptElCb0RcdE8JuDLY0lZRzRWU3KG992GCSdOujoEhd5yVFt2reNkQz8FLa98jU92OxAtuv4F6E3nsOkSmfte4R0cAqKjAWtjFxAxVhNEVWDQj8MtQ5nvsNyMeh2ArMtga5TkfL9b7oC2Wx02K+SEQLL1CV0LeWAP8RDgkb8TNAQHsONOGV/ToeOaZ88UTxdrigXz+9075YWCLCgrqTOMe33cSCdjX3/jE2Hizg9hF6963UFuw0EuvtkWn2UAKvqRcAQOAsNtY+4+EBmthHxVoXImS/mpA5qThA9YlTpYoirJY8cqY0Rv1lau88svROX8Zwkk8w9l4KLAQdKeHNZBWMYbp5DEWy3nqvtthMURJYgekk/HnGjggktUsrBSy0v29VYCTdHu0HVRBlm4HINK+QYlGLLxpTN+BptC2pPR4NQ6Tij+/qIM6IpjyKuJ8EihGEINGWyYyH4/We1RqsLwtbJWOB1N9pO/lthvnVLQ/jnW//EEsx6ntvRRqsL2kqZCxjoelEVIQi93XbyVcW/QRHjwoD/qa+EZf2NUyptDTtyAiTgwEAz7QFRW/HEYKX7f9uUbtQIG1UdrM9hanfOC9bIzRhVBTVUb/THGjaaEejJdK5T1ZbXRzhUWQlr1GNLb9W6z2qyW3mf24XEsHSLNL1URbdeneeErgxkZSHThWnxXrdz8o1i5kFJwwpLQ3YmNRWGspKqs7vIvR1KgMpxdC67ONb2UGaYrepuli/Rlp8HEyzSoTgVExppWpy8bpnm0k5m6RSgHU+yqeSfOYyZ10tghEFh1yalXmyLaJgvrlDHJlEyPXtLuRDxCYzLUxGhxmKE6bvedDHHKjN86mBinG/lVsipiaai1SI9BxUQ5Ve2R/5qOIJxLdio2UuekCLEGCMDCRFoUsKnOZRimIkSOKQFLASubx2MnDNBeWI9kLslLVZRs223aS8SRk3QggICJ3qVae00yON8FW4pE0y7SC/85x/q6Qdg9MiCcmU8sYRXECUZkTXCV1hAkIW/RD8eS2vP0XMdKpyvk61ipCr+fWnDHZqea1eq7yZW4qJVqYSWJjwSQl1CgAlCMLgjhtz+M+81hcxjsukSol5PZ9dnZz549+/kHz32579Or86uzPs4847/p7Hr7zX7ldg7XyrG/uXVEygOGThVqYw81siS3oynYHh/H0B8s11wsaOwtI+AUYoChPjMxlWmCpxgX2ggHl46kvxXxApqRbFTcDMMFfX3/kuJHAQqfHM5lNFNihOl4ScJzKQQeH0kgQ8PUN5GpPLC4WhBIlgjfOIcMiat1rDrEGWVG4LmK4yZB1QxHZLFakpmdneHsEwLxoz7c5AhbnO8xt3Zh14sFwcWCUurDOawXDHnz5s3Z7GyW7R7UgV0VvN3c3BCighURO1E3SFJOzECIgk0gD760haMgiVNBc7xkAAIZTm7WPjGBs84R5hsHNQ0EAgrSKCxWFIGVUdYif6DOfe7nz2a+ORhkivPhjY8vcazT4hga+iop+BuUcpW4CGQKcgHneDqlDlKXS7E5/JfA2ezi8vLq6mo8dT1lMMzm7643zxExFdCe27tb9KgZT7h0fnb29ddfE0YRTd3f3QMNTt4/3M8f5jCBHoknYRcZIj+Or16/fvHixf39PXRdPXnCVRhIP1fnF/CTQjUwwSfH4gZ4IjKAUEjozpESMrSCOvLUBDGRn06BTDm004QSAJa84rtraoAJW0hk4BXHynAVJpCnOZ3CVICjYuAzOzdQRCjUgdvUoUdTNkfAN0qI85NVUkUyNemu+Eye8mrOVXADWMGgBPkBATmAxiF2CCOJ1iFCmiMZS+zdcUSiI/DB05D2bHoiUaecMjJoFZWRKDWpv165dIKs6QU5inhWWIxyCcZxpQmtmtFkOq3oCzLINPzDshAg0yxsAbeMT0e6Njr7uW5ub9FUiyE8qw+EEQwGwzDMoxiFq7WRJJsvMDEJ5n1SiTxSe3J5CSbgW4QA7eWrl4MMIkqW+boZ5VA9m85oCyio4BI1ERPMJ1OKAW/pkQoy5Lg6Wfpzfn7+5MkTgNAW/bL3ycRH9jLqqcwloFGfRAlo05yrgIWhJ5hcpQsKCxPq1LuraU6iFVdn+cL+arv59uWLF69fwYjzi3NqIhsoxyFEM3HbGErw5BxljvSLfHqkJnCAfyps2eiI9Mvn6IIzRbCa+jWz6WCoJXdWEkmrkoEt2BhORsMsYwGKmEj+MGXr+u97rsTlW+oNQ32P/JZrzMrSvTmuBIED1k/+RN9oQj5gtbAcFeXWRZmzcwmkCe5noSq78Afa+QJfUdbREQRiP20YBkKbtyBceWk35jRDbQWVZebBj4o2Y5X2Ynw+6U9mw7OXL27+2//+P7+5eX23W3Ynw9HFcHI+xjafTyfPzi8uZ9OL2XQzXww6/VkzGxwGo95kdBgt71a///3Hf/jzJ59+++28s2MQrhApfN6tYRucZkbX69Y916VBp1cr/Wj9Hd1ShiG08IfpyifdFpslmtEbDaZns0us12gy9Ds63d3a9Ur4yFl32N8PDrOzwb/98mf/t//yf/35848uxjOfhtBlYEQTDWetoOd4JLgF+HK9Ooy6jKbevjceNATRDAHgUWd6PukNKdadMwIBnbwCBpR1BFUA5prdarUGZ7jnbTCCuZ1vniY0fPnti2+//maxvZ/3blYdGOAWjTjUBOxUxT5s8XBhCpgxMYzdSGhkTsaxzNyLcskM/SBiE+ZbXRSq0h1ChS78u61v6QFDFwtQh/YDQH5iyYdl+WGemBHdeZEPJrkTY7eEn+vVg5q3XBLHoGSaRs2efxGC1MI012C2q2pGDwfgcV1lc0EL6XVlaRZlcNNd1xj4RaOKvdF8HfgKrji4uOPaic6rvrTW070zey/RGZyRrgRo/OjdTR9Z4hkmuDPC7zLYXI8gTw2AZz0PD8pRQ0tgOuji1PrIBWe+ZRcWqgWJ2HcrpAaj3YPly0sAh8LDa6IvHLJpb+SaEUQeHOGEfJAOZ2EJxDMNwgzcOl8lo1rubpfrh/WaSWjd2a877pQBaQYR+APV76kzO6t4vlam6fXH3eEIgwcLD708vuQrIYmy+MH5VS0yMmLpBLvXYdQRHmtWhqOhq/54P8SzGcwugflCZVc/yuEYJBp0CxjnqBMK3HfrvGNnqMsPg+BFbZABjhFvglJw9sBFF3d8ARf8iAb6gxVax7iEjDj4iMK4zAVbYbdtGRGoaeZFMQMeQkBB98OeAZUSccR4iOsOf+3XU0oNKaPwlmOfK541EHLsMvo6B9mBBbdXMsiFM3dxbbHzOxx75sTdyi/e7d325ak3K9wsQ4X9YZU6SJxM1m606lTLAqlmhoaQhx/gJjq/s2YCYy7RuxjAINVWBmoToJk/kRrygZb3pAjlPYmeKp0qtH+LMW25+WOFUzUzPwT2lDSdPyEdoWWXA2Q7V1FiZDVkmO07/e2+OXT8IBbqMB4MJ02n6e1Gh013kzc8yQxg+Is5L7QyM/pHXWCgdrrNYeAmLu29q7dND1UeuX2OqYeBzQGly6KilpR/mdorAQXgQmTER4nIoxKgmjViLOtuvl0td8Ync1/hhk3GpKMrDip3ysZFgidqDMLWEglXyOLuzrKY2Zar/EHSRx21MOYqiNQsKmEm+BIYOSGjrgBdNcr0ZYoiFYBTUsVOMqIZ5zm23fE/8XmpQOX8w1ldzmgLHklvFz5Ep710bBYYcXDrlES+8G8rH/OWFyhRSTHn8Dm1iiex5n5JZ9zzCV+EiMR2A6JrXxbq1MHooK3sZKS3gAV1QogUSgR9LC2doWYGoQPEDBUtUIlOjQtaHYuJp5I201YHC0/b9KhV5SvZnoJCNPnUKnTa/ONy8sVjuvCPjywF1aywwQHqxXK5bq0BU+26OCYwMVVVEPmCxKlb+EecsX0mLsq+Y6/vTUGkPSa1me+V/5P0Q/Ufl/Nf0Qex6gdioxKtblMNdWWCQzdc72cuZnrbdzEYV9PZ04vzD66vf/bh8w+ePzk/n5xfzsZnDTP5HudnwBy887XcDmd4h58Gh0x6SjVqGPO6X5aJjIlRRwiRZZXEVBTFYXY9J/WsSYbCqk1KHMS86tQK5NopgyanltMKcyseMyaJPqQtQ8SWOXNk5zTHVlSh3nz1eKp6Ssf6HqtmpZN1q9OCQyKvhUmqqyJHkJAXwZKKqK3JI74Cp1QGc8Zlyn0KjCgTo0p7rmL1qIDfUFDxbqkwnvraAViD9/xwf382O4eP9Ah86tCWanPfmaIp1hlIopxEXCQEH0Q6EO+BCZcw9FxynsgqmPVwU0wV5LtwA5LAoguOXKAEYXCVJi39WUerDQiQOp1OiFK4qszy3lzLd5pwCoFDAghdLePEclpAgJ+VB79QA3zKqU+eI82BBhyg1Rqf/mP2WVCT6AzUDZzGfg+JwJJmeH+TKTGzKzIoGIJBc8aNT/owfwFhmm9OLebzIOODNgR6SIle6BpoJFwX+Zk3aIAwEMAMZKjA0Z7G47pPDiFFJli9efMGbAErMtmVAHUcZWuiPpqTCNohp2innCOFVKNJ8ZkCTskAvBZNqA9kCU+UzrEy1KFrqAAIGHopmxeQOhhSWHCKYxzBHphAs05KCqsqpD69PE4AJ81mvlrV5qTghny8gENlUo41gXoZKVshAy2JTEIFVZqrnFoS54FE1KGZytiiWi5qT2lYsoYASqgGdc04n/UI+UHDAQghHElQQSsyODdFFA6lDoCukrqaHe2u7vEPh9K5Ydg3LgGIINvdWJPGz89DE6PsbOpKGWYO3MCHvsBxh1HKjjbO6QQ9oSV8plO6oz5oi3O+xlUyur29vbu7Q5okeCWckkteHEMF0IbJFNKEtmjX5eWlXeBcdXzErzRKorKThVOqyZ8jH6pToOl3h89UA6b4pxzgMudo38gUHHhLAPPm/o4fUS/Dh1bCzIfn6A6ivEcKLegYTXyM1FSdngDa5Ahftah1Onjbd5WQEs6w/+FbWBRrgFRhPgpAfQxYhDyBKn0y9yQ4tWDwHZKrRSRlfMb0BkKIkp6Np71Na6cMFhDmHO1F1iKQBHKAMjFF9Qj5WrbQIxwAGfCHNGqSJ0EDJZxCEfOF1IRA4ViuznBKcimBS7nqdOjCh8skw8Oou+709sP7Nw9//OQvX796cb9b9qbdwRSpdDBGF9PJU6SM6SIo3DvHHcB3i2Vv+pv+/e38V7/63V8+/+If85tl57DsdjawCFo3K3TH+0UK2Z7V5ig0WB3EmxlY3EVIv6fP5J3nRFY7PJsRBnM0bZrpsDkstl3CqTVx7FqfHIbiFw3250+nH330/N8/+rfr88vJIPc9EMG+A18ZWUU4bInsez7pMzA8a/rNZDQhhMWnV2e8Ya9jRdChk8n/PVkHkfjCJVg/dO7JrUMMdt9nX1w+GIyHYyT78ptvv/nqq4fV7XJ4v+linBHxTk9TUPxhPkIcdqA8GPRuK2AsolRqIQYC0DUn0mkYQdDsVo4YhDxTYUiqTUdjjC2Zt/Zu4c+6QXZzMAF5lUjV5TwXZbab5cJNWIvNerlZOpPJfSWhMPgv0WoJumbRVpugy6ESxqnUSZJ/+r21gFLeGH6YZRgYWKyKIUxDstw8ZWzng0iuknAqBPI26ve2brixYzUCiTow6RPFpQLK7VNRPu7gkuaQTG80gFvAALK+YtADsfSo1tivolWf4LZeiXYpXCJi3698yAht7Wy5IvIYIpDpIL+GAdVxGQEwrgVUc40Bk8te3m4OzP/LNW7SZrn22aX7tQ+U8lsd/Cr2urPx9Y3uhlbDRi5UyS/jTlesBmPmZNATeUnAK2U04M1r08EwMnJZIYNk2zusmWNH/azJeNcGD3TUdw0GNfF1LUCN+wir+1mQ8n2JWcvA3d35Ah2BEEGH6dDWJ8TGfuUHar7xhlZKzUDBtopPTZCz2h3zqFkGrGOYP66JkOU6DazM/xq7gIlW8B/bCsyhShCY6UW7eaBK2dkIS25HiowEROa+GO+LMzbVtqyP0CX9uRTT6WyhTcV3YcW1lUPP/S8+r4Shg/sg6MuhVx6pZjnMXNd32PLWGIAEoIqv9qMeNe1oowys6JROwMqjqNZPbMtllxgO1AuT/s8vypCOdbTXgdamU9NUaE+q8g+BPaWy5z+SThCSCToqPN2b7e+7o32/2XUnh87UN2F3RuPh6Gw8vBjuxt1NH5XaooDOHtVXDXI1KDDzxyFu8pLPLjFos5+OwYznm5d+9xkescRoIvpSNg810fDRUjODzjrK0wHIMp8hmoxNu1ErUJUd1t9vtm1Wy9VqwcEVaUTqiowSzAFfXe0CEHAsO/7aiQfsLfc85VWH/yT0UHxCz1GV/cOY8rLN0jQ1OVXDwgXQA7+UR5nsCS0LcPmmgpNx2dMLJsGGjUHD5B9Fk2vVUbDQgNisTRn9pipM02NStgXGZMbuPfVq6V5dTbkI5TwW30ugyR86jgXx5eizZnoxPjsfTXCp9pPODgfAseeMRFsQRHYaorYPyvzB68oFmqmOivhYFKa0DThwBFirpC3CJDOO1BPmbYo1ycW2oJocq5l/lEkXKof1AyZl5IWjUeTYSl4YlnvmFkFOsF104woFee2R6CJxbQlgYJ+fJkQPvTWUlQz0IWDUYuqofIVKHUniQS+n8/el4PmWilPr75X/k/RD9R+X8x97DMkSZy6DKQrJvEAdpiFsvg8VS05Pl2u9bzr986a5Prt49uTq+bPrjz64fvr0yeXV5exqNvTlvodtf49TgE13kT+LMrodWF/tfXhFPx4zm2msM5DkPrEBvkB71xGzIucrgRDTlKJwzjIvpuK5JhpYGohSCZxx06fTaQXV1EHQo3Lu8fxUhkhAHaauSbHIghiUcAa0Str8UPXUeYeTARtdSWpLU0dTaYgAfs5BZALNUwDEBlKRa1v8Abw5b8GHPo784iXEUfCB3Hz4w+0SLrhQh5bDkSEQeRqDaK7nhk7fF3+CQTMZwzwyRHTz+RxuYJbhEv2F+z7ysFgsaFHLAeAPKMphEad0SgacaKtjpUvrePeOkancVgoUFkdQhWqagAOVuRpWu5HE6vqPaZJgGOB3d/foQt3JpyFNkD8I3OeZDmCCZ93/t2s3sLiEQc3TWgNIhmp3AcAHqpUguEqnNLEk5EzyOercFB2QLQpwq2hO3pbbrY8pGaroRQE1jpOBMZ2dXZyfz84BqCIAFm5k94r3hPKiUBI1vU9A5XM3JlDCJaeoaCm0ICM6raAOoh7yoh/yZKhAea3XUAgomlO5gNBWUEnUr0tFJkeaUAJL0ZrKQDswi28whEQ51chwlVTVEDLQnN68ySeSqArVgGlKWxSGI+oJz0GDmjIuiNGWElLqwo9aRiwVlqPT6aRwI+8QtVrE5KBRAT3mkOqZUAg3jmsEpFqUAXSdij/D6phwlhGu8u17z1V/NAMzToZTJ0DbEA6HutdDjq4REGcufXpApMRMxgKchsACvdXWagec5p5LAHbBxZgBWYA4vAfICMQIigYsoXe0azR0Dw5cAJ/ZbGbkmY1XFIarBrFw4/ziApVbrpbDsdoIAvCWyrUOAiaoICU0BLG7uztGXzgqE6gv4VkTgVjaljRtlTGC4tVCGCVYDi6RKAdxSmhIBWpK1zEBgUskRgdygEuIkCbFQMppS75q8p8rlCKUrVsVnAO7xDwMsPOz6ZkP3NFkvVxRgcq0ok4E0oM/6adFVTiBzzHgHblhcIhSdXzCqxRPU23vAYRhoZtmjBbaXgtMFp6MqUa/jH4GrRjuyBEp7FEVF3Gg2jDM9TVcfMBSgebwGSbTEeST5whu4MOx9FNcdRIOWtisnbnzJpvXgIGKi3CNyugUbcmLDEn/wGJACTM6pp47Owg+ZfpFeF2wdYAXsek1nQbJ//EvH//j1Tfzzqp3Pmgu+tjvybA/Gw7O+qNxtzsxRASTxje2bvvj/nT7sHvx9Zv/+3/73z//+tsX+/mmM1ijg5JAVLRDlUEH0+UPyl1B8GEQyMuoNS6F/S7UOF8RZGK6Nw+7xQZF8FU33WY4GPeHhAwNg6Ojwb9fY2XWG1Rs1D27Gj9/fv2L5x9ezc7HPUJC/Z+atBm3+hPQqAgVIjzadB1o4/54mkUZdIbuGRqb3crYsQCo9QzwbMBkNAEDJ8TUkIN5CHPMLNMbUGc8GO/W26/+8dU//vHlw+ZuNXjY9pZMsHJYBkMoOoTOqEhOwNnuMey7KCA9HT86i1wc0k7fCZpRvK7PCfnNKAy4etDzoQsYhaa4WOASi7/1ds48a3SCjXEYORmsKd+4mr5ez5e6JvWgn2wG+4hdLwgdgVdxqxkwCiBzurORUZBMAHsHFOjJQf55wD7XohIJJ9PRIdYxf/kl4x4fPdrYImdrqIM+RxUywRLHIbEqwMN7TeZg6ENmA4aN+wkZkL5QGD5oErPWowZnaKQTdTnvkYGWHcFbb7vvEaJncQrtO2x8UYsvfN12sJ/bkBNcMY901HHnDnE8esicqX6iXj6vhNn05b6LBXYbHm7my9UDmRWc3D5s10su+ikrlEM1Q3auofiwh4bfR42wIxyx0vRGn7qBfnpJL4/plJHhiNfsIzc3OimaHTq/xsS63QYIzDW6jm60A6yOQ2/k4DOWjUKoJIiPM1+33XFbmm8aMsJysQ2WUtOoyh2W7nBypwzky3YuGuO5eiN6qHVMg66iBkjj4SKymw/gmYPZCxZEd7gMSbQUlfLH1GH850Ks9AE4Sj/BpPvFsPnAcuGzYhYV7NDL3OwmiMzUHvkX28CpJW6NQesVq0swvs+K2cpPifvpLk7XvkGGo7tj1ofD0tVJd9AgIFdwMAfwGiuUI93RoatOUPXdRRm1MVRqIUVLXbWGtW0mY9D+VPpeaht/LxX009VH1R6X0+WpghNeMpY8qv9DiSo/mE41jhn1jwyGBSb0dr3BvtPsu9N992LQzHAjmtEYZ/Ky6Z03m2a36m2jSkrUvSp+hTwiRb7OLw7x6gclQLgIGKVnoDJlqX/ulPHV33jlmAw4px/MBffMkMGgAMkkjJiTgoe2oEcYosxXYpyFOaZlt6g59na7BTYPu1ZSRe2I++haQwEDmQt9oZXQ+KMczXrQMr9NxRcv0yGdpZYlSSo5KdLxSkEAZFqh1JgdLJlIJsGQNpe8cDJ+KnnOVIDWu5ILVnZ67LBNIMAvjLQzgwmokIgWJVLlqezxmD8lVbUuHVPmIRM4nEqpULxWP4Uj2GQKiQMTD27lpN/M/JjO2dPZ+QWaMWu2s85u1Nn4crJ69DemSCYE2WpeXTjftLyqovbCER8acJ3qALHPlGM+6nrLsWOqUxB+nFJSv8qnh1wiVd5jUoGDt14KklUnrY/pnbxkSUE4xa+WxrAGMRwB51KNQbdWl192ykCYUi/lpZr6q3aRCpsTTkCLtNvT9yYROR6T2sz3yv9J+qH6j8v5X9oie8pP8NxL2GbYUev6UOp9LD+3hPXozUbN07NLV2Surz54du1TS5fns6vJaDpyLypxInMffiEjOoYXfuChYYWx8u5nc7DEBHRwZ01OBDq1lPnhj6zLGNdRQHP9OyeIlqGUkMyrJMauvi0k+0q4TMMZUcJs5rZk+3CpOPfYBg4/UzugygqplckDytphy1F3TFVIas+TQED/O5lK5FPLcVxYFdrt5cQAoTIMgeTMfjuVq0UrFy2vtlAEVnilUAR4CrlqB1i+VCNhY41TmloL8MYvSAz9/A2sdlvKerXShTgu4lCnMCGAJ3ie+gbcUZ2CQPEcEdHvfL4gMkykhu5bMkn0WGyAnxzBNCSLOQ2pQ2XOiVuoCUxKSDCKEsPXkVutX716DVBvwOaBKRJ+ChBAjJpAg1LakkCMhMUpyA/5kI1+aB434EgT0JAnURIq07aiJuYZMr5EJI+xAGE6m9E7l/SrcZsTq2cs4uLLW4FkKer1q9evXr0i8/TpUyJO4AMByPd39yAAWBAmBoZk6tzc3MBq9G0ybb/2BSYle/L0G++m3XICURyrPCIzTq6NBkUdhSROiwNUI4EAhZXnEq040rAKgV1NaF7A6xI0Usgp9asjGJ6FMIHAOAoXWSRytSKVqyZN0EpxhkVJBQQ0AEI6YUL+xPy2IXbP+MFkeQByhf8aVfHhgMwKMX46hLq5DPbjnjhkR3ObtbUduPRYYAFDsyqhieDDkIz1mGEaphXQYPfdg1Jz2TZkSg6u/3oNBP4x8lEgH0MwiFAu45Hv3+VX7KA4t1J9f8qcYBarBq6DAbSpY/EOXQioFdLIdLt16RA2gQytqcBI40cGOCi8zfN2Z0oYvXVqSEdJmMwphWgaR3CuDEeUGQy5KvxU45REpzSE5CKUDKcinz01tCVxWuWUcCTRnBLGBYwmglz4zqXV0n3I3vaCIo4AxXPDdyM/f3i4u73drtbNuDm7vJhcnPmi1SgbJAkULxP8CX1VsIMR5MBYjq4LGY50ypHhUKlKChNtgXuIegxMKnM1US42yOZMCenLbdlxkUgoId1JGmHcekkAt0pM5z4FAqkIV3bhcDAMXYrIwi5CEcOIgI4AT0ZlODInE6AV4Bf40muVl+oXbl4+8p8ZDhzIaM2sXH4QP2caTs1kvGDsgJpZ0VHm7h3myt1uuB8O94Nxf/LwsPrDxx9/+fKr1WA7uBhMLpvZ+Wg2HCD4ya7bWW5g0Agwo4kb+/YEz9PFzfLTv37xH7/57bcPd/dY/oGLMqi/ATmzS+wzVhw64be/jc9hwQYVG3bkhR3OoDJut18eluv18sD0A25Ebx0C3Um3fzU+m2DIu1mUWc3n+w2ouKd60rl+cvHR0+fn4+kIXQnL9PC8j4OxNal20U/0Y0PYfjiMB1mUObQ7ZRDohuADCTdO+szJwBgPfQBQr0GPinnczQ+Hrh8cFsJwjOibQUPYvF2uvvz8i6+/+mq5vV+PHrbdNTDC9URjBiqwHbkYtzIyCbD5jQhKQLbrGq4LHLq1yAj9QpLZIJxVA5xyquAC+XlXBObawQFFc/P+cvUwf7ibP9zPXXlZYuNhJmMQfm51SsLY7QrrIhXaKAZFLaYQn0c71TMkhEq4wYxkEAuLMmpUQFRIG8UoAy0sbgIpVTuDgCugqfGE3Cgc442jK31kDGKTihEwDkao366PIQ7MqEtVWisgD/GUHMzDAbNnvZqJUcR/hyVzjDfgXU0QJXCCsdoUvb10tO1s3SbjQswWXXKFJZE51pUhRijHIIyvbEzED2ePg98Jd+uWeuhCzMbF8xU+ABxeox0c4a5HT9cr4GQNpbalQE9tQXHkoatDVGKoucy7nRhu6GRrCHBldXC9VYg0kGNQ1RysESkz0WG/6R02I6C4xINXxW806DXDnhtwskdriM6gGEW+6txXF2G5LzNWMfF7XTFJ6IAWuRBT+4/8ITe/CkVzl9Ziv3IUIMJRGVzMwUBEYDHYDiV3IKglihjgWiqq20BMEo7xhwwycpVOAasR1BcLCiqSYc7kqAQAHhDgjb8OaB8adf8LfHC3y85f8vuctusyyHEl0w7tuoyniOPAcYW4GSKe7phCInS3yQjBedAVGUBlGtAslEPPnCuhCMVTNVONZFoG/3jGkgDe4QwpZDP9/YuLMjSvdKrQ/tVM56/n5qtCRGM6nratfihVyPRD6VGnySBCh3ZaOew7w333rDOcdQfnvf7ZaDCbjCbn4+HVuHMxXDa7ZT/bdPsqBs6kz4fl9onrFA5mQw6Fn+SUmJ0yjmVHdD5v1uuP+wO8YBx3R7p3EjR+aDR6qDIK4VCrMxRo/MQUQ0Kf2l9+LqIxdhBgtqh5k2q7W+Gsb0mgxZDG2WU604oqyjAXcdIsq9qIVbUUwcqbCc+lJqVV5B+uW0N8ZFvWhDNaLE7+iCIclB+yBNWIjpQucaBGCshn+IiQHoFM4yrIFULHjF0nVaaOGmogtAxuU/VuhWQoYZyG3mAXz+mdlDnfhlUhTUjwJWOTawCocZpZy9ikg9kZ95vpcIKrdTU5fzK7uGhmg8lwe9FdDRlpODq+D4tR3CJRGNk0G0ZCqVxJn22/OQbTWBRS2pQksFyeySsLTknGJrXnSUVCMvVrT5EaoE6nXjumal/nKaagqimPYO5/CmoMqjeetEXipfkCzwjQE6FY1XnaZUGNhWsPmlRtKP8dbZYrQ3JJsayUl1RE+EdStXundf35bvk/ST9U/3E5/9tFpkwkmusUe3ROcUEVm427wBGiBvvO5Wj89Oz8g6fXHzx79tEHT58/f3r1/MnsfDpo+r5zsL9nknWLqJ6qyhDQqqRLL5p/xwgjF1dfVXe9hisGfkZIPrWr21QuiNxNioMS5mmrzRT+2nY9Tjxu5y4wp2E9fsIMWlf1NjRFzF1STY/KPkbMMd0mM5YgcAG/TdVRpTQ3kRe9ZOpISk1HgBglpa4JNLaJQE6p6usKxqPitKqlnUcMHbS0MdtePljfACydJRETWiE7gNwstF4bPw0HuIXL7B2iU50uZ22DNDohE4wOtaOBEoJ/qtELp+GSUcftLfHXbZbAHabh6pi+wJG246be1+O7XTDihRsJB5+rWbbwxQqUFJ40p5BTwD08PECfAPNe3qxuuMgCcFopyvCNVnQNYvX40iIfJ6IEJKsjEcNWR7JVs9CgrRCyZ8r9mzhrkdQwS0KSXGGVN2Chq69No3U2vNzd3b1+8/rNzS3xJwJ4+vRpM3QLQOPumM3DvW/Mnc1mYZJAQMk9R7XbZTQkDzPpl8EPPlRWOl1f7kNNSmgFApWgncpcKnJgS1WAIjK1VkI1+MORwhOxlYGBJPL2FgJpVTwhFUNAgJqVChQpepc5+ED05VtgSk+oQ31AcTTo9GkeY84TtMcMBxqn5E9XSyLARCvsL5dOpks4ARUFbMurMtxHCkVLStrZr4wliRLy1C9kwJho0hJfYoL77iKCdsEYR8hVG1R8amC5kJBAoE+cE5cPNEoCBCVkRwhCQ85hPYJuhmNExjlM6HjD15dorLabOeEVWoUvQ6RSCyIxFQZc8TWD0oGwH6Imkwn9LfPldXg+mU6Aj45BApTCPXoXsaO8gAbqlIAegSjJZb4swcDYGho0BBQlxfm6BCgSqghAClEn3KViVImj4JOvU6mOGXknT985UsfFKf44W0G9u/bI2ymGImZlPPTpPKNUmNQzWsjYWU8a38BARCRPGFNZOcI4xGBo2YQaU8ARSjlaLWsZpKApNgSDcJjRQQVj2tVKWHDbp3bASkG7CORKlns9UH/hGwESFBusOZ9QlPcEERaT1Sek8mKNEaHrdtUsC3/0QmU4CSrp36QWJUG1h6grlflb5XSyjtn0AkluZc1lOGwmBF9oO8B05zDIEEf/rsUZNyJrocgOv/C18mvBu920O246zaQ/u799+N2f//j3b/+x7K8Hs/70qrm8mD2ZTc8HzXjbPSxXndXGsTQcM4WOBtPxcHr/4u4vf/70z5/87c1mMUdqw972sGHGdX1LfMWuHBPyUFw/wyqCZ2JmWOePg48c7Ja+TmLT3folKKb0Yed8PL5opk+nl7N+g4c8Xy1vFnd32+V21Os2h9Gk++z68sPrD87Hs6Y3aLAQDh/fBg1LMS2AjE+k5JDE3hiwM+5Te4oOrQi4syImzrkxiP/t2sdu7zeztFetSLP4YJDrsgnTHB25huMb/VcPi8///tk3X321ZcwN5jtfZhvnQkoZ7ORBnNkNo6RhMobvdpiQjJJ1OXw4BSnZQxZlEp10jFqMaTs9oqKdI31LALrxw0CL5ep+Pr9fLO7mi9uHB3d2ei/BF8YsUMT1GtOKUmnfHVC6zRXxaOp86qp9zqYPfPQO3qBlLsoQptaKDB4JOquNcQL3IF+xzgwEGuisRi/FEeqSGGuKGT2NRVLm8CClLmQxkSsIbAI2Ousi3iyHC9nOAUvdHuL2GDcBZgyqshh7rim8Q9YjshkM3GRsntixr667XTL4kKWxvfpk1Ib9yI4J3/zqMgiE4fxJGLrg0lBvZyhnwK8u7uHXerVjbC3X29Vy69aY1Xrhs0swc7fMfsYVAT8U9aVCnckSEooDrtifZujLtN0WgCh9sYzcc5LEv8SXcdOcOOMxqp9oqFIVLBezKKNf5e6YEcO5BzOaeo8M6iGrXEDJ/ir1KwZBsWCG3CzTO+ywiIqTyj5RNRIBtyzAw9rXibsmNtpvqiTrz43lDFTVQMGru2Dk6AUtUFaIWh6FaDjBqetMqm1GQubXgKMcxqJXGj3bqgXaMPltCTZPu1ZQGOd4ZZhizbjjzEyWY/SRkncvDAzKKoyZrvxvT90vk8LUySpMHmjyyCmeHGqQpOzrJ6NN0U5mAUjzBrf5cCCTMUmDHD3zkvyIIZOif3lRxh6Ol46Z6uRxef01aTnbjKU/BPZtir1/b2qvP8qQdaAb6Tst9fe9cbd/3mvO+4Npt+fL3c8nzWXTvWq208N8tFv6UUJnZMbSdrM+MOnIiIQq/Jxl7F35m9QQ35+UB5c0Yd1e0x1M8Dq0O5hP32DUd5saNkVzhPUIBJ0AtcbpSiXzlrkaghRBlzwZbRnTRD5+gNR9i1bGT5bvUCPf9SsKZXaNHCO2gfaKYlUz/80nKQWyRUvlveR5y9NEbcrDP9WYP0clUR+yC0wGlQol/T+p+9NuOXIkTRO0XW27+yXp7hFZVVkf5v//j5kPfXqqsio6MiMyFt+dTvIuti/zPK+oGa/T6dmZfWZOT4FGvVAoIJANAhEoVDWAPcnRwiohQ4u++9MKVoFtq3PCoXBTOMHAaT/64ElSXSXRqj094UMKCBu9TKrtuXKVJAk3jiRqDlC6lh7re2nky/+H0/5oOmqYX5mGZwQko+7y4rjo5Xt+uKZ6IbKrbVa9KEBItix8Caac8CfHorjsAHmNjziEn0jeXGpRXjxMOueDe5s4je45lLRHVRgZVc2P7amUo9oWTKwTDGxjYVueVEUexN/V5lgwTEZmuiCTNmQ413SCvhYEYxxKTNgRjvCYVP1WOlNoRv+gzj6fROR0TGozvyr/P0m/Vf9luXJwEog4wlYJryayQf9UcrIiQ1A77g+v8c8uLl/f3b+6v729u72+u5pfXgzHfpqTCWlHLMPsWzN1BjJAHZ4EIA5omaaTH3+VTpwInAt0iLERzK9aDP62izKYAxNc5X/QaRXDqwaibieJqS8OC0a33oWMw3rt+ztQk1qUYRIEtL7KR54Ag+QqQDHkDP+cPjmt9EmhvbYwcxOGWQkLlXKORUKutv1Vnqt4Wto7qMtyTNU8ZbxbjpcfIMKxD3wCXY6ixxv1JK7vjIrdR6j71O+5QMNp5ljdLCxxuSYvRgrOLIU00SfOp6bxgCnhGt7kw8Pjs1/tsQ12Gv8MIFSgHyrPZ75kFGrcedGzvtUSJYI3GboAc6FFUnHvvKFtmIoaEDDkgTKxD/4FgQBssXTDCF1wGibQxAdPXDvI+gVgaVKYc0xzo9nqmnzLXl0a3zoBXUTa1t/vieWMdYM8lfC+s6fHV1RQ217ypSG0z1dbDoaXl5fQDkACd6ChglPf19MQnNaiCZfkTNabUN5FnoYQq5G004tM6HQLf+EkFX8AWERRfpYCV0U+O2XApIRCfaBxpBc7SmD/oiSe2ZnwQAYgJVSjObE9YK0X9QMYmZpTHJ6nJbOCCXOBVqMOZaleaFU6WV1wJIEeecpBFQIL4Xa4hXCO9EIdQxFvcZOlrc2jzuYV/R45SlFhSNIEg6cIWmK/GT5ggkOMW8Jl0HJQh2rLSYFQTTjSHnT9pHHmK4OKfn+cL2nQygUXvNQifOyedBQO4mG4DyyQ4q66qwoCvXG79cvYA1citCa5ayp5+JrbvZiE0hNb0JMpAiWRHzUN+LnulXdngEHVtJeiLvlxMybPVcYUUgMTEPZqnk6iDqlKivNAQwkp4WqpInl6bKLSJTWqkWhCOafQwimXpO9koGARGYyEtOctUSDEVURIF0z6tGXsUJMS950Nhw8PDz+8/elpteiPhuOZLwyGA75JECg9nzujObwBHxUg/KeE3pEypKkMUXWOXCIDAvQlwn7NbeZLxata9NOhlbkgCOujRd6wgoEDYlx0qsY3JLBL/CEcZhrMH42AMxmNGZCEEVuGriuhbgyka3oEDjlww2BSQuKSdrMUnpMQQE3Rq2N4uFmtq86pimoPNIJC8QmTQdxb5ITNqIE2wWdhwBB49I8S+uLbhpLutDcdHUfD4/j9u4f/9//873/98e/L3qoz6UwvR3d3V1/eXN/PLvDbR4Q9z88yYTTpDVGS2ag7+eHrn/7wh3/+89///nhYYbLXfvrf5+C8XcnMBm/stPSzRh7YGqafh2F00IzuAIFp57gbHvZDtyGMp8P7m+svbu9vRtOGqHZzeHx6evv84RHVQG6jzvxi9OrVzVf3b/weNiExo8ivzUj92q0PGCLZIcG6jOBjMDjujyejSXfvi36RCNcI7rxdNTDIJHzfbndG1A4WtzOAoONuMO65baMZNWN8EtTCBbxe//Hh8W9//tcfvvt+390suo/73lZQSKWd2rG34ICd1wVAOsN8OTjfqcH8RZ28hGNCfHw0mudSvZbBnTKICvwShGwOu81xvdpmOeb56Xn1hGlfucts7TYjF2WYhrP/wnuYG2rrLxp+Ada1DoL9njjnq9U+PiVyYBaFFOGeiwYuvygdlbvWiDQy1HSC17cse5N/zmXqZe5oo5L6XhnClMLx1g1rk9L22wtMAq7L+I4TsIAXfafkwZBh57vXmNOY9OALGCa4IxA++IZO9xN5D1Lr6N1YQMdFzqd3OsTwG/dKOAG5WaZCd0xWFmW2ouiL2xSNt+1Ernsc4DLiFOBZwLjaI5NlL34Msu0SNdru1nlYxvZZstvhd+OAINI+tmvQjHxkqRn00EANEfi7ekfygaMoHaQy7LL2gc1wz4E8IsBcu7CAZZQUnNi1izLuu2G8jga+pIYpvF28ilaAf1+Oy02NUV6dkRUZGWtslWeHuGKr+JxgAoN9Zs53vgDBLTYcS+6MFrcX6CVnAYapBzEpwkgrNyBijDQ1hsngmXhR0+WcGIXQKBCPJCxBPI40lYNEkAKn7U0Nkc460gUBdva8aEjdP+d7fKK6bv3ce/QqF/3uIXE3fm1tjUEWLsQwTrNQmb1LvlnG/RO1IqPc6y0z4m6KXnLihiI65z98AxflIKZkHAToPVYopFNKxhII4H8ogyINqZT9Kqlan0uB//Hqx2oy62V5/SUDMytj0W+BfZF+s8JnO0UyakEkyNCadgdXw+ZqOL4YjK6m08ur2ehytJl2nge7d53l034VURy8AbWVefSmLQCADMIWaCYUf4BTMsRQYD3z4olRt+fjS1mn1Kfoeysyz9JhqLErek9+rilDhNGtaeEfczagHCkuMBDEkXXJGBl3O94odY3myHwbFfHIIEBfepjlYCcqAQRSWZTJaf2A1TLD08jYXJ1LQNhP7yQHiVqey4CgugA8WiBWYJJWnJKCrpdkMxk1p62ahN1x4GgUCkRQqFQZWjBr2jQ92VlGWF2V3XUmczimHfk2cW7w+8ukzFPNY0q0A0ISL+YXGNayi59IAvE49M3lGGTi62Y2GM9G43F3tBnsHyabh+NiudJCumJnS1mTxbT0wZkEgCAdF24pP/Uesh1yuaRpIZOf/14uyhTOL9OZ5ErmNYS/KKmTc2VSdVVQrX4qz9+Snmftf1Ob59pZHBxjvmS8OCp4DIXcddemNjR2IyYvpsVu+VV7Bx29yy6SuCTDHzSicp9Pn9Dysd2n5f8n6bfqvyyHrHAfUx4a28o5Zn3TZVQm44PvzsSLmg+bVxfXr69vX796dXt7dXV1MceAjIf7ns/ru0cGO09M540vpzxGqjzAImv3ff6X2aCed1UKDHFttmxDRfUJhm49TUBnaIQFPzu+/KFENidDfTL6P/7fuAfH5BTY5EueSIIr1NH2GDXp52B/mFuUqCTahAoBKUzkF3/mnDJvI+ik4hiJCxy5UKeU16U0EWM1IEFgjbuUulRxrqbLn5RQjVDCNQWzTH+hl0QnZwjge27eNN4/J8epTl6epqG8WBH7lf0m4SslcMM7XVkfAbkCTprN/QwKyFSMR0gGKFpDGyVPT/U0TfllygVUiJRq6Wc+m1aP3szvuxZDQ+qAPFeLQCRIhmpAKMg4308+pOPrDCihPmhQAWqov0xaLJ6pxinl1RzVBD6pKkM1DQl6uVr8obz4RiJPBZMj8YgeUfMiUS6wiBnJjLNFCC7JO9eaXF2Cd6AOewCIyy9d2tEjnjXAnLR04uwR9FarJfFw+OMqD2DpGviFA0jSxeXlJb2ANgQURbSlhKs0rAS2sjfLVVQgU4yi92DVPlBWVJOoA6VnGiknD/LVsLhR5Rwrqq/EKW2pDAnoB/kMAaca2hIBQwWn1ASCzUuZddokJ720k0jhQAL/yq9Wq8ViwbFkBMrAAXOO8CRt1UrGuqDkouO9/oCCn2LB2U0SJbqmzWm8UIk8/8mDKqBhB5VAlNBM+aUjKqsr6CRVoZFq+NRUB0guFISsVwwZHCBP4IRcOcWj1w5CINEzV7e+eQRH2WANHTgcVnmFwYL4atAjAMFtRTcatKdi7J3vEXfRByo7fo2bGZmSp4UrJtg0sFe7pEk1G48b5lL4hoDGI98RA/KggXmikIYQJcKl/NEQUvRFheEIq0suT09PVEajDWuzuMYl4MuNjEEK5XwWzs4lQCvG1lWtxEFDBJ7KQxsrwuGJkiK/RtaHA3pyMZtz/vj4+PPDh8VmzZThSla+wA03MN2Ihl4YL+PJGKJojhRBGwRQDzBkPBaBdE0qCVYFUIKp2JwjiqkZg32ODpe/REwCKYoeq8mZxzG1xqtIinAZMpxpYJtb3Eu9816M3gAxbRYrxi66+vT8WOoqqtQLi5b57D2wkULtHZNFdEw3QQaUMmO0uMEbWpGoppqdk3E2XVPRUHyQHePkwV2AcX9EmNPDfrlb96aKftqd9jbdzqb3049v//f/+d//9tM32/GuM+2Mr4av7q7+0+vXb66uL/vNGMXf7vC1MaC4aRjC7brz9Z++/qf/9ofvf/75obNdoo/asz0IjJh5wa48tSDU4pfpVwY6sVjMFCdaFBy7o+6IobLt7TdulunMZs3vX7/5L2++nHdHo2N/u9p+QPqLxyciMhRt3L2+nX3x6v6ru9cXk9nYFQegAxxXwAAPyCi0Y8WR2D1grfMc88tFGVQaSR4Ilxk/rg7gcnQZMS6LOBzUIlAnSsZFQKYMU9QCuwobXTk4dh/evfvzn/7lh+++2/c2i8PjDlZqvl10tiUoGXtkE477+gmzGd2dIfE0SMEepUcfIOumE4TDCEHKbplBmNkFAXbQs1/v1yvfcvL0vHhksmIm2GJJfMECQwuldItmRFxBPv3bX983K7nxZ9hw9JEr1w7GI8Z9zbD8R6eMz9xrzNE24mDIxADgKvXAMlGU+MZ/UnY+QI8LSmeYawYxEkcnGQbZiJc4miKQYXIDSXD0Jj0tXLQTHGPYF9L6aIMvktED03JKPKoCx+Ce3gN88gYzSHgXXF22d/vNMg9FLroc1/HpfNexTzA5bTIrbLAKvn0lIjb6Q957tQQ92RxdzcIcb7LVaMX06loMv/XGfbIEgAx5Yz4ifHQUI4wWwSLk2fi+lmaCDfTdUcyasyFnvj3DpUEURavsCFaDmFK8c4hs4q7vcT/BDR11TnX3TK+zGxyW/T0jh9kDq+GzWzLcJSw3vGCCkAkQiecE6NoHlgYVI0SFEzs0jnHGRacCyIR/1nc1R9vlAooP+Dn5+t0MN0npXdeiDACxnmqtioMlcsp2fxG8jdHLXIxeRcE0RzaTPPtELpQ72ymZmvWigA4txUUjJRVPGpjqiZuystXF/UJZjqknu7P7gXOn9/io2SODDAi9XR1DrJS7O4Zy90lw3GVR5vyDpXKVf2pGSNBoy/hETCRxBIvKWy7aMETntuxkhq+UqCjWj8q76vV/KaWLz6RTeaCXAP+jqaT3Gz/Ey5FR0/6o75qoz0/6BOixM+52Z0yZg/4c1+9y3Fw23elgO9gvO+vF3mf3XPNk+t8SQdlbzJIS50z5WqZOcVQ1T4np+UXCJ8jfj6UovG0EYCsAamIqAZYjvZA0n8kymMg7DHqdpt8bDwaToZ+c5Mjw8ykpamBQcIdcwzTv4hCOoO5ZZJkfA4ACnzDJMSL+fJJzoPGiAo3PxxcEtisuZuE55ydqc/TUEX86raYUiUAhldKXHZFa8E4R9mincv1jry9T6U1x/yW06qKuOBo5ggX45viikUcXW084gKJPg7rYfdx2mY/3q/5h2duuuru1Np5ghUYKBnG1bV6kYk46/Hw6c+9lHRDAqlS+eBjWtfDPJRyLLn4atFM6l8TO+yvenmtw9Zwwj/7RmLY9/kZKG50q7UNhixnXUTUFIa2k+Zp4qc3/l9h+LqXOR/7/35Uye784Qli9/IUjxBbx0k9cc+ji7vQOPVyx5jiYdkaz3nA+bN7c3L65u399e3N9deE+u8moO8QtPRx7O2+fELZ4X0nXC4Vi0iYyU2V85JDMmT9ycOckS2JC1Mjo1jOAnQa9kaAUTla7GE+ipDKV4D+u0WblrSnEgQ5kqw2gvPGjE8+0jKXpu/2+EtI8J3A4H89JzNpEVcc6OTAgE8y1Emc0zqfnEhJ5LdgpOYxfpLhIfkEwaxAr79vm0f4dE93HFZmW0rPfX20BjMLrBahMjkcckNHYhReYhjRl6tGnJOiXsUpbBdHaIiE76fqoe/vgQ6FHOTU5nkaPpicOsSFTRr184ALVwJPmBFE4Txy5Wt1Rn0x1QTmRG0EjNBpNEtdtt7iwz/kCN54axhtoXKEmMGlY8EOjhEMgzigIzGYzws7ClksA5yrlTF90WvhU2+q62OjyfRKFwKTtxWwGQJFPcGsh/q7vhWmRpFBCUHngKJbN+7c/v3v3dvn8ZCC3APPnhwf8/7fgTHfVNZnCjb6ARoZy5qKrq6tLIljv5PuSHbCFCioUkmGJr78hmiVMpZXyCp/JQPL19TWXqj7pTB3BJL3TXNqSOIV8ILjelARANwTl4RdqutYVAkEMOGQq0ZaGdNfkBc9Imu7pReYnUR/gtQQAW1zkgD34VXHdis8mHTwdcTeod48b7z3GnzMuMLmvGS8adVVpXcz2oKwVt9EtPaakpvEilsI6krC4upHU1LK4qwL86Vmti37SFwmsijROKSy2cwRtoaNXMljbzmguNgIKGYkPTPbIVLflKr4zoVMznfCDpTge7hMkSCQ2cGO965jwDvHjepI4BTKdkgEsCkMSvZ5vzXh6eCTQB0MKucooQCJcnSeV1ECeCoAiw1XYDmIApHssGbxgqKzyEF9drUU3NAQCS39I9C7HT6kQI5GRQUnkz7zlEnAQ6MP7D+/e/vz8+OSiEtHP3s91I2uCHeRO4fIZM6um0RBsUTB4+u6nt9/97eunt+8w/OAJMi5IEL0wLcymw8mYU5hJp3AbtCGNHiEKVPUpIiMSGSDXKaSFee5ZAyB9QZ1iy9DAlUXZqAMbaUKgHvqcoSEVQbp5Xhyll7BniLCJGRbPjx8enh4+PD88bjdYoUdGMb/Hxw+E2KLkqppagea4MYqEkTNwKUU1tkOUYJjeMlsFbTsiVIGrSMv37mnOaSsGGUfgTDWBW9Ulbf6CFGPJ2+hxXQHOhEtELZcY4CfjYEScRTSYcDG7nM8vZ7Or+dXdcDT1e0Tbbmd5XD8uoeQ7aOnslipxZ8is3XFrA7yiSua7s1V3LnTZoTNkTjBcMEbNpOgG18wC+uiMWP654YaoYT6eXF9cTyYz7IQMyKMRwz5h6tEHmGIW9L4gmLEOgXlwRX0miCCabV8Zi7Puo0sM5u6OAB2s4O05iNWCwSjtTDbLytsgDx9Q0Wbsi3TwMRjlm61ROz367I875EF3m9eNILoVV+la7TcIPAUXsDJhQn/IzzVQEkOHny/8xWsAA0KE8ocMfJnvdIwIIBFk4tg9PzcQrOl9xRE7wFjF9PSPh1Gn13R6HOs37AxwmcYdv96j2cy8ACFFy9gF3cGkGc3GzbzhN5mPxvPhZDoYTQfjkd/G7SNEv/RW8YJzYkjRduXcVO9tgAN5M0xsV8uyBH7bzRE9ym6d/Wq/9XfYrQ8bfHt+u34ssrEhCuGqAcro02e9QfaIwC9kOsAJxJtLlANgWh13vc5u2NnT5cDlCAWWpZtSYz2AWlZQjWLV9e5A7DjYHzGew31vsO/1MWzowJroorN8xlquF8/+np9Wj8/rJ38MgyzK7DarHS7CbnPE5u523W1vgN3t+dabfm/SH84Go3nfH25q9gc4Skt/kopbGYFqAjyEZVLt5gBGgmhnVPjMB1apP6A4nwxVn/VNYddx29vvh52dj+fDa38AOf3ygHzv6DLfSQHGXeB0hgwxH3xTKBlc5c4loErG7SdOnbmXkGUdhgS/OHyKt8J5B87xAL8xEwNmSVfHOB5HfuS7OwJzfHW/OpIFxCz06PFFn2nt1gE88ZojdY20cg4kD9nftdkzO6kwvmL5uNrtl9vDcr9/3h387TvP++Nq310cj+tjh/I1swMe7P7ARL9yrDPQjz6+FGXDGrqIw0R22HNkoONn7CCDcQ8/9OzCQW2SzBNhzpFJrV7kR6KBS1+wBCEYnUTP88PBhzdU+fRXXPv1TyPjvK8JPB39RR/8JdpIDGlG7n82qUSfSyAOsvRi+xYXf4EkQdoTfpwrlDzhdnRIjA/di8Pguje67A3Hve7F3eXoqtlfDx/H27fd55+PTx/gP37Ah+1w0+ntsNcMbnUEzNVusy66E6CERpNeVG6nM8DR6VHHF/02zDid7thNre02sGyWoZJOkXc/+hjEDPyMaU2xYRgwFFOGEJxRsaACQ254p+OHrmob0WIEb8DIHIxaUR5WyoLjDoiSXL9ijhktGkdZf/rBvmRMxjleryaZiTOQyXAlFkauglF4Hs+R1EpP0YKM+QwrTuU92uNjj6expq4pF7VEIJZh0KgrWzPAW4S8leGvToOQr3QSrwiWIazj4epxu1/DS3Vsf9ShGXDlJz86tDcuYYqCsvhSFKz5TwDLVOZePgLsprtrOqvB/nG4/W778/v10/JptV4yBhncOtUOmIx8GRByBE4vmI0UtUiUHlaVUFac4BBsQpvmKJfzA1XwE2LGIfJqCeCnWmiYrBd2VptWjWpMhT0eCpbXpR0w9lr5AiBzCiwHE3+p0S7zpJ0ArGo5R+YgSBYUx5hlRIUmejEEc05N8/xNL4GSn8CxKtJjL7+dwOR8TKb9FeDz79cl+amrsNaOIM5q0GsZJ+TkLTqH7F3+15Jsu1hY3+noXNcfwXW0cdQd9dHc1b6/Ocw6w+mhP953rkeT11c3v3/1+vbq8urmcn45aWZDXI/jIG/c7zO5bHzRfqKzvJHPYMhRjf+Nrno3ojghZmpwfjAP3fOekTcTvA0GGYxytFHfyrV2hxC+jVYgATwujmSpXx0CJCY3JBIWMzv257PZ5dUcPw2BYgM1HDhZOF+DIXYmCx3A9bHzhDPuROC81QdUCR4GswjBPZ+Rn2scXALv+oltamOivNey92YJNXHbkLE3aZiO9dMpcIeZN7HyY9xQ3TsJ2jHind0iX6Cwb1cN9htfdLdNMEacTDymJtEdOBx3u/Gw6W4PRCq4dwyVvAi4t96tFqtne8XPzBsXcIPwrFFfWDqZNsaBq+fxhMzT4+PD7d0NzS8vL4nNP3z4EDcGz6R3cXGBp8aIJPQDeZxIoNPDbDbNSyE3tCIe0wJvdnSkOg/648kEVSJM8vkF4lZk1O1RnWEI2AZ3/mLeEHYeDTi//+77+WR6f3c7nU5VuCEqtwcHauq5Ig5mcdzJ9QaG472iwsHOBzdUh9PeATLv379HGQhrkQxtSZA5GOL4jidjVHOAAm2JJLFaitLQdD4d393ewKgPD+8JcgdRAICgAyjFipBouTriah8OD+/f43xzfTx2O4N3Kvs9jCDcvb27gxzmHdAlo5b0oHdDj4w9YoMN7iSkrr2BBFvoA+0CeVIF1UWCsdbFxQTu5Xkl0AMUKgK2MJC5eA3yh0NwzEMBMFRryVjW9VQbGeo40037QR/gA4oMKk6/JPriSO8lSq4yz6pp4bZ7TQZDYPpYWV7OUroNBJrAM3ohhKAnBm/WXurHEHLaYHjmLYw+kwb2K9+nsPIr+NgWN3GBFDxjNPnyDJiTx4C2lDBSGYP0AxGqgcRqgRz/6qFD2zEbxoKKkS7RBMZmMqFvjYX3z7MAEf+SBDmJP1urDno0Vht3Pl4E4QgEunA+KC8LU11wFcKJhikizwBkSMu7PQHAYISgO8fVegXdK9/q+YRTNPIz2JhJY5HMXxp7YNZYGDUjUELJZ8RZ/V7iuBU8HTPiLi5g+fsP7zfbDWqqUBo3EaxWK2QKGkiBLj68f68ZQZeiVA6EWBtiUTS0pENzF3TythpsIzT7AE4oR234Q1sGCGxhwAL/8fERedQqFRAqcCWzXEgaIzGqu3UXj7MBIurNZxeXF1dcWmanLPqGE4fUYGBQH8HH43bXBcx2D9nt0jIqTDGyGPQY+/P5JeZijb8P1kYjfhV33Ezw391jAM9xBbEk3nX3Vj8J7x7DqK5mYOr0ozbZaYLiO+gwfbCFXw91xpvUKd1sDcrVB1XUGWEyHDNPrBeLx7c/Lz48Lgn7Vs/Pq6dRQ9t+RulGFyV40ZlRBMSjFwknM0r8irmGndOoCrgSrTIKiNFRbowDjAAI0DAIYNvPl+9wU1eYS8eji1SMXxiIscVbcFxllrEHwt7DrkeYuh4Qo3YO/a+/+/7/9d/+tx8f3+7GTLq9i+vp69vb1xd3N5Ori8EM6/vIIB1O+sfRTXN127/4/s/f/j//t//9n7//5ofDakVPxGn7/RT3bH9c4IM2SFU7oaHmH38xHvHcGu949vXt8f3gKv8ZGTBhvxuM0XvEsZuOOv/w5s0/vv79/eR6uKVh7+lx8fPD++ctWrKG6um8f3U9/+rLN1/c3l1OZ9fTi6Y/LHuL+mVwOSllu4Fb6RNQDQeHAbMYkQEG4enpAfFyDZ1zuaJp0GcFjboP0UndBteymMd7e4LHncsCXaaki/F8sO/OupOb6eXbb7//8x//6HLb9vE4YcC7vVE/oRYtEZqIoEwJ82C86zWuvDhFDXpbw2B8o8S2DASQZZLtDFz52mN2e4N9H74g1HqzjNJncj2i6Vs4OB70J81w3O9OB0N+kInzMzj2xsRZg9FsyvQ70RpgNZgthqPJ2MVeN6nAHLoST29F0ZDjeEB0Nhzhj3e8j041DCJxKcqmgxeBOZfh4OcMNZn45p9eb2f838fVWh9Wz5hkB45PAjHmILuPp+cbbbVUYQTRHazG1jK1EKMRr2V3CQeDNsriikHXqI9N1brpTe3czrU/DnuuGWf1AKyw0ega4xNU0XHD7LP37uoOAqDLI9Zj4DNQfRS+u+vjJ26W+4Ff68QzELnttrPbdDaU745Pi+UaO3DIQ4mdDdzvDQ99tGN4GIx68A+ez0cjnNKrUTPvDq8whf0R3NM0JMKUob3+uNP4DTEXjly1YRTUf4c9ZorZQ2NRhiThrKbIW4mBkGWbEW4KiEtWvFc9ZBcEfQhMOIcOrIgNIcsgcYBXDEdKG91aJzdECHhCJ7c6hKsuowARqVJVnmGPsIPYoHYlwtGko+srAXBLYDKnOPD6IxVRgD3Ns7HdMe5IZ3IaGloiZqSBccT9roU7Z3jsMeorb9Hl1VIHVd/OD1G5crc5HNZ+QamzPnbWnc6GeYGM74vpUo6jjIe0PuxdKXMWTwzq9OpSdJYusaq1d8z7KGv08NjLPhrQYK7ggqbex7IcSYw9hx+q7UrX0fenuIajm2xhjvo8hqty1x82BM78B9K5Nqw+H1+mU7km0uqn65/U/3VDEpMF5R7F1/HFEX0nEwocpmaQNiQoTGRhXIT9anbHybE3xaKjHoPe9HJ6nPY2zfGxu3zXWTwcFgujs/1w0Wl2LlPTGlhBQifGfoITymYRSdhGqgMXNTAoA0xJ48DwRb9M/s5hjHN0WuuC6VdPmA91KdFPFVaXW6BZkTEPIUU5ZDBa8gIpF6z3CEpHinmOuZy52ztlaAOTo5jZ3HWQgw99q+wvfgKW0R5/naq30Oam5ZS05SQb65PKXGfmJM7JcdS0t1mwdbhkXDlUrCYpNrLISvWPXCACvfICSII7jukTB05VFIN/PPg3iYwNc95WzvGUAs+jVqF+tqADO69fybVtCLO1UMw3DJYeA3L3vFu/3z693z4+4ZQtFvg8ML1WZIyBa2kO3tvYo7zyjwUvU+HX0mK27Z68CIS/opsKHAPRZF4Hvk0uItiljYt248jTrwBSJT5yLrfJhQhBt4Se/hT89Nye0lpDqBBQf0rUHudvh0IXLeQo1VxPE0ehAfyvIZMKMrBO8E8XT939Vqr6p1a/mX6jAjgyh9pZOlaVSiz6X1YIASQxUzSHgfMC9bB0qjhWc9fp77u6BfvutDe8bMZXzfR6Ont9f/flq1evb+9vbi4vby7HFw3OYX/cPxAPYktdGtGvxqvuxz7F+VNVUubcFxulQPnvmgRJ18ISphgnLafODLpI0x+iDBPJWD9xVJ0aitGtMaBWRXdZFwynx5cSOJJO2iNUXU5PIlDRIM8RgNqQ7JIgWTuJPE2Y3qPh1Tt0uHZzbptEwcdUBbTlLzCNOWiWckmLPbFKtQKOD/UYmlCPvjkmIhIC0VTg2HUho7SOx0m/QflBzPusVMvnFplSH58fnc9kpwu1+MTMsTAIP5DoD9wrPCO84RJRDREdR/KLxSIUtx3hgKzX64eHBwI5OjV0H/qlJCI9++wnNDKeMAGWkyBjakb5wLaLETizWlNOGd8AYSIlrnbR4+EJSU1mbh0Bf1oxCGGANWWyUvWuc9jHGf6PHIz0K64WpcYnjDilZyO0JOqAuasO9M0MxxD0DoWWDTJvb290TXBtjkfCMZBRKHhceaWId6XhAPEBILJ/GrQACHCYljuA3QSPg8m4/eQz3VBKniOYEABTCEyi3w8fPrieEn7COi79/e9/f35+vry8BFqxl+boKqcVJFOIIKgzrc0dpz0yYCWLut1xVn9UnqgTxzrN2ofPd+yyg4kEKBIVaM6RJKXEAEmLvN0GmAWWVtbOsxukqk/DtgkybUZOrklaXQZ0AlRA62UdvN3nE8/My/wIiY8bR6PMMhAqcNbVABDlMEoxyHjD29JzugQNMsI8JfpqSaDn9MVRZ0LPRevAVIUEQaCoQGeWRMXMXUGbRDnR+4j4Qivg6sYyhKM2k+kUZgL/XBkyIIBqKio00sYhjk3x1Zcu4e73hvCumFZUjUlyDwhDkiGqNuDB02WghX8HhpnVzHhDFIXEKIEPtFARuXMEMvVpCWQu0U4jQMC39r05XGIcXV1eUuiYpnNgQYi7l1aMayVSI6i2NSH/zeb9u5+J/zmt5T8UGK3jSBOQFKWkYGpqBliQOCEQBuqYDDz09eZiPp9NptgOFysXeu5wHwirtc9eQSmXCDIlHFObXUvIGb8OtqgPhBCGd0PgK36fDuS/AtIfjHqvXEVxGCpiEqghq2gFbUHVhigDRAYUpKIrVahOKwdbksNYrBzTeoUwC5RA2K2DdOuT+KDjLT0mDZet/e4yAQ7GJePLL+A2tIEB1ABa5n0DLMiEHwY/SeDFVeMOSpMAEiSsoAro8w7Qnyi0u2ng/HDgO6doGAgC8dSfgrXczREj4u7BYfTDTz/9tz/84e3iXX/e7096F1eTV7d3b27ur6eX484Il+MZ0zpqps30cjjvLY5//fNf/umf/+Wbx/cf+odtrzvad9HgxpHaXQ1dAokNhCi6wlQzuRr80LfzssOLS5KFHosNnrS7Jjg9jgbH+bi5mV7cTi/nvTFRms8ufXh8++7nD6sH0KCn6WVzfXvxxZvXr69vL0cTomJcX7gNaL1zQlNvERCTE0K64oBhQK9RCsYC3Fg+Pz08PqAWvhSEOXrkrdqjg8btTuAIZvGljTi7TMXeodgz4RFCTIezSa+5wAUZjn78+ut//uMfl8unTXfZneK7uNLnG5IQdh7/AY7Lls6gkKhD4bSg7+BXgRifruWRSY3c2ci6rztH0AzXZUDDTcBomo9kOVTACpypx6h2wZuhxBGTgXr7BmLnTe9RcNWP+NSpJa6ge6+aa1kCQWUSso+cXlAdm/OXU6cxjxnk+i9aJn6QEtXB1nQGe3iaEDAbEoyX8NOZ+jd53IpJQR3NAhLEQjGEGwhntOPcACjGTiNg8oji46no+UA1NimRvH6cofQefdrhqqBAcBJ/WY8zplp4Kp5WRs9LMC5/urqjCBCufhoqhsuCW47PBXBjcNTFCN5FowjDxxCBWLuX/AoY4eURl7Q36ozGMNFbBbgvzJ2zZjQfNpP+YDocjbGxOIAym378p6ocMUn97t5lC21H5ix4EPpVAOxC3DKIxW+FtA2+vudoDLqC28WA0RrpveFqeq+x3ZAiCJwU4WhMgGT0lLlTjmlFNEY0QIwx1bF+0eWTPMm4loWXk/jG5Yng5LpF4ixK7EHAxiXiXZuc5LX2yFGrzBzLLVJmJVGx1YtagUCKhxltl81+5evA7CTnmafIHz36AiDyvhomm1ykDil1+IHXhqnbZxNtK0Z2ckLc8SHvyNg/xVIwEE3USfbnArFIQid/MEuK4hnTWiSBlMSpBy94WQjSqlr9/2xR5lR+/vvL8l83NIlaEKyzF8ePlFChzXvFJRAYs0eZOj6JoKHyucHxxeQw7K57u8fd4nHzvNxvVrtNZ3sYrt0ghlqJAKKXUekhR/5HA5LJcO5jsKJkDLam6/433ynT7WGq0DsMio8aaY/RvizKaFFjWpy62n4yjYW2c4nqpUadvuTi81PYHHRlY2zks+jIWNMvwbaRbEMAxPYfSDYkJRPrRF7+OVNRWMuXqRe9UEPaU1UuepdUmaptS5JKypCUVxRz2eYpPsOpPP3ysyJUO9xTWh0JU+iVf5kE6J/PXDKlecEhnfJtGyuQfdFUT4fhmXBolxu8q+Xy8fnh/cYnDtYLP22AAJgw3X0ljkWsJP4C6K/R8aK950RGFa/439Kcq1WBY8u9ykewldpJtQhumdg2JKVM4LEFL5kSOVY2qfLVpCSegpRXFxpTz+gksDy6BOMV8y+Ohc0LCKd00qWP8Nv0yemvUtX/tNWv0m9V0BVKJh2XxsrlIk26ikZrdZkTvQ/k1HOawHadwcEdmExQw443f66ms6v57Prq4hXp9avXb+4vbi/m1/NmOmSGOboiw4S9N4BWd9QjX36mQ4wH5TdHKsnDYBWPoos7TomVmZDK68BAMEPJdfE/1yeRKQhVyFFdJeEW7/bF6mpuGJBPRLdqlOaJy8zSEGAMbfKUFJCCSWGVVyKvT4QJCzZVk0MgeJUSyoOLyBQQEpc4tujxp61m99Y8YX6uvyZmwGqlyc4V5y1VtdBDgvDEtPQYZ0y0fLZ5BAhneeJNLG0zhH0+ApV3Hlvk8k32/hziYYd8TuEMoSBdE7eTJ1SDQIY50WkAy2ESxppY7t27d09PT5RTx7WI4ZCQhyNdUAeFIt4gv91tJjNfgEII9Pz8zBEq4BhBL44RFIq8gb0eKQ3pevHwBP1MQtPpFGTpF5WpSxyLbRBoifsj1mpieEUJqFINAsGE5uQLQ/mYCgJxy1fYo/wQRhdokHlxMaeODKKcSZCwYGJIid4imqxsGF4axK2MFXGgYVqtm5TsoIJOd9s9nIF2TumOcsBSQgIC5LspKfE/uHG8vb3FfsJPqt3f38P2UgDqUL9YSlLTSj+RflIJpS5xlF1RLerQHCDVhTfdTyPC05MOU0jDAkshHUHIfD5n0gRzEl1QB1AkmnN67ovTam5Q4PMfqGZ6pLE8NNG9kyMQ6s7b1p1UKCFCY8Sor/y02VCllaEXMKEX+E8ZGMdUKR1qEjiBsa5tFlaAX4sywC+K7Nfx0EHhAUI1uEqH1OQqknp8eqq2RQWCczEyYRHwuUQdLkE4hTRp4YdSSCPZ0O0YmseamPDviZ3M62l44xLRxREV1UKpIfY+LdLJuyzKAJaxQJ6Wrszu2+1dEtLtIoirqyt6XDwvqDPJu5yVH6yIbSRMhUuzLB6BcEs+KRBqkJC30LUABUdbtHbLgFmvCg10Hh2jUzQHIFSgPkwgw1X0gYaUzKa+TohCYFYdEiV0TVsIUbL1rFDoCweYLQbNdDKdzwo9CIZIUBk1DY1P61C1X2oE9lAX7XDAek8+e8eW+WCcnZXNRCGgqPQ/u7pkHSi5Oia29IIabl0iMxICTXF1x9Vht14/P/qY4W67Q9tgo6CUWt3EC8/0brbrPREfndsXF2ARLBGOC1t26DWndUMJCEaaDAF6L/FRzqwGVpBDogmFwVeOYuUgxvksZkYl9Kmuj49fUU5XNAcONSmACKK24WHY2fX7+8F33//w3/+PP/y8eHdoDvjrzXx4cz2/v7q6bCYDdxP4onVYOmsm82a2flj94Q9//MOf//XDZv3sLJwHGdwV0WEWWQ/jC2APXd8AdVkCyxh7Ggz9TKcG/zP4QETG4Q5A8r4/7M6mo8vpeDYaTrrDRpegv3dR5uFnF+yfn9HAaefi7vL169svcQsub6bIvuun4n3VhGvpxpu5JdtOo/zi5zIGffs4Qnx4/x5gsIKx6uUoLmogf7LOhdSJF8HWMMbHl9A0QAAO1Rw2vdF4NMaafPO3v/7pz39E3/f9Tf/iCPK1TgKjXMmjcn7QnlvB6o3q4E0MRJi9GJh1xIJsga7gBsT+jCsoShStXyIDsUCgIziXbuyCAeoYVanN13u2vZPhPkT3A2UYNNkX51X/5Q/a4nqMiu3KjDpkbAbVOVN/yFBH4whftAwiXyaC/45+uereHgYPVphgerfxgZ9Nvv/E9OkbiFFTg+29myDQcEN+J2nXDDwIUcCMQVmDgHBs43g4MfPfm2r8U+mjuMwWqM+pgT9QkiXkg5r4SwbCb+lyWc4p2UUZL3S9ZUIQ4ejCLGfVABQd2MjDu1S+08oVCDfhGGR6k7Dx+fYJRrEZTieT2ayZTcaz8RjFGzejGdx1IU3O063rgNEnbwchN5VfFdNpp185FmIpCcrx5js+luEMkKEBVfIbn9g9N8a5PvqAGcJSMCm6VuHTTVlFcE0JUsiLs7B16WQsyPt0iDQ72o9DusWWUsblo4YPyBzz5JGxlcuZLsSojMjHJxK0RqbYO0cR/+Inh6zQYC3vE7jG5SzNZTeZIcFACjAAYwhjQjEkMFntx2VTa/jrY0x732StV83QEA/Mphn+5NRlTAp9nqg1IbElEOSCC+cgSbfVedQEDMPkGj4eESmtJI0jlWyT5bKQArYRkmTWL3kOgUWG3/8yizI2iJBCRJtxRY15IKJlivIzSZkq3Ng3Hm57Bx9K3Syfd6uN94B2nV13uEtsluXOaK3cEL5ity9HrdbdIz/UmTwaRgg36vab3pDJfIgjPnSHnm/BdrW6i6FEJxmMqme8HxCLBVD7BWdXQIxsImuNcxZloBk571yU6WzwsAnEjoeVS3xRuwxb2oMurZ1hPpcE+7nEwPOYCoFTgExe5iCpxc/gloR6cFSfokxWqEx4VaSkEtpqJtVNAXWC7DHQ274Qkb187KbS6by6eHkEiKz5XCqY52NlZK9/2yYvCGo5wH8gY3s1j9vtcrtZ7JZuu93uXIvZ+0Cjy5wYJinFyLS0kgpYuvllSlHxGeCFub2QiXHn+hlDjq0itCnOKKoSudCntThWzapxSsAVbHXSlpGE97HSi3xBqEwLR/NSR081AqYcdcI5N9+OBapKgVnPz3+SSpdKldqiSp+c/ipV/U9b/Sr9VgUMfXSwOtZchDGcw4dTBiJCOdOTWyl9fYy3L7zrcug1nf6E2e3Qm41GtxeXdzdXtzdX1zfXN3e31zeX13eXxOHD+egwPDqHEcYecWu8g6y/7pik254r+1pxt6JnKjeJkgh5IH6Qk8HTefoUXcDgl8OKJM6JHquQRIbTXW694nOf1RhjF0jqBUKy3/aKfwOV0MI6dhQ9J1E5KmYrqr08kpy/T22dhU4JBFIusnZ0QvhUNSkNq5fyNXU3KqioJv63e2WRtQMGHRYME43fBkDbgUO5q0ERDx5AODo4jUgJbxA/x6exRJ+DtfBsgAOf8QLxN7laKy8QzgkwcR6Jz4Fcp2Ah5mFyM/bDMbVTpiYLLlABVpsP4WBDpMdVIOMEmcnrTmAzvetbMsUghWAzrOcsJhPagvnT+4f1asVVQlMkAQIbt/mfUvJUU76oDv/0J2Sd5ijfnAbPkiAlhTyVyZPkmAyVX0xxJ0dYBxg/cUwYeeHLVixsGqYgxLBYLWhQC08ODN0QV53QZfgAIdSnDzmT7TkPHx7fvn1L7+RBBgTIEw2CBnygaxI1STR5fHy0u5FbjSihgtzr94nJCzityACEPBUI4ZaLZbx6ptBfTGRchTqSnIkKkbd8/PHdItSRimhydUSGLoBPHkyAP5kaSHNKoaxOsE3bOhaS9lep191FJ5EvlY3H4W1cblhH92g4EqAvd1e4l2S73CzhIpesVIMaVxzjH7kUzgxB1dUJ9TRqkjghH9egJgENPnlSW+fg59iJfThF30AsnUhLHqIylUSKh96RIqQPwvYbfKiA4CQq5FNeyTq9nkWkjLsh8ZCYi6S4wXzDk8MW4rPpgwaoeWkXEKpmhsuxNApSOG/JywVkXHyGaciaVm5IGY/1hMEc0ju+2Zp+J2M1B50vDVHEkW8ZA0BJZmJAMOcUnWDY0CPKTUOuUs5V8rQ9Ew7V5M9rLowJcCDDVRKt0NWLiwtwoN/nvNCaCudeKp4qKRozIg4UazYFexVsMkHeDFkkFTR7k6E7ehxW7mFxQdCPZ+flvuiTYIjmalUotrTUBptGWxjHER6HKzHoGk4mGE1mlO+IvuI2YVKen56Wz89AoAT6GeSAhasxgG7jgvb1bvPh8XG9XtEvxhPJwF4/n+OuK/fZrfUqySoscPChHlcMW/U7HcUqUCHaUQY5sNSDD68YDDpywjSZj+8bDlOTGuTTBYpXxBnDDQ9DIr3efvjtd9//tz/80/vlg4sy48Pscnx/65v1L5rZ6OCzdbbq9lyXGU03T5s//8u//uWbb5fHw5P3ql2UcfZFUV8uynDhGMylKzRAHSyF8QDznnsb+hIkMK3QZjzp399cv765umym8+Fo6p6UKaz88P7x7dOHx91i2TkM5oObV7evX91/+er++uKyMc7sqYUZGrDX/R950Fj7WVE93WuWXQ2H2U+n/ZjwjWbx3NQK+dN125qvcmLaR+Pcv5PN2YZkxObj3WKrxwINu/033/z162//7gNw/c1g3iOA9z2tzJBG5tDZRhiuGsB1kMNkgSezJPPGcbN2GWnrYqt63aGZ4yeydPt/6JI9yhT/JEuEkbXJBRZ/oEor6OI/Fz2itwM3QICFFzMTUZHaQohFYozWUdAkg3Xgc12uoPf84SABugHWdVCApb/MsHuj/s7BD0sftsfO9rBZbGDO2vcNbLCKSzQ/KzJ55GRPPLWFw/CAQQm8mLAoYqIPCW0ts6svSCz7iRy+is8yE7YRrnSOLlep8QxXSHBeBsEMX2Sj4c3qiBzhAvTUDpGsR/g8ga8RQfUQCqjsO65qpCe7QNaMDOzcwBWZXuM2GGLK2Xg0aUbzKZP5ZOY24OF4ZMjJpMAcls1KcN57CWgMEqdHyJE84eUeu+sEYV+ZEcXKOXbe1YTOyCoaOXgvw2PkwRm9c7uNu3t6voUR/jgpZGVGZsIl71knTz9qLO0jUJjDpKplczfOAWHKATQqD/irn8oDQNmO4miBD2bgMBViF001ck0OZHc58SficoqxhgMf4+sjipHex0UZL+mQuyKDGXHhdOczeBtOVRwfOPJb11mz4ygMWeUPJsR20E3Gj7dZ6NtftFI+2YeVRCmTp9jwj7rO4rkWDcPYOFG6/PQxUT8N2qN9BFIy/lLD7iz9X26njMyzKBn+ui4jOzxXQxgxOJ9Dv5u/7mwXu9Xzbrk6rDFJsKp/6A2ZZVyRqXuYNVvLqfSsHgs7ooiWi2afmdpFmd6oO8Ddm2AQe72x78BmWsLEMGt1XafhPFbGSbYMgZqZQeE7rZSG1iAl5tGP7gEjsvPBOtTEx9K2GBd06njAPUcLMK2aFnFLmxp4/v33JgloCYFm88V4z0kZxXUubm1WtOVMaVNalUpVbThjUkNVzBNAY3kqhXM5t6XeKn/SleW4Mymvn5UKMumceZmYStrcL1Ow/5hOpdkq1wJvU2XgQHvicGi9NEdu1r0Y5L4lhOEAAK5rzjVPVd27F9VShH+FTwCTgMk1j5UEhLQCJIk6wk3lKtFmnlPLSoGkqUp4rkmmgEdbX3JKeF4+pXOeViX386lKyBnUtwDlg7oPvBgRjS7X2xFhNj2dINSfpIIMnh5epk9Of5Wq/qetfpV+swIGM5go0AyMjA9Zpw2ojJciMufEftzBeltYd7jrjruDWb+5aEZ386s3r+6+/OL1/evb21fXN/c3V9fz8bwZTUfupO4cth2fAt757JKTdWv9nZe8oVQOtLejkj4iHJa58SpJV0Rv1TmLRLsaVtTXRKSVcPK+jEpqZoWm/PLcAdWs3/rH2i5EZU0siqmtQML2VCo4IEaefm3yy1S94FrQiqtpJISqyVUynJ3zOS2FafHnP3nwFPkKPPh/SlXT/c6pZmRrxOQd5nItrOw2DqMCsE540PdeBTIbuEcGx3c88U2LhB7Ov0ZlMmq19GWZsKC2FcijxJ9UqHjP4Dz3KoOC+FNIp6A9v7jiiMfMVeoQROFQ0wqyAQVRVAYolxTWcb9c+YhEYsPhbOrDOATwNC8njybNxNeCcuQUFFdPi+1mSzBJ4Afm9FKPAwAWJN3ys/U2u/xxlu/4CL8xXbsowxH0AEsTMoU8ibCK5vTu7W2xVO5oArj5IWS36tjjbD6D0g0BZ4K1zXYTV1HHkXIoBXmCUUkOQIiSojAKUJzCWyJVGDifz+kUHOADjahMIQEtR6qB3uPj4/v37ymHfFKVPDw8gC3cAxlqgiQVSBSSl6V5PQoJGgEe4kyUVAY4JPChPmk68ytaIFn90oSr5yOIEfaQqgsKkQuFlc5wqEkGDtAp0MgUcMp3WxdPEYJycFhR36sQjAYjJzKwcbmGMX6IHcZqI+OIGop455IgyhfiwEY4RqfAJwESbjP2gA9uAFcUp61DZCjBBbGzjFYSNo26Izzx0YiuAYj4jHaaBm2DPIJzV2lTk8sQXpQAkC7IQB1HeuRSkU8JVBfhUIYpg0ptJY5T+Z4Z+g4vfFYoRNYubWwxLgCnQt0ZlkstP22QoDT3h12WApDjl64ZeAu6znjcZIkE/URt4Fchg7ZLhS+Zcj5aoPNUxqwHTyBX1ApAhO4t90R/MIfaXN1u1qpORujl5WUtnlKRI+gV/9ETtIXK5KGUTqtC8cd1kxgHhhsaS4bKlNDFerddrBa6BFEJSghKGVPzy0vy1CEulVQAca6zv5tmJw6n4AyqgEIhWlkUYvlIk9pYChYHojBRfQhPs5CBKQhvjW8cHUOwlUGTUYOsGbSL5+fNcoUvijpYGIn7JizXZbbop/vfdtiXhCFHYv68qVfbAmB9udgQR41YZDcQ/UhITCsS4chZzSAAJ9GOPKjCPcsVt6tmzADArEscwJ/KoE2nlIQfCEuNwPjgVAz2w+6+3932v/n22//+f/yP95sPw+vh5Gp89/r6iy/f/O7Vm9vZ1ayXrwYxcePJ9/qz8ay/7X377fd//+b7p+3m6eiCDVEufAI6iG5qUWZ/2imTQVHcpXcdfs6cqL0Zni0JtHdRZjA83lzOv/ri/nf3928ur1/Nrm6n86Y7Wi5WP7579/7p4emwWff3o+vZ7Re3v3t1/+bGGzVDb+3klvcOXe0hPGaU3sgXe9SzLsUn8KcDEGAArrOjENaBJ5wUW7Qm3IaGsLTvJ41R7752XTAuSDHpTQlZmkFD3EEs/MOP371992NvcNj3d8MpNepRIJcFlAkY0AyR0pkGzJkFHUDldCC8n+RgNPgGQ1+czz+UyF023lN2Udk1V3c0qH4oJHSkA4e3ebPUt0efU8kNaLexYEf2/UM2jGX5VIVKK/iDljhQ1CXlYAc6MIxwOoNwQaDhmj4ERRWtQTRH/02zZLyL2UMhNEJHXAyCJV/utduuduuV6r5Yr5836+VhB6NX+8OS+d/lA9cTXOFyr0YtWQHH55JaRQmT8mPOcKT7B41mEGdoUA30RN7NuMUDCDCgk9uhjQsSm2eXCP7wmWWLqyTuOuE4OPZ9XZnf+HIRQRXhp2mJ/zToHfAvMIpD39ddn1YaNf250hn6Xh7M1Gg0GQ7y1JKv76EX5OVaIB2lF6hCOBzVfBls8BJ2OQ7AFzqydgIvNTzIC3SVm7yBOhA5unQJthSg4Qx3WCaqYgmyhKjwxJ0yXe2XXKoR2Haj5olMzyfwaonJkBzgpVGJzbMoc+z6gmEzcJ+feZCkD+wMI8IPcrSX+IPMYLjC4Cj6EY8XQkq50fzqxT9Kl8k68zVW0akTv1Sh4jiiDED3TZD0ATm+v8lFMYDJp8yF8sTkUSZWx1xuaQaHZA0wWvbkCjUSaIhifrkAYqBechY7IYis51Xfn516NJ1KcvxfaadMjmZaUhAa4vfVSqUhHkmoOxDyBvTdqrNZ79eoFJd1fLDgbrAi660YZOzEk0A0ihbw5j2pn1XdKdN1+aXbH/eHRAlY4rHuAsOyi5XPiozDN1ZNhXSwcnJelNH0CBSMqyQaobBculPBOj7zeTxsDj4niZOyWG+w9fHeJbRVEdwax9hnUivxX6XYRHnHoYaueihG8kOQEmyKdoqweSQRiGewlSnJpGUq8b+da5LaTP6E9HSVnGBLoUPPC338BPNfn57Bv0wB2aa2iCQJ/PkFhEqM/DZHAmgSyGhfXdDVKsVO+XCEj2hKpTirKm0PChFiPoXfXj1D9SpY8cfGyq7FtsqLeyWXyKZNlltHtnogpX6qmwEgwBnybR8f06lSUuWrYSvxpJTqrPD3xKZIucxHvDXHnufnI52lWVL7J+mkSyfI5/TJ6a9S1f+01a/Sb1WAC62OclDc/M9JqksXmaBl5oj/OOjsCQV8UHaw64wO3dlgdDlqbmYXd1eXX7559erN3d39zfXt1cXV5eRiPJwQbPU6o/62s9nidDNphPFY9nzxGm2o7Zs6Z1gQDUhpeTCg2CJSHmdAyiQn9STyxVFqUZlT6lSLcogLSJ3unFUcLgY9qYlz5AIB3hR6WgOIUnuxo7g5mLU4o6eUqyby1VGVk8hTgj0hHzCkuhIqUICUkKmSnLY0ppbNyBeqdE+B1CUVcEwblJPXQSR42Ood4ryNCTK77iJx9gp/gAz+WFLIohDHjoglizI4jb5TxluRsCg97/y65BrHbzqdzPzacctJ/GACDwIhQjWOdGrt+MccYR3VRs0EfGr5gzp0SujIKWwlXwR67yseM1DX2zUsB/UKgIGw19V1wQzyqUbYRuICpjo+sESNp77jFh9VlqEvYXv44FII3OHUuWLg66OhCdLAh0RGPqR3GEU1EqcSn+gRFlECM4BWhFOVI6BAozcwEAUOcshN/vFk5ssZIcze1z6zuVwsN6s1EJAFkIFGUEd3AAfZBKQu0FBSIS6nHGkHq11p6vfJf/jwgYAWnnBKvxBVp0UCp0AozKECCLUKRuXClkRfhSqVwY2aHO37rF3RtKwStI9x0YoSjvTYXs3jacCpJAI7nwIjX4hV75wWYgVcmdT0Z95VJxGihMuqrtoLWqqc75L0ZR5LQC9XBL15lyRAoKTX4EWjyt6W8TtZVk8vgMUpx3EDCPIqqtKXBt8ukX6aUG6/pxmUP9ud774FbSpbLSuMLj303C9T7KIhiQxI1ZDjlEtUgGTXDpoGGQkwlAIN7pFHaejrKAqaC0YQ/1XDfEd872rMxmCO5MO8WTckDqE5FvRko9DNgkae1sVkAFGHAYtmowlIRWyzBWaS5x/oE2FBPm3BmGMt8AGHfCVQhZattzbd+kQrEsDhC+XUZGDCYkqoCZloI+WIG0yoybF0ibZgRX1O18s1p8UTMsUryum6lIdqDqvBAKKfF4u3798iFdgCIZBohB3LAHAlVdZP99+3/tB8MnUZFAYCB36KbZZQaQI36JSrrVpntNILQIpqXcjEuZTXmhYhHhBgKCyGY/aXrf671XqRd9/RbylujeU1sWkWc5+Xi9XG23i5W+wuPFcPwzQQIdE7nAF3SkhASHnfV5q7WGyCM6kvOlRIfSGkw4SpfeznGIuD/rQ0qdLtir8k1wJTeMVZtAup7AeHUX/XP2w6f/3623/6P/7Hw+ZxcDEY30zuv7z76os3X9zeX4xnE1c4gIw7D+W92WjadJr3P737+zffv318eD76JJVvZMkcwFS89WUO6HQCJoeO0z7H/HVhzw0yZEAN/SEsGPVHzQC9mE5Gd1fzL+5uv7q5fX15dTu9uBzOtsvt44fnb3/84efl47p3OIx7s/ur12/uv7q/e3N1Mxs2UNFXFs720ObNWMQ3Gh4HhndwAT1BkfDPHPJ5zHNzem0Z5DhrGxT4xl+T/DSBEW2ZhhMs6C2OB+OJ35MeXUwvGgbL4fDT2+/ffXjL3LjvbQZTlMw9SlkRyIIlETUdlFde3qHqGTUAGx0m93+5PMiM2riJjOQqvm+5GRnOoOXeGXFxRqjZ/MEvNiKrM4MB9blgX0gWBoTVzvCGRtKo0sZQUBnpu5yDTjsmTKqUCgF9FPHTZUFVQjM6wvQUTTOecHIskSnKAxWGhvf45LtOjxhphaXar59X2Krn9epps1nst4vDfsm07lpyXsKaFQQTPbngpVuhXqVXeSWPZBTyNIiGyxzBJvXpEiHCUzgSlsiUXKHsCBWe+p5cl6s4dd6NdQoT+yPE3TFaHBGbMmBdldBpDBL8Z3hkqWjYOTKPwcBJtzf1tTFYu4ummebbVb46cJTlGHg76GO8kLW/ZGSIrJO3UAk8CKMQhrmGQRGDI7Q6QisEyag8ZHkBCgEi3x07cFo5ERn0dJizh4Q4gfBTRU3EgYDqWCOsRn9ukMIQtcK1GKhlNNilK310m7vZHh2Iyhh/0emH0yzWcJU5yQ4cEEFbRIO0I928CIKx83KGNHQAxjnarTtiqBh9w+4WjXc5kpGahTl/3Y21fBkRdmAHrng4QRrQeaGPJoSO6TJMYuJWD+Ui9OU9my7kxDCKhzNRWSCPcjo3iWWqpNENxFQllTlsIom/LSTKvgMidQKVZKen9L/240uKPPGzTPG6Qx1G++SbLz/CiVBwdCUQRLY9DPuNtl31QH5KOpxS9aoDwcvp6BPZLLZmEbQ/bt8p0y7KYHW8j8OUjYJrjWoFVRwyG/FD2Eq78pnBxFMzoUzUCYwMuDjLqzcdgg/34B0Pi6WfIcDFBEHQEYq4ORRbhvwyKfnPJc0IxzSyrTyy3FzxxREgP+XmKYUNZ02yMsiQL8m0FaOSXK2O65h+2g6SC3QrVh6Ywil52aZ6+i3sSVyi4q9+Nm/RNlM/r1Rnv0rep5L96U2arFQDMPYiNsJfHyNNuQzP/tfTMd2EsjR9kVJY/PkFHc6zhZwtqzHH4l7JRWyTNKDygjpypJqEdx+TOGMjPPyiG4pDcvuLEocPWhyum+co0TFotEmRPQVWjruArKksR2VdnCoKz3+SSpcK/bao0ienv0pV/9NWv0qfrQDuyAi0NBFcT/dFvNSKIAV1NPjA2enth1jfwaHD4J10h5fD5v7i6vXV9euby9ev7r54fX9zdzm/JtycNvNJfzKsL/7RzRbX+kDI3M4krnXQjUdGshM4w5U4haxCTpdwETXAzOARxf1QrCSn8CRxM1hjYIFchJ6RValKAFVhA0fAIYsCRTkOO9FFLcrUOAIjQOVvKDfQzW2xpCohkaewyjmleYuMcrTHupq5o20bgqtKddFCoyGnYFuFHNvT5C3N6YkEubFZ16MfhqA0J8YcT6Z5+tcSmIN7C1I4QCM8HeR4hFIjFhehxq53EHvsQhcektHX0ehrNBzNL2bwBLUgBgMywQkhCh6nd+bz2g4QBhmiRNpSzinOA7jhMXO1PNu8qGI9m/qYA0nOhBbyemQ43qMh8Y9vWslTNth4Lq3WK71M71pFiFjvJBfxOt3xJDjozQEiE3xSeKNDQR5KgYCxQcxERGAOUdRUYQaDWV6RSwk1AUU5FcBt2MVN56wkolDsGog4H0x39Vpi3DiC8/Ch/FGagJtbPpDEur6HKyYkAntooT6k0R0KClvAoVCiFXU4pUfK6RRe0YKrVX55eQkODw8PMJme0U9qcpU6QAMmhFAThnNEBKhF+GR4T00KaQ5dJPKUcApY6SIW3e2WKzztVqVpRZ6rH0PuBP+hOIPicIByKpOnJIPF/QKUFC0FqrooBMAgcnA4kKdO5BN91lfE1XMVTl5sXUBboYdw3mjd5xR8WmWISvQJguO+x0XObemyjUCgL+ihMygHAYikzpYYOHm65qo9RSuEQEvU9DRC05FvvxZcDcgMRmIAAiEACiG7QooVJK5WoQSmCxKZWknUZBmtMD1VpNH1jnjP1w+5biq5AANXv/oGc+iGSuBHOTDzVoMRYT/dUa6qZQlJJvb7YZTPP6HNZNAql03d4bJZLlwnQi7CHA7n0xn6AB7kGek0Z0jAYerQC5KAuVSAHF1wFCZihZV0SB3KySwWCwYm/ZagKQdxkOEqeZizXK8jSscbZO/yTejVet1MxlAJ/0UbI7DfPfntqSeM+sgn5pgxlIkoHQ+Mmew826mRUMW5D05kFOyPmqkoJFz1kLWzIjNlug90UtMA6IFbqWuxGcGSRwLiyf8oJ9Mr3e9h8nan6I+ucNU+KZd+t7vlsy86dixu1k/Pzx+eHpcYSahzacbV8OxKREBqpUJvTQ/jTnDgxQWYtl4uwUHSThNQrRG19QFUw0TmuzznszmaTU0BDaXuxQxiB9FDStQsbRzD+DjYj7o75tTu377+5n/88X8+bp/24+Pkenz/5vb165vr+XzWHw0P6CiDWhVgTp0001lv8vj+8e9///bHd++e3LIKGbFmdN3v7GEYJfkUsWMNTCTLP+ITtuftkW4GGI17UxTuYnJ9M391e/XF/d2ri4u7+cX9eD4j8j30nh+XP7/78M1PPzysl8fpcHQ1vfri5ve/+/Kr6+tXl1eT/vDoZxChEBGpsb3GbTKDUQOqsRkxvEQGHV/4grq6SL30s/HoMGPE9Qp3PzGi5BXyZlDDf5eZ+AfPh2QdRYxEJsRRr7mcXY4HTAHr73/45ud33xO4dODRmFjf1zwx/F3mcUUGS4EI9K2DHyoZa0LenREG3FQnxM+eOxdtJxgtEHBFJlu5jGXo1KVV9BSFUQey7mTpwNUnryJOmdruzXFgEFMNmDCwEMHIkRSL4gB3XdrFSsOzsjP8FJBaAQRo1QjFT1NIyE3n1nAHSpAg5xDlpkRsInrUHez9lNTR55QOy+f1crN5Wq2f15vHw45gyXWZvd+xclGGORE1SB+ggMsmPP7qk/s8m2oC9jDMMeewK4UBL7kZVWfU6py4lqUB5KfN7B19DQ44DXxTm8Mrj0lojflhlLo+UUHNwbGrWQRtTpERtKiwrn4A6DjoHpjJOY6Onabbmw58l+9ocD2d1KLMuBlOBqPJcMQc5tvK0Sskg6lO5yJieKH1gpLENZo/Oox+hXTXzshIay360TXUQyD0IFbldBSKn+1EFvyw9wZBLiGp1HJFcYh7Rp7/lIsTnDRiaTHIsRnYX3Qta8z4cxgdiHRE4+IwIWa3WCfwgeEkBBhVw2hL2BLgKG5/6AEkhJzSa+ei/PXuV/nY7mA3q87E2fTtvH4S+2hA7RFl6ey35apLk+tPekT9I0rrXqMoIEd+aj4UcXCBSS1AXxxPKiKoi524l7aYVY/K+hX+4Y0xAlXKUjkaaRx9E/miu5r7CzR5GzlJN7Bg3P9iO2UkiaLiiFq4d6lRHSzO4Hsk8oS7sN5PbHEGdxlnOBvbA3puWxcCEaextPGVDAv4MFfZOZzthbzq77qM3w5r3CkzHPV7vvnKRRkdMe2P6zIOE8cxnSlj/kINIg9VKqBEU4y4Q05WYVwaAhFXDbD56+MOt4+J92mxYr5mUnbWVpVUZgBFcT+ToKDN/TKBi0f5zXjIn5aRyUmt5+FnC4HyyqFP+WuFmmhLMkIkySuVtNqfwHp4kQvNnpHAgorobHvCBeAV5ud2n6bfoCsA2wbnPHzF7HweTqo50k6tKmGDcjOqKIgFC41ar1w/FSS1jPklSrla/FGRzgjTlRdzTKKMY3FPhUyRJW2+mChD2/JTk0rABTiYvuiDlDqVTap8NSm5p0CotELZyTsPpqfAylGntx15TFemErjVzxA+poJcomyLKn1y+qtU9T9t9av02QoUOZaSsSNYFonl7JRRiJ4wtXhfYEsU3m+Og2l/OBuObqfz19fXr++uvnj9+tX99d3rm4vr+WQ2Gc3Hw0kzGPd23T1h77532ODfxsIDE1dTsE4q9udiuxzTKakBUL3LRgTkpHHQuEes8XPKGpioHDOtSXBCjeaUI0uJFeLsVoqT69sxC7jev7eOjTeYlSihRoB5rDoAqzzQKpEv4FVOF5iswserTgu0StIgmapy2trknGiCP07FXULrKiyweUWjeBTmRmYEeMQ67lwwUqMVAHXgxmOCre3aKIcOdPFx80K71tQnQXx8SUdRp9dYxV0Kaxep9ZBGuLy5F52dMvQFyTi+NK93o+JyTvPWWCJ2jlSoRRnK6WUw9I76efkGfsoyI0DfDUF9OIOgKRGfEb6EN+HBk9PrqytvzterK/Z+MRpOOsxrbMqMTu2U0QPO9hkqYP+ltDQkylEaoNaA3rEDdwAouxIaFQ7X19cc3QrR6cznc+rX3gc8J9uGXcwkLdgk2sI+aDfWjRa5gbfXYd5zOy9JVunL0GBTexm2W2JaAjmYQyu4intNnkvkhZ5kXJH438prtx5QwpFeYAjHh4eH5+dnGmbjkltgaE45pyTyP//8c4lmuVhwWgypBIuUwklpAUvilDokoogq4SoNa62napKvl92AGxCqztX1NUcKFV8W3ahZ9SEKxLhETa5SKJl5AUfVKU1gGFgnWxUUa6k0ouHYOT4n6KU28QoBqt/vIYDKy4OiTu1rX2mry94frDY+wUR39AWfYYJmpN8Hc+AhwLqafu2Y+JQMQEAerABbCCM7qqlOGbZcnc/mMB+toF8ShTSECkAho6srH9OjO065VAigYfRR+MdAwbHWjWZIoiSb7YYjY5bgv0UJD9E3i7tkhvICx5d+jkZupXFQuEQCIFlGCsJKq7ZZ7XaXl5dX9e7n3e4ZYQmvfV8JowA/R7af7M8JhthCAjIFK0CBCfXrEtkqoQ5MqIEMHzilHGhVs/JUgwhKSuUoqULyBYRTGlKf7lDg5Wp1++puPBmjLtRRFbD0e8c7sjMIwPTBo9Xajyb7GezD82IJktPYFvgjkjEEwGempguRwZLV5pfYVYTFKfRi00CM+QMcYKPA3Z6lLyLrMTHbHX7lZOS2BtAAb45lst2IgV31+aXN4+L54enR70Yh+gxhRCYm0ZOiFHgwCgWgvKjGuGHAVgsfsaGEytSkPrLmqvIwiT9/qOAVBtqYOJGkFS3qaEqeDKea/NNmMe0Tri7h9u443Pe7hz4O7t++/vq///F/PG2fj9PO7HZy/+XN6/u7m9nFpD8adZjYequnZxhy6LsoMxlMnt8//f0v3/zw9ueH4yZ7Vglyj/S3J8Q6Lcq4tSY4OGD9i5OTtxfhlg98rGLQdJtJM7uYX8wn//D7L3735v6L25vb2ex2PL0ezyed4WF7eHpcvP3w8M3bn5bH3eDCzzLdvrn7/Vdv7sfT29kcU87Y8DMtLhf0fKfLxAdKUEFEjgjgvAykQ59qHMMBTOLi2ZejY/SIsOFiZgo9Tf4MsqONtFtvKcQIMjPquXiLB931EwMX0/moN9isF998+7ef3v04GhNMHzvDvW+CyaYJ5k3NgcKEHRKOFEhxS+Lp4ckZeXZ8SU+D92DYz9zkRhma+1U+Ru9gyGXXYQoYImMEunjAKfiT1CKDFrlsEGFPvnPBdy/AfUAkoT8MQiFlMEKmc5w/3R4aZmy4TQMAgRbHJoJDx1Alj/GpHHc24h949H29DvE8g96dMljtw+PjYr3dP6xWT1u3yaw73Q0RuEzmv8qXVQvwUAcYmqAEHpypk0Es3ahCjCidarozKNf6kCGok3yXmaRLbgTdXIyQikctt/yYlMNcEUperT6QNz5NnyCFHOzbR316LhMMDsdhx9+40/PD495uu2EidrlvhI0YD/3KVV41M4TNBqGuyEQwMlWU3CemPDh3x4rW/UC/5imWt7kOifIX7wFSHOio2xAdgGjt/6C2yfhwVh8m8ZM7LsRrsSJtpZMj8F1k0WlzEsH6Q3uDLum/ud0gKzV94mXfGOCrPwxDUG5a+S5r+KB0g9Xx6Ba+dCANUAEdlVys9qRmhTJFUIb9w+hgJLOfEqJcvmFedn7G+LtQiI2sFZnOtnPcdA8cEbHb3LMcAxMIC6Q+N9TwNzHMapgrZ/z1mRj1JiJTZSNHJBccSYUhFGhsjEdCi5fRPO1/VhhTTXaJfV4OYYEtqrlj05TG6hUiBZZHH1OTE//u9EntwDW1579KjsfPpbbZJ8lBqwZIZypxqB5bjkSCdYRI2Nb1EW+qwDR01RtM2Mr+SH6X/bAYDjA16kcN9aZllRzncgQbW+D8kn4FHXandxqqZ7Q9+ob2Juug6J+r34M+7gpzmzrtcgyDMg5OhjBHQDgpISNGoovajkkKs8zHNInedZhmcRbwTvit91tcTiZqX9F98NPoTLvUgQhXjhxsjJnf4l3L50jXYyXJCy0kB6qcsiboceRCdMXGJSmYwJn/T+OhFItLJImhbl2Wu8fM4DKZE0B7JWAFZiWqlGIyShxaL85NxXBpJKX6OYEYZ/4+l6hwzlTKCbBcbxNs6JVkMdTxog4jVssS4AUfPKM6qUSBcwJMEMUADcf4k5+X7TGXzkmSfpGqmI6oCic8JllXaG1KzY+gABOrl/s+dFfGN6maV1U46Im6pI6hRVKTtQp/zqrB0ULVPl0ELOznyJQS6xGQQq5ehRvoyVtSkMTLn8lcNXNIJZ3Qp7COEeZnUlU4Z16efjbV1U8SpQzstkJ+rfaacCB8I72Rw7GLA4lxPKz3/W1/iudx9ENLX97dfXF3++X93ZdvXn/1xevrm8urm0scwuF02Mmaa3fUHVGPQCBP3u59Xx7GPhYmd7z7TC4wibjbAM353nkr8pHFWa3Qq47uUULiUjwWp3YQxpPhWDKlfiXJiV2mPpaBY+XxuPWjEltSAhaB01oYmmRIORVwNZ0MiDgoAY0CAmQA4ijb/MRtKlQvpOiIIsvZacR738/AuKDRpJpT4h3+U1sy0psKmFX7pSipcKD1ernC6oIgAQ/FRO2T8YxRhM8K7hA0HCbmyK1jxh4kz6b+Q5i5szcA1na7eXp+Ig6BbCK1zcq9Ld5Mavy+NQwituEqPZJAZj6fwwoKIRxekWq9ZjabjScz6jzlWzb4xFwyxCIlbCPamE6nhNlFIKPp4oq4F69vTzl+DBVhEjgQpDkGMaRZEUAkdPH+3bvnD4+MTBxfCvlPBQPd00thip/RF20JpD0v11QD29XKR4sohw/gBjm1tER9ojgqAN9IbOUDJkgCIBgv1I8wjHhsuVqOjQxdbwJb6FIbRqPZ5RzuMkepLcZwoLOhAg2gBfhwHvFXhhZg9eHDh/fv34P/mzdv6iNW5LkKCaBHHlAkymkFx+A2RwQBqnCY8sfHR/LgTxegXRSRvJoFHepQgSPhNFIALOTDcMCSj8QYtD4OgJ4DBNaBADU5kodG2lKZJpxSAeAAJBEhk6ewMCRRSAXQK/ikYnLhtlg+o6ZWNuBsXIDoZYxn5AJUHYrkiMvRYWyBC4RZLIt5NEAbjyf4ENTc57kVxn6MxgHVZuIvkwjfUAg6tiGBjC5xxS0iRCNQIkvg5PCGajyB9QpXgZqwAnEbwO8P+utu18KfzKg8DXAg0QMti1hUhRKFm/fLUMglHwnUvde+M3GD126HcmZSw4xoUOMwaBZcy1OvdtsjneU+v3qrR6+pUflRzv2Ojt69f8/gpDEIgOTN3e3lxaUj1Kft+j/9+JMEdX3giJEFtjUWUFDkC2Kr2sySDVbQTh1wYIS6ArhaAZNqdZW2xCxkoIgjhejeea8Wp6XDwASrIhkHHQjghk4+Pj0BWVzydSrGC5fUwOn0p59++uHHH1WwMW5dv14vvdxgvVYw7fr2Zj6dgcxyseDqDBPhmjEsGRLl4HCCPfjIVdLJ6YIoCuEMtgJJ6TAOBmALkthttAUmUNM5DO90WI8oajYdpFs/1iJF/X59sdvb9aC9AKMF9RmiD4+PDGgUFQZyZAzTDCSZvCANEwozs2rjC7meF88oMwCh3VDKFWVNLjDBgUQWki1JcAL+YpLvr1EG5rAWkaEseKfgSYVqgmZUQ+jijPrVCxhhVdGU6XjSHMej3ni/Pv7zn/78p7/95cP2sTvrNhejy9vZze3VLUaqmTbETG7167ojzQ0ds/FhRPD6+PPjX//299XhuCDmcgrsySRirqHrzYQ76KqP/mhQi+uwgnnWW21bhuHgyCSC3zydj3//uy/4fXl/+/rq+mLUzHvDWX943B43i82Pb9+hxO+eH5/2q/5s+NV//vIf/x//+NXrV19d3VwMJwDarbZDguKE4f2G6Hswmk7cW4APTEDAwOh08wKg3m7rp9NIeAkomEqVZU1EDEsXK4088yDsQgmx3c5+qCha6T7QCZE4btjN5S3BIXHv+3dvv/3xb5v9EkL8QHQTpsN1Qg002YHjdB7yXVDd7hhdmngQI/zFDSGyx/Q4B2Dexm6Wsb3hPceYIUPRErxuhagqalcZ4m3pCAKarnQzFW2CEWIm/kNxliKkP5jF34YdmhfUyJEvcrZRZ7B2fY7aEg0hvoP+S3xfKrl2wODBFmlqZKpbOfq+XoD464Dsuzh1u/WRGCmPL21Xh8PquGe0L3zj72693+wIyaMPguzssZGAhTJKQE30ueCiA9igJ9o9LtLAFQPJN46Luy8VYqFW6lpDixtcYIz20CUbS/LAhDCg2wBUFpCXdkocl7kt7+wDvzDh+I/bw6Cz6Ww3MhC72etib8aYvuHVuJkwfnPvzbUBlxZdK3HviQLJQkwUXZhuLSz3zxjG+qI2RM7oBJ0HI2iAUG+noWk0EhC6JqpoWA55BE2VUIyB7DCKX+r6BvqlpaIEbkAvvyGOD0M+izIcXYLhUqejt8p1VLljNDzKrhlHCxWUPCoJfNhslIVYj7sDPjRYhs+w2dnJ02hI5qL8GM2MdRISLb/cEa4aZoPMkbnBhRgcVI/5SBNOaffglOl2HTfNMSXTIWwCM4XvigBkx3glTGSGcziIhSx295Aq6DoC+FCiv80lleGEMuxKktH+1KbiIZdKUq7hJaEKXk9FBRAAzuQBZmwPImoPpu0/kuzq30z2fTqazn8/Kf9sSuDp0E/NqgrmFiavgLzmKRlQ7+2hIkylWpilFUDpHA0A4Qe8aixH9+0iXeIfDQAKl2lEi+GFAl/8diR5W9yQzZmsg0kkZPNjchMUPDtlMju7Uyb67ewFf1MUgYJBhoQCkBB0BSpL01xl2eJVile9IPqw2m/W+XbX0se63TWdoBtspVkJCvE304lnHzOV5ETUICkl6kdIPVU8sSlJyg3R6oT/okwutUtjyEGFjG/P8scz8wojBTlWSs2MvJx4CtAWo1+AsTsufez+V+nUqE1tPrD9Ib6ohGUF+UXlcyoF4Zh/aWmnH+uHcWazrklOfbD8RYIJHsOfQrgSqKR1hmgShRxb7rWn7SUS5TSxJMpSOn2mggRwjjFWH5tpKykPzErnvJerSZ0Welk4g8a6qJQ1fJo8UxZlag1XtliB7EcIlWwcUq0R+HUkpfgz6Vzhk/rnzL8nUdXBRB8w4FRS6kQ2CDvvuYsSHwcid53Rtj8fjmeD0c3F9LWLMjf3t1ev76+vbi+nF+Nm1gzHQ/dfNsOBL1hzawZDHSj6N/GbIYmBI1tc4GdGZRLQK2WqyihuTS5dIws5GeZiLjgyQWMQKlSoEVduNKkqv0xcjV+uPSJvwkZtczs9asBkh5PnFj0sjf6Y3LY8izXxib1SyFTvbcMa7L9MbafSkExx8JRoWrXONUFYnLOgQ4IzcKeooE4bE7e1rEMFuIQVg0P1sBIYNpMxoGEs4Y3Ie/PHrb8iCt9AZm+szkSFw0jl8QSj2zVO8cmbdfHWhQmidNyP3MCnmQDzGRcysOjm5oa+KqKACVSmLRmiO0JaIjo95uydAXNCIGBqsU/ygn1cJRImAgQ5CQ0oHFsSJAINnuqzwmpGqzO0r4alWj6JrZ8HKC7QysaJ//2DdTfwCgNpgCOBvxDpWH5iJmBdP0osSiEUUUJm2ozRf1lVKZKhvBI9lvM0nU4hjVO4OBqPGM3gJ2nMjfQFD6U6UXoe+yLyh2q6I79e+dwDyfr5hghcpXf4SYZySgiAXfpJAjcR6XRoTqfkawmA+rVAQ0amBU9Op5PpmVi5l1EDWPJVuag7cwOdJE+GclDiSJ3qi9NqzpE85UAYBR8KaVUwldloVFRQkwQQ8tUvIrHkNEZs6A6JA6gIHzdCLICmJm/2O6ToTRMfDEFn3NUfXMZ0DvRM+M6dNjC0gNfKt3AL8B2nMM1OnVSMcmgjWkloCyVoI4mOSQnZHPaUgGdbL1SIWXEp+J9LzrSTqnKQ8h03KC1qIx9V+NoQoRrRhKu4HChnCvO8zH73vFkntrBf/ge31sLYl6Nc/aY+OCqU3GEm8uNI78ietgidMU4dneigKi2RAqpDvrSolrr06ns98pTY3cmy2Z2pDIvTVcHhlMoXFxdUI1GIrBluKCrVaA3wKnTYdt3aQwmnVQ0IoA0QrlINHgAd2qQ2LwqZzef8aoHVHjnElcJwYYGasSQr50gNbBEruAEQvnKkFwBKb4wcvcvt00in3HGJ4MLPypMAIa+OR6yES4DL5fPT07PPCD4unp8Wz8/YT4qNTfAVVytGKTDljH4KqowyR7VO4wsZFcfUiaBZ2qSXeVpYr/ocyIA2TYrPJQjDrQZptoGbkshVcA4VAuUQCFobuIXEmrHBXm/b7+4H2+X+z3/51z/+5Z/fLT80101z1VzezW9vrm/ml0y8fe9rYxtz98PdftNpbzzYdd7/8P7bb79/u3xewFRgAwnuMRUTuaC7WZThv9zUiwFXcodhdoCAAuEjkwi/65urN6/v39zfzIl7Ed++M+n1p/2ms+08L1Y/v3/44f27t8+Px6Z399X9V//py9//wxdf3N/dNJP5aNw3/juMDDPjRKPNo2Y4aXT6fZmXz7S6KYAQ4eAbKFA1FfjglAdbwA3L7EocSrjdQN+onssDWd9Bo7ey77gVAKYNYF6HUJYOhsB69+Htjz9/t9o991Ec36rrwgndZdJUhD2FE4nU2D96z4howtkBLsEBH9YwZFdQpaNYxawRukbL8IL5jkf/00pw6ngmiowDSOavii2X5TOdIX03FPd2h+wAoTWEOEIyG+r/0ARI1sfQqEbIhUtlS9yO4Z4C95JwVO7Bn4NjgVKQp5JKlcdhDt3hoY9HR4y03RwWz6vFeve4Xj3tNsv9foW9ypMHhPh0QCsocBi4PEDBkYHFH3CTUxJnLQjNimOib4h35aDrgktYRBOZTKaoip32JUUJM2CUAwN8wyMXRQI8BAqYDA0dWVICYRXS094fTNt0sQvYd4ZWv4OJGnuD/wrTqXLxL8Fl35AT8QBP9KWBzkpK4SL8lY5Ix2u54ACErKCURsS7HKHFlhZIElAhT7r1thRZGNCO8Dg3ii3kCiOLTV13LeEvY1iRi9tkhuOeO2Uagfhdb1jvcoyfKnZRxhUZ3TyPTqjoBrwmkzWa3v4IWDCCc/ItspfCispViRz5q4Z0dj6Eq+lJobtmoAjGOkCzDLf3YSUxJr9FrTBCrsi4ClDbK+QHdGQ1LQMiKPk2HSc60JaxshZkzMkxhSm7wS5/TbRybOT2mEYh6w2SEVNKsyQxtKGtPNUnkKGuPNWukRx1A8MRVJZZ4P9fF2U8KzrSSmFBXhTEYRC+g7qjyusqIgdVLXqYgvzyz+a+fwaZJaxL8ElghWHJEEHo1WP92kUZOxFm15VaDGVvMO4Oxq4unxdlCA0ybNFHtNF9UDGa6Lt4OFQdmjUwCnSwCgEefFeRq5Eu/O2O+w0e/54IYL/cbNfe1EQBtTRONVKqHypTPpek+ZcZklyJAnlszywHpVwWn0qqnlxKPp20+VYjPTK0ydAS7oUeGeVfj0UVf4Wc0vw96R4lXG+r84sS8y+F6fvcY9VICvzP/MJPfgXxnCEgz9gQY8utmNPq5VT540+ecCkMOmECbYVxzAM/si6zchTBM8cqtThHmpWvRLUA18AJ3X7MhO9mcmwvkeRqlA1kgo7TRP62qao6f5CKfFTj5E59TKmXTsK9JEtCHs1B9SRfR4HTOEpWyzH8i6NgE+rLC7Oen/8kVZ5j9XXu8SUHXqZzhU/qnzP/nkRVQoogbqvSE2ernGMZ3RjpK+2zDH3oDPf9aae5nV7cXE7vb2/+4cvXX765f/Xq+vbV1fxqhq+Fx3bwBVN7p5qRWzDzZlm5uiO5Zc27QfYNm2UW84HXsBsyjtLcYykquE4Kdg56j4kVtRKE+lGwzW4jU5M0O0nCjygBS7fkaeiFw9GdJpxkfmUOwacHmKdZlMF0cERNgF/+Hwc7QojoiPNum6oXCjlWXvjBthKXuFitKlEoBqlcuJGgihJOSQHQtodT5DGmdakIgU8wF+XC8Ycf0+l8MpnRbKHLukF+mRT7OB+azGJllg+ojG80mU2b8Yj6uLhAXi6XhCgA364NMOK9eHMYTaU7ykGALmHCfD4HCB4w5VBEIXnKp9PpqJkkxvHDzJzShCgUroJGESIXsrYEB7TtozaWBhSsJ1YgT2gEm9A92RTO0wxMDJNWG6noG/vVFphyX4lw5FVNMy7rZT2Awm4f0NUdFajGFarMZjOOFe6SqcLpZILSoZDVBJNBK+cHqIi/C50Qfnl5CQfG+HLDwbHfgWVoHuXx43vQxg/FBjfIgV7vtOfjKdIO+GwtARkSkSqnBLGUEMEGa9e/uEQoCwMh+enpifICBWeKtzAcBoAeaFNOfepYLe+gJZXIgFbhH3lqgqQsjd4ChH7X9cmuk3wBBVi65ir4F2Qu0YRTWtlZEtAoVApZzqBaVSjgJOqIlR6BDjUNOZU5cQe1nF2HPsDhlwsWQdQ7cjDU2FfKEGhiVb/dDpJlTBN0BwoJlzRKDjjJwA/Hox01NfAk6TSCtBe93nK9JEcLFSykiQdUZ2GCOrIiwxBSGf7nVECoTwU4RpMzjZRzBP3lagmpdA29XrWDuLXUMoRmtMe59RumR19vvF4/rpZZohCIExIaxPhAWNROQ5iDTnC1VsrQiefnZ0weyi+SIt0z3+8TjiJseIFYKaa5CgEtMmiw3W2fn3zxkJWztUpJyeEjoWMzJNzVGGaCaimiAhmUBy1FuLUKA8lARS3JoyTzi/YLTVQj0S+nJJB8SAJIPf3EVWA+Pj8ia9rCdbACGazQZJzv1SBmOAP07Q4Lhf4xvtBFTB8coF/mbXE7zciatGy2ggj6FQKqOMQgQKV1KAQxqYQKn8f0KRN3xMjWlsM+o7TePD0+Pnz4gNlCurv1eum357QVjHrqQCy8pSNK0A5fmpM3Xqu9Ph3pDi/GgyhlH4QuagZC+v3Fooz4h8OnQltRjcoywJ1raia1Ss24hP2DLipkfH1cBOSAMjoij93OmvhpuFsd/vK3v/3xL3/6sH5obiaj+fDiZnZ3d3V3cTkfNr1tJx+52BOK9mZTd6J0x9N+s/2w/OnHt1+/++n56ALqYaB9NpwfuFGQvpz+Wxcgp4hB0w2eDBBf6dFMBuNpc3F18er29h9/99V81Ey7vox3innojTbLzYeHpx/evf/m7U8/Pz9Mrme/+y9f/e4fXr95fXt/dXk1mo6pu3YlHV+fH2pBBDBoRoMxEZwyxCzzp5uPRmAZUAb5j7L1XMsGGXx7eAMbYBqjiUJMG+WcJTjQrUZe8h7J+O3YXnffmY7GKNb333/99t33++4mizK7/kgrbbc0K9nEiNTrNTaH3Wa/JYLArLmfgEnB/TV+IqBGGWF0DKfPxHFu9EKpo9pYBR66TOK45bT1z8Ng/mohc102t2au66KMXlfQcQWEttFnF0VoCUHqAW3QenRWHkGse2X4g3HkmAdnGFOYkp0PjGtGURqAxL9ynYT6+VYDk1lnv9nvNofFcrtcbx6ZfTbr5X63glP6GlowcVUdwABrAG4UHMpuWV4BIrgasxlOFb1YfJBCtoqylmZkmVND+XJhgHRwQk78xDLBqmDbCpx60ehbVVSmGlr/ac5rRYaIr3fc1aKMr/vtdoa9LiN/0J9hAtAvV+SGvp4GbITtkh89ABGw/OgdsP7kb/6KY/AwbDEOlRBvrXEpxRRCiRLP8lwO6AIKqinLOpoLzfTl+kv6SQTkQkHAu8Liq6ndh0D860uI+4Om7wNW4Kn77CqSQIiU+Q35+QakFmx202Rphr6iVeTpgVncUUCP4am98ScappJpa5QrKu5qo7bz5GiGqwwb6u6y3YHB5a+bb5xZctwNjwc/rEsfIQKWQLrRumbQ8exOHwooh9vdQa0nyGPXjMzQhzKNoBVngZIzCqL0IPXBJvW1q0oIZbGFsspZYiz+AElxIBQydkMGPCJm/iM7EPlcCpDPpN+8cErV9iOE899Pyj+bMh/AhKiehFG/GhRVFKPQdZGMjwrmVqPVrOiKWLRTt4NqlFW3sFARRmwcERcyzRtbSNVn9XiKx+vHfxX6iDI5QlyX6buQ2e03+kh+Nz5mLfbIuS4vfQpzUXG5bHJ0UqgY0wnHTLlxo9EvfG6cZAZq54BVxZtgPlxj2bMu492ILMoAhfalKL9OIf/TTOXrDwe1rU4c3VEdWNFWJyOPT3zWvah826AgpHbsQJVqoU7XAVY5iz6W1X+ThTA6AmzrRkh2quqnd5ueGpBU0s8lLrW5U94jM3VyKQaO/G+vfg4MZVKUfJkCRxFQuFC6F7BccZCEVcihRZJ8kr22rBL/c6K2DA/cQLIJx/C9hcAhV0yU20Qh+y+K8zGlp7QKnudOOVYFkuVe+ZhOEk+Z7SUmoKqW+db986ZXBpVDwKs5akXyC2U5FrS2/fn01HvqfSadK3xS/5z59ySqOsOaEbsgaI6/ilJpujTdJwTd4430x8f+zXj2+vr6/ubmi7vr3335+v7V9eXVdHY19bvXg+O2s9scN4zBY88n/zXXBOFHN9hvvPvoG5/oDshMxgreCJvR6c8TRmacVKiQh0mwQKIiF2SIB0QqPcTmxJ5wRSraBuFqHTPhGGyQNFDuRHbjevl2OAkBpgME4VSgNgeAUSL2dqdLRDqX2FnQO+erQiVt1imFldbMFSGfY0vP0xcwqVPAi/BqQmRidebCpF0SM+eo7ytg+IehHM/m4+lkm+UVv4riLA6+eAa+qAtcAUXwKZ64KM2QAA/rulqvF4tnIBtoJa71paqDwRxo4+bJ13yKTMXeFVkR9QGK+uDAaTBy5YWYsRm7joBkqcMpFcCVeJLeqUkr6XLjfaVNMzGAhHhOQJWaEEOnxJCIGTSIyAGFaFAXwkIXBGFOIk8f3/DelHFcAW+5unONxneFuuniuFwbQHKVK+AGECoTN1JICZznCMJkCE1hMzMGnBXVuBIlmtIB1A5Vucqngokj4Ta67XpZFhFQGrqvMA9hgxs8oZenvIUXfCmBmuqOcpqAOUeqQfJisTjjY83EFYS1tSsBHGiFRD1v+wAA//RJREFUZGHXfD5/9+4dFWhIOaA4VgYWUAfyaUsCFAlaSEDmSKFcTQIUmlOXqAYErgKTS+dWwCz41OEISzkGqrpKTa6CIRnaFiiOSjl9OVNnRAkL/ghEEyP85O2VIe02E3lv0IASott5uaDrI0JQC4gLmMapjxTshebuIBMroIllcKZrum29yojSvlpk+nm8UYNjtagELWGXwYDIujEEPaOYq/RUvRT5JDqhAvVpTmHl7TpA0C0XNepWCinNVFb8Zl9Z6kAGXwwr9V0526yJeXSPcXHzmhsS1BVW4IP7IyfFQiWpsfDdd99BDqfeUzIIdbcapgsVWuW5s8k4jw1uNr6qNjuVqI8KLReL4o/0Zqsa0EGJjsjTJxjJgjCwSCZDOaAAy5FCMYxW0OTi4mI6m1NHptUISgICyJTqUpm2Eh4pMIjJcCJv0xcmCvy0UeDT80twDB8YiHZSB7caEhjRYrKPjTp9LKyMNXKFPdKlqTMOBj6J+rnugw8gViIjEONYyJRIFa5v13YdmbmPcc1cQmXXQJnmcp93025pyVrt0cdnmDbQVngoBER62n9Uat66pYwAwlZ0NsOnrtmlHZ5HogzglLzixeCOJzCFq2BIQzK56SBwanIouVDOX6rs9ht93OWhdxgcNp2/f/Ptv/z1zx/WD735oDvrzG+nd3c3r65u5810QMi9dWfQcDzpzidMTZNOc9mfHB43796+/+dvv37Yr5YOA+difRTnWI+Mlnb8gjODUT7iiKOudeyNJ2NEN5008+nkH7/6nR+4wcAcOyPiwUPn+Wnx8+Pj26en79+/W+y391/e/+d//P0Xb+4vLyaX48kUWPvO8pmhsAay2oUgG5p6qx3GwaYxlhDTscNNdwpF09B8cDOwDmcYQZPJGDxBk9kO2aFMVECO7hpAczDMsB21wabj4+zFbTaZrpaLr7/5y/vHt53+lnhx39tTnWoyOdYKRUEKMUi+wG213Yjobrs+4NhgSnaEvwaiQwJ9Q+rcIHJVxhvIogPfYGi5E4ypA0bHZYDSES+p4oqT/+pSDjGICIEoys9TDvAiGBk1WCr6UQppkkUDkEVuOlDYgsATLJ5oj9jbrefH7taH1tQpDCCAvRXWcy1HRMDv6Dpxd2e0vV3inu1Xq+1ivX1YLZ+36+XOtfI92GC3cWTx5WBTeqWtCKF8WYyGJgnOdpChCzA4e+qQcbTC8yEXdMZqRpagSHWvkLKqlJuC4Y4l/tz7px3QZLgi4MoS0ozl5ijnpL4199CWFYT9rnvcYqWwXiNfzXIc9rxDNeyiSSA88JZ/bEfkzKASbRVIzgHQf/Il5GFbuKj6k1rsIFCcoBlMwApMXSfqYrIJZpxJvMMPE0iqBtLKYkrGsLCVF0TCNqqjKygMTprr424SG06zfIzHUN8jdq2P5rHzwFTXslMmCzF9dHDkWkxBziqEREmBTzPB79hAR4BCUx0RZ3iqtrnuIvPcAgaT1Q8UJfcTuM7RPHOfL45RBFbI6gxMPg67h4yxaCm67XQHflLkah/ZDJFiezgng5VyOK2qixVoq/Zw1IgRmbdisFa0RDHzz0rSUq3V4OgJ1/EnOHP+xaBKP8ytFSnf68OAyV1lGY0zG3b8u5Nd/ZupRTdH0/nvJ+WfTVAfvJXNqSoEW5i8bOFM2s3IFEWLRlWSX7LVT1s5CAHICezI+OkqJ0Y+Mt3rbp426grNPlvYgKkxAKCIJEt67pRBz2qnjC9m0rb5lHA0OouBZHzUUGOmpc1ScwHKMdAlDMT4n/HcwedlzuK37zBn7ddEHMzqx8Nys1355Vfn1tNOGYDpjJyI/Uw6s/dlhhSeKP2UWC56ngSrJHEKn6kJlpVPsm3lVEg1ykSOYupQBvwXReZzbv3KkDRdXmw7jPQq11bxghLNFQVbun4G8IskTknnU48dd8qg2OQVgKVCsYYngQtkTVvy9Seo6bnYqcuZ0IMyAC46kHqhOuqXFknWSWGdkj7mQo5sp+MTthRybLnXnraXSMKntqrSdlANk3W+AjinaCundOp0AjqxnfLVijmKlT/yCllhBmuRhzTd2Va+0qNt07syBqGbzPcZEUANfZRXZeVTSXQrk3yVpOAXHHiZzhU+qX/O/HsSVUuHyYKNCHnmf+YMJ7C9S92DHCeDZjZo3syuv7q9f317c3t79er13fXd5WQ27I/df+nm2wPuP3GUDyNoRfKSDj+tsXJNFM8We6+pxBLXogzsd3p1OoDtCAsCnGKSYFFxCaJw0zmig8568WK5hBBHYya+KObnEnWqCXl8OzxxZGFoW5sOnFT07cmrAEb3JuegdGrvipmjXZOqkFT5SlW5MpiuypMUeJB8kQAutMKNY0EBjTNwK+33BAZmkq8S0+6AH0gB1g0/YzydYCCX683T84L6+Ic4p8ziPu3uXaI+3AesPZ4WZfqDrnfslwtg7HY4ZQkGtkZcV5fXeLpc1Qtgcs23gQhdOBK6UAIDaUJ9juBSdXAkCP+4VKfkd5t8KiWQKdRjzpMmtNrtt2BCI3ADAgSfl2+iM3KYwAVkBiPcDzlC1C5fslMmz270XPU5xca+LiILbRxdcaNg70th6I6aHCmnGiTM8tEiphfgkKEQqPCHaYirpQnMOIiES66I4U+jZr5DsA9jRYFoYTLGpUKEyIlGKDB4rP1gy5ofVJAIIx/yImSYRl9GdElA8zQvcCn84RVgi88kSohsaWhf+XYSiau1jYXKkEBUzCVqUo0MR3gJpUCGk7IoKy+QyWn4Z6KEI3SBBiRwle4KPnVIwAGlc55EBY5UKA2stS0KaQsQwm9C8QJOHWrSsE5zjyzj1/aC0h4KSClgcykrk2Pm6Atl0PTtxtsoDD+uox7uC5mMW4Ok/fZ4auL9cLDlqAuou5AS9EGC9DUxt7ZKQnPEouMa8YgxAO1ZzEJb9DXQTNiyVILUog0MtHr6tcdslyBRTh7aYUXxHyB2pS9uPyhM9lJgvTwnCohJMbAXOzqEyOORmAdXGFIdkgDF904vUAQ+E9/ZjTHFRp58nk7n62+/AUnwwYyCJ8QjUFiEFJaLBUKf5rFBECNBAu4wwlDHgIl2HY+Pj48gQU03yGjbVWnKqQCS4pDBAlGlG1S+ubmhl1pzoWsu2dF0ClrL9erp2TcHNeNmOvN7bfBhiW1dLbEqAARPxqAMx0aNRoyikgh4MdBgEX3VkgolRo+IUrx9ZtPhesTKuYwIAVBUCzSKAy+fVq7pCIFqIpx3x5ChTuABJoKLeiD+dmrPopAOZSDAbiJvjOQMy9brojxaJII+PUJ3CwKf7igZDpvoc414tzAwfTAkBW5f9Axp9B4Dosm1iKqFc5J5+y1FOQ0ZzlDf+fyCI5cogRClw3kqczSgS0pDfjjcG4WxYg4ddff9v339zT//5U/vlu+P02N33J1dje9ur+8vry+aaXP0BS2gNprPOtMxMMaH0dVg0l8cnh6f//j3v74nAsdZbmc0TEHGV/hHX/DL4AjMDWdRmZ7fiUKBmsFkhprCBqabwZe3dxej0dz3APmFLTT7abF8WCzfYgTXq9G8+U//+A//+R+/uru9vJo2c5r4hpfe4snnxWAnIjE2gBeMr253s3OP2GjQ0D3a6fDvtN+tgwP0iVbAQPhLCzgNV+jZSSTDE52HY4kIpSHCHhkkHroX49l0PHn48O7rr/+63D52GxRir/eTm2p05FE9cV5EEJrt/XaJkd5tVuSBjXy8Q4WEOr6CFdgKCp30/kfN+3JM78V5xJBdhQFJlZ8T/sXpoTPXO+jSID8xsqZWhBCD74/AJdEroQv4LuA8k1XCMYylrfMraO+z1UZGUaz5FIpA8wYlgGoQLeXHIHHWABwBK9V6h15n192uD9v1frne8nvy1Wi7+tCYThAxuTt3HJwYYQgh1M3aBuNXzoGY+Em9CqsDJzaS6jgALbxeOizlVSaqlh68bID46BqIJObXF4w7CNxszWCM7xJsukC073o/o5imB7R3L9T2sGOsbjuumOJ5brvYDqP0gxEmTOxiXqNcQ6NJ8PNJ/EIk4R85eApU7ATXTkhq1ck6wINpBZvxVmNOCgQshzoMplU808TJLfqqx5dcxuzW1pX8nEDd9KSThg13UWY0HjT1+mHcNreZYPp8e4eBL0Dc7uMeGffFAPm0OwaY0sJgEGxm1GiezJIseV9xR7BTsYNlVEH1i6pz8OkWeS5b1R4FQS1D5H3Xr3JkRQw1EIBxMz5SLXwgRn5B2FAdFuKkqa8OPhgLblSktYuBwIDBYSIQxSIYiQTn6jC9cwobpUtCYGlEwXXzacv1qkTeI7Y0o63VQRd45U4Wq2rVKuWDRmn+Ognrcyng/61E2/PRdP77Sflnk90qsapUfyvfYqOA5IglXOCvRpocciHI8qKGwItKlX++dTkjR9/CeTQxAqOHlHC0FmUCDmhaIXLRGMq0KwhMs9a+6HfAb9Ttjxk22SnjH5UaSWtA+DlCogEAiio4eCBNoyGiJc32p54d9an9wL7fesu6jF9q2C23hIe48qmNMI2+dUKD6KcJxp55+zJTqZSmVZ1cZM7wTzhVqexv8Vk9gq/JF5jKue1QOCaKTsXA+FhHDSefxidJmqzDH9jwsab/2l4opB1/5FWSDExq/3yaTu1e5LMoowK8SHXykmvnPH8Vd1nr9OtYrKtek2NarqpiJS3ZiS0Ro7xqM5U/J+BIgHA/Ismx5V572l4iUW6TmibsPv+Tzh2Roq2xSEkthBNAS6ptTuXoOQkXIuwfVQxM/a3E3cwbKQn0YlboZEB65L+pTgryCcM6Pfdujc+lj+j9sv458+9JVEUWlQXHU0tBMCtgOft+Oqnb9PqTwehqenE3v/ri6vp3935o6fbm8u7V9fxy2h9jjHvea9mvfFSQuL1YimombHZJJrvU8IOdLTJe6xhDYtL0io3X0Y7CQyjUCQsAxZFR5uyPUGNRSbiJ4E0GIFVSHHh5qh3JU/24HNCpO/nRt8Od09AoGTyZ4CPuHzlp99WvTU6pHe9Jp5pmXmpL1KpFLIbxI2QSheQ1naekUT0tN9ROmZY7SdaEp9rYA0Zw2DSgjrP49OSnZ2k+9rlp38GIx+j3BbBtMlZWMFUSjY+nE6Tqi2237TNfwBGxve++nc8uMLqid3rtCMgs8lrZ6+tr3E9OSUCrDDXDN9cISNSHKMpxlmTX6YkJAhh6Lu6BFJEbzEcAwIFXRHrkAa7vUZFJlhuGvkLVhKuod0rwTbWKHsNVpAn8vHZzq9vp2PSmDcoHfzmtRM3K0Ds9QiZd0YQ8l4gNps2UoSchbVy9hz9QQQUKlZcaeNytNw4HoszpGDr1q2AW0WbC+91m+/anty5IhWPvP7wnk+ZH4h+6A4GwwZeqPuWLS4UGR4Je2ZVEffCkGlwhQwkZ2lKfDJXrdJmHlWjF0fWLJMplqWa+XVipxCmFJCqQEAzVHAund7sChAzAqXmuTNeV905+thIUzrO8UBMIhc+5FfXJM08jE9jowNejBrbaxREueUQ73KxqKSfklsbvPnOlQHAFu3micDT0EYah/AYH+J+D44mOMOslPnqUIfUUA/ZBp9LkOMmYpS2OrRjUXqSRO8my5Nind66ic1QDF6gDAhahyYuHbHgyMpQjTYQCTOBwSmF4CUp5A3QMiNW2u1widNNzcjhTQ2Vy6Ipzv/O8Wrv+lG+rRaldlCHPVYDEMrlIx2nhsN5ufv75Z2qQpxyOrlbrcdNMiDAfHjb5ptJ04mODCBHIbv2Aa4N2aUnFOHZQOVCAAzjQwAFdepE6dMlnoxQl9Smp3kt7qVnVQIZC8n715tBxATLrifSFPpQmoCG0qsrPz89wg64h8GLq+IIbAkxsL3UZ45KNmHQJsQRhNfHV8QD+xM/AlNc+kCIfSAQA9IW6I0QqA5MEBBl7EhklVZ0SjyJusjmJi+LgTUf6owsZpeS0iSTVDCPGROVNAtc0MCo1v1ALuQFjNFTr4A5ga7IHNOQAjYR3AlWFjx3atQhRIXiKqqCUr8hfXF5VS2pSHrTlvF0oghjkFj6aC8F+PdCHb3rj3mH492++/sOf/+WnxYfurNMZd8ez4Xw2uXC1ftR0h6MOBDaD8eQwxT70xvvhRbdpNr3tevs///Lnt6vFA/NMbphJN2QgGftzHJqiKvJo0D8cGQK+LrUZD+fzKfMMMW8z6L++vJ4Pmwm9QDb6t90/L1cPy+Vff/hhN+hc3V///r/8/qsv769n4xkYe9t/jFOGT7D2ETA1UEfJgGrIfIDHTreEqVxwh1SwwVKVQrqPfmCgh612g5VTpA/roWkcqQoh7hZ1JwEKpzKjswPsyKF3NXM5+4fvvv36+792+rvesLM5rGAiYrATWpIyul3MdI+MnzNc4b343rIMYUY0CuUPK5odRAb8tW6CoMxUzsDcRMZZRUeYf6pc/AeETH8ogoxWB/hFM6xxAFcXemCvMkfq/EEQQI7Stj9UU7shMvEuFSDqbpDqbhIs5F6omGKtcBZy6FSuMM+i06nZ3/UJ4bar3Wa9XS42z8t1FmX04LYuymDEDttuu0iUzzsfYK2LMv0OJeChyoBcVCe+JBQ6LvgjZfRrT1UP7KXA4QzujnlKfSJOguAKrk27dwOVwOJ4RTgAgRLsSir65+DmSuYOjKHuBofjwT3a2S+zx2/FgQEXUOx1IBd+5oVILhqhGXAzC0p0DzqiGuapeGAWrEwU5p+V4B00UpNzkKmGBjE+O2YdeCsxGExllpUB8oxYBOeup+yd6XWHcNKlPF8cgxUZO5hw2nwzX4MVdvEAlVT2o+hTvVhVjy4bCUeuMGiP4GGE0O4LUaAiah4cdWXgdsSgHLKoAQnRM0e72qdqHOR5dI8yj0pDR9zlmBiB/ByhKU/r7EQsm6YgmUogytNjCARn0cCRr6WocFC+mWhpV1ETmaq5qSoeSSo3KSMmUwPV0R5RU9+tT17FSnXgonQ+dwMyrsjUaikj35U49/ajrK4Wj7QOv05B5jMpwP+tVOi2SJs7/f2k/LMpRkCNqWZFcq602JRZSBEZeQH7nSZpluGAlaAQGM4oujsKMkMIN0rXSo/H2URzputhXWoqAPsX9vlXf8BgCPewD50+1nTM5NHtNzhgKKWuuNOPhgkJu8qljNRoRhhtM5DROjET64woRzJD1dHrUtHR5Rh3bprZLXc+NYEHutrsfDTYcV/6pVL9G4syn820x2RcsTbjEbXISRQlCW3yT12mq/A8zTm0lRzmtK28F8K68JvKrSnzSiuwyhdX04Li9JOaVok18a8mOj2VtZB70d3U+fUvA6F+AZwfiOiUpUklIQSGatMi1R5JIpZJItAYxg4pWonSEavnGiowobf0jgb6JlTI6Kgjogww08cceVWK2nZfyFDIseVee9peIlEeDqSfqpNj9QIhBbyGN9eqlSLxz8d0zle5x1y3ql0Ip3w/pabLpcn77E4ZGqVOi0ORV9BqhFqjgJ9QKCR/nc4VPql/zvx7ElUd3Sbwo6vILiWI+bjzfgMjdNIfz8fTV9e3b27u/uHu/j99+ebu/vYSN+cW92+077tPbrFdMMqYIKO5oCFIZk0irx1h7tpNFlj3sEIL0tGQOC/AK4IXzCyaxeSi/9+KVG+bZAOS40L101dJhG8Z/5kzsumjPF1rhgnkYXIdVdqsF+B64/gn8Mn2BF10v6RAok/r89/ubFKtcojav+Bw5VNXFDier0JQZZI+VihM+FvNP5bwJwaUkMAFhqzIUFKLMtWmEmdo22bFOHL7ie9tHAyWm/XDw+OT31HqEfQTjqFIzJIj5yEl6BQFmcPBZDomkoPPhHl0RXmAuvICH4mvxs14s/VZA1wjEq3I106Zeutn+NeiRypBFLlVWFxiVJCByVSmBxoaDCcOhNWrzYoj/orNwrdoihsZ0DsxyloPYgYmceZ26duI9UlTaKOIHWRkWj6K/GJRRr+rqlFBsMkXenQFmeBGE8o5/fDu/WQ0sVfquCKDO64zi8NNj96cjHWFKjdx4GEOB81swnk+BuX6F1JxQWG3f3p8EocAf3p+qvUOwgkAoWMoWG14KazIGy0n0AUTCmkIbiTJbBVPkqkDQCrQpGJdSgiJizShHfwkMPW5ulgsCgeqVdgMfI4RV8X8I2nMbh0qA5nKNCn4lS8IFRTQ1sm4Avg8xXZ5ecmxTqnDJeoDvBrCOlRLr0Dh4FpTS4l6CObtXlpnahRPqUAHOoXikdc6Igq6dU+EXin6rHbESkRNXMiA7QxCa9ZIF3ZcahKzD8mRcnRA8n/gww52KH4OIlxk+IDOSH5UAmkCwR0ZCN0dLoKFfAikUTB2OQ9iaUg5CRalH0kYiavLBEZbqj+wvfUY/KwD1QR19t1xUQZTuM5DPTrcaqxGUaJkYEj1f7uJaZmNOTLahSpf6rxerS/mc35InAGJ4GqnjE0iYkhgfHEKCmpdllOLIowDMOt+V/rZPz4+EMJDHSWlqFSg/rt37yihW6tlBZCrYSIM96/0ZlhRXspTOk9C7asQtsMcI6eoH1R0sihT4iMsp6PgQ3DoVAE0BO/7yDM66MNW2cVDNXqVDd5XjleSMbJOp4o+MDk64toVEENSwDjGGFPeYI+m4sDXLgdqMsqsMAAZtISWKDUE0wzdQJxbtzWpYQHoSg0/RExH7YdZZazMqT1qWahV1PQuCdBq6O5QCrsKjgkK0NHpdCbGmprWpqk0MZuhqF2pCQX84EktynSb/mzQGX3z3Xd//Muf363eDS4Gx+bYb4xCvcfZHU66fmJ63Ezh3XroAlOz6c0Pw+m2j1v8T3/584+Lx/eb1QEHW8U74m4zc+zpAqaIkSxCH5wemxFe12yOSBtm/Oury0u/hz27ms9fX93OkAmWcOO2Bub69w/PP/ox7B9mV1dvfv/VV79/c3c9n47Bx6563k3XDCJx2BY25l1orW7Q8ZBO+hC+qf1oPsKGjQUnpEZ9kyvLRuMYGvLyKqaSRKyrqsC5mtx9A7DfGpgMG4D87S//+u33f+8NYeJ2uX2mbhkhkFHE7rR0gZiDO78268VqtdjkxWZoJ6JwgUP/FcQRCEIhYaZwSp0w0EhsJ0yMRy+W/PEutuoEh0laJscPWa0lx1hHW5rPY0XG9AUbkZQsBK5po43zkZbSn6Zj4NtbHNftoky3j5JyiV7sOPtNsvSkV6XKOQL8mo47TI7HTWe13ELk09NqsVw/L5drqHcswhj3UOxo2/ctFjRnIGIDQA9tlTaGQ0jmIqiJDQjapf8UMEejfmmUaI2w4yVjwlLrZ6AwKDJo6ujWnjQRBfMOvAwDmLTvAdJ5GgOOb+lndl3JJdBbH7Mu4zYZ16pcnHB7CT1iXR2YdApn3ILLJCPm5OJ3J1Rx3pGeUCSSLa4lKKeQSE8yIgkqIRmZnYUohjjWxJUU5eZwNZDl1EVBEkZGc6N5xlQM3NTsNpnRaadMFmWojMFMRnuijfLtyJql7E/wblBtlkHmrsugHMlnzuSnjENTSEBPOBfTDDPI0J0Jw1tVzJet+UEdfHbU5LS2xhidRXZCpTnG4egrqOBddeZPDYVMxoC4QaKIiQdlqULToCVCGSJRFZERpPi1NVQfc4KmtI2Y0BOPRiYqtQUeBEctXzmM4KrXLF+JQTheR0fQ/52LMqDNiciff960gdi81anTHTLlhR8KhmAmC4q5ea1JkC3IzCVYq0SKXpFDeQWYTyq5sE0TwGrMMqAMr7RrjB7h+hMvui8WymDZnDISOtLxVUHEe52BizIoca9Xe2RcC/dulquJajQa0CogEubPCVYZgTpGuvzADZQZ1e4zdKlXu7LOc6GM4eV2t1ivlytvJx2k1WaxZeHTr9KZsb/kM9aNIe0RTjloYVNoBbmoTfifJE+9YuMgaG1Ogz711Lm67qH0Q4qKaVbxb52IrPlodAs1ZbaK0lYtj4VAzE1SlJxUp2nxmeSlU7LvIEntTNmFtKQXkLbHU7JHbb1Vc71FvoCa579MQ4+Ci+BplJGphTTBgDYln1ppe0otcFFpe6FQ2+rfGu7+r0ukYpJWiEQ+nD3/sKe5qs6kAogwjs2aoL3gvshztOr5gm3tNrMk0CUkAwH7pqCUBEdHBfWoHpysGkAvBAFIAJk5gT938rHSL9NHLH5Z37koYH75+xQMCFLK/2qILkKLE69DA1Vm2h36raVDb9wbzobN1Xjy6ur69c3VV29ev/ri/vLmYjgdjOcTLm8OmzXjzIEgV13ezytRmS0AmcFnkNaqtrMBtgUJ+9+pwYR3W/Ybj9b+gyPMjIEJ7nAMVDWypDpy3nPdR/gfrZHVSAHr6gKFaZEghKqrVTblDZEE/WFtDLeaEWzgnDoB0i7KkJgQucS8c+ah3SbuJU/l1P+Ywa1D/EG36rdHIPOnpAQEKosf86BbPwxv8IXAlhIuUcHFY+tokGlBMT8A+6LiwWA88xOtTNHL9frp6XG5WmAsJ82EcAzeMSiaAaYTU7gbTyZ4iRjXyVTvFKBrnyXbNH7q2NUs3Bm6I65Dbs/LZxdsdlvQxB+Hw7UQUBGpSyRZZykMQQN3Xd/a9R1YtzNw1LWHPb42eLMl6OIqk2UW2bHozZBYfJxviBZTABUJuu+mKDdeTPi3WCyeHx43S8LXun8ml/EiyCtvHcd8kwOXfe2yiKzLugnTBqe+7yMLBxzBHKiQUKtLtJ02fl348fGRQUu/wM58sSOHQ2Qc4m4D3QTUmCYwBFVwKcYnF3r1nlK0EAb6Tpn9Dv/JJ0/gdr50U4oHu+7vbikFHgjANLqm1ps3b+oUTlHHLQ+bDb1QbTbzE+MkKpDUkNO3md+/f09lqgGZI4VcrbAc/H2YZbkEAimsMiCnL/Lgc17HgbpiCKkgUx80yFQrYHKqM5gR9vjwZPTh8pMLIhBIOejRV1UgD1ZrH9Bx9VWXmqqRrASi8fwhWMIbdaOTJw4qyE9/sCDPfiFlXfCtbnnZSCNwsKUSDj5HRkGMvGsKtIKTdN268nkHLfjQqk45Aj5j1X0rtKbEIVYbZOrL1llwvLq6mufRNhDX9c18VByAXVQunhiP5mPSsItyGgaB/Wqz0mdx8Ugy44bqGtCnAX52P6lYxab9brFcEvVtlivUXnEwTr1T4WeJQNr7v9ljBLoGm4M+nAEmQkLfri4u6QJpJij+dFGGjlBCxjReKEkm7PZcAm0uyXAQjDGUqwguH6N8Wj4zKGoDFMhUZTB9enq6vLyknFaAkrcd33EbtppA48OHD7WTjlbT6XTxJD7QDmSwnYwnyBX2rbOFh+gEvHDVFSQGLS/Z4eg+jNqKtQH4UR5n75hRcF7dQv16ywxA4C54KlPJE5f1ag1PEhRInXmZ6jNNTCWInsCFAIewhTz8x5SIsOqYPTO9fO6k8Qv0tIXNsIG2iBzCY1FUuUDGNIErnr67DuhNl9PIW36SuARkhFXiho2VRC2Ok/MUTeJKcayQCtYRNEAUtEgUVZyKO6gOM4jRre/NiMNJj/rzhMm9zqY3HkyHveH33//wp7/+5WH5NLhojuggk1W/h2HCXs9Gzdh9MiMNLCE7zNsemk6fKIDJ5Z/+9M8/fXj3sFyAisQyEP2ui+4DmgItzCBR7OFkPPLT9s3w+nI+n00YLfc313fXF3fzyzdX1/fTq/logr3eI+TdHjvw04cP3/3042K3vX99/5/+8++//OLV1Xw8GfQaNb232yMsjAnSzEI8cwfnzQgWYbpBIj1qtXabPc4bSrryO/JbOctownXQDSDi8gXPuPoqO2M/QxKRjYZ+r514njHLLD8eTca+QHiEz7p+fv7Xf/3zj2+/6096+976eftEBKwFccONK0qKDQuxxprtHjNQF/wYrDs38iGKLdHP0Mc34I2TmjZHIUKXAtJoKWwwKb8QriBD5UbCs1Id4ipCRFuoJmVcJnpi2CNdSNXiyg2VmdOs7wCQwcOAMqP+uZeBULj44ZqJuiqHuJjljOgxnQkb/PTI4Cf6Vfeuj9sjTF4+rxfLzWK15ve8Wvt+MrwR/BgIzk6ZI6FaFppcBhjiS6joYEWxzzCIizigQVAFP3NH3JviaywfkugeiBx3PgtjzAPB0q09hhUkUHZ1E1Rjy53p4QYDgaySScmW2VnmHXFKXfPWV9IigKprP8xo4HzcQ9uh39m5e+LoKoifbhN9Vzbg5sGoUzvo4Mvf2F5QgApzSrGVIHnRPKHr+o/YMrtlLRYZMm50FB2nSjfPc+AbKLqszHGES/DMMaWiuP3cpRYDXqPbRkfZPWcV+bqnC6mDNWIvxQqWYbHN4bIzX/A0o6LIelIdwRjblIpqI1gWDZAWrprajIwlz/ipp4s0MSoXNcsTtjH5nFJfxQJ0FkHowP4QO2MXzPhJ/glz/M8YkhjDLOGUsvMnWgws/3hUl5V/NNlSK1CvcOboP1LywdCHquS8dsCVo+Owc+j7+m055S05XD71Mg8xOeuRkd9C/1UKzz6TJFjGffqjwcvM+bQlMADrKHUho+ZLjlUzv952TXQ1aQ6DZtuZdHqXTJ+jpjs67oad7sXoOBkwYHyTz66DsfYbafIeRspPRItPipHwXupoSObY7Wf8uFOGanTBhLs7dDUA1b2BXThep6ImgxV2oizkAiUw6rSRrKthywspsUIoqQ485jtLjO6FGrgRSm8J4cYMGDuHx8gxISTwwxzw6XZXnY1q4E25HUmvNSbGLYidLq6f+6S1BrRxiPVwfgivRE60o2864kAMX9tVwrYffmVFUGRqAKE9dzXShUaqRS5RWg7WIuAV31JJgchcJ0KJaBHnmn1El7Wxae3lAC8hpz9R968YqJfRVDttExDaEZP+2xJB8d8/7v62q7ZrAHgosHBGM64qFVlCTj3pEKaZ9sIp8kxBBjKFIit2px8FTCTIvJ02wgPokRwicFgjbcIWPHgGiliHCkUhI+whI1zgdZXUWqiQ4tRlmQfKYlmgjY7RBnuO9cz0UY3a+c3GAdFOCiFfbEC/PXLZn6DbYxqTpyKTkO9WS1tjfqb21vUS29yi0CyAUAxXxgUzAv+FZc/BxiS9JSy74xyyROKzKU0/Zk6nNNYk2vj0C4clMr/INRZN6WvgqN7bgSkXvIPYDDsNY36w6/utpd7wdjy/m02/vLn5xzdffPW7V5evL5qbyfRm3lyMMYjehNEYuxfDuAGf2u8H4wo6GZGQl6zJlFrEdfQzCfu7xuK+4l9GIB1XhdBpuBkBtJzQaBit4PGN8A4n40y0kgg35aU3zXY4U+W8qgrQdTxgQGAJU1+eCBhst5vHx4fF42Nz6MzxvH3+3XflXsyno2mz77hnPv5PL515zzvO+hgXDcuBB0OfuRFidEqFMDXsdu6U1ppHNXFgFRmqcw5lLopViegkKbHkiAuEg6SkMTlcQXUzg5YqQCHUZ2tLbgtB6mY3m02n8ylXnp6fnhbP+KwES8QV8+kMACA3bcbM7r7kYbPABWjmk8vry9HUJ0HQUIppBf8Q1w4HdL29GM/m0znIE6E/PD3hAF1eXqHIP//8DtcUhswvLog7aE4cRTAGp+ADOBeOyIvwjo7HfoHC749sd+uLy0vfj0k41/cG9Wa3hhez2WS1WmhdlZteOGoD6bSgPkynC1QI4pfPi7wAyEVhekA0Y6NLv+cN0+Dqer2KJ62DhtUiAM1tAkx5b7Pxpb/48SpattsAnwiD9sCHuXQLDjAW+T48PqJXYMRYoAKihJl4rMqHuXm3Z0q6uLxA8SDaNQ0jCdypEQYNiazXG+wMoEt8+ApQhLFbb9bo5/X11d3NHeoHrI2fPdoapvd7y+Xi+flpMhmD8AJZwMZuhwzl4EoNVBasiXi5ME8iX8so5/itNA0qUDPyVPD7vnl58Cgbc1AthMWxatIwHOg4E+bL0AQ/9MXwBBooUGGcx7vUohSSVsvFw8MHEIMKMN/mozY319e7/ZaRha/LSGQco0coKI0AAntBQGhuykYTQVCG6DW49q1AlViWwBANeR8ASxAWz7lLEO4LK4gqm7H+PxzW09V+btZbjbLD38kGTMGqmTRYDhVRmTmjoSYytd/1HgzDCVVFEbE5Tv4OM+BxBVxQwXQBfEQ7ZFi9z1oDvLrIV4SiPm4pgjPwp7QIoCQKGY9qZLkJjGN9I1QJh/FAzA8O6CFhZZ7FwEccLB6edmsfHoNibaPzm7MB85RrZ0hfXXSxmWi1GY2QBDaV8QKGriP0+xfz+TTPlG2WvtAalOjl7du34Ow+ppEfaVIEKG4skgLNM3FYydV67ZLFaPjh8QHj0UwnkA874Tu9oN6gQLBD3nedZB8JFSCNcurM55eoNyZvvVr99NNPP//8M5xxgWPo42Z0Cq/e/fzzZrFEUsQezAc+tNbt+HVm9AM1i1GEnNVyNZ3MElztr66uUU00lY5wA2HubouqG9XUoEC+NULRuu1hC16MHYfqapPllUbvEB136qaiNmONyMCdkGc4RN3XGArUwS/EzaTI+4gu/mGUsuttjMVg4mJGyHSOnrr+0e8Ori5uO0j40CG8Z0bAODjkvf9/nM7mk+kEPUY/gFwLcz2nIA2PJPQ66AsC0CnANDkptFOzTMCdTvApr5h6sElc8X6IURySridvdMY6R1cd4MD+uEZr9v3JYDbtj1eP6x+//+nrb77963ffdscTv343nzEXM57Qu3HTGevpd0a+MZRiM2Dg5rrh4Nvvv/v+62+XTw8j730zHIbH4XC5WQ/7B8wVNZHDCD7XYxX97sV03Ay795eXv3t9dzedXg4HX17f/tfXX90Mxg2x0RaGEukfH5eL797+9MPPPyGTL7969Q+/e3N7OUNBhzCfQYvj6ftmD5qAQR8V92tJzQDvH9uByca+zuaXGKoMI4f34umDPotjzKMjFQcALg56WHwqwF6MmDEkbNXfYEj3x+MJRO3X+8lwfDe7bXoMpOFf/uVP33739Xq7WOweD6PDcN5/Xj9jPLzPjIg5bruHzRENW+8Oj+vtw2b9uF4tdsYORDnGE4zvYXeXQdXVW8BmOHjxnRBQURcZoqpaI3CAhjhbTOWGemidPrYG3DVHx6fLSd6YoZCKB+Ii7+1XeJ7HY3QI6sM6rdMtqaSE6Z0eJstHltAezY29oup0AbZbOgMJ9MlFufVxvdxwdetWPbwKXyWzWmwXS4bR9ucPj8/rtT/MClaegBBV6R03AwyZ5s0JTiuJJR4Czc8Q7qHccUfolwjyUJ9tWvlxle1K8NtVZ7/obJ+P2+Vxt+ruNsw2PUyjTjYgkZiTQHeAhXaqBhDUgbdvh8MKyC0sNj847xNVULY6drEpueoidywCBU/r1Qbp+WYZdxuUrmUZV2wNz4/E7LpjcI6Rv3WdCOa4lBJvvM9AMCARLaQBLvUJX1CiOnwv3oq01j2vXGH+iHkzXHXywGIqMzez0E0C26iqSwR5vMZh6DM+TX/gO32ZJ3G4dSqw7TRkxGGz6v2+tNUiIFpdSK0GnStwDZxGlP9kGUjRsugPyXNVjAHkpB+eaY7gKxUozg4KFBQy0MqeAzeECSzQkEeu1MuQpBcnXzLIG8ralikWLTcAGzp9kTe8ce1JdgKFYT1wGX5oKYGSMbnTEOCMk3UA6JKKdoE5MJqVkLpYZIRokLEELtA7yGMuXbg8+kV3nMXOurdhLPeHjECCFpyB3E8eIm+EwpGRitT/gy/6PTHz0xSc2uMvM/X3RYWUKAGg1ZGS+kEcHlp32Bz8ANy0N5g1w2Yy7I2H3emwTzQy7DNTdrboWKc5gH/FA4KNhDhRUbEMyoNelJczGtB1gEQ/rxlSem2XOqctEm3SyQgsIKNJUTWX+kYdlwbdGUM8oE67NOOtCFgpN1FLnFylqb6UbkIiwAQfWhMbBSUVjXGy5R+jhdCE+Z7p8rBnPl7td7EXvs4Kv8dlW8bjwbsHbs3TiqISQd4URJNOf6vEHqsAhPLnRU00rDIpaY80CXesqTIXTy1x7k8921RK6HZOldfNiBVu+09jEgdLMnw8TbIDSgtmMiZVv81WS3O/6MmTuirIlFknSUL9FZwAb2u8BHHWPlD4qP9t0xe/c1KjwhfmaC4Avb1AtaT2JEwinUvqqrMPk1CuZr4wcRRUCULrZW0Lq7k9qoPJUBR0a/Qx13kUI83HbySBtKBse4KgOgInCXmoSlzMghOWBqMa+dEznThgSnU+k6QhqT3/N9O5WmVOp/ypRRnz9QuTwDmUBvHT2HGGT5Qi2XARI+ZKuDtgsWy9aX90M53eX12/ub7+6u7uy9evXr25Hl6NR/OGiOnQP2g1sH04dX1MDK6UbxsleB6NCc7TI+OxoqKEhRhg2GOMfnClOx6KyeGk4RZbp5qkushRTJOI9EiVJ4myjYV2rkN+l3vSwKlyrUnuqxPz7FabMTbQnQtDoUOzIbYvdKTjMwQqcxFfr+IZ59Ycq4qd+o5Mt80D/5yqvEYJMDSP/kSTqzTkKK4t0RZydN2wFDLpdEVPQCuWBB000k1wP8iWgGTUjOAlpmy5WVa0PyNEmE01n70eBCINeoNwJk5EM5379gdmSaC5UIINNv7Jh5y27vLQ8OIeDvuL1YremvEYHj4vFj4dcDi4KjCbgRk8JO6iEzhD1D2dTOEKHAYH6sNp6hRnmsbvEJ0IqocXdJ8hlLiRtpTgepC4Tk0XT9GQxJC6JMVrdDSLFAQEBp+1guCKiZzkCKeFzxDLTWImiY2vzDH45E/UStGDG0eaE2zIf5Qe+SJRMfJL4WCk6o7HXCWGRrdsruTcIyCSKNKgP51NLieXMAqKAOiCQi38EQB1u/ax3aJU3m710Rg/oIM9JF+BfeGMfq7z1l7AVjkZLtUjRY+PvnEGSNQkFfJVjUT4iChKLWlFBdg/yYNRVZ8MdbhEL7SVzEiqyjlCfNWUbVFFQFGHPFcLMvlzvztfBeWNG/TaBfvs74AuZleFNRJsMxnTFhYZeWrihKkET72owWgB8oxyRwD04EItIgZRtAcKXfxEH41+9oSm42aEUvtY3ahBCLAclNbLtW5mxpQjB5hEC1Ghc4L/HItI5nWqk6iZNnDMoTyZTjlHpq4koiR06UorNMZQ7HYxNu2eI0imkDwVAHXmLZACMhyLBw85pbuQTV56tfiWiDyDi6DaRQdRdCqgNnKMolIGNd5JRXEN83qj4QAOzOdTBAPnnVBAJjtTxnnRL2hcXFwwYD58+ABWVKUmiqTI8mrz0qXCuTSB8sfHx59++gkErq6uQJZL1FQWMW7V6qxs0F5PxnGVAWK0BAUADVia0zutGEiU6Hrj0THU+30k+rh4RpquOtALka0bDoj5tTZgCCH0YsnI7/SDDwwnysEnRFKyNE/hIWsxyQKZLK4nodony4gtYV4iFP/r4iMOFBUOQU+MKDLwEk0+rsw6gIHvVOF6oBtoDgwltF9RMCJCBTPZaDRxwwDE+u3szWL5RAvQu7y61EE1nFC17AC0ej0/jewtN/8p9+wMAmmuuzuBLulYXtdMzLDqeztj7G0MATCf1m10J1bPETnxjkbRgA4OYPhx5hlv/f1i8+MPP/35r3/7+ucfGefu/5mOh2N3nEyb3nQ2mA5Hk36+ZAQUSGAI6u0ar7z9/oeff/zp+d0jeDq86cIX+famk8EY2yzihIiD8Xh0McHsjbHAF5Px7eXFFQMSDex1rqez+4vLOQMIB71jHPH+4fHbH3/87qcfn5dPX33xxas3d2/u7ucTGJKR4Cy2RxZ0p8E2wIv334z7xCPgr9uPgHzzjK6DbkWXAe80gEjqCEfALLM2moCItVojxoojkUqoHlC1Y4nhxn3ATfDzd8vN3//21+9+/Ha5W+z62+MQ/WPq2xLBEfF3fADGtWH07Xm9IsJ///T4sFo+rtdLjBPhv28gxuHpHHxzrDcJnDGdqJQRas8EAtMGLozAX9FJlOuQBS/HLdKO9sJwtYMiC9VErKYGDQ7Jk6yvlD7xp/21wXeZG66lGBa5P0UnWUWyH6D5SINGni5gNxEbQ8LgLbct3OxjIk8Y5Cbn3XLhd5eeF26g9XW/jlLHNiBcbWP+JAQjiZWTjmvYRuIun6vcIQZTvj0ccfUwN3mJ556fjykcfCJ61dlten61eg8uSpIBkKGpQYN5rQ9AFAe2mvdMTOGTVTG1jk+s/q7Tw1DtfDE884UL+ZsD3s96fyDE2+JtirALWx1+OsIIw7Wr+p6073yWrVWWRSzo4S9OIoYrnnlcLbu2O4VEQdANRqIGV5niKYiDptuquBQP7ZFC2C3TwzCT4muTy3DqSTyPWnxx2Pd9Rgl0QDJmLClydsnC4RMRkJOsHEXc8yrkj4pG18EWbeJvjjF0xrsdxl68fcshROx9fM1yW1jsD+okjQx9k6EtMLguKugnfTCIQ/LAtRyUAKH5t34u3YCT+POXSc4hkPg8T+XISnUzBpA+7YgrXkf14WbWHYVASeqnGhfAB4JcSgMBxXY0BhkcOkN8MBjHqGT2JN9xBx6yDZIR8v/3FmVadp/5nnTOVqHHlPwCysfqDFy/bT5A97sdfLfpbNpczpr5eOgbOkcIHHuDPertj1h5mIqwaG7fwneePsGXP46lKG7Q5j9HB+bL1GqHatmmFoQZdxnBoL5/3SzTMBcwDXV7OpI+Q+7tARUTEx39xHdG36KkwSWqz58CX6JV84INQt0et7oWWB9+OD+dQ97167rMan9YOpjx6lGW6IJmxc1B0ifUSuFqTs/ldpYkFqerLzOkXH/ZltTyolhKsWe5pJZlIJ0bVr5Oq1n9Kf6mcVvVY/FU8mONq2H1klroI2TBNYtkmclKhkVpKw6m+iOrHSltsmYSTdvcx2TJGcekl/n/mP7HjJHaVoFsEhkFWWe/SNa2CW1yfIGhypGMlEQRqVlNSEA9ZSixC8GJvVpdqfj52XRq6LES7TUcHislE2BdDBjnmjFK/NW44K9/kmzwIgU1U3v+b6ZztcqcTvnzsrnwOefXdt+WhD1VOZzHfGXzms/IMjmNOt5hm42au6vrN3e3b17fvXp1++rV3eXtVXMxHc3wV6koKFxFvSL+UZYIbeR7oXzoYBu3d0NQR/iROY0Wkmy25jedBvE5jW1STTZc9zLmm6uIOAngOlsneklUOy+OcFo6HKfDWJo8xwo1AYW/RYSJyzoxohk50zPXFJyus1QBKQgcmSyru4KfRFbEOG62foym+OmfJDJMtmSCe9F5bmudc3mdWhIIbR6G6A6lmswjaDD8Ay+ukiExxxCEj5oG5JerdVwpA5vpxA00WeDuT0b41QYtMBMwSLfxwZoJfT09PRFgARbXi6v0RB/aWgIW3+bQ+D3po9ERfVVEhxW+vr7GLacV4RmF+BXUpw4wESksorAAkjit2K/ywTovGc1DQM6RETcUMXQRUJEPndSnjq1SAaKIrt0y4FdgfMEn7oyFbryWRTREk2VVcQnGYdS9cSc0K6AqPZ+vKdwIKX1bAcldxO4TgSlcohrwKCERey+XvpkFroJb/JY29ubqdDrF+Qa3MhKUEwCpX3l2RkHk5R2lyuM807FZKR0ScOw5aglKhLtAgG8cqQbwkjUgqUxzA9S8nbrky5EKDAF5flIVrtJXEM9bNoISrKYj8oU5lwDFkTyFmfzaUXbGiqtn8VFSicokh3oqAJbaNKkukLs4BFWuwVLyoKTIzuqdtQASNUvFyVSipqeGywPveuJg+3IAtZ5TwWY7tL2inSDsFEbz4/J5CRrALypEGKICrToVuoCPJzPhqpyjgLPoVc0IyA21oT7TK5E5UgcFsMTxqJVHa0ZYwKM+VHB6LiEVAlVC/RoCJSZSVaNn2lKNyoBl+Oh1Is3dLnd5vTNT8gIryjlCribh4Ftm4Pp4OiHypY6gIlDyDr1mvFgsyN/e3sJ8INPFxcUFvb579w40qMOR8V60gIbGOc9eAaoqXF1doXtgW3WocL5a1HHktMihLzjCkMNol/WWpSd+wgiOmB1VJWuCDw8P7z68p8nQ3UU+arfMt9ttclqOoV+pzgI6CUIY0cRM5It1ZDhF5wtCyVF1zDoOmFEAnoTIoEfKfM+wPTq+QF4wGPmWabQjASGTsguDEEKFgxvuVCHXvV04yIyo2o/G0zl5+0IzN+jICmyd6UZDRI7mYM9U/8gFQuER4guqNIqTp366QCMqjA7yuZNcsyG8BKVm7PNpQHAhxojNCQu6CNmAnKcf0F3a4dT5xzvB+Oyr3du37/76zTff/fT9igh60m8uRlg4IhPwmI6Gk+HoenqNIOGRU50h4WhIMEhkdzgunhfLp0XWBw8QUdoxmfRHo8FkNJphHcc+JjudTOfkRsPrq4vXt3f3t9dTX+Hc9/UyzdgNF6vNar15Wjx//+OP337/3XKxHI1H//W//tdX97c3V9dMthm8TnR4ANlZrOoQxuXpDdfJIj41M7sN9P1pAGOxWZvVgpJSxRr2inCEeyL3OBXpk1dAUjG6PmhJc0wJ7sl4MIZrH96//5c//fPX3/9te1jv+5tdd3PobBF5d9/34z2aH99l/rx4fnhePC4W754fntbLJ8oOPp2qo6KpdaeIgs6bWcEbj2TUGxHzNwZ+yAha9UFBFOz4xfVRb4Hhi2kY9P6n5+ggoabX9Rb9ZyyCwjtASuLQ1SY1SSI5tFcdjBifFFUknI41k/IazUKJ7F4DyxjfukXGL0mRX23Wq8NquX9ebBZP64VPMK1XfqDWl9VvGRndI+Zm3/OdMi4DoK0YSgMxcEQ0Hcw9g5bpJFoNTa6RxMPar32HoPdF/PkM8ya2dYcjCNGhHK5kvnaoQTOAu/CIwqwAdNASTmWQf6mWlZLdgeius8UUH9buZtqvNrvlbotNWR0PKyYeV2RAOLu/mQAjhAyb49A7+weOI19GqzK1wwmBYeionsUtmFarP6qWCBgOp8AyKU0KXtbhP2DgBh0iKrW2mKM9tBR2uQZDlnoOZfXHH0rkoyFuvI3OZyLhqs4RdU0obWBkvQPh0gUIR8JedgCo8KKao5nkHWZuOeDMVWmSFhtZSYoOZ/KhyOfYdOCsk6gAPYTZit7WEYWaQFcql4uHWXSRWmQmrlzwJIhJQQ+WU6MsXxQziKmS+tnkw106hQ6QhMtcE8OESlSCgrKNtlUoFBgE+0s1O5RJrhB57wKLJic1A3K3GBrc8gf79x9clCHJ4s+l89VzxnyQrtP2mOttaaW2BclFGTmZ1UMMK3a0mY0HU3+4A4ym9XK9X+7cMwK/wy+apyug6HCf4NtD+vwIP0W1aPAxtQjCvFNqQZjxFc0ZMu5qYpAMu76WjLnU91H7fnV1VbvMLztliPpQ8DDXiayS6pke/AVL8I48cdjdKYOgmVy1GMfD5rBf5efSzAb/Y7d3r71rij5dwnQpqlIqZAk6k08KB5Kq8IRCav4qU/nz8QS2lY6qG7QpEl0SinNK1julVEijHGhBv2SLt4xV6lKb0t9clOEYXFP1BeTToowcS6qcNVPu8UXCZr0sUdPb05fVXuRdw/z3prI3afwLPpBELGdn3Dx5kThFhZJ7KbvKFtVt/XPDkzgKWsHP4A9bTz1+xOSTVA1PzU00ALscKyWjs6oTwslpUeZUzyYxUp9LQc3Unv+b6VytMqdT/sjQ5H+R2u5bqj8iwDhDZIMOvoW+22DfaTrdcW84HYxuLy/evHr15Zv71/fxxW4uxheTwXTYH7suDR1wGwfPJxQGjCFdCyzs/uj8vNwu17hq2/VqyciLa3DiQMsHpzZNNZhjyRnzsbMmL5/Sy1O9sQSfJG1tLtUrM8m8LCdRyPHsi3OKy+XDF4eOrnMzsndQwpkOWMN4SuK+KCx3merqOXcl0cVJtIVVq5YvK1BC/+SrMHWtQGrn80QaJK6S94JN2/merkkxW9nop6dT73CxSdUdN8QJfmCFAAGnel2vLrfc/TPO+wRXw7o7agjHAKY1NBJ9Hbu+eeTDwwOsoCE8B1GdmYwbwgGc6cfnp/XO+JzeqQUmGGzvqOdW/+PjI7ElJVBKohrIghvBlTgkwXCOnNIjeSBQkzyFNIMktK9Ioy2XQJIEbWnt4zNoA+XUwUU0HlIcvuoFn52+DKQiJi9k9wQ6BqpYdsKLUTOBWHXZBYjcmibt965k1RsjUImsU0AvFaAojySswQFyElf7eheai8Ne/nNaSJphjPj6GF8vwn8AgRuONmiQCBOVVDqFWHpZPPnikiKThiSxjj7QV+2/qEUZ6hB5EgqVJnBKTTI0IdhWVU4LIlSQ9qPv/sDdpS0dAYcz6kMFp6BHJlibqFw9Rmf1nirRC6dc5RKnVY2OgAkEmTbISitkDgyVgR9EdPlooievk2/S34PnPvrX6j8xSKmQXYTkGgZcrU4xVjTCPsDA+N8J2GrciImLBdvNihYgCuEoFwFAPAhUVnmBs8YlnCEVOV5FOTlHw32NhV3mTL2iEhXAE/SsGibDOnJcnV/OHYGn+mda4ECpwbnEtumIxCmdZFSZlnm5T9WpI1cVlg+UGeNBF5ELjGN+0C3XRVcBatlDRvjiVb9AjDrSM0Boi8YiC2qqRXvX6Rww4zHYgxIZLqHK7969A8+bmxuOvnfmtJwEGlQrdUKyVCahexSS6P1cjUQFqAAU5AD58vKSS8+LxWQ6iWirkXLEeAMTUDbjEvzc+sohRpaPSQ764xmd+IpilSQJRoE8pxTCKPhcIuD/pGmYt8lTrXhea/3qTRSMAvSSIxVgjmGw7ji8cb+/xyxioLxH5l607nhgjgMUdaSxXIsoGaRyqtJo3PATHbj2E/tvwsUfTRwtMge9OdDVZDK+mM2eCd+fnqiOzcQkY27pmpllt9Rk4XwCC0WhF8ydPdbIiiYjP3DWRGdilHsjHF/+Uo7a2TMcoFtnZ7qOz6BDg7phBJl10Y5jd7/avn//+Pfvvvnu3U/Lw9ZFmTnMYk4+jAY9ZDwbTy6nV8P+EOuJoIwgYdexDzLX82sQgz2Ah5nN2G/AjJs+RhqBzJrpfD6/8BbuiIhh3Ayv5/Pbq+sv7u9f3d1ezecTEAY7iNseFssVP3TjZ7B5fMS83t2/+uqrLxA7vIImPDTIZJRzJOZHf1yDgLwy9T1GWQ8TRgEUwwbdf4iFZzBxu0GqXICRNIQAVaLxBUxKMLYO8cvm8AgBReK4udjlTpPXykD33/72l3/+0x++e/ttp793m0xns/ehOqTS3W8YS6ge1ni9WC4fFovH1eJps1zSt9/ldjmGMDNbp2QUI3Dm+475Mdm4NAMGbt0Bn0O0S1kjan/Q7DtWXKagB8e+KxhMmt2eca+jwdDXGVg3iHhWGsMKdaGSClGTiDmv5q9M1LqQYWhIMC4WSc7E0jIStdi7/WGz3q5wyPDH9ruln6Hc4zisnneLxfr52Vf8Lqngosx2A8tBHxAGvbDngOKU8vE/T9OoQEOGyPHQ27svhzGz2+yh0OeiNvu1G1g2vihss13s3Ha43NEvkN1ilvFw8voZgshK1rl8BfIOilo88LkhV7NydI9ZfgZ4sG+9Rfe3Ls2Q8Uks4rvdtndEWK7rAJ353+ENaLT+iPYPfcVvFyVDmzLCpAg+GkTglGMA5V9WByDXAx3X0T+ZEyJTZSbXldox+3OVjUvp2gvjH6Bmscbe64gk1VXj2aFSzeKr/5PzlgagKLdu4NGjLrWbyVSNlH1MnGpekkQrKSdMHj1Xk1A/YfjuIJJPZB6yBaYGocsxUoeUEQnqYmMFY36vcXSEtgtz6lZLb8Jll0IcjXIQvRUfrgZzN1tQCsoco6Z9OwMoAJCuHHOdS5XHpgnZpSKUSJlrlfX0wCWyULf9ZVe9KfptP0jUhcJEgEyZvjEIW4KHgNPOJJA8gnY2hcv/lxZlPptKDGdhfJSKPnb+niuc+PIxneq2innwMcNBPg/mK29G/e6wt+v3cHael6vlwl39+Wq9wrGxHDUB9Qw/nG6tAiD904rkP7wow4ma1vE94T7BpCp3fbIu+3Vrp4zq6uxjrEAPiFcJ23+1BEYJScLrpyq5920r0ZpzxtFuezyssy7jcXcgTMQbogpa4RvIo8RovziBXqVQF3zJ1N+XJZ9Jn1R4cdrygvNkrFxFCZ4tyFmSF5GDlauS12KnLLMgo4CUvIz0inAszGmOXq+MyWF9qkC5c4dwSs9JhWNdrczLJMNzySF2SqlXdFR6mf8P6H90pJhzAivFnmBKctIWejkVKlMNalGmMGzTCUeKWqp/0VxJJ+N1kuR7Ej606TfxPzUskCbaaDwDJymZIJ6dMumwOAxRKYeslxBeJjFLas//zXSuVpnTKX/An/yZHM7oUj7mVxmq+QM73E5snhtkOr3BzldGNZ3+bDC6u7x6c3v3uy9f+Wbf13fXN1fzy+lwNtr3d92RT5PSxo3WI6e4g++HIcjerNar5/Xzgll+2b4gg9memaAmtlKZDC8HanDTdDPa40wrPJlocZvIy9IkvbHTooz1cxXQlaFCZUiA3CWsxc2tMIarOAoGRmtD7nLQ6YmuR+7uachQB8cJs0E0DyBPAwSAHKP/3pWtpOt4usFLqk5T0k6WNCGRqQrn6LSgUa6BwkSd6KtqJMo4RYAcrWAyAzIcLy4voAjMl6vV49PzCrAo3PGIG+1ik4bTBW6MMs0gc+wnnDvEDT4vk5c+0LDowp2lIdLRZSChov3u0rtb3g2mJvEYNUGIqAwHgvwin+whT3PgcwQ/j3ERitW0hT8cicRAgGrk6Z2rdIFTii2nN+DXclLVh2bwoSOqlZMtTF2JuJW7LQKgnMrM6LSiiKN3r/H/8iLbRPA777gyk+Rmuze2EweCIYkMjh2t9IFg4GLx7v17oAIOoigBW64iZTAHJZrgR1MOVmKY5GeaCQp8Psxe+IHF+dEMmE7m4cMD0exy8RzchACoOpIKDryFwGoFcPIkOICQYTIxLeWUcKQj8IFwTgFCqkIqW7jbcZUQmnJgwgcKQbiaVOVKcIzu0GLylNMp9BbYioGhnUwJnUvABM5qs44bZFgoBGokUZsmziNEHQlloVBPM8thleALNSEZbMsgAYQjnRYrZD7IUJjIRM8MqnXa6Ium6W3neh8BSnYTjImMpMuhaxSj9RcVH+oRqH3AaPsS57gLIEcFlQx5tf3CN5+qAeEEgR7VvIZgdAo86sABUpEDAuTJiF5GIplKgFIfsomPaiUyaiIdyqtVFRbMZ3f6CCSP2QkHtaDOJPJCHrCADgAFBIbt8/MzBRxJ4CEJWZh7+PCBDDJC4o8PDyDAEFNtsjZERP3q1SsA0BHACw2S7MyyHfm6VHlA0SOXzvVpix6+f/8emLIlazdPT0+z+QweUoGGyLc2QkIadchg1WUCMdJ69QSp6xW64TtbCF2xtEPf0gW1tKpJAcW9urwc+RyloIjs5/MZ5SghcPwsVF4sLXpMbEn8KSYUtw10wkCDqtZKW4P//KUEdVDTG286gBklhSdtGB5xrlQ7qmaCNCSmugGTo8NXKAICPbLvzDs+0dQ02By0m7LpdExNQm3EZH8xp/StyI0/ot4EP1leB6oLnN549NknLnARmH27sgfREaF26jFowxAZyQCKusGDA6Nt3yUeff/w8PV333//9ieC0u6o64YNjsMe5F7Mpq6GDSeo92BAEJ2J140OOtTXFxfuaB30x5Pm6vry6uricoYs5rM5LB/NxhPXdJB7M76czW8uL3//1Zc3l3MfX7qYX7hhMBOoxPZrKZLRijbDqaurq9evXt3f3eLKiyu4ax4J0d1K5ttCHJuGSnn6prvTah7qXUjwnUjK/QIwcrcllocfsACiZQqYM2CzxUBm5BRVRGReZdjSHUT6hkHfg4JfMoWCUbPdrP/wx//xr3/5088PP/WaQ3fY2XW2vryAwC9f7tlv9zgGaCtey9Ni8bhZLXbr5XFHXHTo+zmUTr838m3HgHOf7aQZz5is8sqipjdEt+jR16xAjyPg6CIzoYjRiMaxVmB9F7oKwRhTWx0BTIiQgWgQDkT6ep+PizKq0ymhFhxhRJ2S7Iba/lAj1YyiGENVjz7oF29md8CrcXtM7VtZbHfLFbRtoXCxwtrvFj4CvVvB7J0/+GF4DL8Rr66ju/kcHPkNeq5rDH3EoT/ADXRk+Bpen8oz3Nqv9x0/icTYcLLwdTzb/XF92C23vnLM+BpCXYjzGbTI1QDQiSozr7F99enWcrjT9XU1jFdYWctFh85m11kzTwVhJtENkd3RLnw8KmgfB3gyeS6KmLfP1HBsusblDZjzk4n0J+MSVspKx6EMzRgzksxeD2e3SEg3xKQht1rVYyhl3qG2RgdoKmB7VBFjUTimyJ6cs1wyzuJrjXiOWciIzEvzRZxmtMbLrqyWQmTEpzIgkPQRd+ugdVEvjbCC1CplbxqYwzqvau28yqVEwFmgUYEEyoxOCb/cmXTtxAxJMWeOdiMSWSMKWECmnABpA3OOXJBoxoyayTXRSk4NQjyQ4EyaRSJXhRiCSSAgKDnH+EibVjIhk/ZhKBzKQoBShHORtW+air3PU0tU6Qy1r5hWmIql+Q8uymR8/WY613mRCY6nQo+52JZWaqvXZVRVVg9lGoxgwt+vO4fldkvs5KLM8/K4kc8YSPmFcqWdtRPEFrTwvDgvY3NiPRr8omvK6lzZtKkFYZnKDqf7dJMegeeb8Y8+v+qAcZpIYswzG6GeDKnMhTDXf0BXttKLigQB85GdCO+OW/6ikEy9aCPqWC/35bfeHXyH1RrbqAPo0uyeyTNKUJRKEDS25JMC29OgbwYMKlOFlSHluqnyp5ICWziTSSG55D221dr6HCWKjIckqkSvSdU1JxFCNfDMv1VQveQKyogEOFpURijV5P5J06P3hVMaJk+mkuosMz6WnFKVvCx/kf+P7JSh2Ym4FsMk8xpwrp75cEpSdMITFeJYjraFAkRRrQCPCmTBtYZ1Sm+r7CNoY4LKqEQ6qZ9N1fDU3AQIJ4E0TEomwH69KFNq5fa7U3oJiuTlpPb830znapU5nfKn9PlF+qhMpJf5sBFMd8ferjM6dn0889C9GDRXs9n91fXru+s3r+/v7q/nV/OZTy01x2Fn09kcmY0RcmZW3AjM+2bP/LtdM9GvCfkXqxWhvftSmJB3G/wQrK8WP2ZffoGtzonsMV+zkzm51WJY+XOiJN6sIVkqmijHsawMCZ05Z3anRRlacaQEjPANt8t1WRgDtsyRg7zil5CMU9qWy84RCCSaUxkIopiZM62dSU9dhbQgTNILelHCMdUES/5caDPnS58telktmQKlGlNibLrx7R4F4ermisvw9uHpCQ9SbCntdC5mF+4xB1OmoP4QVlMou3wtot92waFkqEARAOkaf50SOzv6iAqVIRjK8Xk3ezdfUIfKwfKAbw/rycJDekxQ4TCXEfrRspekf3xaoClsOdKES/CNI2SMhrK64BNzVyvAoDeV5xJKSStIhi8+6SEavhGmlXVmHyqTcPnkjLGkizf4GX4kgVaJatBJ7L9iC1Y22IkVwgPDJTHnhw++ksNX7cgWBaAIDH2ROzW3O/ePEPpSbkCx2010y3HF27fzoBDoAkfQlnw/brV+/+79u3fvFs++HWbQd/WktAg0PupPQmu6oJBjrack3y6aUIFOJT4i47Qw5CqYcDrOzggGUC3K0LaYxiXK6QIgsijiIF9t6aHgFzLVBZDrlDwQqEBzgFBC86oshGQqzwwLUfTLsQYO5dV11Q83VABAgWoGuhXqWBmNlW9WKVcanVElfJoCbq9XUWGXY0j6ArLYhyYoxZ+rKEYYVpOoIpOM7miZAqn+/zD3p82SLMl5Jhi7x3bWzLvULZCU7v//D3q+zUgLR6RFmksTDRIocgDUepdczol97ed51SPy5HIvCmRBhpqRfszNzdTUVNXUVM3N3fWnyQcNJJAXbH2Ed7Z5sjQDaLFaPRwy9CGhmFakiufCJY5cEvsFChtMcOUhBooEQH7lSG14CEPIATfKY2Y+BuRtc2KNw57BC4X8yEdmFFBvhgNkihI+Pz+7OpMFSi6BhyC3Vs0WiwX6hhoDFAMDZNcphEFGqRlV5vM5p2harfrRKVqoApTklO5UlzmiBvI221s4kslVBpvLFYPBbDajLjQ8PT3VAgrEUABENAQT4BWt+JDEbsuQBj9AmdvbW5qjJDipBZ6HhwcukQPsNnRqjECpToFJdpCRDwNnc1uEjjrlKrVAhQeucw+uSB950gdO6QYShdWRYmvAda5SEiQk0AZYqpUgoGMUq+GqhwxJeU60r6LQp0RX1Do93vO4cU9fvtE2pPm1X60xGJ1PZwTtjgJ05jL0wIsxYpppcgkuhbWZp/UoGRxQ4whJgCaNUCglEu5Hj1VIe+VcSgTk5ymYV/en58Xq93/80/cuyuyP/WN32Bn6auPeyJfd+u602WDMHECLtET4pXizxIOjqcIzoCbjV189PL66v7ubffX1493jfDbz+djZeMxvPpt+9fj4q6+/+lfffTf3Xc59qInHxXyx49/7t++XvoP8wACbTKb3uA1ff/3aJ5fuLeMrwHeIdb3GK3C519c5Ox81jLWSps6x+unCt+9kCRtgMeMN9UF1cl0If5ROlTIHHjmuL8MfCeVxsFF/jGM/7AxmkznG4ocfvv/rv/6Pv//ht+vdot8Q6erxgEpe+hXlI76LN5Sy3+d5jeFePu3WKyIGeNZjjvbll6NmOMX6j5rJcAR/OLpL2Hcv9Adnwr6RDreS6+ICMGrcf+NLdX2LuZ4HGqDRgfXqRF6QYYIfXaBnFXfQFzWsoPpYR/9GV3JKOzalS4V9Q41dFKnQ23kJzcMtgwiS/PbuqnNrzP643PrlN98gs2b4HjdbnzbCR9tieSHYgaG+u2ZJI0jwfAhhRRVGzFfSjnp9n3Lr+d6J/ikhHUbi1Dnkt081KKC37h09GeFvIQzhIFf7wIB06XPQGwzP2dyApdJnx1vJmyK9jRi/lQHkp8ilDD6CawOp++MaP84lpGNeWIwMTzsaxFS7FuOKHz/fz+IbRrqjfmfM0NMv8oG4jD1HJe2QkqHystZiwlNOvK7Xql4pMx+88EQ2Oz15HY7QYOafWkahCyBP+KEXDnan/JcQV4F+uvgSax8py1+HIvqfvCzEQKXXJMnJ1qXNPPLlsXLshQ/45CqGIYqFS6UZktLaYHR2Yc6j/WBqpRsw1bS4slkGNtvP+OlE0KSJj9NyXr6afBnjBgELhyZ67QFV0RlInxN6yBpZ6LBGgjJN/vk/EXvIcj7NUlG4i4YEp/om18TCEXFWS8oni+gX++siKQnsItMqsu6gQ7AWs5rVGQQf/mYiA9s/e1Hm56DQfSnRMqBOPSa7zS1oawB0gSkQ4plf7OLusF0fiE72iy1mElu5OWy2MCsvx+nDfjBaLQDWK/5W15IDl8whX40E70eQixbMH6FFYUol8pRJMzUZgb6qGqWMc+s2JOMdja+5DFWja/y2TFZxx8XlaqrNe6BcGwIrQEyBmQQzqqJf5iCa4UdkwDDWTciiTOdw7qKbTuC1thctiNVLOC9OG4BvacSrNlQGlL+2/Umi4JqZsxAsbUIN2GJMgmezPBakKDrKMRS1fNU8AVWUHiaTY7LaIN8CnpuogjX429PkFDh6gRoCVTLVzbykgeomUO5DpYFr9y9iLviQ9i09ivfP+gHaGKElIHS1iWQ4INsWQ8aVME4zi0VeF4i2CCKPtlwrJl3iqMyWZhtKX9oW/0KLMhoMjQzaxWXrFMNqgwjwOTbSBe35L8K1WCUup/RZ/l+uZXKrpOOOH+U++vW9WXTEdZ10B+PucNrrP8xuvrq7/fb1q69fv/rq69e3d/Nm1gymWIjuvrM/9ffqhPczcPGcDrzJ5H0L5n2fSXbjKmm3sursek8o3ZczmddQQQB6/FO0IbWWmcbD9IWERZ0pWpEBBikJFFNJc88EyZl44mSL5FILEkDKvF9OMEW3eCW4Rru9liatwADrmDJmo2kCa9L2JAEwbVGd60VVdaKAeSQNOVoLQhQlQkFoqBwugeeCIbPUBTwtbClfCWUl/d4tp4NQQqydnvaGzWg6n8JqQjTDofrOMei73fl0TjgUbwSfaeh0l71FMHpEADEZUx3PMzGemInkoQduwHcCXTDsd07cmFwCDKgNgelFXtAA6znFr4aS2mpPGVukjcsKDjnVQdrilJKEdtAvF9D8rHwYV+e5GHK4Bv6SkT5hXj0DYTCOUBNSEcph604TWiOcoaMgR4kpBn4Ar50jwlAACqWjeT+d6SPYYD3TCdWpVVS5k4gpGqedKJSs7O5pxu0LL6qMaMI6K57b7xZHCq4ujV2ImIzGBtuUIywj9C4mUAuCwLPOfiL4BrZm6KYVgk8KQCOoaBAMpKUhZQAYVcGtAUWCfDI5pRWOxUNyqMgpzCEHVACKzSWwcaTL5EOktCXABigPFB4y8YpI1ynlARJgplEopN1KENEVDU12CVle50bCql1E4+JaysAImncbbh6IBieZIME+V5ou43pKzYumEVw5iZyTRwpvEmMS+nUlGZ/8Q7kthD9PQOgb5xzLzmIaoYC9tyGOYAa4ahOx8LQAeSmi5wpUZ1ME/8AlT9CXg1xlWtrCxtT7wMM6pTrH6gi1KA9wWnyTOf0+iDklfa1LJoWHBs3tAoEWJOssRByFipElZvnpd7uhar/dlWdr9a5LKqRVwSzJwdjlcvnu7VvaRc1I22RWokGLUuXMlZ2bm5vb21uqXDUEhFTnSNPVX0pSgFNaoZhR/WRCAfIpCWEUQ7oMn+lkCoXv379/+/Yt/KJp8FOA+uj6qGngLjMBHURI46lIwA9VlCQNu2gIqjiWSkMP3YcjKNaocW2ZvlOefLSCy6WQpW9wh6uub3hay+UKlQPuGsjAT1cwepAdOfs2XaIeZEYTZqAG+jbOiaqT73h2mQxjhwEEMa59pm6lDNpEK1RBtLkX68dIfeUTuuX0Vz6lAdfgJo9WwQexHYw1bChdc7QoUxRYHQO1ljsLxMYm3tdFw43MbDHtgohe0ysYT6FMu6rfCBPIgDv21qv1n3788Yc3Py63y/35QFDq4zRKVX4MOr274ZjJndY3q/XCl8isvXOyMiKHSK7gB9/czaY3GKnx46u7+c1sOhnfTGePd3f3N+6Lef3w8PWr15M8G1scxIyvV8v379/x7+279/QUid/czF+9evX1N7gMX9/e3VHo+fnpx59+fPPTjz+9e/P23dvn5WK58Vt+SG6SWwKQCHeidGhyHrfEWaCAfMdEHFB+OO5J3AD5EikjDBQAFmkEOI1l80ybeUI5p+NZ70BM0cwn89Vi+Xe/+bu/+dv/++3TT7vuqjsibvdbmKgDFsenb3bHw2a/WfnKp/fLBb/nzfKZiQe7i+RhIhHzaODL8qeTu8kU/WYCmA6bSb/xDbJoPbLyxje2wyeGdj6/s9/oFe18DGoH7rWRB9MtkkfjvFUQ7YoG5J89MSMWr4WoX3qpueHAlcqhvwC6jPKqvll98bYExoR/HrFtbpBxBoaYDUT4jNJi6waZ9drvE2L5dtd1DdiNPYR99MMmsZ4koFRjhGAkEsXDaGDl+gPfxtzzsXdNoYODUYcgutuaYFQsfV2tXB7U8jPVCAcBOx4Yv6oxfycMd9Q85jdvfslNeJokaEWu9WSLLwfN3HA8rvbn9f602e3X+8OG6fZEZAflp10XE5ndMYSU8e9cPWY4jPxC/GQwwi6PFRYXVTIjBRXGFREZCmgXmERp0RzP6IkMcLRmzJqID2toobBcAgISX2cJhgGCXpLj7aOWb3YWmardnhqX8R+g0xTiDMDemZY7rYxtHT5IBzTkiSSI4Zj5oF1eId+0r8LhKjl7X5bvMketuXgpp1zyqIaan1P3rCm3iN2LblGigMXgBJ57sV+zCC3kuOkhAVsRVnTyc2MTBBe14oR4yVcxUCy4JhszQD7QSVEp5IKBijXB6qhwrcXRDSoz1afM5eG5u2NgFRznFNPG8PQ1yU4DWjzXDX12KWINB7Wr/zKLMtfTIg/4kJ8rbW7BtWy0Dn5gASCdPuKXGyqdUG4G6wFwjZOu0SMCSfnTog1+TWGLLfFLtQOeupos0H4El4IviLgS5DVZHqW2ZkURLrjqP7v13EUZ9ZVBlRGTRXGnA+dikmIAEwIQB2pwyQWiNAczI30fqOxobuqdMuvDAdOIrXTH20F1c/hV0AimD3DtPlA9Nac68eE0cE1c4eMCLaM4z6nHC2O4ItmXkq0E0d78TbEw2DL5VQGR5a85v7wo02YmN5lA6Xl7ErAa+WmriqV4C7FdbQ6qnr/mXMRc8CHtjpB/DjBOOTrIXoAklnK9ZFYadrhxmszqoXa+Mu1pW1Sb21YVkse54kgCeEF/vO5L+i+zKFMaboPmWrSo/RdelPFGhGc5eSmjNucFxPVhAPZ7h9Pw3JsORtPeCFfj8ebm9cP9X3337Ve+SuZhcjceTkd9XLv+ed85dAcEMAbGWNRsk8Sqxo4EshbDfKGldQI7HAcM7tAkZ7TIVcmlBI4kocS5qgZ2rSOQXxNhPC2EC1BApzyRrfWvZRJakiYn3RJIE1RQknmfKhwpQ6ThvaG9awfYGGf/lGznA5rGj8/3mKkLVChCPnhKwWp6qeaqjzCaq8C1XQ7kF5BTxBcZFCMT/nBMSevCu5QVCrOT1+nku3iSE1qw0W4Ucm1l2MfVw7/FxyUf5NCJak0mU6K9WqDBklOTeFR3dzSc39zM5jMwbLKTgjbsbMKz7WYD6dPxBJPrtNA5Ldfrp+UzBZRm4je6SuAE6yGmHl+qRRkwGIIm8lT2eeZF1iYgv/Kk+s4lcqANT3tCN8bud9jtfTKFq/AZPBQgZvP9Nf3eYrEAIZHPdrWmbtMYjzmnE8z0fRyGQIi+7LYuErVDXUr1QuAscgIzOJlP6AGFuS5hyt61AwHHLcLB16Yw6gEBhkDGde3iINLkCNhWbULpj3zbwu0NNIC88XkrXynAVZizeHqPZ0+cDwbv09OpsyspAHWhBFQ0QX/X2eVErWIRicph9JBDdbpPQqEn/OZSMQcMvgdntwMJ+WhCiYnCQOSgllIsXWzXpOrIJafUQJ1SUoZkrbOC8DrSFvi5RIK6FCskhRDyKEaaXFoHyKzhuVj5EhMucUq5uiQfYmRBAiqAfLpAOEuHnfOcBuhyBhjueMgjB4NxwBff71BZwrbJdELIQCFEjJiUXmwd3aFe9UvyMqKrn4wR0gqSnxqStTm0N8slqDhuEFVc8MmDUZNpXuQc4BTKi40qTKBybPlSBu2qFb0qINq8j4laoOKUS4UTIieTmS6ZMacs1RlLooLkJosOkI9G62P6TegVHhHcvslXlmgIhGjg7fwGDOCkwJuffqIt5EUaDEUDIwiVRgpcIl0CJR8AG+mih6uQSkVopmsATbx7945EFSMxm81qzYVLUEsOaJHgmzdv3r9/T4tE45BEAZqmFgXArOjR9sYInE6BnwJcot3SXqgiTQ6XKpH5yu0zXIUwAMnBHBKSmhUcimEfwumSixwjUXdImWoY+vi3DsyJr5cifRU65YiL4QDC0MnM8kcmIXMAJir316DIWQL2XqB/XMKTwh6NGYsyfaw3qq6i3243hz2zSTNxsRUzh12gDmSr22kIQjl1eGQHjQvQDHNQS7ePT6LnGEeuwq5hlj0lxsf55f9lUSYhvFu63GfioszZRbof/vTD9z/+9G7xHqTQO576nndNre5z57Y/YgxsV9t3b9+/++mdG1ueFk9PT7BjNB7hIW+OW+b3HmFL/zybT2ESdDJhPN7f393cTMbNtJnMppPV4hm9ZIIh5sLsvn//7seffvjhpx9mGKXbu9evXj8+Pj48PD7c389mfgLs97//7R//9Iff/qMPV/3400/vnt4vlovVdsschvlDW7JUp0TstGqmHHFnETSevQx0hWFHkVJalIdMysMZhGHAnQT5NZrkWL+H3Wdo3IxvuwfvoM+b6Zu3b3x26bf/7Xn3dOzv/IRB329VMZqIELqnPrG+izJ5FRTma7FePe986HoHsoGvkuE3agY3s8nNdHaPOg+beqGMO2V68Ncw8Ow+kzOhJvHVboth2zM/bY77xWa9YpploiIjjy9h7TiqCeU80Ce9Gxci8KryZK35Hk220JZNProEwJP4UxzVNFL6JMwgrs1k6zLeWLbocNysnV/wgNb782Z32Pg6XrSQkYJ18ttTbbCNzbWtGDeHhRZTNWIcuIyCPSxmEObSa5dRehSmDpND4nDnM0h1N5a+PTpLvOc3ihAcXROPSxUOXlD1erPBGDY6GI0EHW+I0ycYqIlFJ36jg3Rr744jDP9i7+d017gOh/326IspjPLc7U0kxLTtm2hRjaB33wRGpcF+Dvp4GI1Ro/FkogOGhwOQtNBqknfFu5lLYS/9krlXqKUFOH8RjesDUJ6qDji5Ibc4Vo/MDFggf2gh+e2lVHQWy5SlCnDUIHDQhYEIp8Zqlv/lLJKLdWViQ9DkFHvQ4myHcbNB1l8McAlzLabWueCifoCcbkXioOSU7trLaiw7ZWwdihCpeWaacAMTqkKiGIBko7JG5kFqrprjXO6+HZ80F69aaoLragWt5uE+JMxF6bGTXKWWCxVhrQwmT6LElYTLbXIZRXJzh3w/+0Bav+NStpLEPcs8AEfzvsKCv9iizM+CYv0AoVmKI2UhZcxpS9eaoHNb9KsrC+K5om9VORoZNlmhzEGLyrbCH3W48iqn0vzJfpcWIoHI0OEsaWmg0BQWtz6m0XpoEH564wOx+WVK2Mco0lzKYxhdt/BomlHr/q5Mb/xH33V1EGJosL+XxB7TaONxd2qnDBFOves3L/rd+qLfqKS6fMKeKk2XijKu/Dmo+IES4ZIjPTQNLXX+AuxUoAbYFdrcYmDRKfhHUiXW8mkkCheoCw7NZMql1A8xJiEgFLZ1Ad8SdAFH+YVCzQ3HZFpbxAKDwqsXgoQ0nS6qKR5fgFmXui2FqYAoky54kf75RY0vgp2BwrQA2qjQSwgfLkCZKlDU20MgrQcJJSzE3+iDl6lvfgumgxbGVk6LAiAzx/ZC8k3X8cqWXGyRUAGZXBuIxZFA/pclkw7oNV1rwhgi550rniu09F+gCnxe7CUETQuVI0WKm074q1wERQL5epUxrw1AquoZv4YReTwPT53Ruefnlm7vvnP/8at//Ve/vnuY3dzPZ7eTbtM7EF5hI3qH/WmbLxOqQ5gU/DOmenxTHL/aI3PQfaQVeh0WYayxKyXZWBzVESjJRkU5Snx6BJ3VEcqDqsw5ObrUGgOjo+IVZSh/Ouyd5Ohi3ivh/vC+u11I89M8RdvVVgwOfw8+cuIA8q6arVCYKgZpkYIPt4dXQDVELY6Bq6gBr1YBuxZUpMFNoqCQVAE6QncA0uRccWLNOLazVgpzIMGcy7xLPiXtQYJeglI4vNisXEyRV6500H08vPlkRsJeM9V5wxknctZMxkiCo7eviaOOfj4JQF70V/z4M0ak7l6h4+jMcr0aT70pjeNO63Ab0sE/nUyoWHs0xo0v/qRpyoCZMkCFf4RbEE9YRV2YQxlOS2r0fb2ScrpH9HKP+56louo7nadwMYpQCgxcWjw/z8YTWlyvV7joYClftthCmqkAtPSCtiZNQ/gHRwkZwYiTjUaWDDgFG2UIAqhFIEFUUBKn4SirnAdtMCsdKCSdnRl9QlYIo4PkNK7DEO8ZLNkrQ3Tmo6xBgGHvQx8VPK9XS9nivmlDMtLgpC8wDYSI4Pvvv6cwo426nNIRrqIaXIV4SKIW+ZKRUJn03d0dAcwf/vAHkICNFomb1ao8Z0fkTCbNgRYkAF2GzwTkIAQ5dWEwR6BUlyPIAXI40qKczKMoVA83nHUYL+gjbjy8KsUlGkcZXEqg72GT6xrEc/mIDNXRhGxAUKYQ70pKdg1whBKugpyBOdCN00fM+Hfy0ssECDRwDjNbeX+FYY5jDbfx46dTZGCZna83GtbukugPAP2SQlir9nU1SLSELxqxKipF6j4pTtEH+YD8wwou3d76TmXLB2yEsCYKZvVApblKSZhmxVgMBJTIJ7vJsshIfiXoMpAqPqrm8iin8ZJsriNP6Ei5ThAPzVxiVNJH+obKIfqbufItPZzk60skuER3n5+fkQinNbjAximUk+CIcCn27t07hjDVARqFKmgryulg9evt27c//vgjV1+/fl3dhBgukYPQqQhCEg22CCU5Hp+fnsihDM2R75awfEWbTPoI2rv7O+SFaaIwDYALWW5W67dv3qAs5KBCHGcTH5AEZrMpbKQ7YECXUGkazUq/ektDqAqElQLTNcIibD2iLZHFM9Ij5YgqqAbdDpX3p+NgNJzOZ8xRzh+ITzWTOxxIu31JB1P1k2s+0NQfNkOkQGHUJh/c8aVdhizq6Gm99d1pzKbNdDyeTnBSsTOJGmxcsxKdp1MTv3nth+0QmVqR59cohZqi+IZAqGAmFKglQV/oMR1vRn6k/7hzHOERU+XMRMfAkYbzYYO3e8IU/PFPf3z39J6YnzYHxLiYQtqbTqYM6t2+76dvTsayOyNaiHZV11fPbkezyfzVbbch/j10hoyBzrDXn8+mN26NJKQlQ+u527nJlMGHsVstF//w23/83e9+y3T+6tWrb7751bfffv3VV1/f3twie3pKbLh4evqHf/zH5+cnH7A1sGAgn6Hq5u723/wv/+vt7T12c7eHiR1XoWI54RJ2gGmavmNF8SVomUwGKH0Pt/LAS2mspuKyyoZ0EW6mBqXfd+dLd98dnAdzutdM//iHP/x//49/+8effnsaHfvjc3/cG40xWQNCRlSHfvvajMMZxcjriteLrSuUx0HnhO6gK8NeMxlhFm6ZM5rmvpnOhr5WZuhrSgZNb9Q/do/bfZ+Q8ehDavxwhtYbsT2vlu/Xz6ttHolaLVd+is+bCsiSjmoapMOQBibAW9jNAKGn1WXUEv0xcbGcppKDVtDx2BDvprhiYVRu+zA2fxhnvskGS+Nb4vTO4Hjneb3dHTuu1NTjPxQtvLSCz0qzKq6OrEtjKEBZRxI1bIzgeg0jxS8ZEXv0a5sMJhD76vtH6BqjJcGU0Q8DAQkyTTMgem6sBkl/wPjFoxhPhqMZRr3j8qh3NjDZfuAYtEPitz6u9fG8h5s+uOSLgtfb42K3Wx5IbHQ76TiEMiIY8RCUzwzDTX54BnC0GaF0vvZw3B+Ou0NGRqsiKJq+IRKTyYmM5Srd653otPtdmIoo6oDMtESZMCfZri1ZIN01oA1SPwQEc1RQWCVFQcgh3OBHJQqKkRwadNDLdSRAjoJOMU4hCJIY5e4P0sGBAYx7J0VlitA6vpOIHC6RQIg4i5Q8nirfLaKu1LS7Uc9oBb3UblEMfPbHKdMq+uWYdzngNq60i/GDOTIGcnIDlwtcQpqhlBzKcw2JoSL0R1+UDqiz0VuxO5xRCsvbaR/CQrXUJ3vvLTQMmJMgBgLSoTZ9yO0ZYI9oCpOWTy7Dez92r9WnOeSO3sFidBO6wlxUUR6SQ4GCv/yiDEivR8FY6pOcOl5OgQ9Jcx1Syt98ZSknYWJ0JoxDBXPM74I8ibRlhoqZP14y3rsgjsA+QMtvUzkWqjp4EuVzixxNwliVeAApZ8ak1heFzo2IMrhaAbfIecNCx8c5CwyUC02egoWfuZIGXqYpSEVjMH+uGXfOWY45rLNTZpmdMr7MCl3wxjBltSbV0wuE3BB8TQfsAQ19EdrLn8IHRgX8Uxig2zQ/WBbgTzm8njtaLUhaDEHO/8pJOkVNGdS1rYfaFr9Gg7NI40IbOBkC5tZ5QTBe87z6AuDuNfOSqByPFyiiAqHnzwdtkqAl8vTCjYLiUsELAkxxUB1CoUf12QrU97o/M9TIgJmtOAo+pC80FMg1/rwoKXxyWhDU6j9kAxic/DXXR9ulBgHEfGFSWtX50KOXcMX/xda/CJQpaM8Lig+BulDHkBefXwqKZ/n69bnLb9If3c1wz+6/ef3q26+/+fqrh/vH2zFB/XzcbfrHnu+r2+eRYeyHs1I6CsKDDgCzP5aUn9MCdtWVP+dfrQ5G0jYtrucJlNRaql6QGLZ9uBVfQLrKYhC4pFlIB69XmbYuyOg6RqKtDi0cuUQOQBpPG18PN1o5SYG1qoxzKIAjgtxEST/cfcClwhP0VGqb4AgTkhCPdQMpZUJWh/KXV0FFPokUsxynOMcvM1OmGGvhusRF2iMOwdXe+867sDuTJIAosZmzyUyzSVe0okbHhG14JSjfeELS13D6Jom1HwPSG0xgltn5iKnlVHew3/X2coN/6JJNdZZWCI3msxl9IdPlg+zcqd4hEoqJKr2jAEewUYwykF4MpAw4ccBlWQa7Usn2GQqgP/STjIoeyZcXWS0ykPAu6Nku5SvRNV+n8dY62eWE61o9QquB0QtkgBNpij8rRPIxd90JOegRxNA9qOYf1CYQw2lx3FIY5GiL/kkA/BBm/llBDEZSLkKPOBNGqmDAc5Sgcwc+4wvT1mq5Fk+gElXyp59+IjYHFcEtFHJJbG588NkxGoIkgFbIJEE4Ry3igul0Snkq1uYFXFBOqatbn/ifNNVpiGOhIod8qhAyb7Z+GIiSoKVRcHKpmgMPJJFZSOCGEi2vNcIln4ooB+XJ4RT8AAmw2VzwUIVMC2YwVl2wgFNcSZBvu1TUJsllSqCLht9w0y6hnNQkvzUt9NQOKWBboiDYIN1VyNDGEdUANaU4pVWReXPaZ1U0H7AF2URnUEIU0gVcKtq4VwB4Q1um9BrtOCwCKl3EcwxmFaZA+iIFLgGki5Ok7V3kW7AgOAOyOgmvyFk7oAibj6p3GZQeSu7yShahIFu2uxyTR9sAJDgeuSoB2IusggEUe51NK2SmL7XQYV1yIIPyqDH5XIVsaEOLXNa5yLT219BE7ckCJ0SSQ+Fqt1oEOKU6+RKcD37LiOAEQEVFWASjQXK9RPUqT6Pk09zT0xNMACH6CamQXJznmBVPXwpDRcpzFSGBk+rkUyDfcxGhVSJZueUbSNHMgTHZaIh9TFiSzTIQ7fKQL8eBw+CV4YxX5B/hlhJyKU9LELhiA9Evl/iJ6LAszFje1svDKQCSAwuR4d63ojqzok/ForanUCZx6hZSRuk1er0erZCD5KCY3hlzGReRg+2WTEQmQwauk0ITl+gYiuFI7vSIWvXzDKE6q8Xq6WnhCp19OLiXDwlPxxM/nzR9PZ/fTWe3cwz4fNbMQV/aqAtAOzB1Mmqm49F0NCDdDDEWsgh1TEwPZ7DWNHt7Mz/stj+9+fGHH79fPD/jOqAhDw93r1+/nt/cjqdTB6U9jbFaLlEaahLJj6eT+e384fXrv/o3//rf/C//6+PdIyaeTkAszr2bZPLqJXkPVJiKKOM08Z+LcLIAvpGNIiGXGik1CcFSdAOmISkcjkFvOOqOJr3JZDjdbfa/+c3f/s3f/afn3dN5eOg0p37D9Id4DC59PQ5zvjdvfc804OITJz0/jOKqQzMcT5rpdHI7m8ynk9loPO+PJm6QGWJihud6cMlb2oftabf1U7Z+i2qxXizXi8VysV692zwt/KaTD4wRb6IhBjPUHUEw2pqVL3WGXPUQNtqvQP1pT527NFMAEsx4cibUgmMwdW1cXixIKhtk6I+fwPTxpSzNHBZrqqAAtaU5sxv+lLwNXaiZ0vZOY/w3W1ckkO1XOqGzA/NgNtbH1XfXYhAUkqSg7+c8ZTE8kbLzsf1FL4iV26eKGJ3d8dDv6E1Hbvia9vNYXOSbod7poxc4jYfT4OQCqJ+D8tss58PO2eHZzdhHH8TGA8LMoEcwpmcg5yu/aWrA2O94F3/gcszIJxG7vvqn50fI0BiotYqjR9fdoaXfQE8d6sgUR53zUq/qfwlCMdlRLmlG8s+GHEnW1fsyETzS4nXqJ06hcKEJNnkbNU+W9i1qb5phgCXKoutluswRi0Q+Rqn9ueyWI8M0+qDQ+evrY1zdcKuUa3UuxiDo9hfjJv40kbYyzmgq5FSOtggj4HD0hkGokwonZd8CZwVIzc8hSUWKGrBaNOjsipO73CPfNsrHpgH0nJnFG8S+8+/sKhLHzBxwW25Ui8GfqvxHSzlTsdzpBjJOQawCXvSNBlE0jmo0GUZfYvifcFGGf+GRNKqC0QRqqzE5sUxpDGf2LJeDP20Fm330j5deLspgYwr5FVLci0CKWalNKyIrFuvcEOfQlbHFc1U5r+qByy7SODgwW/7xrCUULD6rXHXElKOidBvb8dz35oPKl50yq9NxfTqsjr4AfOWX4RjWjOa8gerUcWW0enmB6nUSElvpgD0qBfsc2sufQlAXowT/FAaoj+59ANLlGJpQK+0nQHF/xWx+ICTfThcizaEJkvDkij9mJin7cG3KLRzktWeBauWK5GMIyjbzkqgcjxd4gc5nOjn+2b+2rqmCorRtJp1Jo23CzJQmbQ9Lj6Mh5IdrAkfSJl7w+FJbuKYtowW4FlPR+FPHl/B5TrBo2a0v6MUaCGo0XBpEyrKaXpBuZ7gv24cr8p9r/XOgTEF7XlBsyC+KwtEC2Gn+1Dpy9RDaBufOcN8dn/0E5t3N/NX9w1evX33z7Ss/gP3qfjxvepNhd9jZ946Hzv7ooswpzxDbDj09JDLBm2EuwGBncsDaZ40LXsgBGAIN1oAn5Zs6aq9Em5LAHM0jYcmUl5kBTnG5NAKhvS7V1Qx9K5rGaCQeI83oJ5PyeA5kkqPbQlC0XEKizTiZplZEzpSHxRBnkdr+t6FCzjE0CqGniCHp1SIm6TYBVEkuZR5s4VKs7QLuRcqac3G2QoYeRxL2y+0MRlPj8frg55a4ALXe/VCsbpifzxKi6w3gLcXXxXUc+EnCfCzbRRniQWInPCM8/nGeX8h0fUAp4RIhRx9nazI5xB9AshzhGP4kTc/y0k04KYGXSJ4jneEIneCv8qQpSamKTOoSCZBMJ9MJwVgCXVCN8zACJdd5LIKcivqILsBDvvzN/k2Im86IM9wG4o2dBOGURISkZQdwIFwiiMJRHECT/CSz+JxoUH4ebIW+zGYzAlZQEBdnrcpNBzLE4M31i6IK7lRDciyxBC6FsW7WrSCeIBLaSi0o5rQF5HWquyyp4AqDioLQQzBOLfC4ZJOHoWiII4W5ClquEq/X7gBiGypSgEzYJcLdblp7fOrBsbwrhLgTmqHcdrMIAtAumRQAOZg5ldQs2RAygBygGGgBClAM5ORAIUEy7VJSIHpkWKCbGSTZGoR+OWB1o0r7gYyVOkGOcb4dHirHZQxSPteljRyvApoEzGV8xNpKmFt/4HKCRloustSQqeY0qegp4bt2LCM3odgZnzu6/GFRhlN6B7ZqFJLSoDYxV9Uug4qLqoCElohuiifUMj9I4HPxtsiWzLRVR06BKl9HytQiRSkVOSBB6GRmw5PbZKyTFtO09yQHeWSGugBKw0W4OOoPsLCgAo/9j7AQ5f3dHTpZ+OezGcjAD5GPj4+lqKQpVoXRKI6UIV8JZiWU0+oOylC9I6caAjOXQqAxMMSTphiYG+JQnOmtOyTRcNKao+xuA6Ndg4FHP/XyTOy+eAZzpNACJckBD2pMehEgAXntMsQog5eORqXJNwTsY5fGKB4YlA4u4siFV04p0s/KFR2BZnpHrCcnMYPNqE8x1DCL2lyiGPSDAsqtyxQYLY2G+YA/6kCOVWAMl6iVyBkamjyugsAS8h6eF8soymnfOe1OO0PdrvKCuYw6KmAkaA8Xhd5hpYu9Dox+PveGfBlGQS3bKZG7C8TqYy3NGAMFN8BHbVis4HzYx23l8MGHgnFzfVK/S+BFd969e7/erhcrd8QdiVGxblPxfPf68RZzN7+dT+bu9Om6U4mJY7lZbd18sD8PzkPi42kzaBhYPeYYqjoV2IcwFuaczuju99//6Xd/+N3T8xNov/rm9Xe//vW3333rys/Mh1v1omEippvgf71B9MSDOBx0Z3Z38/DVq1/91a//6q/+aj6dg5tLaDjsta+ZBVAb+KBZ4YcsGOwxKEzepYek+V9j3CET40MOnKlFGTWWyroog+FxNBvdzMc3b3548x/+w7//zT/87ba7Oo4O3eY0GPuNV19+fB50j72+X1fCOzrBFP+5AIacOh3KjIeTWTMDy2yaXUDT+chFBL8OSHUi8HMZmjOe0WHrlw4YFMvl+nmxWjwtn58Wz8vFT8v3z9vlak3k4YPDSFCuDrrMyCik68vE8IY8HOxPVF+w85eEfzCUgMokoHoArNCU4IG5izH/s58RI+b+EnJdvdhtNwc/veCy0HGx2e4OBMMG8DpqKCgU2Ly67xphpzckujqcfcExbO7nLj5Glr4ym/Q74V3P9UIdK+oTQaHx2GUXX5Aa2e4Z0TJHOlWRUeXLfV3aHDN/DUcTn8LrT72/QXYIOKvfAywc9Y5gyk6ZPNmAlcXmYFIXOzh9QuVlAkzp+u6ZE1EcE4CIVNiIp4+Y0MqRD0n1GzI6LsogWNSLaq5x2H9463M9MBmFygud/TJCAfhMYwk0Bkjc8e2GOhcbkZehaT7+w8/G8x3hUHHmUvAYxRrkisBB7Oaa/FrxepSIeoSXucDpIL+sOWVq4IKeddZTMFtK1vdne0TWZGbZSgWEVWiwR9etOHWU1Sk/F2tgmke0nNkW7kIBDpYjL9AuygD0LjvezcF8qn7yzRUZlVSauVQKS6f82Jxn4GodLimXueK0g152ARt7mFFqOR/Z4ZRLNOTSjNjDmpOxS1ImYRzaYDzBIMGjUWl1CMDuQqE3E12fiAQ1idhvskkGGQL4mUWZEsCfD9LxInE9paHPcup4OQU+JGWKdegbJz17yA+oXK4mhk5OQNNwSVudY+VUtziTF0WD9XFUQG7mpYOitRJ5qZlKlQg5xXcVHTQcMwkbS9CCG9DcjOQENDAPZWeaY7wxZl28yXgVCeoPGU6fnEM0WDl0z3vUBoFlZRELuz27IrM+HpY4CofjcrNbacFwPrJTxsXSLLXV/3SkqL6cVk6B+RdufQrt5U/hJaMA/7QY8ueqE8U9/usbXtL8IiPr0W/a4AqnpJJXtH1wxJMdRzVAVl0Q3YcmPFZBy3ycrsRL+FgfKlE5Hi9QLWT8uLGszj6Cq3p8BpX/sk6bTkum06jwSTq6IIXJSC1rCB86+RG0NKRwirS1XtIm+/jTXroAp9f8SghKxMrKTKiEV5iFKITccln9bBvJItoXIZfbdq+nvwCpJLTnBSWwQKVKLRgRlMxqpxWgEu4NTv3JeTDr+7mlVw84To+vXj08vr6/eby9eZh38QlH+C1ulN6f91rczok5lfpUZ1I8xEUGSGPbmebdMendCwYurFEyid0c5lQpDjiIATLj9QpZf63+WOzSI9IFpKtgFdDqB0iX9FPKikzuVVEyAro+iUOgE4JXqxXVaFc/oJuQNZwkQUXS0qSHoFmjiUJYODmQIBPk0HLJlh7/BAMXKwHOukxhgIQUp+TLfMZ7tU4aCvFNybMM7E5DpPE5cdBxXwk2Vvj/5LfLYe5tRaa4ONPJFIphEA61N4jxSvJZVtzFvCPEt2ku81wMXcOFxem3j9jJnd+ZJA0e57Reb7X15Sa0Dp1EesRWMDD3x4g0DOZtJU4w/IRlVxYBpQyU56qh/2hEu5VJMSMFv67SBpY4piUXoHgOkEPATHRHpo5Tlqi4aKyS1xXjr9AQmZSEEQa6+ZrMerlcLFcuD8K/EAMTW3+rVmSo4rPtxhvURTwURCkWS9eqoia+jIMLkE3r0IDfQkEaJYeKItmHV7h6vuJnMp4SSeYLLNnp40MRYenTE8FLnv/yoede7Wp5fn5GFHd3d2Amp5pDIZfLJWVgCKeQPs07mNEETpA7wCXoKcbSbnUf5oMHqVGsiLTLUTNKkqZiNUG6iKch1Er6jQYdAVwqIA1mGoVyxZEu00E3AWVYKa8s69AuxeDetS3FVFoNnnoaOBtk0CsSVKTXeF7gRLrVOnisggD09vQO9c3085Ce1V1wBPHpoGuryTASohampBmPJn5Yxq/xo2fI1ApiiQ9LGYI3H/KQKn1Ps82nFIUlIOtZKgRNZtTIjegeI9AeRbtoAqi+MPrq9CXfKFOn4HyZU6IESeEBSJQEYSSnDjbNj5yyXEZEk41g2soIi/6DezxqiLljFo4uBmTHCsTMpz6QWPun7m7vyCThAxZBQuscyQQ3mEujpCbyoiRAPhjATLEqf1UY0hSgcCEBSFCe4zTrNXAPPan1lFqDowkqgo1LFSKSYFhxqdoFyIR+Gq0Vh2JXYYZjpefwkhxqkcmRXJmOFFKSJiSPaxdtHzVZyskCKz9NTBZlEDhp12sE3Pag48CUlJkLtkf5XBERZ4hRIPxSGJwYKC4wY496xI5Gj+dTj85R/e27d9uTW64P/dMmb2Y5EH4Ne+MBs2bXJVsgjHWVMc+IiD8LuNT3UaMMOlqyDOpPy+gAup3FFDrFVYJArhLyAcSz0MegAs14MKa3p51bV33N/iaLMuvN0+p5c+zsu3sfq2hG+NaPj7cQPmmmdKjPnO9Ic5xudi6eLLer3WmfzTUG2UzsLtwMXPMdzzS4sA8DDME//vj926f3iHd+M//2199+91ffvf7qcXYzl1MDuoAaH3UQoG/nIxPf//DDarNmfkKC05v57HY+u7llHoJyJ68YNzjUjH39Mb1DkdSQrEWWfEGsKlyETgasY6iTYIA5crMbjksMGTCgD1qPjia3fxzcTG7ng/k//P0//vv/+O9+ePen42h3Gu27405/3B/Tw95wcBoMmVg6+X5k9h5ArSpFOyjOdNzMxrOb6dwtRtOb6Xg2Go57Q+bgMVLEhGDvT75hrz44RO8Jjjfb/Xq5WS03y/Vqvdqstqv3u8WWMBkfipiFdidZfFS8jaqa8CZrCL0BnrNctEcA3CgLUmkNBQnYdAFGE8coIxqWwwXgos+t+GOCo2u+KPdEEH88rynnIyrYRFWO3tOy5ggeMq13IMPb7INjp480ISFPHsFqShoqES9lWSIrMsRrmM/c2SZsq8UJfi4a9iugU2oOKC2eCxUDKzJfTtBJhnyvP4OjGCIMAFW8TQgCwz73vuTuulJhsB58AAc+Pm+3uqP24qCTNOicIBcpjogZGV+uyNAUcwMNMdpAqzyLLrRHF6DL7KhI3GcWD4HxEFcUMhu0Q3+B3oUvMXpQ6LecYrZdmnEdwAtMdcU3F2IYB67L9GiLSzIJB9t0dNapJ6EK6goF8NYxY9v5i+LqCiJt+6rb5nuXpcxlCwTnHU/tRi26IWGXV9zQR2F3TxPtcoQ13jt1p8z+6OqMZVLXLTPZ/SdmZoFqWgpK35y8EHMGEa06XUpPO0UXhVlXyVmV4H9cMfefhlbqUzyamv76n3/wPLi6xy6OSfRagTJuUMjcdXHXDL+rnlNeejxol8EUuWExXcRAP4zxyUYEuT2D5GU0YnRhQb0mUzxSziD/C+2UcRi8SFxP7eenOXW8nAIfJaVR2vhVGfuaqIlB5MZe++D/QLom8uBPW5VT3eLMCkVD2JTQONcE2KDqm/qQ2aJogQtWCG81tIwpcGOQ+KH96P4I1a+XyHBk5DrIyXecwHrjymrTQR/6PNiNU4eRdjz19Vm3R/d37c4+u7Q6HpaHPQ77YrPFbrooj8qrBZ3ekVkRCUsuyPyJ3AQ5+VXaU05edOsjSPHP4SWjAP9cMMQrheyA+YCScmpri8gZEASioUWGv8rgXLZdWvdyxFk5baaF0og1YBFH0HqpoDBX4SRewsf6UInK8XiBoEjXfm5R5uegHX+f1UlDZH7Ir5yXoIMTCnOWkmFgEpLyGVzovAwFwIrF3BZK8sl/ATbwIr+O/EkcIIS9JU1Pa1FG+XNODuMigomyfwFahJ/g/0WgTEF7XoAtUgVsslhwOTonMslwUpsn0YFRp3/fn9yPpq8eH371zddff/P141cPD1/dz+9v+pPBeVB7ZLDju1oipzOG26Qym2HjM3uQcmp2qjcEov1MZU5I6WyNJkB9dyzX/Jc/TnuZ+5wVq5QnAesGSMfFTblLfpVMG9k8mWAuHcTtlgz7iJ+BJzTwPaOSdz6ttpuix1AiqKgFhroPKUIgbVEMM0IOEmVejFxrOCtre575jGMliiQm0EpXMS7FTbJ6FStIJcG5mxgygS6QklVXIwaAE+cNJ9nIpNd93i592qGCn+2eCQ3fzoWB4SjdNyrxRiDMdqeBUsuLHnxFSz2+BHo6ZZxML+LOIZcwt4/kaH6984U1lIHn0LNaLg2Wwhmq4BKAHHo4ldo8JWHtiK88xQRXBvkkqAKptEsfUZVw3mgQ5OpRfHHbSkmIVNB6+WHX6bz3aXjs9dGgPASgbVySR4QAh2xAyMYTOIjXst7giiB7ZUH9clQ5pQCtEL2BH8WwUSjxIYguMSSt4SVXf5FgizxLb9Sq5mhaStyK4ZRA1wBIUiMc5eoGNCyXy8Xz808//fT+3VuCUt2RyweDuYQo7u/vwQADYUhxBqbBLjIp0DQ+1kFDthXpQxgRL6dSFs+bNBWpBWYfE0jEAoAB4BTQ6c+2I4qBx15HzRgtV7RQVe1SngS0lbwKG1Wa8XiLs4ftwFuFP8S6IAHjfq/RhGuQtN8z5TKCVDnVVm5Q3b8Z76Ub+ISS1V5vB1GcORkaUfPXeakmPeRJgcR5yQ6XwQ/iUTMkXlSUjFgqUJf6RzsFodby5qHVaVpTEF2KHGwdoaOXkqr++14bOEXvaqmOgcCRS9SF7QDEg5BTGFJCJw2QkCeB6g5QfOMS6RIWOQA4AWpNJr6DKWoDC91GkW3mPo82DHvhHS3h+0L3YNh/ff+Q+5ICfaEWUpvP52AE7SLvw76/uy9R3t25OkPrIg8gKYXe7VZJEkCRWiVJQA9kkA9a1BLtWq1W0EP1KsYlCgBgmI6z7240Qu7YE3L6w/bbTBSuaAHC7M7Y2BPGu8GKgEXN8aUT08nkZj6nf6gFloqjlhkO6/X5mZsC2oWVUEj6nNdIyUdk7l2BtgtQiBa76SCP4ylkmRxLjj46N8gHp4LogLaOk8wUnKu7jLIYZ0rCcEIjV4KzpmnHXWFkIndRh1aJFdFWBEYw9/bd+81+uyEo7pw25936uD1RfNif+pCjswl0Q4XtwhFGXMYCMoMFhkmEy8iaLsIZsr3FSJtkOZD4S6/pLte56gqC2DSYqDH4a4Uoodhxv96tl9jArWvZ+92xsz/0O/xOg96xf9oPj6dBl4E8GjYEvWg7fogSGQ6xZcv1glCXniLUET10lgxjY+2RgcOLWc8NAH4H/fHx4btff/f1t1/Pb2aUphc46ErPGJcgF4Nekd/h3Zu3bgLtduZ3tw+vH2e380HjDAUNFKYFJjWUthmNkTCsYeRa1UWZjFAmCKNqP/1BLZgABzjCNBKjcQNmKORUapOGXRo3GOlD2aPb5m5wHPzX3/y3v/m7/7w+LI7N/twcu+PjsHFRwBc2dxhvRNFDgiBHmxYCMvCK+r1mMJ7NpvPJdDaZzdxiNB02Y3TTPReS5YMwMOmEQnQNghExhnKbzyw5y7ohzkWvw27d259ooO8eKNeSZ+PpdOY7oTPeNWJuuPDniIZ2lbo1Ju2fgKJRgz+FbR7vdWYFuG4h7LH21BNCfAwgU6aROofzzkUI1V/s3sZxgDNQYO6QCLczaDr90bnXP+ZT853zoddxzEAXAwR1dlHm7I4agzL4DR7fUe0CxijjpNfxXh7Kg3aLVSXXLzGcU4ijYXc8cEVmQrrbm/lKLPcDcp3WayGDBOE+Q5m24zWgVme3BR+PG04N8KWfUhCNAN3T4g/dYOg57mmTyS+W4oRbA2N9QSlczBIAHAAPg1z3SHcYWxT73u2jHbWCi5TNBLLOA2G4rMOkq5E8F5XlV8XnrOA4hRNEsUyvvRHHvs/TqFUO/0xOcc+z2qGQtEr6qh4VX3avuMhScrOfXmj7nuVRFI1xr/e5hydJMGY8xs4cjm4yhWNWiVo4Aagb3t2qX7inqVHAzrBmmIzqpYAnjAfoiRLCKKjUQqpZ1DS7woj0j0QUOPbLPwAegMOJq4xJPS5fGGTb2AkfX+oaWqR3jiQ7bkMhx+o5EUc7JrIQI82Yx6zIkGbwMUEorBo+XuF6KIF6mat38D/bThmS/qNtu3S9oCaqo3o7Fghf7RM5AsiDP22l0uWCl+BIXc3pZ48v5VxcF5IKxYUDxWxpqntq0sD4wuwaG7gNjbHqtMGcoO/L4GIooPO1RJn9MlIlIdAr6ZJku1iNbcc1aWS9O7hAvDkdVnjqrsjsV/vDYr1d4bXvamnc+wz9s/Nh4ZNUQSqRck4rp6DtSZj1KeTy5/CBUQH/XKonXckAaRUpFkdmRdn5Dx2FPHqYk+JwC1oez8nJdC4ryKlf0PoLcMq4sBKoLrWk7pr+gLaFoGwzL4nK8XiBEMQfMjFEX4Jq/XNg5ARjizx5L9Lyrz39HJhTPFZ/U0Zj4hWzTBeuC9BWmxJe0vMy3eptHa8QrB8oqQT/ncpTACi5lYDrnTJqKJfJcforhOL/HHJJqPTLnJ+D1BPac4RbMueY0/pbRwd7LFcotC6zzqQ3euiNH8az16+/+sbX9X1193A7vZ838zEDg8n42D3sa0cZBjWIkK5TCDb+Agw2OZvcA5PDUYOp4Iqt/FFGoSTttssxoZzJzmTOio2ZBs0kXTpjsdxKvV5KVTM9Ty1KMu9UYY6kyanZhyIxJcbzEIOnWEhBZOF4JiQsk6kYvJYuT7HtrEB1anClCMCX5WpabiGncqI9D1R1jlW00nWpADrgITE2xyomn6zoVU5oLrtkfCRhd9gvdz4AsV6tNn65xpCS2IdISS+zPyA6IeAkcKFwON7F75vdzMdZFKgtIWTTWfqo8HLThf4QZeFeYGuI9bd7n7uhPE1DAw4mzCcMpu9Uf35+hjiC1YromPMMwCIdKczaAeipW0AZIkMcVS7RHG3h6+Bzm+8tHKNByuM6UIBGQUWURUX7jpSdzuFFPlqcJhAiV6sirou1EqxCAfLb5pPYxWJ8kk0e/YDpYINCHGGONWJ9FabbhZy/QAgNReouGxMqzvRxjTw9VKIB1XgoH4iJoBN6FGfcJwQkhuzcgWNwCRlRZb30DbtVF/wENrCOU9IIncrUAlXFwHDp5uaWrpU+QACMAjPRS+2JqLUYatWRusvFAnpq/YXyQLGOVsgHVZW071EjnB+A1qkCUJJTCgBUgTyA5si3Fj1KsARDi07yIT3HjLUadxlltMsFGH6OqwRyNSrrApJdC44vlJ9LYCCY01XDPSnDgKEygLUR8ZePSBSMT6kgDxW+QAwxDq48XTUiggYCB6DvCpp6hsena05ZAjW1NDhtlVaU4LUvOtYJem3eT8+QTVN2PwD9y+WS0yI4lWyrGFL55EhEayUEMFCxhAgSjmSSmE7nJEBELarRO33pvNyXTNNdhyd0kjkaDF7d3cfdzo4t7agqQbuMx2qdFhm85Fdz88smFKpwlBt5EvD9+/ccIYDqNWCrDLWghzIktDLjMQiB+XweAu0pxZBgDU+CEzBQjKve4dpuIVVxZMzCZwDk2ofGRWRCVmPvrM5AAGXqtO1RVjxBAoCQ0/Gk/e4S6QjEO+0ijTiQOW1RsYiEY3lzt+KjwM7QUz3gh2zOeOYOTvNo2u392y0RGuoFH8k/ZtML9CN6rSbEYFGqCvJp29fBQGBok3sZiCVclDljS59Xq/eL58V+tT5s1ziUPdTeV4rqtUIQkEVDQhmwgNcgDsVw6cEVyminizL+6fsMBSJgWmG4QS0soptYNI9qkBu6vY+OxvtBblrpn7Are78JvM1DS6iC0Xevuzkflvvt8rhfnrdPJDuHZjSeDCezQTNhYjOAdXlrB9mbNcRAaJ7yUClpLXewYYKjHhqxGijVzc3N/f3t3cPd7cMttOFDeFfeXvRRdPcwEA5iXLDoMnq/Xq3B1UzHD69f3b/CxZgRxEP5ea9dpjuoEHgwu47orP6gEgBpLmDynLZhIPb/MrMzDLax50i2NMGKuUZaPfDJIBdmJr3JfDBfvlv/5m//7nd/+O22sz6Od53myG8w6mG8x/1m3GmG52F9/BxFt+9B5KoLGj6fjKbNZNqMXTcajGGR0Tjo0yoi9bkZX3Pb9Rm20575bXvYLDdLZmbTGVFof9PtEKCPGrFNXOXxg90+C+cwZr6mXyOfmomWgS1jHLBfpeUB5no6rk3JMK8j7PJppEpdXAtUyz9YZXT1SDxdi571ZodseDbKxU6dDH5UQfrT8/1zg/7E1/EwltyR1XPbUGfXOe0QDUPJXWIG5oxIlJGoyX0zjiWf+8PziBHtjvpDJsJxVjTQNDVbew3jMLnyjlLNsD+mLcSFrP3Uug8NebFDDOiaTz8PLoG4unDCE0X1nT06O07kkHGGb9bNWohf6hYFKkN/vBno01QxmGgVrOxD9Un2uhZwctB4n4fJBTWGQeDrqxXQODaAd7xlSnBwVtxJD1xp6tUHgnPUW/QxRYrlFFlKBepEx0lrhpx1as7ID5tOT1oTw9FFkzojwTytgMjNjEeaS/rXyjcidiEm/Eh5Eqbpk0IvJHYXmXNVhPhUKEqWgLEMFJCF6MaFHG2TE45ZUTkpzYoMBy0SDPeo5bEMR2c49SLLzXiqGlu65azqT8j1xOauL2QZqiIgy7lThoSPgcsJddUFGl8iknr0oxRf/Q89WX+hFa22IxW9BaWjHK9P02nj+VHZBLkQTG/TV/r8P+GijAxiAsxJjj4xqbPrn4sw6F06b2YKCjKEY1VtL3iJknXVS9mvwJVrB1uciCF4PJJ37T6XPWSyZSxQn/L4fKEH15Ipt2GU5uFD1yN1NzGczkr65VRxtDFl8suGsPqlIRdlGLze741GMuuej67IMD9x3O2Xm523UneuODooD51hnmO0L6FWQKSRdnIumYI9AdKzTyGXP4cXjBL8U9WLHxemyD0hqsuviteR7vpH/uSyXa8rgjtTKiGtScENThVoTjleiqcJSTLvQvClWgtefQFB1mZeEpXj8QJtP2wReXr89OdI/yzTXxgRiX4EbTOW+KT1JLyE/M2J8Nv84BSCtM0ooOvFgPY8oikonQRIO/QvbVVmgeUCL9NUw8RUZVEnVSs/sDk9/rAo4/xNlVYqPwuUuR5/GaQg0J7Tjpn8d3GG05fHzPcOXSOnOFuEl/Ph+Ovx7eubu2+/+eZX33378PpxcjsdTX2NG3Owj3+6N1fbG9wcMKXM7u6OcZqohW6s6LmbPZHkOznUAo5mgkp6YlIgd4yM1F6g7LfDjIEWAtNAsVGImyGQJp/xT8mqlIJt99Ebjk5sKUmao/b4AtTK9Kp3S9FNPsNMCckAizeBxKYu6UKYTRUmWf54ISSB3DLOO9IgBiYA020BGuLoyYcefEQGF9pUShaQydxBtFMBD3QCtM8l2RiAcnxUXDgKEAMt937ywzcpEg4dz/ghM5y98XhElKq746ID/hDgWxDG45vbG0Jt/A3KPy8WHGkCh5gjndKf3rsog0NLLXjhDZnM+KusKYAHDxvv+SavMmGKN/98JugqDMgcbFyCG5QHP2WoxVVOi366Q0GO8G82nRJOU/iAZ5mQlTSXolDGbLPZbJzHlLhESU7kEjE20iuJMKjyAAXJuCLO7eToj7kM4UyPL2Lvyh3BT0ko6PWLwKAKpuEfU70Uwb60YJXq1PzGfQ20RQ4JYDrO16Zgdx6pSGu+4IygxTiKjmRcwAQGg1z1bqFhLa0T6EIGLVKGFjd5lIxaEHMFfFuOlK+rt7e3VYVTaqEnsiVLWpySLllALYXJLH5yBIk9vSgnCaimLcYyFcmhGJl0jdNKQy2Yi0gyAc8nY3iIlsD2ChFLW+rIqagSFNEittDVkNBgjm8MVb0hHhZTGKAhMulgUQu3z3aCOvHg9QUyIsGRmd79DBAMyZoPH4ykT6j9ZOQeCTxjXUUi9nRBvxOVBLUYNCl4yYqIZIatV2WJplkCKAZYQV8CJOQUN+h+8Q36SwGsFT3R0b2ccolipK+dIrOgTmEL3eRqFYMxVPctEHarXG0JNk18jR2IIKQWd2g4nI2a1WKxXq+h6jpwaBTtBW2JgJFDzmKx+P777wloaZpTgKYpQKM0Up0ijVyQL5pApvf08+AeheuxNbBVAUqSphiqRUWYQHkQyvAAp5gj8s9ZRSKKJoeYmRwaRXHoGiRhRl2gyTfsAcgokqhSeMgp1hV/hs0QrlX3q7AL5QFOY9gETiM0S9EW2KgOQ8mhDNWp6HQEU+W5zy5YmHadkGQIl7qMXEZKoXXQRLkvDYGTaxgXiSQkg5buEAX0OYGjD1P89O7N737847vF8/Kw8fElGiEyYxrJGjfRZpZOUCk1u7rD0W+SGc747g2OtkarvtrZ0X1MzElJ2B5yJBvE0IAaUwa3GJLcQd4dMEkTxBJtugkij1XynwD2+bB5t974wH539+64WLqL49A7dae94Ww4abCUWeCAB3AMcsfNCIWYjDBWPojCHM4Y4aoS6ZyRoCF2hopBUxaPfL+HpPowqesPvlGHQCkLoPtWlINmNL+7u324G88meCQQBoUdt2pkk5SrQ+okmagp9SCIU6Q5nU3GkMlV+wwyKyIi8LqKhGkFOQJWN7JJLfNUqcp41hz3x3n/pjmP//SPP/zXv/uvP73/cX1adGen42jfGTHJdpt+M2ZS7U5G3eEIS6mTlhUGg28Mdq878mXJg8aPPzOt+r7Yfm+MSYuwnF6ZylyU6Q3QIPQ1W4YTb7jOJ+dQYXRh2O/M+v1pHlmauuGxnk0b1afOmUbicAzq7riLBFZDT+ly5KOWAiT3KId8zvEleMfBWbD4AF2toT1j4PzlvmAPRuLHlSrbTS2r75nWY4h7MfP+g5+latBipLU/ddHU03HTPe2Mmo13D31lTOf7zmkm1BiXyLt+HMC9hr2JC15wDGHAWC9TrjuszTJI3XWZxkfrUgZO+3bzswscpb6uduXZBfd0DjrHbkaw1gALUetNdKF+brrO17nF7KKIyF05c6qqRRl9YQ6QrO3zm0TuLtkzfh3ExH8HuK65cFFG+U6HDUTTE5XJBVaw0gGf8HOpJflDe1dLNqTgorfBXKDJAp+PLLlzoBZlSgo1chQRgwezpLYEELD0kJAqjSDC1r92ODjWOm6biS4wbOg+GAD6EsQuqIA1ukMHUR6GAgYjKuQQBqH6IVqnmWw54qKTI7VClhAsZDgeHfNcyNtk4D2mykWTzK22ntqUpbGorY6zk3XmBRF4nUqoXSwZooQP4LaCSymqIv9cINPQMN1bARHThkf/YJjtntVEbgXRqL12jlakX9tRlJsRwkyE6bIvTOD4/7dFGVhAA8UTM2RVXeEoSWm+9MNsl0LMueCxK16o6mQGX67W9epW2CQWOG7xYll4wVVVpW06kqiqgH+LNvgb6QWRLSCDbt27ZAgNO2i/q5/EFk3cUya2mhRIZ4Vfxwlpx6ArHtPIhklaOZ63J9xHVI+JCHXfE7isTofl6bA47Fb74zJvvTrs3PjVpeChM8qijKTYsYDI1LIrmZc8MuxKOvkpXC5/AmbHpLQcAtrqLauSvOgGWYyuuh7mGCsW6ipBkgQ/uUauP0iUeI7an1RgQEGya4qUSIjOeEwd0lVcKISgq3RBrnwAhHLNvCQqx+MFirqQ7jpbiP/46Fj/LL8w8YO9leMV/9vPpKusgJzb0kmko+0/kly98CTFLUQeV4DwweMHqFJJpOGCdtuE1+p4hZzGwJtNeX+wB3MZGkuGL46FKEahrlczNUR+Ab7Y+hdB/IH23DbpAZpW2uqF3OHQTndPOI1dptveETp6fp6gmc0Hk3/z+NVXDw/ffPfV17/66vbxZjQfcK3XMKcRy+6dBeRb1Eaeg0bj7CwR0N4rKUdcfIhsnXyhzxlbXM/ucK24fCjqKqWULKK5B3Av9c+yk9moxZjFVpziA5YsWxvAmyZFBaPB8LwKAEUeA1l3LX48Jbe+k8X7EDHiEEbvlBCNuuyjb5YZlRoS5t495w73cfpJV5tkriJE57LF6QPNSzzY7WcGTBEgraFGqb8grJRA5jDecbQIjN1C0m9w1fq4p52ahqkC4CY2I98msz/sltv1zhdjbVbL1WF3AAPmcTqejfGos0dGTyIKgM86xROcTGZ3cy7S2nq9fPKD1ttmhHc4Jm6imTh4W3qMN0N3sBKDxtAacS6WC3yOceOdc/xIsBGhkcYphDFghrGk6RJxIM6K7Z47BHmHnS+Iwdmi8JX5kRQ+zfDVwytcUriOeKEfermEnEECATTkMsR4gt2hfGHGE3UnuN5ZuBcOHrY7tJxp1/wIWpYdT93+YOuLLwlv8HbkuGIaDO5ub+lWaS90QpgbBpqG/jtIfEPeDspRIARIPZhJgflsyoSzXW+olihrbOABN7MTW4TE+DiP/QH8oXeoE0igg/jzsPeBqdePX1ESImHI4+Mj6do0VAlYhIg5pQo50INE4BjlCZK59PDwwOnz83N1EGo5rV0MhNPk3HCSp05AxWkh5AiG4jlo6xQMXGqaEWlKFttBQj5lQEsOAA2QWiQRRczy5BQMpbNiYzIOTiZkjkiQ6qixt1AwLchVRzg+QUZokQ3AT8oDZFZOWuswGP0j1aiVKsQl3WeUWEn4fWKfQs6rcMixYFbr5tOpu0LwhG1H99+24t1aN4P9dDwTdDAqBd8ZLTGqi+9icHGWNhm62pmTo5shRBPeGffr1JiI2lSA4UTNjuV2oleJhNQuWlR/yNXWhhUXuwQbOUIx7OIqLVjtcNpuN+v1ypcgbVYJZl0Wxdj54Em+UAumIYFKkGANmn5/tXhGnRAK4wKEpKlfmkymOQbzx+1m+9NPP9lGVvQAaJjVq6POZxSJ8tQFbcLCEaHAMl9opgxU/Pjjj6gcnIFgri6XSxKoFuMRDKiAzfUHPnmUDWWCAejRfQeTCd2jT4vnxW67QzrjyZhOLZ6f0RNsBahAiMIjGAYUXZ7OZow7whm0jau0Wyhx+mAiREIY2jLCBOQZMXIMPGAp6pclYJSNwYfOYJxGxJKdLgOPYxQ0252Us2LN7ezEUbStyaA3vmaDykRWlEfGDgQVApXAccpSTSz84ah83Upi6IXh6h7c9rVH6X/44cff/eH375bPW9QJ0ihAX5QaXXZ3G1WcRFROgw1oRkEgKau4YcTZT2Kfab/rDhp0kxHgJoqJGxekISMpQ0EvB/1GRSnotgACXDffZAyiC+cjMwWR89aHkjaL9QJ/iEBznyd2D6sdvu5sxJCZM83gE2zPqJr3QplbJrPmdu472Bksa0rq03uvVJHQV5+T3aLs/HGjOeq3WT5vFq7FMJiI3321Gcx0WRyOuWEGWoe9hpnpdj69nUPYLhxCCsdtXs8K+DSDbgOMHjYNkz2dINu5xhd1OdcgQQXa6SLAepkRSkU+jMWc9RgcjlOQYPYZqkr+7ub2uD7M+nM6+du//4e//8f/9m79Znl+37uBa9vO4NQfdJr+eNxjvhkTS8PYeI54cfygTNn4nkuuqUi1SmOAzkgjPoc5jmdneSWLu6AdOIZnZywqoqCj7tOwJn5U0/GFwc1wymBsxpMGZW0m/cGoOxhnGYHpFn/MXSFOHuo+Aw1zAbRLMmpGfaZdaewOh3pD8+Z0QNY6VnYgmwSisVCittgNfQwOujp6KMa/7q21GIGWT9sh/fHIBW4cgqbP9NZ3m8y+09sdzzSDYndP9dpzn13CHusdufDQHfhJcMcIp6O+z08zV/e6LpL0c4MEPtm05HgGz/quzzBpjBhOvqydAekkAiY30HARvXBRxtDFMF23jOkALXALCezY++QbXc7iQnb64D4wAhzjmE1MN/Qz3Fzn6nFxmOWJgXMSUwwWQ5uAIWNuY9bxDSeyhg67KKP/1B/MR80gtzRcc8FjkXQf40D0zHn8YJsJdMRiqgQshwQbtYuqax1p03jM6ccfQqJ3Pj/mUpB2AI1HjV2kOcNkXxm+Z1TWh4NdoIu74+GMm+VpbKAJjIErP7DKqa4TucsvU3m7DwLLT/Oih9uFdyoAhSojPy9ImqNMWs1Ra1yFcRBz1BeivGj8V7O6m4vxodQHzphD66hHX4hzyzOuvZ7/hRu5UpMxJwkIslAIW2weFvGfIS+V/IIsKbDbTdKMEtidtJTKVY0VlEtE1gPUoo7f7dKauysM9Rim+c/Asf8laC9fCpT6/gKkZx8gWY6/ItIxoMX48MO9caIJu+gRBeCofbCyVQwmQvwFobKoPssODuK+8KGtlEbsfJIc5IgyqPOIJAqatCpTiXakAiKiae2gynJ0vRHmuRLpc5uY23Hfz5nBZus6+EMi1WlZ08BwBLFr3OJRXzFfUu58i/E6HXed4/p8eD7uV+fD4nDEtVmud/vtqYM/tjl1dx0suhvbItQiS/7bDbtcXSPHSVu9sPVWyXO1ipio8l8CdJuRr7Fn9OcHrfyoqG7mx7hrE8ohaGtgS4BwbUvtTZezGttzQUnrFS22G3RAr8I7KzI9rLeS+cFGK45oe+AIu/YmmuGPKh9+Ct2ufgmiGEA0VtoEicyclYzPjy22sjTxka1CU3SAMjnScYqoq5paRJ97zRATfmVqKIEX2eELhEpQ0qEi5NsffHUV2UyXVKgSahVryppFXvvDs2KCEJ9MirS9kCO1ZJ2nkRmsY/aEFBtKE/ynqK3TuNf5p2ClJZqArkc2gr0JvXWs0y9BDVaKSJfK+HGirtbv3B0cuv0DVbI20+8ch94bPI2Ysre7CdZpf+ofu5P+bNybzEe3v371zbcPN9/96vWv/tW3N4+z4azbazrdET7GZnfeHHyA11cz+egtngFzxY5JDa/Ipf69S5vKiG6R1j+PVDX88j1buPt9rmlO8i1IdFDOhNTxuGGKI6k8aubSJzng1xbbMAhMg9ERY26mTE0EM3giHIAEcyd48VRoOC9T8f1/enKImDYTo1KGZiAJAoaj/m5HJOzGdedlxgJcVFDOWPaC8M8eQII+P/6RknO+B4cRGGHUEdNC+QRFdB7cEKHwXD6CVKPfGtGMeWYIpmr86/P+CAqn+SgYBXC5iKzWz0sqD5xKey4NeAfdCaUcEdjrjudpA/VEcevNZns47HyZAf6Y09loMJqOpy7KjNzujlp7w6a9EUr/D7gkOIWEJBhWn6lZLx8fH/ER8Y/hwtbv8q5xK7yD51cw+uutUTrqCNv22+37d+/KKSc+R+fwDBeLBYEfXjLSkU8+FLDBTbm9ucEeGz0O+jc3N/SObiITF1aMdWEkY6d7M5nh4zZDN69TffG83Kxp8Qw2OIaxYppGEPGaUKMz0aqfFl27becSgdi58agxiIXahPfkbLbuIXqmJGNMB0/XFpY0uJvjZu9mDXTNVVTcO6YPXwiaD1FB2mG3Xa6W9AUykJdzEqLZGIPA0Lv5Le70yc+mbpdLHyOi07jX33z19fxmnqGwr3cyYIdQIrhqX/LYhT3NigmBoKqUJRiiU+JexgdcldS8AoZTLi1WK9hr2NnvIxuUjPgW0dCF+4eHUdPA8tl8RprBAD23t7PtbsOogqHq1HFPuw5JBkU2yJImE6KKq81o4loAZ7kxB0WEkk0zJjOvQtiQILMZjenNcrFEcaAKjFMCitGIBF0jkIXmMqEkYAikFlfRJajCtjey1wU1whRkrTJmbUhwhDp4HbFO+2JTLPQcsrl6OhLg66la2CUh8iv0QUUMrpExESUxAHwkqI8dzMjVW/BWTj9evnf+tchaL5vV43OYYFWlNMBfI3ODfJwDBrqDn8HXPc9mU1jNJVi33W/LRlE7CHz4brNZ7/z2HLHBoPqLfRu4R23McTqZ0jtNxtZAF5R1nx89ogl6jHoQziqa/U79x0Jl2maAMDyZQVaLRS1ijfIm71keTZJnAwMNevS0eMYm0N4I6cvB4zqPuRHC0QAlUTCO5FAXrYvBPe82WySCQFer1cOrx3rnNOP6zZs3yJoRAcD4WsGZX7Z3AYyX0XC837h+BMvgLCHouBnd3d5C8/Ni8dNPP2zWK6J7lIXEmzc/HXYHmkaBkdNkNsXDgzAUDuKhFtEgAeeN0wlbMZmNMUxnvJu+305ygsjy1uz2JkswTLfMIsZ2ccsGw9GYuBI1JlJFKmQpbCduPRfXYoZMfR1kr7FF21Gx1SpjgvENi4zAOTKDQJjWB5VGLzGh6iSMZ4CAOOE+WtfLtiOf0zktn57/9P0Pb354u8Eanzq4k6cOtQhIzyNf1jtRr0DmdMecsEUTEct240YZYlL3XvhASGd1PBDlqTRoADzNwtGxe2qmU0YmRopO+MJZRN8dMhEDloCu0xlXGWNrbwfd94snVHSx9lvUkDLGR1zv1z+5TuX3gA/99fNmudl4Z2Y2Os9Hi872ebdY7p+JB27u/IYSEyzj4358PzwNOvjJy7Vvp2HM7ner5eL989vf/eG3v/vj79+8//FpvVhsV7sskGjo4t4wdfoksx/rOW3OewL93mTYnwwTh0LGnpmbPrpzzaGaYawmuy2eUcscs1iskJOv1Z1NwYuAjIIHI5QZh56I/2biYhX8X623s9mD91UZpXnBi9LsHplmmvNosO3OBlN8/d/85r/89vv/37r7fjdcHSbr42DfGR2YpIa9ITo07GI4ersuPNmdu3v4oLWIm+IwRp18a6zWwXEJQfFYfS2wakjPYfMZm07DpSUqjNmKwwdaXOToDyeDeTO8bSaPk9nDZP7QTG7642mnr4D2eGU+beKKjOsFxuegYLQyobhKpT08YfywEJvtDtE+r5dPSOOwXp43qzOuzG6DcmEhuj2PWsAYuJ4v7oml0vDgnvj2UPrc4P1h8ftuHemdh6NeM+pPxyMovMO69AeT7nWnzPmU+yBHJn1dqmy1w5XsMal09kwDTQ+H5kyENmaOxyo4o/sjeHPHinqM4jlyXD/AzwKBZpuxi85mJtecjtzF4HtYXFoxpEkUoBlHU9V2mIw1xlLCIbh66B19lYwVzlh5xn/Tw6Ht4/1MesNxpz/q4AX2e4c+RbunnrfmDww9/Ih8sUgbctp3zswomBRGUa0TOQ8xANANphXXal02yqoRKsgoUw84NC7T0APfcIz2uJzcYXzp45mjrrhOSq/xwF1vwMKpEUQSZz8WtTt2mUvxiPc+1bvZHzbHfT38uGTGO+422UaAw+3+GCZuEGi2DAuP9fgYmgKTcL3QN6Y9GKyXTYO+ItmbiZ08eB8n3I0XYR8/NcH59+R8DDXYOmYkJlok7VfcLKpW104aYyYKad7rzQV0hWxGru6898WowxkMVt2QGaMCc6eE0X/HC1LsEZMrdGkRN2W8YluGR5AJwdg89dQ2dLwGqKWYLU0dTIuawGj0oToVOzN8/fjv7lyyqq4xbj2mt6OnzNCMKRfeFBoj9L8D5Nrl+IsJKBY+KQ9UiuPLX7yIpOkN1MsQfwXqf34XiMuSCDOYlWUSNJTr8i8pWaqyvUAm8vDTtEPrkmOla1GzvPPO9VpoK5pQMK6i2Sg9s3EMmkbTW9bOkv5UPkews5emMgKyJZSCjqoqel3oMeHO7nzcng8bl2P2q/Nxsd+v/LwrU8zhvMWanjE2WU9F/0KdHdVyoAdJFiRNdziiJy/Ylez2+AtAFUpV+ufAYRC4cumfqBCQjConlZfTpENVRNlqS8ZTjpX6HK4dIXEFTjCNX4QXSkIJK7a9YKD550LaF47aWtJV3gFX9TyUdrRpx/Yn+VB/4VXBBxpcl3lxek2hGnb5o1pAXfwcdOw+QPEwhb0hQZocL+SI+pkRK4OxxIpYwBzEzj9IzUowGuoVzZ2Gw/oXuOK/9utDiy20iU/yXxR4CTQUG+ec4LRAgv74bO6p4xRyxHi7h3k+nD3M77+5f/jm9f3j69vH13fjmxHzW2eI9T+cez5X7vOkOKDpkfzTY4lhRQiOMhiiGYzZJyKIFeWyfYzPDFOgBHPJmfYXE+ro8p+Tr664Tow8pzcCxWElHpysopmsyMSUp2ossbUS4IEEADs5EGgaRyNTAh3FjTu4SAvRTquFHyKwDfrVidDCQbCnU5nHICForKKRoT3+p1iJz9WWiMTLMRf2C7CMfFKSpgRvzcMle+ASDJlQarcBO+b9HqqnHYMvugHFrtVItnLDUSeYGTYEAyfiP9zu3fbkq29x7nHKsZPNeOZtWZwT7+k7P+MnpHVTowE+7nhKgK0T8Pz8RP797Q3HSLQlFI1Mb5FVhyAAcsiEYKIyAF5xSmhHonLqlE7jH8Mdwgwq448N8AfAnLUYOlocpKP11SfyfeYizorcRRMjYEpSC0ecwph2wlE6AocgjhzCVoLJ7dZX4XAKqCY4lnkIQrmkD7RCTMpow7WFoU4UKYtYZTPRhe4TJdUWEjZvQ1283bb7Jc30Hbq8q49XElmbz6SfG5ir1Vpxd91u4DYE7MLhgE/kyhkBZd4QBKsBIt7saDiD6t27d6R1VfPMFy3c3d2pBpene8iMgJ6RbfrlAyNUIYECUAwKaZGGuUqCSJU0DEexKJmuue5DJiE0V6kr2dF8SAI/HOMSOkqafMpkPUOQU5eRxZHTAqroMuHeyUo3cBWqwkCj1W7VqlPwMCbppnUjR65Sy/wLPVULqKsFYvCJYgcLTaJmVYoLFlRVNBcMTjGotL5FyK0IONnusMDxigunxGxDTdNqa5Fq2IG9iASuqetVcvhrbZ3XPczEpOmBp4M0So/gu+Mxyk9dh7j8AEEWf8PJ6hcFoKrGS/XOTBmSiE63TKcHHGgsBTRx3pFywQV1opNQxH9GYxWmUYAmZMqF5zRBghrT6XQ8dXsGuBj3NnCRIylOKVMqLZF5tzEJTORk5o46OkWZEhNpdOPpSVtBGekJcIr50VK5IdxZDL1dbzekjaK5utvRYcwp1Ws9jh8So+56s3laPGe1WdMDH8iBD4RCg1HeSm6Y4K17tGfkQqY6DCWoOlpIJdjsXkjCMcjD3LV7X9AxH42INwqjXEaRMdhVTAm44C/SyYuoaQ5p8WN6connMolEWXxkDKqiPv7IByOwh4/MpKISGQzHYhy3B06XT4s3794t1uvd6QxlzJo7+DlBYhoZ5H447IgxfLDDu+9ungAxDo8KjkL7MAXR2ZHgivDfqc+2dSqYiXp5ugeNgHs+Q4OjutdWMIDsa0qiLWgK3WO+eHp+Wq1Xz8+LHQYtU8PozOhwkw8yLK+D9v0M9IDYcNcddTcHosId8wYqMJu7Kk+EvH677hHGMJJQIUzTdrNcLfj94fe//d0ffv+HP/3h7RNdXiILJptRM8p7wCXcAQWbvLPqF4166Bfm0Gc+MFkOXxdgXEQbYk8R3MivqzdwFu4yZzCOsM2ItRm7rzPh81Eh9n0wDQE3jD6mtNyLGgzHXV9HizKO8lpV/a+E6KPH8d3wPOofuz98//1//tu/+f2Pv931Nofhdj/YHAY4/YR53UFvNOqNhl0lXt6OM8qZeM6xnmHtRAFVTheqFKPW4YbANAeG2oqS6MF9kmqu7I1npL/vLJLJ18fAu0emhVnTME3PVNxm5JJC31df0pS3dfRQDY6PNsIE76YY99AhbSbcw4ZRtdtzXO23S+aKA6E7XsB+e8xuRhqASowzhMlo51/Bv2pxxML48Eff/SI3MuA36iOB6Xg4mzRThhxhF6EV/giE7TquyGxwoY4kNVCOT6xhF0kc6TFxP6Gzj8910UGk5DjOS34QOOzAfqHntcyJRodXembyv49VwYBg0Fzs9JXV0KTeuJblc2HlNyID7TI9ZOgz6/BDAMfNea+c6HHvxAinuaF7c/zs0QgqOu6O8Tk5abXfmle1z/WFw/l06DJUkfF572oDrIGebC/x6USH08xnyrIiwy9DB1sPG0m7KAuF9E6WGrGqgDgP+pXmlPlQm5Uocw8iURBywLiUX7dL7Ln3Lbzbg8sx2+NhfTJKXWNafDLyvHfRA9pFoB2QRNqrkLk8VO2nCsipU1zr9yrvTs/RRcdsVGbTtDSAUNur3XPURGGz/EWJQ9QDgGYPapK1nYDw/LJU4xIM+o9Ajn4WokfPqOIOgpYwTqGIf2SneUksh81FdtGGQo+eUUDt1M7YOUYVuSgAloNLoExnSjZJSVJsmE3YedKikvO1gyEdb2tzpAIMtNq/wKIM8HGm1u+S/qjYF0FL8c8BEdozoXiXBPl1OYdroxYOk+us/SuEKeakcNJVS4UFb5L5S7aW6eRIx2D58EQXa5bpaOAfDJzD3sVKANFhmTF8Vc1xBQqHsIsyjjp3yuCHn1wvWx12y/1udTguttvlZrteYe8Orm9vT113FGQIQQj/VNZourJtoTK86FFy6yfx6U4dfwFaaX0JsKEvE4WKFH8+/1ngs18yqWeyjjDo5eknQKb4vwR19WWioJjxMlNEnrfEv8wTNFlfAPr4sty17w7n5F9zCj5G2gKZFPukJEB+lf88gW0JU4WXFevq54AZrksXBC0q0i+Ol7ooA9ogV9MWuijkqvfvNc0iqBx9YwzlR/ahUHHk0ic5dUqy/fNx/osCH0DddNaLSddacu7UwCSFx8ucghPAVHg/uXmY3Xxz9/jrr7/67rvXj1/d3T3e+XJfLCIukLNCFhL0Zv2L7Y9t7jo7i9npEmjNJYYbk+/OWz0ZICOSax7z96KWjjCT+a846LP50aXYfNthEuaECp46pmVfKqZagFqaB0MFiliRi+SbcCj3cGkOtfKii2Dr1k4URC+4RC0aJpPAA7CbF6A0+QUlWGik/yTa3+X0ms8xP/4XbwI6cjCxhUuG0SUAcZZti8Nb8s/ez4XlCYcgAutntDDoHZi5ge12g5dG4J6b2ESHhC6zPKeu783kEysZQtwrPm5G89v5ZOaNbkKyRV4Ke3d7i9dHG9VBG4fJAaqBUKICeIWEFiSodXt7C2dIUwy2QxV1Vf3E6qQJ7cZ5F0zw4Vy6QACAZLFcLJdL0qPhyAWnfIGbiAvvUCThdtXNJoC60yN5pLHP+qg7V4KqsDxOOg3JSQpAJ0c4R9SD6w554Aco733HPC4EVRGShiiowKB0qtHCkzICp2RSkjQJOEzHwQN20BKIciRTng8HNzc38IfAGOdWNqY6DF+tVs9P9v3du3fUhbfFt2DoU6DIrraoaCCXe5IUI5PqKCr5pMFJJkdyqFusoNZmvapLpElw6dJrH3SiRdJUp1/VC/SduhQDqnccAUpe80kAZHLEGwYhqMBQ/CGfI1QVgIHTK5BT5SlGGgwUoO+VBgp/XeVSdZ8EpzWllIz22ftgnnRoxOiEy7V+6N0BRMFhv0/gHo3vEAQVxeCoMadDoBusQKutoDOTUzGEBi8EIniNG/+wHIRG5yNq5gofSgV/YZF3gt3pr/gkC/X2iQLXf0lXr+kR/aWPDtgst3GVTJoKf6HQliQ2Lo2LBugeYkVCWSj0sssQqPORliDzyjeQWDhNVDEAhuchNre0bFa+upV/xWSuQtVsNkOX0EMMEKcMEPpeVmgym1LdwZslP3KoCB00QYtUJ0E+ZUhv1xsjAJyxkd+HWqHA+x1RNJqP6Il5MIzhTNdHzva72DIN+/v379+9fweHab3YXgahcf3H5xig1fgbLg8H09kUJsuueitwCAMJ2OCZA/vyQJPy7vTRnlI8KCTBkfIwS73o2npdzWUiSnQgCuRShlvJmFL4wS0v24iqxSn8xpqSQ9plMjxONIhu7xgTLohgjt8/Pb9/fl7RU8Kuc3e7X6M7G/eN8due3OvR04RjxzL5DXx/iC+hRCXSnzNRmfLN9gU4wAQFy5ycoo8onmZ80KCCx706CfOhwglWnVcPsZBMmhDD1U0t1rtDCE4PCVi9wQ7KAxEfeobeQN1mu1kzmLFN2FXIm45heKMPvmPyp0WfJEV8i4VPvD7HhD09Pb99//Tu6d1itVytV9h88GPxfWzoMh1EIhoNqDLuV59dHYfX9MXykynWE0Yo6hGqjuyQRK2WnmGwC219F5Fdhe93x6MxPUFwg477gxQoBR2NjftEEUh0vNOBh2efFuo3k9606TYYld/+9rf/5W//9qennw6Dw7k5bbq7ff9w6nnvPksHUNwgEzoNVqMASZCz8XSMTI8efSzaTStoiybF512QDDTQb/rqYGBYd/pDP0kERa5XZu2IXkLTedfd+5l0RtdUTYYhWCPkC0oiXsa4z624Y+6885lKOu6Nl812v9kx4x9WG/fHLjebJTLbblZe2W0tyLh0A0jn3Ee7tVkQpWPiAjpcMTxyrEpH3aFQg2GuOqhuE1dhO5E742nMRMG8AU86Ax+J2XWP28Nhc0DTt93ONgqJX4VPVmxBXzW09C9xGULz/UlC1125OpqwwOdoGDJ6xS6S+BmkkwuSuBOGb2Wx0QTHfhlZyslMGIeZ85Y947lcIke/PexkETNyc90RLUKh1HfwQEuwuegc+Skp7KpD+uAjS1hMhgeG+MCIgbQ+c6IBO3yAbB9O7vdm4NO8MWZdpRm5RcC39jb0sjb+QKfslZ+Ca7+mUUTHcXgTSqNRrq9ABnEpNBx9wzDmeXdCyOv8loft+rRbH5HpfoO9YCrAYqHx/lBI3WANlHItb1W9Stuc0VVZx9Fs1c/1vlDiWKSCapGfPER1DZNdSVE5JVVrhEqXI8dwKjvKFZTdNUP3Wjsi5KH3EHXGnSOxoVBofY6uDYkiREBVMCAjKOGgsPgfQ2sz0CTtycN6eCEZlraYL9VKOWuYpUY4rZPH/ywAccnYP6jSz1yMhc8vc331BPiLLcoUXE8/5MvM/P1S+c8B5v2zQIRxhIL5mgBs99paZZJVv4K6WFXA4iHXVKtAsusomNuqnKF8ll+7I59V9IUy+uyYEweCdwycfhCxm80QpcJI8FfYVBG6isl0OYYpyMfQj5vTfn04LPe75WH/7Dcx9qv1DnNz3vnKdOxzxj+DKmt+gahHJQtCaTVDi3kms8Dzy/EX4MqcT8ABkqMKdEFigv9fgrr6BUj251eDr82sROW0XfkM2qufgcM6pBa8SLccA669tDMxTH8OVMcv6vwBgvDD8eUp0DpYF6gCBdfTlwk9lp8fA1WmoKqgcNd0XazURSvaKnUM7eqvE5SQCjm6Ls5lW0bDjUwoxPFfdlHGLYsH98VYjfmPebTvzr6O75IbdEekpoPm9ezh69uHX796/etvX7/65nF+P5/ezph2GBK+qt/7ifo8ToT1n5Pqnf6Iy+l2RRroWbwUNxEksiqDSKnMEOa8pF82Op0AON8c2z6DV6OfdQqm46zIZLwn8M4e8nLvcDKsnKtx+QYHt0a3QV3I8IVoFBBXgFpaEOpiO/o49zqBejSyxxCi8FCrpQyQWEnlaFQR4gEpRd7JB4O0fQyZ+XKAHmMq/lJGbkmKZ1oqkszRps95gathW2bt9AJ9oYHiFW6GtGHW9j7zgqe/P5z1vneJlHBzmzHhFN6QXoL7ae2Lcy7xjC+yneDWEuRAElHQ09MTZe5ub+GSTYbn0gWpGYxImFPQc4nTukoVXMrXr19DWuVfGQVbVYSsBUADbKY8nAGgX1KyrgFCWrRnjhYX+MCALzjyjTE6FUB8gPiRhIIRAJfAOW1cUYJDXA0+EKqMRUzijHY/Agkkmwf25QLoUxgX36iYKtAWydh6dQEJ3PoCY1dk4A8cJmGJ7EYhIJSYpAlrSRMJT6f13egPOolb267I4Nb6tQebA5hwEO6bn96GH37jBjx2IB+XrSAZsilfqDiSaZ/z1AnNUZ0CEAC24jynEBkCXekgH2tC+QrIKZBOnamoqx2Qt8g0a2TQMBmLmbaKzuovp5QEz7UKmW2B04EcfHdOAS5RjCM9qorVYmQkkENhGqoCpOmagoqCXYFiVZcmrmn0Nqg4YK6ceUg7s8dQJDA6+ZmZXMDrn43Htze3Mzd6DI77Q5AavZfEkTa1mNmpXvi9TiLrMvIzcyE5adRWyeaaTmQyuRxxCagLvY5mGTtzhA9K3N3uAqdkVkWOnMJz0FKYU7hh2nWxBi2EvOojl2AxfKudI7Yf1Ur+8bDfES6jqvCziKQkOoB8o3i+OhTpIHo0CmLIpOeUgVouQQNpqOJqaQ5XyaQi+LkETrpBAiJBQknZctksQyaXoJwj+bKUoXvUuGCUCRHXxPYu9hlgraKWBkhjP81Dc0CuunDgl4JXKwIYroKf1kFLEygW9GC7EAXE4+uNmtF0PoW7VKdFqJrnXdcOXV2OHgQzd9AWV0MRXFO4AHQCNAdOmgChrt1F92Qg3CAT3Q4n61K0wLqgq85WXfCIgfBVEiN6og4uMacS7RwYIKf1avPT+6en5UqtGfShcLl52h/9YDylMUAQCx5OYRy4aB11lm6X3NDFjl+MqkUH43sacHWeSY2wG12gWbk0Ilp0cYXeMpk5b6XLvnx0MAQ5moGFlQWYTel0VYBuUhh/FYRu8bDbx+164fdHffvP83LxjDynzXg6861kUIOVZboYdJhVa3+iEqQxYyt4EMQwRwX0kdU+hM3nN/Iny5FyOO4ZadjnMXpbrKYjk0mW21AAr6D8vv0xzgIZ9gOB4T1QHkx9YuI8ZktB1+kpVGsZvlTlYGQ56OLBewNJx//EEB10hudtb9QZblbbf/jH3/79b//haft8GJx2vf2muz30DieYp1DRdB+bgj+XGDPxKxxXJeCz7/VAs/axJRCE6rjMofhlfRZpYYfbKYbusegPcSW8b58hzeDyrrAfFNkOTh3kxCSBgR0R3/SQrM+IHn07MNqGXfA28em49Y0pLs6mgJ9VWm93BCzLNb3Z+gTvbkPFTW43MTaoy7SgsdFo8Jf/ZWPlbbE4yy9Gu6gyCVhKSRTSB4iGBFkupoxxI/pIvRkxC7mTqteBms3BZaFjZ+NDBXFsel23meBSGnm5JYO5fAjHqQwqArasjYxRi7yvJk9kYw/hMKWNmzDFPn0Dwy/rMllNcIUYOt1hA/mJ6lwjQy0YM8qD/ziljvNT3xfBnBln0I8yDrFUWAMUU2+SRkXpThlC+1rrOjGQECRz0e542p3ch3LonDjSbRda6P54NGmGk3Ezx5Vi5sVERe8qAnUtpu/7mFFGEjalZsvP1nEJGAMA2bJhL1Bk1CoLGDpXEOMRt7pzWGMeXJRZEZbuN6vDbk2Uena/zA6TnKfDDKHgRvStbKPONBlIVH4pSm1bfpFs1j8opQbmTAOhlYhaqJCMaHLQY60HP3nstZTkiGAyAh0NZjsCYXtEb62sJPLHFy+pcdZ0OcdB6/jBYoJWvZMDkM+Z9EqWjJE+/5hKV6CAswwZcnx20I6ANwvl2oE6ys4MUSo4Rq0l/bGePgfg/EqL6RLVpfsyGsoBR+H/oosywDWnTVT7P1/+E7hM8X8uiFA+CLKiTZBf182plAmSOdJzcyqzrspFcuq0RZKkJXNRWfJXqZ3z4BK6zqTS9eVJtVSp/sWqYPWUr+JUHz2pCZID6hQVYRAz3rYdxh7WkN9xezqi9E+7DQPgeYOB225Wu+POt8m42dTvYYPSaQYiJBH8TotKPv0C7EL1wl5Cs80KXrscfwFaaf3Z8M8tr0YHSF+PL09fJoCfw59KH4rVKVBhNjn+SaKSjrEqYOE21z/Fz5+BS/m2odRv01XdnEClc+VDouDlqUUvcD19mcCgJPHpL2bhQ+J6imkQbwvGb1wLpFCk70ldtg6mwHo5TV3Umr5osVRwkhoYIN6HNuwFFCqOLfde5NQpyfbPx/kvCnwApOVHk3KXgXZO2Dp8SLdYMuENRt1m3B3ejee/fnj13cPjrx9fffv14/Rx2tw0/XGf2c6Hh/EJfSrTmAG3cx+PxEEveocGBsWjww0aXJTRdhv1JUjTWmuiIU8jbMEPXStlLY4y0Mgvo2k1EJsIk8pvwOfp90XurQ4f8ylJULJmqLIDjP2gtsWipG09fjYoSevsUjiLMrSJm4Xzrf+dhaQCG0sxcRWGNOhkFiBdR4BLVK986tZRcPLbF0GSUYmYPHpKRYrQGY64Gq4e4fH4hhog78+vGqL3vY8c8TwAorbtzpiKGB3x7A3G3S7REDvp7rn6gIsAfpwG8knjJU8n0+lsgkpOZn5LZblcvn//HvS+8pagCIFlOQNUztQBBEQOfqFNX+6TkybwI+ynJNEgBMNYybRCF6+OIzlcWq3xHvXjuTK/uQEDxexcZCTOXm8ympBFAa5CMvnFmeVqGXm5NFZcJkG3JpdFGXJqoYGJIdeFKFe7fEAxmsGVaifkC8MTpRrKWiCyId/W5Vjndg6driVVgaIZbMSxtG4TWWWoVRIKIARw0iD5MFl0eAbhFbW2zDUrmUA6bvNx8bSkGKhAQoJcKoANdsFbqaTP4Rini8UCz5COE4XSWfAAFKAKGDhWLfBQhgQwSywNW8ipVQDKk4Ak8itQp1hJjUuoDHiqXxwrQa2Cl6cUpu7x5Nd5QVXVCy1l6AiFKQCQSfpaiwIcIZUjHYG2KkBJjmS+BHI+QCTnYgoN0SJO9V4m6pfLJX2Z9c43huIGoPQEk/OZ35dFnoxpMRC7Ig+9SAaX7oUGO7gLwGzHo3WSTo00e+EG42KvT9EaqfgcpcPVO02DZow+IgU404zw5IViCwWpVzn2IhuXOBb3GADjcZMdDcpR2+oemSws+g6gky86ID4Pcv3g/Y7yBvYDo6lqnQScYeQzvptx44hH0I0JrkMHBbl6d3+HcSgxIQL0mVaW6xWjgTLVQcgHGzpG1yhT2kLrlaY7RT8lIRhSuUSEQ+ubzXqxWtERZI9RxWL88OOP4B+MBuO8TiXLx3u4dzO7pWkSVCdqG2dDHHKEt76Coml022tm5D+zy/mEvUJLoRxSKTDLe6w5Q0J0FST0lD4q4VRiJMcmoJNqOj1DKlxnXOuzqTeZlozs8pUuswQwQBVpOggo4MuaQoHIHWpuNqBiJO/XVTCzu9WWPOLnt2/fvXl6T8Iu9Xur8475SSoNUpGjphhdBTNMx+SBnnkHOn3qyODfKAnUiSoZJlLlygPKnpVrP6E/nmriIaSfFRkJczQNYXffp8lcOt0daKdeLgalIKEQihEX2eAYp5q53Y+PMo1gqNer9XJDyMUc0zR5WAxxDCYnQvBDxxmmHjjS3vrm1tVmhT9OtAo3nxeLp+cF7dL6zfxWdnISvnGModdUymEFirq6K825SjOlJXGVxpEonU62sphhaBW9bxfC0Gn6TGCvx137cChBRWTM4Bk0vhyWWox23Z6ED4rmNOp3mp9+fPub//pff/enP64Oq00Ha7jd97a7HoPBbbcuTogbRqFITjr6aTTuS3GgTSVcbTd7XY/saAkzIz67pjI458KYZkiq12+YeN3pT3/8T8/2kHncb5g/R90O5jMTtTbt3GUGxYitNruNDyX5CBnd8bfb+5junuN+sdkSrbhBZr15Xq3qyDilDKLZ7dy7k2kNVfHJPhnnf3nq9Cm1RjJoW4yVpCeY6g1GWK2B39uaNHmP3JgZdjYaj7rDhoIoKf7j9uRrhGnMjTz0xSEP3/AMmfh1YF130dNndGStws0mg4aB2cNYpF2OiAyLBC21GaO2ycBr3VKuDaEIqfXcOeWDQoQUzD9oA8MRNioEwd45UryLdeqftr1jGH1mrKCQWSdEnPRMS5S77OBh3iIUDI+ypMaBvuw6pz3GZtA7Djuj+XQw6qPd/Obj0c24mTHWBsMZZtVPb43GjCaEm10z41p6y5YZ1MwOJg4ForpyBF9E+wDxjmbcbn2TPKTmZh+6cdr55afj2nW4zeGwPGyWx93qtF+e92umnR60+ZxHQlIx0yUwcYTh4WnrMilYr5OJ+aN46IkNgQ5ODUCcifgf86dNy6yawVgXlCZD1ZXiSIiq4TwHyriaJPtJEEC5RlkLMyRwU6nouFYfCC98rQz1wKrFjPtc2FyKU/7iLeMuca5XUUJTIZc8QoDj2L4Yy6sEkBgtjiJAslftFHm25RUPUCHK4JCAdA76ahVHLPn9xRZl6OU1fU0A1+Qn5X8O5Kvd/3PBFeOgDeZ2usqV0JPkJae67K+gclOjLcp/k5W+ZOdYgNy8ilYxJ7li6vyheXVdxvsKTvkoYWITFRVdVC8xrGqTkndl1SGgxqDTeUmSnlwWqg+r/Xaxc1Xy2ZgBq+ZTkp19xxeMHzt9H5kSQKVua8eMmmkp2RE4/6sj0cW/1KJM7OdHkAYvDPoMPhT4GOTICzIq85pzPS0w/WX0QlvgUrLNUX8+orbScKhOU+zFVUTy83BFW5CTl3g8Xplfp5UouGbW8VqyoDI/SXjr80Je5byEa7FKFLw4fZn/UeGWIZ7HNKYX1XeNFseK5U2rXklTCUX7iD+fInyRU6ck2z8f578o8AG6XfeKZU4LSS5A48f1u6d+0xnNhpPb4eSb2/t/9fXXv358/Obx/vHru97tqDNlXu0eM3A4Mp0dOswjTmgARln6HXH0VJ+RUZIuc+Zyk77B8bjbeis4I8RxCXnVT4teIHOJQuM/SCnPZE9+5dQF/ThzmJPa8FgHVTssnpZLOdIEp0zIla5TQGPCXN0zEALId0GnAB9Pi+hdX3y7em7bv7tdk9gDeImfGhj5SpsfSCm9Sa62WQHxe59TweuUcFZ9DzcgjKSTGaqBi4CrAAr6RR1bieY4qVhQzpx9rSbuPHgo75ZmAjm/n9jdbvWZsZBj72e7KKOP6RzOJOfMrUOLV5GHLeg8Ljd8wKWr90Tc5XMq7oPOBhZyqEXr0l/Ro7Nj+whD7csAG+1QGEaBh8KcEmxQzY9i5Bml5XK5Wq+5VIXxv8ms262wGCQwAQHfzG6oZdoZWEEA9He7rz0jCZX11gSwEdQoqb3PvxCbEaHQYfqoiJ0SwuGrgFxEM6SprgHW3KmZEFMFcxQKh3OIro9gJJ1YmlqcKoUsP1GOTklYr/fmzVvaoiKUGG3a9yxslftz2YRFSaijIk4hzCjkFEaIFAYb5cFMJmXID8PcR4O3DVS+rMvyCqdcBSd1KTyfz8FAMRoinAIVAOZV3kFTDZWYqEKakkUVOeocEo98aRQ8ZIKW6rTFEZEVr4ok2AkBnKYRaZa+bEArAA9A4nqVNM2BipxSBgpABkCOTKpgOEf6SS3A6u1Vkk7HcAIxquvlWnOl0z3wH3rQJmLvIdFFgxJwBUWgXXP5H11mCEbPKHtRjwtIyZHYwGJegvBcpyLSLFQAOWD2YSC4F2tYZEOniFU+10HIAbgE32A7Ca4W0zjaVsAGaKXXfq8anBG1YR/AZX4Me8ogQeUi6adR9tUD1s66ZHEbYsihxVoErKsQxymODgVQTgJBMuE/CgOjIBILsFgsoIJ8YDKZ0GjpBmivNJd2VV3wcInTKkM0R75vvsgjgZPZlNCIq7/73e82uy0kgxMMSO14PhIBTsZ+8QexbA97X4A8HqOFlK9WkD7ShgGwlJ/7C/Y7QiJUr1jHkWFKguZBAmNgDUPrQmeDrBKXWRieFFtIw3AFFOWHcvmvjA6ymPgkKsElyjMdkKanVZ5jYQOMR3SAILniGXWFIGnYHRLlIBkUAav3vKhNJV2xDxK30KKOE8raHQ+bAcZSsxwjgLMqIVFuyjk9ZHdArDcjQI2iCwZgLspgZ6ZjZ2jpykqlsY0LyoSJRqMgQ4IQwGAmwKZKTTwgYAKgLBEmAfCQlF2g+w4nzL8rM+slFvrgu73pN4o1PO8VBQSEF+5aQaNQm+9/+J7pkktYV0wEYrI5N2pNaJpMKIGHQOaiGM/yhErZ+j53hvh8v5hmrdaj1QT5lLcU0aya2eu43MGcNszYOe6hBOPrmwzCBNDuDnvflWyU7CC0AJqJke40N83DbnP8u7/9zX/8m7/+/u0P68N6dV7t+4dtd3fAzvlUOYzw9ajuW4Ilvj68JNzua4Ai/i03axrCF1LqhCS+Z4SO9dBhVyDUQx958Rkan7jpdg4nNSUGzPmdOQifqHNcE2nHBOUFNJ3t/rBcbherzdv3z1lq2Sw2m4UftNouNghjt1iun1dr5lLXYlZukEHBFsysjDcsUa0z5HkquIsuKEvFqtMlaD/UpViMdl4L0GkGCuSihEiKfgzGPh7WTEfjSbbJuNPk3O/7AojzcbM/ZVrbESplVSFd6Jx6J19SOMiijK9S7+E6eo9A/YatMKrri3bqCSZYTTWIcr2lc+678QP5MlegIm5rYfDKVBmILPRbXQ9wtJFIX7X8ftyLlO8zOe2Ro08KnugRTasTaRkkPuYtXf3BedDDET6gXp2TOou35tg89DunUe/c9Duj3uRmPBz3x26QQWdyHI4mg+HtaIpiN0o337wcDFyRgchsc7OhuHbOLt3WUITt+WM/9ZYdzg413/ejtXFR5uCyENPICvEd1wffELQ671edHRqy6Z22fd/W0r5kmCHgY1hg0XlNe5WQsbTk1NSu1VCkY7cj/qLK0a9GOE9FSRxpKgznmg8uSmvK+EodoabIXCt1SgkVzF+w0Q9+XMnSGWVTLmE4OZQKCgiiJtclkwMyOBnzaEw8C59UJf7SV1SU7jmPpn/gObqUzzXRSJHp2AUrgrJF4dFuokLpiybU7ihs+/sSVBCr/POhpNvK+ALX0xeJ+vvl8p/DxTACkUV7/FkofKANZp2PJAArXltrMzmQuGa++IusLJPW1KYrRHsyVNu//LjsCiDaTMKjW2M0IYhNF50f0POxQ/TVFUR3r7kDwcqIIprBKOietueDr172yw2nzWm/2G2XLsocn/E2fV/W2WeXDi7KDHxYGMUPnTTMH/Um2n8BFRwIkZF5aZOQ7Pb4C6CWpHqbuJyC7XrkV/pbbKmcT35w8pOc+mkfSLwg5vPjy4SpL0F79QKV44VWgsLHiTYNSFwADjG4Kv1FSOH2WIDc29QFuSbo4uJfS14TNFJJjins73oxmR8lMOVFXhV6gUfg9JpfCZp+kfOhDGn/f4wh3S7Rmakp1lIlbZim6aIG+qrutFbjQ3+BK87q78ucOiXZ/vk4/0WBl2DM7hyklva7xPWn4eA0GB57N/3J/Wj2anbz3atX//rbb756df/wML95ddOZDbo+GO7DuvvO3iVyhhLRssGC/gXgWJYt/seguHSJLZZgruhXHQjXsyhTfcQ+Qh6S5QjbIIu/Mjb+blxo3RhAFFUo3eGUIuBwZoAIIkIc1wNuUwrZpXaMAtanuk8kZa6w8wJzWs30UAVIT8pLQB5+BDHAJafHuOwARIGBMhzjT5sWMDPRMQm6/ChyPdbvQj7GK5VkVWv9vB7yqjRN5hacQIKukZkJD3JcCdMpJErJHmtfwOeuGT/ps/WLUcedn2PAwnnXGp8bcFFm4F1MukUbdW+HUz0J/PLZhF7r0SXwhoa7vB1mvXIBRWngnoZ1NISnFlpjuxPYL5dLitnMiwdhSBApcMRNd++z3RUaXJzc1qYunneF92COUsgBOluLMtUuTMpVpYuXCwYIxq0nJuMq5QFsPCFHLcoQbxDyUQsyKAxOFEQMMDYClbe6cnKRs1QEitlWQQsoSRps8AzObdcbGqxIsoisAiKPbtixizmiDK1RmIp0kwQFalEmq0Xutg/n6mGW9DHTCQWoC5DgtLgHUKWQk7i5uSE/EYuPGnEV/pMGFVeLAEjiUpjg7h5yUK9K0E8K0yKFOSXNkcIAdaGT03TFblIF4MQoMdEpaQpAHlC9NmYeDpEdV8kpgqsupzREGqA6hasVgKsci5hCW1C16iqFaYtT0qgOx7rEqE+m6kJpxIZEPyzKkEUXfJqv41Ah/oWBY79fDReggFraW7Bre0ALrjytgN4FqdaJhsMHsLZTB1nWbO0stcrfNtpwC5gPhuxctmDM6XnqZ+hp+rJG8hERItti/lLMO9lSih6WNh4UKNoL9jKVKqZFbKxlmu1LAJSGRsiD1cVWIvnJuH0EjBokuESCwUUOLZOwLxEfPH/39t3T8zPcJwdUcFMuNW7PQZpwEdEQa2BeYCfNkElFCoON6gCJEhCXyA/fW+mTnkzn8IbZAYToNxqLpiOdH3/60U8v+83mEZQTQMIEqGWGQEAwYbFaVnNULEMEQmiz7zVxnE5EXygdsV0sqMKBjJrvSVOdcIlGKQslFCB414ULA6sMR4BT2KERRs2UBhFsq08HP+Pli125SMOcJ8qAseAhmsSxNHqN7ymq3WErfU5JbYQwwAPVzWesZ6sFmrCTqweOncOm6wsNybQJAmGZ3+5nhPIyyyqdkgEpbgIRh0qIAFSssr2Q7hQJCrtM4Gn37CTlILHlj1sUen2mSDQMPmvQIAri5JzrCLRIwm/5w+kzrkBvOmlm6NPIe5q0AJlhjBMQ6r3f7OE+5MMqRLZcrJ6eF29Vqff0D5ppVqvZjOY386+++upX3347asaO6VPH1bf5LdfQYwaL4zQygQifM4GhPqHSW/ieLD+IMhrLGPXZsYZKu7MJ9qSg2ZnppY+Lrm+7KMNc46NVrmieD3Ap+nUiDh/51InR9qQ3/fH7N//+P/zH//x3/3m5X2y72+VhdWSm6u537lWIDYEOo2w9NwJa+F9BRxbVsCvIhqLit79Z82uGQ7doKnP3PkEnujdw3ag/QEj01wgcBWPE13t5t8vtZrnfvNkunveb7E/ardf758Xq3bunt++f3rx9elosn7IE87xeLVbrxXq9WK6flsvnVVZkfIu2e2ryyJJKqH5nmGPJcCntgIPEcZIb2CqbvPbnCqDLFrK29BlCuShLyfGFMu6zGvqQTvaAjHwzNL6iX89yUQbjzWg+dbaot9b4eCZCziNIDC0fizKeRrq+SsfY2tUECDmNlYkSjbzrkS9v3WUJQdVFmpAD47KzSVnLQx1KDZab6Bg6ukkIAimgd4cdlhXHg8ius9t090fdVGmgC4ghzxmhYe6bGnbzrt/e0Gcg8KEQy+EEt8B6JGPY646xp6P+ZDieMwz608n4ZtLcNs3tqJnzG+ZbloPhRBckYvYrwHBLKWePTG0JoFdOEnCTpIaH/wpGhUWdzDpqV3xBLgQczth9JpLz/rTDWh+Pq3xxaXHerrsu2237p33/fGTCATcNoJS6nbIX/oiV04vvS2t0H3nrWHTOVtIxThySy1TzSUfthVYGlWck0io5DvayPJoSiPUTDRDuqo49iJ/jVftBkvJaJXFgc537XMLUFma2Rt7FAG0pGhLgjwxxxQ0D4N40mwp/ZBNKxF+VUI2lvB4S3QlzoZxxTTe98WuHMiGGtRJFwkYqQ2SQkqRZsZ3k5XItMFVdRsG/zONL1/zr9Z8r/wnAx38WFD7QBnPL51xJ/5PDnzaTA4m6nrPrXxXHVOVdrgAwSix1AqO9xi+i6jAxIkmHq4zErJRxcSejBgf5MdCxMo5jdNI9bIw+kMD/Gni7M1OjzvrupGHxRb+YtgPmebPZHnc4A4dOf8+Y6fiyDU2xI5a27adDAo0wjcaQrapWVxV6KCcr0GYXH/75oPZ/BuD6Qu4vgmb5BQ0vqbrmf0Tki+Qn8FGxy6muwZfhw4WPqP4zFmWuwKkieAGO1AD8uRZ+WavaTUJ4mfhCJkGffJa8a77lLpBSHyGh6Vypkh+0nb91fAnpNipEwgvaMiHpLMqgmhyZlMzNSIwZ+wCFkaOlP86pU5Ltn4/zXxT4AO4v7e2Ptoe3SAQ5HB17zaE/OfTuBtP7ZvIwnX7z6uGbb17d3c8nt5Pxw+Q4Jg6mbOfAPOjnHUHNUHLHqBFvgihMNqDz5ODVjvMnjPXekobeN/P54skMbo2xFaRR+fonAwpT62B2ROs4kFl9xshTFzz8Z4Z1Os5iCmgBmZsYNTR8ClnBkMjCAFAmrl77fAf5LSUSQLSsT18l+UPrhRw0FiomXzIB/OjKvzYRktuQ8uWRTI7M4zRE61TxnKt1f4Eq2CWfdHbNAJ9PBvvUuqcuPfk4VTpjEHTCG9Dj8A12uNO4obs8yXHcbg87XJTDgT5OxngQ4wYvOX4JtbyPpc3E85cDjK353Q39rSiIEA4ybuZzaFstV5QkWqOk5rKeh5r48WZYWn2pkI/8hF7ihABQcZWKNOcnkwd+i5wC8/n87v7+5uaG7hPaLZZLMFBrPParTHIDxeh2p82UkQQqYv7QqFtGsencry8hZMoTaVOgeI4u0yierjwJoB3gBxs0Z7u3bOFIeuuzYFGmCIV8wUUGpaYC1Cexczvd2GI0gptTXLMxoYVdAw+Fq2lyKEb3OZImh/R8fkMtdTZKUu1y6eGBsaU0qqeAkvdjxg1sXOVbSKloXA2X0n0BDMvlkkZJ226WV0hwSjepSwLyKEMrUM6RHI4UAxs95whbwF+XACpCavgpXEkiZzqdUQyxAlWeTC7NZr4rp2oBVQuqmGcrUEfiJXSgENK7ShcGaCsukUkaIFGNUgZqK6fKVxXxhM8F1Ex1eYsoQQdKpJsBAoi9Pxzr3+ac0THLa65RJI1IwintNP5qkVeLTek9mAH461n2dpVhojHy9TBJOeqLunAgw/xCm9WrCgjIoUcgwXfkyCmZ1BJhAHmRySUStpVL9gGvGDKKCa1oOPiYJFaDCQerVAUSzur/GENnQQRIeVsHVcmOHBJoSJVRY7ARUWPKoNLGiVH4+/v7SR52Q1GpSCZ1qyIJuoNKWD46lpXHEZS/e/eOS1WRqwxcrqLzpT/oDBMgBZaEkO4SchcYdr7ETSsElPTveeULrZxChr5qp5QZhJgOCHMwhW8M87vH+wyc2MxkliEudmEQYRyowU89zDM2TtOYtq6jAD4gVNKUgQ9YNINtZanJ4LwGRlr0Y1ikQWjJjHcIy3XYcia6lsKIiSNTSALOYTNs+hUKnTo071tYN+vdyUUZwg5s8mQyjmEZTaZ+Hy+ywlRiqu2M4qVrvd52j2hox9gHJcTcud+A+YgBlUjYUUmnGEoZHf1G9tJuCMRidJAvdoKxSbFSXoml6MmXXJ/25wZ61eLDaNC/v8VOz0bj5u72bo4ZurmdzBhAfnMG/d3vDkSzMBdTulguENlmvaEi1FJNk82Iu5nf3t4/vn781a9+9e033w1GrhfTKAUsg/E5uG1nnE1YQA8NDj8pwwSAAcDcT2dzCLid32rtMfdNs96smWDQh8SasBpG+DcxPCG/uwEGPbePbXa71dYlDjdr2FeY1h/BF/yY4+C46f7xD9//X3/9H/7hj789DY+HwXF5eNp1d0yNB8YNjHFgOem4uQOdYZAlgHSPA95PVEUPARZDOTQxm/YHTJOjTHWuYCTP5Q8DkW7/qBvUR1SMbWVxQBcWq81ivX7arf+4fP9+u872oD0HF2XeL9++f35erleb3WK9XTlv7Tf7HbOXb43xFb/u7szdBT2CmL0jjSJeyCmr4UjKK23oAxMJfHMFHZKYcKXUAArt0oIkVrKrVPNOj6sm2VtLp5zUR/1hAxvg9Lk3IOZmHPhOGZRgDzNWfkRZV5AgHEXVSrqC1YX59NgtLuggQZmvnyDG7kxGDUfRQx1SUwkydtRZlR6fxBoG5Ggqs+FItQ0mY7l2pHXif2r/USefPHJJI89AYER7PnRDfTqcSXTommPP7y65i40EMT7E7c+d4xnbgDcK8YceUyz2btCb6PHO5rgZAw63zYjJeDYa3QxH08Fogpa7UAX9smqU5aoBvANLOip5gPOINrxmKy0Y41dX37S7WNQKhiAmhn645Mkchv+3XXuPaHPaL0+7defIb9s/bntnd/H04W1Ey09GRf9RT4cOHW6DMRvOd+scXPIr2itF2BBoqkVq6MLOYVEQnqShT2TQNEYk1iH0MnK1YeSAndnneq11gbRKVk86JqoNa7KuAI+hgIsUBi+khWSDaq8odCjCiFEQKulQ5fJHL8jyKrPLUHTAWj1Mty+UtCZtRt8gyWkRTCEz1XPg1Hb476KB3AhmqeRwkQt/XEvw5M8GCChozz+DuvSiQBr780GWFfEmPpyCR8369PcxJeleoM22rqm2GPx4SdAL0tpgLGyC2TkK5tb45KJW2nQk4LY498RhQxymHsmcYASxAK6VpB4GVAnaPHpCgyhP7UnFgrjCyzzb9abImpkFS+cTTPvlbvuECcTMZbkVM5r9d7ULGpRZ/wSydi5iDmo5YFJWWTCMq3FgsT8L6EKbCqSq8DJdIAF0+UUaIP2yYqUB0i+vArn+4ZSrlSgC6miBKvdPwbUKdoDjSyAfSOPXS5Un1KLM9ZKFAnUKtOWubMlfCqS7gnnXqy+g8ABOnpQqdU3CvPzMjEomNIt3q+Z8+FGifi8z2/kqiSLIVoSWDPG07PxABpATOSQpwtV4nfG9LRxN0lp6LdVbx74Fsz6Gyrxe+hInfhZclBn5hYkuwRTz06432nbvOpNXo5vX4/mvbh/+9a9+9evvvn79q1cPv3oYPzTb4bk3Huw73uo7dvD4VXfteJ4rgX/4UC7cx6uKzVbuzpZYevnlGxxw98hfPBtYMutcewoVHJ1fKBdP19nG4Vb89Gp1LsJq+6nkwJh4xm3VcfiA2ATxkHawhkHU6Q/dKZ1IxA0LZHMJbMzneuG+lmJPoFKXoAkHEET4Lvowl10DFKMhcnBtnS2KlEBmLmmz3QB4bOXi/YOfY5UhH1xeym1naBBDaMDHIK17NPCRSU59pQ0zZqZJOAeFpOAO7VASYvKNW8NgfG5iA101YorVDqXC6XEpBJeW/ox0x/GuwAAjcZxnhAE6ur5mwh3t0wkI//SnP+Fkc5XCNFr2ufqLu0CaBK0AULBYLIobnJLg0sPDA3WJylYrV3PsqRv4hzhORBqcqjAJb8inzE9v3sAHQn0iQDpIGCZmtQLmnMm8u7sjQlHKCS+5ADTtAw7t+pG9GzaUwXHllFbg5DpvrknmFtnKt0ghDISFloMMWqc8ctExukin+ExCPkjqgaB+sXgGFeUpw5FGuUoxOk7Fiq4hmLiUApPJlHD06ek9lyhJeZqqRRZIWm9WHLlUDCFdC21U5BSuQicl6S9HJFsdIRPGkra5PHsiQy5AZtEMJdRCEBQAJ2XsQhCSAzbKkKAwUI1SoFBxylV6NBr6GBo4qzqXiht0gRwLZOUIbJza6+mEutBW5FGlalXFqgKQySlQV6lOYRIcqzqEVaPgL60LDuN5CkASaWTGEdrJdIhrIhwpMojhTP1ud0eQ4G4TLIO31r2DjUh8f+iYoZMYanA87FfrJfWJEonYqYfKoQ10GLSeufnODnDglCNXVZdOl1FWxAsO/5QQwdl9CJdtIC7/HVQsssDjc4VJU57EmCB8OAQjA5Aj9FYa5Bqh1nqVb9FB/owXYl20NzY1u3iAfh8Vn98wgrxxq5HSbPY40vr7pyf3yeXjRLS7Wq+f67mkjlIeNiOKMZzhG5m6phEEpIIWc1M0IBewImXGKepNPfQQ4Cq4KUACSZGAJIQAtRgyjtlEZeH379/TO5QHeijD+AUbxHz//feUv729Zbw/Pz8zopXh0ffC0Fkm5VHj4jstYKmww6CiAdA2E5+2gfUUgzwYjhmCco3vYODne4buteEqZCB1hO6CNkw87JE9BgNF5JSjthYVgXhmgI0vSKWz2/VaJyELjjIEyHxkIrKjF5zSGk3TODqJmGQEZlCjkWh86O4VpzbXaFDaHp1DWH5lon/qE+a6iSK3DfPWsOfnJ3QcnI1D1TUV0n3mGfo/yOtXjidiP0aRwpK6DqacbPXKb9t1Zph5X2+shUJPXHCRaCcOZAtniOxJgtlRrfHTp2GIe7PFCXDNGL29v71/vLt7uHv96hEVhQIU6Juvv/7m62/HozG2s3Mgbu27xNB1BxASwY5gkufzm8k0LwMyrjvQ/7u7+4eHx+nNHInAJkZ0DWp1xrUzdxVAlSx0Kyed86VIyIDL85ub14+vb+/umvGEMq2H4OCT//HR4JurpHTk1as7GIGZ754Rr+9wgQMwdzge7t354p0j+jjFVo3mnUN/1B3/v/63/+0//PV/3Pe2b5Y/LQ7PBBXv1m9wZC2stB13WpfcthjBvHMexKFl9FEGK2RY6d0G3xkzmkIoU7FPAzeDZuQeKc2MC0iuLDCqMFJ+XhxG7zfr3fN6/XaxePP89NNq8X63fbNY+NTgcvP8tPrpx3dv3j2vVpt37583WXlBcde77QoFRVF2+y0xihroEgisxkmgDce4Clnv5fXhGg0eXHftb5KNsWjbYNQfNOpdF08ry3/aQzvhlhLXaXre0sYQqRhkUcJ1GZceBk1n5FoGviOah0ne+QH247mzQeLM8Q571EsPUzH56geDJtgNNtlHk67E4LucILXpu2W0d+7lYSn3wXAVzQJgOoPKMkg9yuIwMJLndIDWIWuU2YHjutAOI0Yoh8n11z3uu4fzwH1t9Kj03G5hpTqunvgWGBeYeq7I6IEzSgwPXJ0YdU6jbmfU608GzUyOziaj++n0fjK5bca3w+amGc98qMsFq+y+gTm+7jc86+bZqNAZq1guKEOQpLMHYY+mgE7aKXeHID8sDLMWw1Vvz/tKenx+ROO0Pu7Wnf2md9z0TpvuaYc1wi2KXYIRacPJLvuS6piuZDqCGCwIEmH0G3nou3Z0yLUOdtlz54qk+WvSmQFzpxtKBkz2YSq3karxIq4/HnD+QQAZoiOf7Hoyj4CAK/RaSgQukkGmrcODnNNt+0FPvHY+6u5pZkFARUopdiJvWveBNtinQaRwFrH0YSBJ26c1lgZcOkYuVkKkrs5U18QXukONZ7nn2XIeLzNU8HNV/793p8zPgTS+TNBW4NP8Pw/+ycIfo9W5vJzWn48LqBRmFrz8yxhrU8LlLymS1pOd9iVpL/tqbbRR9whR1WYZxriBhQPPj5MhGCa6LA87Alzhi4aquNQnmuue3dmP0+UoONb7qlb7nW+69tbb6YDDfLAeIatf0bf5CpMdWSTQmAoPqpv5Xx2tjA87Zf4HIYr1JSD7S0209BQRRdQl/UWoq19o5ZcqfQGuizKF8NooI6tOk2MrbVtZlPHvpeQ1AXxOT+SfxMf4fwaq+gck/3Stn5fXy1qkL6cvKXzZ0IcjvSiAds2WowDTEJvln5S5LMpYKvnaGHLci/IFPlyhyLgQA7SJT/JfFPgAvkptoIEYnAaj42h8GMzOw/vO+K4/+vb2/vX93Vdf3d+/vr15mA5vR+dJ/zh0c0VMrjfpYuecRPxH2IORPDOkaCsW0QYogsGsfdyA76M9BLabPC4BNxz7H46MWQtmJssCGSkPhchII/NGAa0zxDlWuhoRbf60mY54HU9BpDHS4ado0wmmn2qXTPFm0cTTnmE/BFTVdLcVBN0gR3wS2DbAad3ZpkBhqyMg2gtUftXFixIp1VzVCmknzRFXme5HhBxx7OLbe+cNn4N+ojPQrLMNneEuV30YZjhACLhqG8NAw/e8R1gW4mu5AZy4IT3F/aJRLKdPiSe+kn6s5ThI8rIJ4iK95NydVsTZRwCBFa4ARr95KoEjZejCcrm8Bt4UWAS4RCZ1aRQeeqcvL2GhImXIJxjebLd1d51WvEtYd7bha9fIhGiNOBB1oU8QQDEsO3UZGaQZLjRNFepOGxcFYGIY6ZEyNFUMj3OkveaSxTouaqi2F5FZRj/QW/fBYD5NwAaukwmTiZc4JaioWkA1XUDdBL95WYOrIX4wa7vdQEMt04AV5tiO7elzhBPt0z07N99kwSgrRwAJ8jmSSY3qC/QXMG1xpIDpAAkKwNIihvIwjbppmuhMJFwCbP/CDY6ULMFVAQqTSWTJKVDVAdLUovvkVLoS9JcOxsexU5UPHpou/Bw5LfK4Wr0uwgAyK/+aqMzKIU3FIuBamFxOK1t+udfDO6UEJ3VKqwSMagnFslyLi4BCg3UyUXxgAA0N6CPoLqvDZjJk1AI9TY1ObDTFRHShhKMt6Hp/DBQtPKZbSZGD7w6LIAsZ1eoGrE5ZV1QpyxEGcqxLpT/wTDwB+AWZNE7nMA7QRYfQ4WqLsAPyEk85AFNXq1IqgRKSSXWAwqgE7aKmdNvwLK/E5kgm4Z4LiwdfBUIxymMfStvBxilEUpgcEEIJQKbMCoBBxgZIYMY4ogV0GZMCGTWoqKCHldctE3tgSVCG6XSKOj8vtRhx7NyQUqcMfxVsPIEvVKENMDB8iH21UI5Kd65xHObJPmlwYcSHgGAUeKgFmZCNwNEGTovgk+qCxS3/vlUqQBKk1SXg4jw5Xr/oZKXJL4DJ+/1OHnIZrsofH/UwbPM1s97pRR1Rz816s9q46ExktfGWPtMhIZMW1lgyr0Wa38zpFaK0lw4Uo2jGjBExCotHChVQwGyrVvsxH7QUYwHJNMSlhBkn1KGsVIhm9nMgQCrck2uZVqQscZrqekSpUMXedD69vbuZzWd0Amk5yTHqR6PZ/GbcjKnFtDSbTh/mt1OEMlBpUTX4BqfADBd9JeOWaLk7mU3md7fT+Qzmo5vISAICEOZY6nb8GhdBNirqYyXt+4kJ3O/u7xVx41OHkEDF7Mc97nZbxiEMiDobetmH3rmBWmjoNYPuiNBsu3PTKPp16tOzA0hQ5d5x0D8Px91502v+/jd//+/+z//zH/7499vjenV83ve2neFpe8RcezcdKmjU0AHeK4DelM51+oTcPkrjLScYg+VALMq5ljP4WyqjvPI5fHjiz+GanTKI3I8nHbH2DInn1ebJ3/ppt/1+8fR2tVyvXFfYrY9L37Ds8t3xSHc7CVXicWHIyYia5ugKiJand4KH42Y4n89mk2buBxXH82Y8HU1mHCMAxgsT7di3MA8RKBETRLsSotr6TzVxRwOKjF/hS0voDJpCrzhL39HCUZ8hWAS56gybCZhOrjUh3+Mees5GaD5f0A2zOHayHOMaHiiwRgPf8zXKWjmYHS3wSXlmmtMMuw+CHBD4GCo51BR1Zk70G264Y1ij76IMasEQ4jRfcfHnd82pRJP2jb7g/7j61Glf+EKiPjl2dvmYoQFu32tx7mNMe50RHhFGAxs4wjO6bZrZaHjTH0wGo1meVILgLCq5whUvLU9swEsohHKQe7RHOv2CdxfsCaewxyYdqN6eRHHhp9xzlwC90vrQr/Np0zluUJnucefXUjt75mcfEgGBwagOHaIKe+iiKkuzaq00eMJpDECYSZtaLg8+NaX6aOf8Yai9KeUg0xbJVU4crv7FZtqEkxmdyfDI2PUfaDPHkoPZd1mr/OyTgpcMjhFgFlokl0qG4zAq44ixm7mDXJ9dszvpVIoaRkM3aWpwjeItAa3288MaoP0ZCqEq1RQmiPxLjvQHndRYm9ZNmwo7IhNM6V96UQZQA64JCLrAR/n/FHxSmOMvQ8qkQqBN51hXKyU117MXfyMxueLhA8nBU1dM5EpOKYQ/4nJJlJ45BrMJ1zPSOppQTQwnXY1i6SNtYGv6Ls3VwDt2zgxgfATm5aytHrfHw2K/X+0PC+KaI1EHRscHF30XlJ/UQ4VaAaIg/tpToUi7pDxCMwS/6M0/DWL40k9l/zxTsKFSWZjr8XL1mlOZdSw2fw7Qq3YHrgnhZ8r/HLTReBBej0mYvpy+aCiLMi+KtQngi/TI7kqk5MvyPwdVhJJ/VhXpocAXfhnnHk200oC0WIWkSF8SThpX4LRN2HF0ljpVTJddXQTqJpzpdlGmPbr48QU+XOGzTrWJT/K/2GsdGVydTn90Gk3Oze25uetOXjezr6c3f/X117/66vW3v/76/pu78cOkdzM4jDu+lRCXAPIdxxKjuXZJH79W15+8mo1yPZAdH5yRh5K6+plt/Ie9+egkRwp7jRQ5WTJwvDK42nHr1Qr2LlgzLySNK5Tc/JIjN+WqoQvE0oBeEV6FK0XgaZkozgDzD5SXeuoKkJ/qISA3D3OjskipKiTpMkfwiJz/qag0nSXoGqVIfPTL7OZ6wYVcy3hnnitccD4M9nAV5964n+hnPO43meglvrNYLcHiDVHDLewWvpmku9ySrS5Ix08v+Wi5izKYOdgJ9Qlpsh0mnIZmmiRNFk3AH7wy5aHra0xOzMAR99rbfXGIIU0aiM0S5nF1uVqBkPjhyk8ywUYt4iv4Q5hEaEfCACAETMbNKg9ocIqYidOoQphHB6kIEqvk07nghGHQ1IyMsojKEACFKUldvHA4ABVwnhFJfsF8OocM8rnKKWkDmaz1QIaOcu19EL+f7dihhy/GSHphgvKVB376CJCG7GY4AjkE0COQAGBDpTmGnjacDh7Zla0twJY0l0BbgShpMOu9J4SWwwxEQ2KjZYDqFAYhacoD5FAF+smkreogsqUAmRQg35wgh2BapQpAgsKFYTZt34ZDYWpBagEVyZea7Em5Ng115FeVarFaIacwFFqgih2OLrelO27PgTNXVFSHksqhFmWg84qkjgAlwUaCI+nKodgVKFlgOctYC7xIgqYM9PnBZlo/4mzjX4NKmgmDDGe6xDYHYhYbjA3HWxgRerpFxZVlshkdUgQNGbvyIZ62Lem4SaKtRz/iEjjNxgc24Q+fQf/c3Qr8MGveTEVvZWE7uODAtUcgAzcM4VjC4ipHAlsKUNgCWaSmj/CQTuO8o9pQA1cpo28uL/DLu7kpPqSp5WrpdpueO3qgFuNgXNLPgsjxQHTNkKQkKutt/Wg1o8lVzv3+ebFYr1aQMZvPQWins/5ImRIxR04Z4NUXekEOFAJQyyU1EGcL6XuTVqbBTtGcfeG3I321dIU3Y43mUVo6ulwuRZXFFBhFYM/YzxBsCHVpS/tDAzQRUcN3yAeDD1NtNqPx+O7ujmIIRJs4HkMWV6EqRKLJWmm4B1UQUz4aQyry05+Mx68JAQmXlLydQ8qWlHpqeXvW90AwImEbRyscDugSXcAcuBpF0Il4VBvcUV9nQm1FmX0rCKKZNKuDj3HtN1uuQJgm/eSDaQTB9s2wyDfaoDsG094hcD7SDdVPgBLERZuaKWNdbGNWBka+54LxlZcc01aru/E93L3CQamoLXY3owMXODMCRWluOp/c3ExHzQAC6q3qlEZHENzYd9aO5pN5dtI8zJopOkXfD9sdGoYx057kCQhkhWrN790oM7+Zjdy+M+o4KhlldESHKuYWu+F3nZQOhoIx2mM6mDCJPDw+IvfSc1x1lWq7I/jW66iR6QqbbolC6XcmUedpMx/1x8dD1/d3IUe8/Q7l/TjXZNR0YTAm/DzuHfv/9v/9v//13/ynP735w76/2XSWh9727HfMvEmD0jD7QCXCdXGPjvW7c/iarSL8fCNJJCtkz4QLoiiDazKEHvRGPVaZHZyg6hsEE1cg181hv/Ulvs+L9dvl6u1i9W65er/Zvt2s1vvzfou1PJ18/Obs15yIVeINonwKTisGkfTeuZ8rNOSqyqAzGvZ878lsfDubzMbNbDK5mUwYPLPRmKNfX3P70HAcNVGn2skHYl21cP1D69WasU7/rGr73SrXZCxMkl5nd4krZ4gKc+5aiF+HUlUYBHpUfqrWdS2fNvFxhnPv5LIkc4vrUq6FMLFgwifeTBqMB8jY70lnJ86QoUaLXC1C2hAvXve5O9AAq/ztioy3MNw6ukNLfdzB1xXusSm4mn6xrHc89ev1Q27NsQv8SBga5sPkiJe+wM3ESrTgfUdCvlGv2+B89EaT4Xg6nE2am/Hodjy5a8ZzlL8/mOTlvnljkGKHj1DuGrCLPj5U4bB3NNGPjD0GmlZIC5l79fyRxxobLAPzFEL1e14A869DEslvD6dd57DBT+ycNtj+3tltMkxh2VIgQvCCmA64L0lzIGKXbQWOnCRpqcokrUVGm2LE4KIGkVMXZWi3JSAjxxO3xDn+td0Ow9TVANFJu5ZmuQCQVDwc/WkrHUBFqL/8E9RcCZMJMF0MMD0keSaSlPc6GTKPfy4Ypi2VX+xpVJMGUTRnQ5xIGf9F46jR8EYGoo4NRB1lBlIIicy+HO2OcsHg/4UWZVqO2TvhmrDtL+W/KPARkP95mcr8Iry8Wm1doNqtdItKHr0s9KI4A9AutDmXaoUhZ0r+g3BJwkXHOKJy7McA+gIpRq1732LgsyzKIHHkXZRVTcgLqDS93fNWlcOKYE0cyZvTATdhtfedMrsD7k5e9JtXQGFkHLK0GCTtWHMm928LEbvkmVQk9fsfB9F+CV5eaYu+yGrPL0BOqfEvQCnSNfHnE18twozr6fVo4iM1D+YWfxkV4Zp4CZ/Q83P4fw5Ujo+BKr8AZQ0+By5djy9AexDShBcJinqs9IejSsGFzKjawITx2BMgmyc1ePxNThCU3gtW/zhR8BlhbeKLBL88NY2jwPx6HDSH/rzT3PUmryY3390/fv3w6rtvX3/17atXv3qcPs56s+GxOR8GPmcL7aEgRMTFZErMCsGOU9kXDkp/NRNZM2QYhWiHM2UCMyy++SlVIip3Xs/AUXUZtIKkJjupjLkr4OQ5EgM0Cj26xtnG4uyWqYQ0AGGQDiVFGfkFnIGH+YcWK96oHNO+yIaT8ApRZMK0SsI2cJLJkVCBWrS83/ssT0KPD2Cd3Bgk/bLdyo/+GHOSU+1yynE0doMMU32m7w7Tc1aN98+EMbLccNdbqt4BhgBf4xKXtw+HtztdlE34jP5QAKcBf9SwC1+Hc5uUABw5Yx08IrqDNDBrA2UMAwlv6BHuWoI1/c0iDDrx30lzdbleES/Nb9yUQQ6FpTyfCrrN64GNu/IuiUggyyvzOV41TUMw8RJlqAjAt2KRKwj5gDRpQhIcnZZ43zVDEZ1jnf4oEgLWocRRDB6uTkZjkOu6ZzMCOdSn6eqLsU2ITGF8qOywzBdzKUB5jvnrIoKNRbLlt4ZtTt3VKEhgLxVJwC7KUIVjLS1VnEwxukU+VcjklJLITFZkqSt+rt1R2VQopxbyqQIdFC2cFIBdYKA50AaJG6ys8ILC6gVVyKYAnKcwtcjkSCaJ2/ncWlHdygQ5NFeZAmpxWl2DRvCToHwBmEs3qgo5VR7gEmoliqtYS2GyuscpaYAE7UJwYa4yAHgqQQGqVAIgcb1EG+QU/YWOToDH9cdYY2IEPEhGSsaH2+oJAKnOGUA8ZKnTmdiSWlCgE5c1F/Qf+gmxQC5NDpGWACM0SzjZ6x8GPPNRfq1DFXNkXYDidBmwj+EDCaDapSFy4ECxjvKQC1c5ugyRNzpRIKxeVyZHBiatGLWng+hpRd1cpSRt4MnYnWzFAujv8/MzhZGvrMsaGY0icXmxc7EGBQwXHfKgRy1vbm7u7u5gkoN3teJS9QIiScD/0k9ZkAeaABJX/eQShUmjfrS+cbfNDm+LaIXqilzPWlR7v7a22mzVJbAzNOEnNg4M0/kMzmwYwtnmdn9/D2Y1/HRerdw5IAFusD9cnvQRcaKzPYplB/fwB5Pux79pmPIAXWDeAVWxHWwlKTDTfSKobBdQwJQg53DYwU3FGxFXRYAEzXEZbacuTKtawOkIJ8/2wQeCmWsgU7VBX91ub7jqCMXtZ8SOJqMl9nzjKrprZciiazfHk8li+bxYrRaLRa15oVkGxjGt+psJbDMG5ANTblbmXUzxwZnRGHs9xhZl4dtJPtaVjtoF+GLAlQUpxIVPgqrTmaNL7d7koK99X3/aGXQZL8vNcuHSnk97IeWb+c00X1G6vbm9u7m9n92M+kOmVqQM96HHtaOmOWPIkOl4NL+9cZvMzZzpCWnQb1gfrtIngyBp8zmyMT0ABYpO3clkwgxyc3c7mkwQH5RTa7PabBbL1cL9VhCP3JGHX4FUqMi6l3dJOpaHvQn6ctx1fY6FkXLebw9rXAjmP0LI7nE4Hdz1jxr6BOUAAP/0SURBVOP3Pz392//9//P7P/7Dcv/cGTFDbM+DQ9cX0WSTh1JCGq6G2amJe1Hn/XHTG457w6Y/aHwsBs0jxnc/SbaUZG0D/bdfdpFOKqP4RS4d7fbH7f64wTr7XqHn59W75/Xb59Wb59X71fb9dkfszQzunSzoRD19QytT9tBTlSxqhPj9gEkmTa7nLbxNw9Qzmk3HDzfz+9vb+aSZT8a348nNZDx3m0wz9bkqH6ODoT5u47NLDpshSNwLBcU0oVxsJ/1n7mIo2a1akXHFIW+TQbmz0NXBF0Ez3Amax4Z834PfDqKr9js36Hz1A9j7nR7KOOh1UBZCKTfGwNqeX3RCUVEZX73s/h30HM8vy0SyEG0HhyvfOs3dkzvvEr8d8MecjLDzjHXUZutTonsXZQjlsHVoOsYya0CaHsBFH5ulI0rW5Ri/Wm0jCkhpoXs04qIpY9FnnDqjSR+1uZ2PZ3gv4/F8iPK4U2Zasze6m/fIGGnyj8EmwQ57EupBlmZqnNYU4aDVLiTHScvlGH1GjZL/XdYy6dmGvuQlG1tc1O553zNohfHu5Qk+Y4jgYihp/Q0unNE0UrFUWmTGJ7n+133nL5ijjxbItVyRErgqMdLgmqrLf/lPWRqiNOW0hLE36UMLOti06pBGb5GRDReVLUhRcuW2hywluZok80lIq71r64A0+PVVUQnVPu0kjGeqE6PDik6QFHVcfFDYnTQgnbYVhltMpKS9VKFh3hFbDV6OjglTfzmwJy8Ttp+/H+dfTz+D0OjFEH5J/NzP0fYByGnhgl4+VspEJoAwSfjob80qOf9wxVrtmRy79IUczlR65Oqv6zKxtsXFTYaH67rYaOxZBUwZ5co/C7c1qEHIceeNCJcKceb2Z1/3uz7sl77ol0nmtN2dfSF23svVcyEni3VALco4xDAdjgew8UNZLvTmmMx/Fvwzi1PhA9teJgrq9Ark/Bw9VbiG8MvELxN0LXZtCxFUonI+0HCVnWC6rasMP4Vrrc/p+Vn8PwNcryFYv5yS/SHn4x9Fv4zw84YgCRvgUTNVOdeEluFD+pKwDQSglTFHC6hBzNU844l4PGJZ+JNCnzy+dE1c4TM+tImf48/LfB/ixcfe96an0U1/8tDMv7l7+NVXr7/+5vWrbx7vv7qbf3UzmA+Po/PBL/BhyfE2IaF1/THTzIn8d1Fzry1F/x0eDCzGhD2xIUBnJTOs8VJ7t9xulzoykC2TIw6Ax8BlrKULxc/qzgtdYoblSClPmNEOLRhsSKT2B+PAZdK0zoR81jy3QbgY4pQz87QTN+1CeAHTqVTrpthta1hFPzKLPnGXfRSIWsGpm062hVOSqxS2vDfeWjq5WgWoXvaTFuMTebWqNGPf4k/K+7lyHAN1wO1YLJf0IvdT+eNWINyCcTOeezd7hGOKF7rZrn18KVsSEAV2il65UTlrEjZEF+IcwCW84cl47LPQ8bia6VjXMV87RkzQafAwcjsSXC2aEbdcIiTLQxBUJVLiEpkcyaeifvnlBbFUkRKfhXGJh9YpSYHbOxzvW9olrqNfV46FE7KCRueTuf5i1siafOwXnoAZsy4lHy/KwDd8POgknKxYkVa4DmYuUVd/L4sU5NicL1v0LhCdpcvkgBkVBhXp9DFyD2GcAvTdYCD6QxXQQoD0BGiOViCgWoe39aJfqCsdABXVSdsQ+pU7BmCgTEWsOP8cwQBLi3WcAqBtyYt6cLQ68r5UJ00BOF/UQgBpanGpmqY8aFFiEmnOgVOsqN5VT69AMSqiNRwLqlbR1tKfWB0gXQzRuEVJwFmtkyCfcA46yeF4rVIYQEV50HIkTXnyIZ5EAZkF5FdAXpkXkyA2KnMGh3AeM0B8lfjO9/5ig/LiRgen7qU0m8ewHaJQji6UIPYWICjFEAWVQ9mREg6TpqVq2MwoKahitkMMgEvAMRaYtqiI9w9t1aXqMjEq+TDdnCyhQjAKzJEhsFytfNoidWmDHkAqlMAN+EOVMFxRrjcb0I6JFLP4IrukwOga9tMWJdHq2nUyy2eqwQMSROBTZln9JIcs0vx1COx3VJvllTHIQ6Gg6uhGsAEgQaUBOxVJgZBWES6CLvxcqlPw0/o+7844akl8EoEfal6rsaRpBUUlblb1e709VVYbTNnjq1f0iD7SpCUHLrjQHjhXyxXFKI74wlFFAn/5AwHQjDZzJE7cuj2NaAl/0OVIrlK6XYaJ9aaencoPk6mU7JPidC8HNWCMktWLq5Y4kkOCkQ5OipRK11XjY7/u5NbKIQMHg+xbJjQKzHSEqL5hxdcbuYvHkBX/c7NBuuirusN/kIBvOPzp3Zul35/GkmeRGgIyIWomhoOxrwAhEidyHTDTen9dIYZoFPrgytDQVT/6NoQs/V+3UkCk3WKaJA33yMyiKzMwncKN7Q4bglFv2O/PkLVb7zbLfAsIVPPZ9PH+8e7+bjqZOuOMp3MSEEI3mDN0oPcwFuE2zZj5qZmMb+7uZjd+NRieQwZRE3Gu2pYFZbhZKu1aTd7HnF1dvdl8fv/4wOzQ+Lyna5fMcXRuu9qsl5JDOZiRpSVEgMYj9FPWTUbMfky/WM3jrnPyLa8+zLs9bE/dfQPXhoPTvjMZzF/ffntcdf/+7/7+P/1f/26zfTr1d73puTM5HAfYWycXZmU3cxBvuyYzaMZDHwEaNVNmsO7Az2lDNaRBN4ODKQbWGo1CrhMsnNbIoH/89eZbNMp9JUxOu9P2tFlu16v9+6fVm+fl2+X6/Xr3vCX0OKwOWy2CYbd7IVwYO2fbBcoix4KzywCHbzg/hDoqczMeTCaj6XR8Mx3f38zub6a3s+ntZHI3md1Npjfjycx3045nw7E7flyRsR41cXDKIVAX6ULpuYGSKym0iI6RoIeoStr07Q89H0qJX+Jtobwapx5f8qtBSoR+MlAkGI1GtVA9ozLUC6V084RbVpzN/bwX0/pkhLuTl+b6JhwUyjYd0zo+MhWK3GR06h66Azc/MlE4laFyyBff04+00PSWsaTNx09ljOFTnzrMvQMfu8P58ZW8NpHVJZ97cL1I5HSaQc1Pz5yKGLWjiwDDs4syo/5kPJhP4GH/xgfBhuPeYML47ufDWvDG8SXB4Q/MBBsYgzln8pWDZgOPUmmqD2E2jdKXHPlHh+JfGI1iSt3Y6QJTB12mo2c6dTAGhQ3aoPxM16KMdk+ZiNqlEPtULWORyGHUYfKwezRmtGGzIqgLMJeeo6RJ0oYf8ggp5x4lTUAxBh9aXQGWdH7oYVRd05FZk37muamT25oodUwEw6XwN7EO7VtdtvSwBug2aVDaDRQ/3fKfDTiKTFpUE4q81IVctrO+k5meS2ZVyTizQ562C0Mwgr9FMtmpLphvbzy2M0mAwaEh/h8HsV/QvsAPfDn/4zIf4Jr9stYvQtQu0LKvhbQbHLkkyLWXhV4Ub4smB5z+CVi1rphoK5DUX1bFa8ij6Q4MHPaJGwtxbRn1ukRYHxLuVGO8YNjqISTsLmqjNjNFoTY+q5lFmeP2fFwd9uvjYYmj461a9RepVwXIA49dzUIM9pj/vnBYOgOUKKceQCTp0Ite/veDbX0JbPDFlbb0hZ6Q8AHM+VDkZ+Fai8SfT3y1GA+0Pb0eA+2F5Ii4xX1ZlLmWfFGlhbZkEnC80p/h/zLkutUp+bJKnX4GMWdfAq99AYqwFv+LBH+qg1WghRgDlRihkdItvBwxqILpOpb9wGh+aNfTS+JKTyVekPfl/KrL6TUfGJz7zW44P43uhtNXs5tv7l599frx62++ev314/3r2+n9dHQ7OjedE/Evjpo7RbydKCrJdg7B/ck0YhjEWERJ4/qlk1pUFCLmLs1Rz3sptVMmjy+1xazoEqoQbdZhiA+auhJPMzm2Vr2AZuMEt9wgW0KyGOGEf4HiJABfsQW0aTqFSTih0lbiUgpf8QA4y7hxjujkX4XJqc517c8HA/NxddO3zbl9g8wqBk58SqBygJbUAAmuQ4kKkXzS5sPG3MhB+G2X+0bU6+32ebmQfXs/Q4rzA6FjnC3DqBmOOgz1jtVmtdn7zk6xEYPnThUuCQUMIdJQIgmdFSKo2VjPKM5R00zHB7+o7U4TACZQl1recAxjOdKoyIZDzCZU4elQUoHl9SXVa0AuJdiurpGDt46769JIQnHKgYRo8M2bN4SjtpV1DfKLOZA3n86t7Opbu88FhFRpJvUC2nyE6NIQ/Z2NpxyRDHTSLnQiGa7KbvQn6ge1Rjt+QnRLwFhPPVCG8mDTxU5AS6PwDzxgJq0q97runL8sygDgrxiV8lQnH/zezM9nqsmfzfzCSBigiEFF+1BIXXP0RyxGiwCJ0cAHMcD25MseF+mjugoZ1aOXUTEwyj4mgOrgpAzVlVdoLrFSi6scubrb+lpWwnKgqlCSY1Upqgqz5Nmcn9OuNK2AjTQlKR9eCaS5RD501mglwZHC1/ifY5FBMVoBignUrVOgalVbnBZbSJNTmeRUvwrCPK0KQGX+qu807mwOn13ewDvo9Abxu9CBE10ZGsl6c9KVSvxzDBqN7TFvUjjqZUdPeGB30NvQAevaXl3AVhEoJU0JUgM9KYSCmROeVD0uFSdpDYYUtxE0CTgJo6hSIi6WUpgCeDIkyKRijRfGAeXzto5zM/JTZYWNqwiEbkN+VE5xA6QZ41QELWRwWipBFQk7+p0sxMclTimDNSO9jf4DpLHJVZ0q0EmafGjjlKbJv729pS6nAPixRRSz7uHod6CVUYIFDJtvdRlNJxNkh9KQb0N51TG93KzXi+clMfnD46PPIGBMGIkYtOy2szlHLHFKxqP87tw/3MMSZCA90V6DEwDtuuyUgS+QxyVINcSmQi2FV048ilU+8CQLqOpzN5kaDKjzeONlkNJkiZsxaJmMNS5BG6cJGyQGlfNJEoyPzidFfEk8lZ3G2se1ZBeWCBahoAZkaRjtJSzBAq/3W5TGGTQjHeRMqvRoOvbtKs2wQY1HXQ1i/E3f24KlcOnKp7u2NOOywsAPDhGl6Kcq2FI/W3MuM1x1CBs6q7eRkLcuDusdxnG13Kw4YvgpPZ/PkfLd3f1sMnVZqPjR6TaDIWyUdQZG6k8mmSHyHk8m85s5kxMuONeyrcXHo+hM8RMB0F9IYqJfuTN9zyCZ3cwfX7+6v7/HsFKGAhSluDEiar5j9tE9UmhRKVwN9BgR0e5oPAKlHsNx1Ds13fOooja0YwCzmkEDR3rD28njzfjx6YfVf/m//8vvf/vfesNDZ3zszc69aac7OvUHfgxr2PGlOePBGBNBxfEEQ28LEyaoHjqdLWrEpCqHPgvigcvGkLFKEoYmQiDEIlt4y/+DTysffHBpv16sF4vt++flu+f1+1VWZI5EH+ftYQeefseXLLiPjZHng2/4EsqJXqO5NAzrXcPH6qNgo0H2yEzmU47N7Xx66zfmmmkzchEBrlCw14dsAiK3jWkn0EbYCr3xPBREjZ0sIPXO6EUpDMoWxddoDtydYxzUO3HU5rptz1UQfYP9Ac/n7P6UiFoB54k9ddj1HBfkCNI6gxOnhL3QDBMhdNIMpqNmkseX3A1LRZRTDrZg2OwXxJF898DPFUBHBAbMQUTrboZSDVzXYxBhb+hTv3uC6LFBYO32dRuOO6sJB7sux7g6ZFgY7VeTcJ8M8JEY8hyc+vlcdjMdzCZ++JqBB0ung9E4nASPOtDN9joUlB+oLgYC7y189VA5jjgEqP/sgKkcx0ypRtYS6BH9gqN0SZuOeTxnp8zpyPxUCxdHtQp5oW9UrQ1Dmh6Gf40muiItsW+2r0Y6M1aLoSIRhlQwMrAY1MtY0vpABP3X14+hoJTuPA1ZE5ZWZ+wZY5Cey2kT/COZBTsXZVy8s/eaLRljNTLq6D84FSwaryzyOKATFqVYJAg+eywKjp5ZEA6GfilGUJSWWCv6qDLyszt4zOaIyX/KNyhqPYssO/HyaAuVjU78Sz++lDY/z/9Q4GMg+4tlSP8MqIdAylTZgmq30hdUkQrHgo/+Fj/a4KRFCOTMRHhqIaREklYdDPHM+i62GNSNOr1Z3zdXNSNnLUaOL+6OBSIU8I481mHIYHRJ++iSZekxeE/5NrbPlK9PxxXTknsAzr4w6qhiuFtQy+9jCyELJRKkz8OF2nSjJGrWRfv/fACVq8Kp/vInlz/LbJW0vVoq/yEn6fZXaSnx4i9BKdKHxD9R/FP4uUUZOEz6cvqiiSzKXIt9nviEHgZ/nVaBa7GfA2ce+PQx2l+o9XOLMj8DhVnCPk5ArfbxU7AIylbeBOCTAhxNOie26lI7ZVpjcVmUIedl4tqFSlxPRVJ/Ps0XOL3mA4Pj4OE8fxjcfH336tevv/32m6++/vr1628e71/fzR6nw5umP+4f++dj7+gUw1g54nVh+PBUy+l1IsEXJp/5hNnUAELcMpGkA5QTKfbgnJ2o+CBoRrXj2mwHk16C0jJHTzHVSVeHmPmDJ4gS6egTwzYjC1XLTsUd1zvMDUyQuAEk/jclxY47QzJtkFNInBglUKScAvUHEvc2qqysW5oUACFl6AhASeoWAV7P3QNS5ABVkVOwpYD5lVNpDtUipxCAb8OxlbSej3427iiuKCH62/fvnxcLArnd1purvizw4MeMZlP8sDm9AxHe7WK93O631BKVa844vYZVlMSJhyG0myAB2+hOGRz9irdHk4Z5F+yAXlZWBPCxDcUjQogqaskBMJ6gnUynXCLBpaenJ9hOVFaxHz3lEs1V9xMPec+tcrZZnqMtVzTCEz2n8RiB1F4M+qWxji5RD/JJUAW2Qw4VkRj557xWo2RxO3frDVKjGBhIIw4Skq3TZplK5w/cyddJstWF1inPCOUqyMmE9dAJteRzVCl8Hsb1AgXU6RDuAlyiuToul0u6Q10AkmqnDOoMhmIR5HOJU/JhB7XAU0faJYSriiAB2/USp9RVpS8hNFehzXt+UUvSxK6QzSkNKfroPKdcKgaS6TiO5pMPkAA/aAsDp5TktC6RCdUUIEHrJEBCARI0wZEq5JOGKk5J1zCmOlXIh1TwlIjJrEsUA+qUtqohgJyCStMWV6s5gDQ5XCJdR5riqI4jSQeqmMojQ8CyJ5aArrqXjzIGOnjiMNQwlWnfdRmkg5WN3ZCezKW6mIybC00IAPymOJrZksqfgw6i2QrqTBUXZSCD1kXjB9oxjZADwWAfGHSHA7AOKLHCPSJehM4lmFZdrmJx7QWbi+GK+1qfAD+U8wES6sId1IlAv5QNJFSHWBAWk2mlEoWtEvSaEYeYyKGKuppP1BMhYyPoiQOhc3bjXlYeoQwkRRsaaE5e1E0NcsDJKQ3RKGn4AoXZboBLNtJ3kvf6IurGcMhksN5saPTx4ZHTLI+6VwK9wTRAPGHhJipNE+GCrTMzqvyaSkYEnWXkqn6U5yrnpO1B9iHCFJqD1Vwlv65CA9RyhNoaEdgUWkHMYEZZtS3MUAlPnBmc6KU9ReiZr31hIIOZQUy+c8XxYOh5wgijhH68t4u4o8CAL9OgLtPYbgtWxgFawbDon3qNJPmFrP3pcO67IXt73KHcw/EI0zyZjCm/xeIbe+6g5Xw4Ggqd3HUC+Laafq/5f9j7EyZJliO/E4z7jjzqeO8BaHJE5vt/i9mVJWdkV1a45C6b02CDRDfQAN5RlZlxucexv99fPaKy6hWa6Bn2cESGWlGe5naoqampqamam5vPF4geUovhi7qhSYTTlc4DiKdE1KKMfosno1ZHQDx9yuhBnBBdNzWdUXI5lczlmPNwMp7Pp8v1crlarBZLt/LB1doa0OtPqF8cYY3zuP67fTQcMJugzcdzfG1f7YElipzV484JkIFHDXmIKVf7fTpdekTtaj7zlDEQkkzf0XpaXU9eqx90bT3A1dcN7XoaS724+k7509FgPupPB72xPHDZYjCe+SoW7sDd8n49e3M6DH7/m+//9td/+/zxD5NZfzDvDabn8dotEPgMrmmM56vpcjHJN5Rmo6nLBr4JN+tPxr6rQp8NhngRKgMtOoRJh9lNRuoa2UiHMuv5DR1nkTwmOPr96p3v2GyeXbp/et49vWyf9s3O81wHdIlTqsfSwGSvM1+48XUeuhLOuk+UmxzIgp/jdilfoRktFvMVfbOYrhfz9dLfbDRajMaLsSckuxzT64/lnt9hDAMRefqc2lQRiLQ3kXa0IjyGmfGp0pnadT7hzmOiuOHIqI+F6D+NkFordQig6i4qW5UilSHlqEACOcezN3IDDuPDA2XoEZUCqmPhSgdmyIgxPK4tVdg9kuYUnV0Qam4Uutv29nDUlc1SoKogP7qJNLuWoei6pMBAgO4JdfhmEapGBQegc+AhkoLlk9e/MB24lgAzBjIcGICuACFLFIfJ0wVjCx4PQMIP+RJJH52mbUkuZzx/ahdQMQxwgrIw4Yio/zA5LCccqy5QNhVdHo3CDxmnzciPRjX/fGvp1MQtVTAoJyNcIonxjXGIsDFvk53A2fcPwzhQp8a8GEWIKyWdI1NjOtuKRHY+MSSVAMsOIhEElQbXatQckA9HNBgQiWMZlBlztNkFXZrNMENhMQiZWG141nmpi0xwNFvPKe5thi8Qv6/Gsr6FbiPtsZk6+OXj++XqqCwddP9akT1k82whjMA10eC30XZ8gmlv/KfkkuvpGm+Z8yRGUhXj0JSwBBedSPl/1UUZwAZfrwHaB72wjkzd1YHnEoXxX1yhnhwOI5vwCV4h/AwS3TU/EXQeUZ3NB1S5rjhMyPX6n2vi+SNrcm9OLhXvJ5a6eG9lWoWd60IrPZRzZDIA+8PlyHc+HX4oK7jLyEGdqM9cfXZRxp0yWUcTHf9cf6QT3fGJKX85b0/oTDcRHs/M/Yx9D4pCE6GPoNKH9/yFPHuQwegEI2mBal8CHcVXRuTmv3TlT7X353BlyGdAlLER1XAwVEHCq3CmDK+JEVGV/cfhJk4W+aeAAyZQBH8iG5kiWBIIZWYjBEkd9245vywYuNFT5T/Pxf9K5Vrh27XQd2WBryJ/BQO10NfgzxSpaMskVLeOINrrz1siTeJHI5CHiAThiJ0aJORiq5MAl7wiklEqQKcWO/himN8Cn27duGXXw2lJwHixKorlDgFjwjr3xufh+DyYHwffjO/fzVbfvnn81hWZtw/v1neP69n9bHI/7c8H50nvNMCTc+6CKteltQb1efx/nU5AzgQZ89MhkYbzn9kKXtgOMgTcKaNtImgNmCsyT0ndCIeSYcA3tJ3jbC+syvwcVkbCOnS9HuYa165I4p2tEoNngh4gUDm1X8dug0fPx6DMPJbHO7GjKMe0zt82Y6Vad8LcgPiyimy7q09ktrEaBN2iTEcSZWZ55AtUTF2TJFWSX8nXXovBlv3XdHUWZZhfiAcpWbliyzWnI37CTx9++uP33+/aPU4/tt25Pbvw0l58fDebr+/XjA2mzM3+ZbvD7vNrhmXcUA/UlheEVqyG0EIo8KErHpSWHd6pH6ZsT4dtfLwiG6pm06lP2uPmAVALZj/bMJrCr+l8RiqUk7TZbL7//nv4jAfFlRopTnYatcuXXKiYmrgym6ejlAGMpfV6DTlgIIyL2LTN09MTjF3MF+3+wLSpv+m24869BLb50DXcpZcpSRUA8Y8Pj7STCkACedaU9oJchtP1WXwBwJacWFZkkT+gIg9WHq5hNZ/eIYYkuETpeII6KpShCKhumwJASHEaW2W5JRIK3759B388HDNNS497powFPXYRZ9IxyxWzAkOsFmVoSDWHKgDyc0s8xW/+dsleLWwRxsZ/eXmpxazKADG3K0ggwOLD4T6HfdAjxFfrSIJUbgs/manaR9N0q/z7VF3IMSYNsbHUTgz8IcawpVEWAoHiCci5VkXEkJOkYgjx1S6AItX2W8MF6gKVDoK4yUaeKkIkRboRpDxBMNgo7ZopBrtkO6IvHqrpBnBGmcoK8MzUnmNnQddAJFnTfFSSzqsrlmqt0gL89P2c9yGRDkvzgP4Ag8FADJOKfk0/JUBbbUxTBuiHaTY7OLQQtqyXzfMB9byshDvk8RnEU8SypyPjmjrVEVLDBbF0mcevGtOky2W32SIE4MTSQbpKtEELfq4A7aILkENoqL6QBcgJIp2tLmhZRJs2qwSyI4ZS9FSzPzASqZKyOGiUpZW15gJystHj1Mv4vQ2ZqpSr1J7PL8/PcEd1McORGWbFY7/f7ZerJXkI7bZbmv/+/XvI3vvO5dFNQDoJvuNDR6AlGCzffPONApOzpaBTcXVsXtCKxEEAqciqK1MIcH/w8ekjTKSrGS5MVVTr6ei4ijAzgsItxDrD8E+7PmbUmTHrW0PNYeerqJR3XCJP9IDdrl9EYX9nRh6C4k6cvJZLHqpHkVAMgxHd4oZtT5pwFFz8SHOP+cWtTJF/UBDGjaC74NVu79fuIiR+KGjUH8+n8/V8hZbg1hPCmAZOtGPnboASSkj3kA583EHeIm6pEbd8hmxDuP5ND1+ZtinQEMHQsxG0qcc8jLyGNvUYLHDg6KUp4AZoKR2Hw79a3t3dw+TlYoWUZmXfdQNEhXB1N2qWRkGSc6H2BtRPECDtbx+QulLixI4BgY+Z5jtb1bq8vvZluphDPJljtruIE1YMcLfz+tSOydrNQXBSzUTf+CEwaBmMs/UVhzLtGM6m1DMaTBnHerdoMLfH4u5PtrsD2v7x7t18tHz68fm3f/u3v//d3+7aHyer82XS9qbn6dJZBgoW0+Xc3Se01tez+OmNTyceud8fu57Q9wNMnkZB1bLTQ9+ODAj0tisGWCUuaSHNqiRfocqSBZ2xPx52Ls0ctqfN7vC0PTzvDhuicT162Fr0QsOk5D4VlF48fyQWa2QKVzy4pjeCAs+W9nxchow8no2W88lqOV0upvO5R9K6s8NjfetTztPZYOqOG18cHCND9HPUXRZREEJXUjxRH+9cL5URke8bIBkwlP8wlmpGEHMZD90mo/t9tH2ecufbYfQimsJPo5z8RnYWyV3+1lZzikFzYq2cR73T8OQLK34Gvu/nuMeD+7Xf7nI7T5/faELjdM9cpFOcvEYX+DIX//o+jTr57UvV/rUJLb/LsfEZOuryhLHqC9s+k3f9DOLnY8bEdIa8ZK10fOkTTS70FG2tQRGBP8FsZImAe2mGPTp7Ohszosa9PnbSws1TzKNuX0KmuGptX0Frl+FQKtDZgB+3rh+qOJgj+OUME0cb6hfL3y0ujAoM6NhDNKbrGgY519MBQ6YnGxiYrj9oe0Nnn1TCsDrdR8x1YutUg0MCe52wU1qSYWOq5a/zCBWCiQ5VVchjmw1S63KNwzU3QO1YOGmLT7CIgWGZsqM9M734PzVq/BPrjGX7cicvXAA5oVhMV1eY4gIV/IYCBcXyTHPUhk9NU+ClZSlckysBbyxCUX+pzqZhn9BGXR2alEVnhU6S7QH7QfLEbyEjklI/KjPgKDMJOt17ZvN+BlX25z958zXoilmwfh18irGgxT/97CNJ9XrN03Wc+r5Khw9wJ+UriqalJwjTUV1RuyLj2ewoeW8NF24lBhTwAkm3qE4emV5VHfxdJebll66CaAVHJeV6GSjNobiQJ4YFwxxLf9IfTHrDu/EKNVT2LioWnca8wiTga43YVRMVdsaOcwkKh8ENmSDStMOGu7R7VygZ5GeXgJlK0fZ4SWf342RFBnkIWS7HyApIhzxQ2q0B/tAaR5GSR1GlLqMSn5+/pNI6WQojjb5eFSvglcTcfsngL2Fi5H3+EPAxHCzJjYYGWik1ED1w+zYy74MKBwZlpDjp9YsU+EtNIb6Ld9C6BssQ1TQt2ei013CQfbOSk2IOGNU3mXIjSE6AWgWQXiXQgilrLyY+SADliWuyFWVeKwlMTBWqPTIw6Czue6MOQ80qhiaIMiJdk7Vjo9sT4a0/iLxd+VUSV37wJ4U/+3EBIm/WjLzdEiVObn3CkLyEu0aZXKdn1Q+ikQex6d6Tx6ueKSF7BUlTKZkPdUl5Mog/aAXZ8Dl0CQHHZZRZgllPQYuCa4A31ct5cYPJ8TJvBuvz6M1g8c1k/d18/ct3b371y2++/e7Nm2/vH797M3+z6C2Gg+W4HZzbwbHBdvKF8fZ4wavxDKZoPe1SZw4MyaMAJTKoWCFjaYinqUeP0hWGy+AGyM9ETqujsJFWLnIQbjDZwL/ywChHirYW9g8scxYtiVeWaaVl0mz4JMsjXIgs0lBGhYMdQnS3mI21LaBaneTMpOPBtKJD+/wEHcxTMM5niIKvn+j/qtGyZ5QGO3ddpEAi8l+SsTN9jEkazcRdIWMcxYjeVbYhh9vqTdpEPBlcOTm63RoQEdhdnfNNbeyvbbPHx4Zju8MeL/r55eVw3L+0fjq02dMn/elwjiU/6A1/+atfYdQ2l2bX7g+4z+5Gav2SXMtM5QFaOFRz3EE3MmMeu7qxz24amIVht/AYCfwdn7HSXB1nHDN6Fp9BreQ2itlsSdHNdodFvlyutDKPF5wkfAnce3w2rh8/fqQV9C8mXHnpNJ4mfP/996QSQz2rxVI5H8TzbI/z+eLh4RE/FSbhrDUeeqmjBgXr9Yr+a5uD7MvcD6n86OVYuO4vgBhYCqcx/GduMZ/i4CEwDDXfcc9BG5bCpcBcnSD+agoIKIufzmj1WegvgRZrYPril14rxNN2slXvcKVddEeE/4KpPpsvkE7MGMSVkQBO5EHBuFw2Ly9w//4Ok3NGdhDqim62SAAShf6EqExNLgXRgwgk8bow+HiRy4wbV0NgXZ33iduJ8xn3mIoiNFpFrmRxC+Xl1BGmLv3yeOYayNFdFUC6oRx20DQnvLNjkKrfvXuP4/fy9IwnIRljP+ILo5xKnBxb+IJQ001OqZMR3aQk4fH2zjRlsZyjUMlGQ/Ct6DIIRgqrXmiDGOnFW4vbTJgkMtMiiITbUF55YC4FEUftRNgSlUuAVoPZNgTsoGgD1aq2jC6rgnF0ozcoDtvtYb/XynWKUz9Eaahi+QOzHJPUqMPqfnSUCQOHAZwxSN2n6PZLjBfXoHWL8i40NdMofV4pVGVwr1WolWnv80NzoH4w+Z0BqJ02ZMJBTOm1JUNuvYLilx0iccFvoJyvBdKGqAGtdEXz/PHpmU5ipNDhSDiV+r3cyKq8UrRaCMNjpGruYCPk0rk1HJwPlfbRDs/WrRhuxVKn4XHkgT8mDZ3icvTx6EMr5AfOns7wH2+dIIBMuvLY7yEDq7slQ56+hhXIAO1inE6mYwjf7vyU0mIxv7tbw1IXXHbbH376yZOq5lPshcbXBjc0kuKMjuawn+V7cLiocJnG/kRmv9IwoiiDl0ofHh5WqxWCt8wnsVUAk8lyvkBsskjU0HZYC8egdjl3twDNUfm2x59++HG/2S5RMdMpXj2qhSHHlSZTKg/6VR5afY2H17gU4KDxs3SHA8LDPHVQ87hpwY3X9BFTAD9YOpvOLYn21q6k7GjI7NobbZvDYD6eL7OK3UNoaf3Acy36I71zD3NRplAj2xzhfD4edMbJMB56kizicjid9sf72erbh3dv7t7gcmw3e7z79nTZ7vaHdsecgZ+2ObZbJooR3TO4MG4m7kzxjKScvQIG33HpQ1q2LLl1dKSadwWZ6ZxJsAfvEREVIcYC4h9jvCYmmM+AwY9drFbLxYqMy9WKgYtEoUgZMDYdvRft2GgbnIZZHzkN4jq4TSZntk58wwN2QYODD0/vdBxPJ5AKzxgtaJ8LY4RJZzZFoigBNyc60Fjvbnh0Led8QR42T8/M4zNPs8FBPjO+3SPkcokkYfODH/b05+Oz7yKj5plMEMgdDYT+Q8tEsBr0ln18hcvgp+9/93f/6a9f9r9vxx/Ps/1w3p95UD5yulxN11mRWYDZ9iJvMmqGQw6PUYwTAyOb43eTXY/b+WjouGubl2a3aba7dtdg4PA7tc/MQ/q3PR8RoI1wLfYn5H2/aza79uNu/9wedr1LO+q3vmrGRHac9E/jQW/qYxIUA900XLio4IoC7CEGWZwjkaqi/mh6mS6SAemZujqzWLihYzlPif507Nae6aA3GfYmPidjnkGm6WWNuqO0nNt85AS96fMlRrSWkg8snJ1ctEPCL8PJZQhnfaHaA04wWmj4xcVLt+u6ssY8eBr0Dsif86rKqE/Q+mzXsU/q8TQ5nyfny/gE4ybL8Wo5uZuN1uPR3Wg+70+nvemoN2EKZaC4aSh6mJpO7tRALFURyDJShPShq2GtlF+w1fxiNPrL5/NTdB9zM3OYCydzVAz+4HiyGE7mA1+PmqMaR3O/CePKmhIMseJGb8OYo5sTs/7FVJCVOQRuOLpf3i3Gc35zdO1gOkOlIQYgwEiQoepRX4ZiUtFNdDNO1GwcEfRxtAhzQmYWqooTw7RwvPSby6C5nFHODUM3D1gQbuXHqGaAynCakRsxvLPwp1+DnnevkrsJ0FiYU9gxYq7ZBk9D/6+2AjmlwbXMk+p3guIUwyHC6foOv17qgo2DlgEbdzR+SawNtYhrPDRMH6ezvalBT4wQTq62uo6VDY+zPHLxyKJO5M6R/KCFiYVeFAd4O4kUK1LjGVliIs2pV1sdBZB8GXF9ZkLb4hXF2WvHlzMqboBpQk3u0eKno00VEthdu9a70Ak1Hd12uFTSdZaSTuqjCxks/5xge2lrgq+vt/gEuqjEZET538nulpr4W+ZX8QpXStQPuKa8hsoON+iwdAgcyvUKt6Kv6ckt+VzCcehUNiX9Sg2j4eLpUZjb095w2hsv0NKYqegr5hAUfx5V6M5hB9ZPvWTlkMO15Awhz2orc9HpcGaEM6m1+RYC4o5L2/fnq7kgor022cq7a4i6BgrAXm3zvUXVCHeVWpkqcxf2kpEjwxWiKvoZ3JBXoLv638xpjn+9VDh9R0sF2gsYz7WivoTXfWHm6+0t+nW9QFnSFQaIL2DgdqFrzldQMVw//RiiX8vZ0XOrovIEK0wn1oFVV2Qh2cxZiMyiqw9qURDbFbxhSIDr6yYA5CeCa+EpqDA5KdIJYcqa1dRPKBJf2SvwlZ9ahr90husCil+Fo/xKMaBrbKJqFOgKfgkdDZ+DDdUvSEMUch+AlEghXUyoo2NvfBzMT4PVYPZmsnqYLP7lL759//7x/XdvfWXpYTm/Z4Yf4+6fMU1rPnBCjD7jhyZEqMINHZ3a4OhEILj0Qv0dZVDgP3jG1fJpL5O3I87yilCp9qhmeWtRxhgWriZyrdWA0HpbnyQ5m6Xq7kmv9dgtHXDn5KSxrJkr/oGrOcRwNUMfz0o/ROJ0R9HRziFkYwL2aVDI51oxWuhaJeVD0idSEqwIf0dLYQaI5HpM7UTecgLEcyslUtcBt5QPr+SnrGTGlUlxyXyK6INj4egqi+tZGCK+xn3SMm/Po/MYa2IxW7z/5v10MWkvx93xsMOAdXUjH8N2DrQGmBmXRi/d5ssAJlfPlJkv/CaDRGo8XGgzdnMMA88BDXUuSegsxWeGVFoGTZBB86d5loiPRBJFbFG/z21WTHzZxMWIfAYI6whfFKtynm+d0k5IhTDiqeNlu3GXR8+XLChYfiCEtYcWJU5fVIzPyX065eKsDlQeqyou8fOtZTHHlkZ8itXEOMhqN4Fb+fNOU0rYFjci0VuuAkAnBABxX12Ss2hEjLC9GBeE2ojUzUZUMjDjz/g4zk48HWnat998gycJAfTYx2w0gE4od10sXx8nP/1EvBaaW3QH2Pr043w6z3Dy9SWYloNfXfOCtqqaa2rppCiN68md7PEpOrkCZCv+ECabdQW05APklGtZIqkwCEmDQhfn0lgwMzhdCRu7f4d6uQLkpJlEFj2FWWLS+yAnJzQTU3kIRIoFkgoqJ91KWfJIa4CKIQYOAD5X10TU1INOuo3KqIXihQ3MRTwxUhapjgYkxRg8XHjkkHHnzJH5HTJNiK5gQCIEMABvlsZSh8Oc4qoAPNqYQA7yLOBqb2IwIjXafPS+TNKjjJUaxVigWNgJzm7WEuaH655NA9nkJPIQqQMRrSY/8aSZOWVtNGKMyTmZSA/GyyTn3aRnbWV62apLNM1j0WJFcAjwjfxURJhBLn2BMqXpv8rgc+WMJsggMwEoifZxpY+hxxXMON7qFrh3PjOwybNYLuaLeZM1QTSWedIjVAdx7bGZLuJgq3IVkUKLNiIPdG4PvteGXw2v0Hh4UDSkbdxRQ7x7HSfq7B9//JFS6RmXVCB1uVjc3983+4au8pnyUUmYeIqgys1XkGhy77JerhZoGITAJwgNzEWM6G2aQ7dRKTqhObb4sTRKFRjdGPXoIizlMuF1fSrTywGja+CUlj694GP89MPAQ0jmePeIUxYNXMfTv724yhGpdD6iSjcaIB3LuW8vISPq7IMHYuBZDS6DX337CxQe/Pz44cPLZous0QWLJd4lje83x/PL/uV5u/XM2xwAPxx7gK4bxhlTHq7imy9ITtS/nXVqj7XknMcAPmPwSrS7OXzPzzGiBpAP/ODP0DUwpgi3xhBD6+ttGSRT+U83i0TuqHqwjyte5Ywaz4ACwKRoJld0CaxRX7n6OPBFSDVMlm/iyVGNoojwk67zzDDMak51CkJlwcsZoU+1UcDi92H5eDH3XC5qYUhc3IKoxlMqFr0L/tsQvOf28Kc//P3f//3ffNz88Tjd9aa+qyKxKCPfdIF016zrga57UibGws/pCL9a1TlyY8nZA6Vc5qbfmufd7uWw5bfZ+SAFqd4edptDs/U7/H1Y3B5wuZlZz+4uOZx2h5YJ6YXfsd31Tsfh+YhvMTxPR/wG1OQGI9dlahEISlz1qt1XbudxrxI3w8G4N5710dl5UWzkeoPLVh6I4xe7yYhE9CdZHqYXBgifj62Y8iL2rdsxzjg+mBxIMfz33Sj5z3/NM7nQG44vOV+FmROLkCn0eGkOPmDbuUfm4HYZxoIr4n6lX0EvzxgllAELt/ZoAkxKppHx5Ti6jCZ9LJaV35ke+TGj4Xx8mQ5PY7IimFqJWTZytUHJ5H8/N70Toq8K7RbgW26QWxTt0LcfqKi6cjil8Qw998hgoCzgIlOw6ynjGfKRZSbsS5dMVZqIprYd0pQvUtnJNJ+B5IoO8mAnuB7vu1DukzJxiGSpcm0kBRXFz65aKT5uyZUIZw5FN5MPlZ0uw2Ov3/KjqSefeCJLR/qF6UG/0wOIeufD5ZjFFn+UxCZLuNZQuC0WUbRmJccFPUlH605WF2QSctZSrTlKrInijn60EepLDRe3Q1arpskKKlxesoJXFUc0//vST3O5j2JxKSV6HlZqwKtB3b5gCkjdNpU8TDtZYYlXMnBYyiOKqG+NKzXaz8IN9zKoFAb4HNzDnmc7ukMCTDbKEl4ZNidmyf4Z6lVo0if5RV6uAHggB0CZVFx37UjuUoMV1fd/xKLMV+B1/C2cQJGXsK2/ZfsU/hQHvA5/DV6XArWCwf+CBOQgnZVslfVWJH5aeFZU8dcUc5viAot9lfO83U847g2XWV92wh8xTzG2fNzNlRkySzOEUDV9RQakg5jX6KvIvUvAvcv+cj5gcOAUtfyQWveY9fGTz463IjGVf4JbjGlfgOuNXXsr8FmmyF0FgwWR+BqS4H8d+FRX/t6ET3gVFt3nVNnsV8Vf01bh27VAmQ0QeSsFVJgMt3CBAyoxryMJV86fw1djrfda/OcFjYCujGKl0sZnMNk0yjnM/dl4mB/3KUDZ14Eb5k8B0BB81QcmdYlCVVAYCtRVXfArpH4BSTaTWKMdBfUPOjrluWq2qRjRMcFnncnxGbym4ROoW1ChBFCpYYD5fPl5hOV/HoxPw8l5uBhNHxfLb+4e3zzc/4//4//w/hfv3377ZvVmvbhfTJfMXCpAH3NILz+ffEglatp7+XZxnnSLQuj3Ul5BVVhjmazFO6eKNAvTs9b0LWBK5F2KLZbBzpBmutNnjsZOniBjMuBKsbAnE1ugpsCCVOHWfy4SmpKErTh+ERHYXRp28evIEPsjlmNsR6BKca0GTae+clL5qZxIgGyEiScvt+TvCAsQJkMhvKVya+6Eg0rvkaq5Jz7zZkATBFrF1q3uOBnnCuY+07Bu23nnSvHYrbXTh4e7t+/eDKej5tzsmp2LCgc/aJLDK9zwyh8qouHY11KfToIyIl0kcJmgJskaNwO8mdrmQD3EyW7BVRVaESNeErDwseZt18CjVWgRRY7ZM4WzRHxWgbpFAaq1pul0v90v8C4WC/Bsd1vyEE2GJk+IsAC5hQZpiTOP0xUbSTdMDNAQj9Ruu7qm8joOHrVjUhFPzdzqg7hOlJ4qN8Nt3PhIVDuhK5AMTAjYQUEf62cFBMPI5qUfucA9aklX2ptUBC80CO0rMet9jUb4fsnTv7u7e/f2HcwOo06Yq3hTq1W38x8MoAXoJ8umXXYNhl+aU2OdDHI8NAAVw5UYSAUz1yKRJpWH81l8/N5CW0nJKwbYGnS3Rg0YnbYlAlz+OcMWzpAMl2g0nQXx5CQbaIP+TAz0F5KqglQCxFROlxuyyQIAZ9FAfAHhykxx+PiaHq7kpzh9h1CQzSbmaFEJz4irSkOI7YIScHYNvI4yk3r9vYf9uh/Wtwkw5cNUWtwfDvH8m8OBO7pPIn1BwU+GKVLRFa62MPZjqKJZI5bRrhomkKFzTgL0AMTWOKVIkQdQ8tbYal1GTUcqzIx8GiapclZmkBQQCXkVTx4yEwMqAjSquoP8APE4rgyQW6W2BYkldw6uFt0VswXCIndX6Ib6WhABclIWqihINjJQBXmhgSTzL+dkKErgHnmQ7eVySdeSTQc1R8CALYJkH83mMwpTCk6aJ1/vqkrRVDixyNJsPtfTArOcqNNGGviJV494Q8of//RHUMFwAM0oVVGzq8WyCIMSKo1YWgVN4EojqQgBhn64RV0MXLoH2mrUQLarI8cjRiJXKKQuF99gFMn2oGwsTpae4a8M9PGTEkaSTTOD6X7CGV5dcwIJjqiGrJ1cosh1edBFo7vlAiJ3+2az2aKuKDGZzZfLxdt37xkVLy/PH58/Qthk6kmurvXE42FkqKs2u72f0z6gTOh6tBJSCE7ULD+Ub71hw5CmRTQD/LjPSnJ/gPDTMpvuNhf8oJjY0ZTQSPtoRNQkaCB/2PrSZXYxMVk4hTAcMiDCHotRUGvMgpTSIabXI3wlbhmUF8pTPQEaRX9TJ/lctao9NZUz8zI1wFn6hfphvtlrybJkWFXpvAk7yEMGK2DexOMb4VqPySVpDtwhJszUzRGe7IPTt3v58Nu/+83v/vDbw2k3mF0Gk15WPhgItth5K+cEcac77s+kkhlq1ZmAYe25f7ycfdf1QM/98PTxebf/sPWsGBdodr5F/LI7bBUvnGzHRVsf6D607nc67LfHZtM0fvO47/aMXnppORstpmM0Ljp3iSQg0tNJPmKtZnZ5zKUilwxk0aTXp5OnWUmf+orODOkhOBrPxrOcRJtFGZce3LYHfxk5iKBj3NWh1u0YslW9iB2GsnDA2VZKyXaYMEIBXwZjBByLCX3TgOPo4tOhQQZtV6Yd+garCwmC6dzErbYL2sGlHfaa/rkdXWpdZjC6jKajxWK2WszuZtMF8tKfDWABo99Xk8DfgMoFoxiMamwmZSrgp1bgr7WR1lVKt+vWMZkjOUOGSZZGfbqwyBWWcJ1TEbIGW1ABPo2rvS3RdAiUJ2CMZi6+0HS9R8Vy6knhiId2BaObyR6hprja31VdWBRhDJSvFPF0fCjoBIbxNcMNSVVX6E4iPwThp03DdjoenKSa3RGRUHn5qxeyYhOSFw1Ce+kq5gy3QffSFeESrit8cSZ1GYZKJcsuoGoHCaOE0URplQ//EYDYOafsUEiEqk7a+EMxF5Kk2YEeK90XhbA/6dgs0SAuhZ1kcmn/E2IQUi8hb/SMcJrVp8TyO7twZiDsk+9ul6jZVEzy6YjIVLWJ4mL95IEGWmH7UFOJ53pyj1MaZVvCW41kklEFwWAHJLdbwLhGGYHIpC712oQunjz/3Isy/zjYfZ8HbmCMRN8y1N/KCekGDMv+r8A1p3ALJGuMwlfQZa5w97eLJOe1pIGqlZDL/6KKEGRlblznyfWGi+F0ljNlmEvyRMUfIy9bZrBQcqYMchjXBNHD+lQsL73WJckLY+BwPu3cY3jat4yTE0PB12LO/Rz0q/yEis/gFmPa5xDJSoA6rqH6+7pAF0YmTLzmfAW3vF3GW9H8ddTcIGERkqeuAUemYRVHxRQUYbdrQVIKgiLQRQTq9pbzlgFe3sK3QEHdfgGM8VtqBQq4vVFyq+V2W1CRjqNrUlAKhOmqSoEht8hb4AY3PIUxuWXhJ/yVFO6VsH8Wr+r5lPkfBzKpElXNFonZrCXDNUu/WkWIdC3TwJoA9XQ1voYvWvEJKIYtrcZRxNGtgwum2XByGU3Oo9llxBT4MF9+e//mF++BN7/8l9+t365Wb+5my9lgNuxNhpg1be/IvKEKhF5dJpV1qMbxSKiMfi82CJqxE+SP5Cth3ZU2QQVtpaCKHxsGc1pnlXJSmzaiEZjRHKaZIrlyK6ODpxrKHEDNYRhXqQBMuIq+8VbRmf7MORVPZLooxv6wDijtMhN5q6syVMBGXR0bpuBCm/ydbAvxD1LaJh8DNM37uO6ad7EmJfS6KHO7raqByFq4zOzsxbq9p7LMlgC3TLf+GzAputpCJw3P4/l4+rB6ePfu7d393bkPbw/7Bl92l2ef0J+pysnIp+XabXG6ovnkASS9XpSBM1gzB598ee5DjC17KrLm0ky1aOO3q31WTx4qwPk5HPbEk5kkbsn8+PhIS8GMj0SNNBAgHm59/OmjXmAOMTk0e/wlPDpq0cLRrdKB3+XQE/ATQOBKFMCTchOYCDYteHo5AK/IAFdlVnxsWkl37LYe08AdJtl6ueLqYz8yY5tmGws+DTY/vgFhiC/6NWziA4DMbk6v2VXpbIqTx0fuuohSVWt69+s7OawrNKbnoJwMbiDKF4Kp2rLpegLkQXxgju5sTqUBA/mtPTJGngLw1y1+LGW79pbkKyG9WQ4KIUw8xSGbALc0vMpySyQxIOGWWoCMSJlmwatvD3DPlVuKWLsyMZpnUaYoLORgJkx1XG+1VFLRXKnQScNrTYc8VV1dyUCq//HtqS41AiIJi8jDbRtxompiyElMpq9iuwqDbBSBYCKDrAMixXa57D05xJM10DyY+6V3UI54N0z9kFEdDEofPbuaN8mDQRBDqqICrSAkrwNS4VENZHwqHSCRoNTOyOQKqRBseWgrkSyXPvJDGCA/qSQVq6uzqkjlB6oJsJHI6iCKV+bCIOrrGhBX+XBsV6sVpBEGKGilWXMkJ7c19Cs/fCaSIU8GkyJmBCoM0HfkhABGBzkJA6u7FbXTQDKQQC2VjSFXkg954KmBjxtNwWkOCbalbks7uYiwc4scY9mdYPvd3d0druRu70Lwfps37xzmmu/0DBhQSk8fPyJ8VMoMAV8cqzlBiXFH6wBIYrjRfFpMLZSCziIbCQQQXr84fj3TBOHTQ/Y5NAPes3X22x20xSxX87Z5/K+zR0R1a4Y6fOIWVhKjZxfuEXaowAFqx1gsJqJ685fqIMfBg4Pum1bxrbmMhgMqwjnHx93tqHm+XN493N0/PIIEZf6y8W0vhBLNAg8RCh0n6RExmkpxgHJ84z2U++Zglk1cLpSBSMX5TF2wGl8bmosnMLCmNGU7ImRbkGGP1GlIIBs0gwkgicqIInCxYZ2IGoKImsfDInARIBtF0fUgBLqkK4jkqsfAQqOsxd0fEyg2KVoIggxnsYw84KEsFdwQciUGJMRoNGQFn8kRkaP9oMQtIDsjoNcb+YJpbzTDWx+MkL/vf/iH3/znX3//8U+DGdPeERfMs2rknGSHfprsdghaX+q9c8QdKnjySLO7FC7olOa42+yfN9sPT85Yz7vD8/7w4jaZw5aZmBnu3HM25ueryjTcJ1lNS7y+9NbdEKcWKwCxyuegF/PBwg8wL1bMjG5/GWOwTSGg13Pm057LcwRsJlxcPJhx36UXAQXm2pEqzDeZ3O3o2046PGDXqqRVvjqlGKl3dOl9Kw6DwtNk6LQaeugE5cgGD/OMzid5Y7oOj7k5NwfXcjabHSOXH8rB1tVw8xWSsz6T6yW6Vq3vdp6b3rEZZVFmdOpNPHx3Mpsw761n09XYrStjGncCvwfNUtZVhlPToh0vbr5hPDplIVy+UUp31xil+f58Lw4P0MFI3zBIYeM4+5qcjOfwcJT30IbjCT8rz7IiJVzDUUxLUjOYhziSyhvR3oyGeJWOUlV6BME9MqNa0FFW+KNMBIH1+yedA36Ggjs8+FOTRojm6lEyLlpd+se+L2gw4PJhTeanXXvYtc3u6GtluxNGxqntX5A1t8Yw2JkTfWXJhYi9yzGepHMgUAa6kxIaQFXsGhIzGsIiBRLG0HX4OdzlKBYlA+1yUiU4DzqewFFjyzu5KTgm+57Aqs1AAsKs5kk+QR+BUenpVDQ8bEl79Wf8ZzHqGNBamp04WBIOUwUCFl6lKvvW3ToOf1lVuTPpOpLFlV1YpqkGlYee+4WsIxZyIHcqCqAQ2yeiN2BvJVxgkhm7+4r/b7Yoc6Pj54ECb3+2KHO9/RQv//48vCpuQEbb2TUQHBhOvOoKAmRwkCWD4QrUTThKMGIjr81ODvIMPO0luxzxPS6D1SjvUqpVslivWnKW0hzPW9SDEV4qYuZY4cokCWJ60ePde5emd0FdYpjXWb/1/VMX5FyUke5QU1V/gluMaZ+DTZTuEg8DlamLCUf42xVOy776g1vXcAW62xTrhKmDhEVonlyvQPha/5dQ9NzorFJcGT0V8xdC+rKDirkFvgoMoQq8zpbS3e0XhCX4GVRE5b+VIoBqSFsjLIGKr0CBxV8FyN+JVsVWfGogTMFSrx2Gruwnjlb8a/w/BzVgYQUIXc0b9/5S1qkClFYT6m8C8SX8mVqi71VdpJMBlTccnsYjTNPWB0LLwfRuOn+3fPj23dtfvH//9u39/bf3s7vpZDXtu0HGtz3dKMqwGECdDtInKkvrocmZIfmf6VdD2dgLZlWq9OLYxnzwWv9loTP38XTA1I0fUrrT5sWocrZzNvE5IGULaE/QeQWD1wKaeQXMASNiohUUTozUygAQAzZ1AbTIFnFUZkNXG9GcV+gK6s+YJNpE5yoZEAtCNAuYSaVFtIucJJGByNg0qS9AauEkw61egHxytmyaxHAlm8/U4m3CLC46rgQw6pmNTp6UN+6NFuPZ+8c37968HU3HzWnfnA77IyZTQ7fgw1nQkJ0IZ7FRrn0kfmY1qMfWr0UZQGNsNqFS6KEh5YxRdbFO8ySNenl5oa+Wy+V+vyeWbGQkHvKIqfwPDw/EUMiG5E2c8uvgX3toUc6Vn4pwoiCMPFoRWZTh+vEJC/cZVEiXRy1avSRyBTn8IYk2QCRoKUtLbVYAPDEodQLxVagFEw2XjM6AABhpo1xVaQ+IiOfHnPAGaVR9ghpsMBhsIAcbPUm91XAuxAPgxLIhQBRXLuT0Q1E6EvoJ8B08RNK6Dx8/plfFWc8ga62KMAwvqgA7N7A/uMGEzFXq1hE4oRVTxACVBxuaUY7h6AbtWrEKTR5l0M8X6GEj4uoDUHeJMnpJj4C6h4Ig2gVmwmTIyLB2UIsZcBUvYzO7eIrUIoCCEAaEG0ou8ZVEflJpC0nEULa6L/zUQSWSMKWojlsKK+qyQFTSFiCCeG6LzzY+tldhJvwaFVUQALpsAU18DVC3hzMUNOSQuXSaowy/BodmNKK1JEIZ7V1O3bnAgGSEqPEwBzMeizYVmerHHkc/E4ZoWpU6gySslaoIZJTcJ4VQAa4FFnkFxNzot2wWtmgsYVKJBAMBIgnDVfITgxR96p36QvwVM4HKBrvICR7oJyd5pFDDHOWA889I8CAl7VxwxkOG8mmOBWGA+bl6l2+ms4ULdNRDpaB1LSD7YsBPB4OTthWdZCCeslx9Vp2TTTyqJH1XzSG7y6DH9u7ujjyb7YYBuN/uGR0A/JJ78IG2HE/bzbY5NDCIsTyfzSjOgAFne/BQcAqCFk0SfaLdRwaqrnFKPEBPvWw3iIEmJzRHe0ANZMwm093GXXKMtHR9Vioj3rhiMjZeC50XxjpaHT6AbxMJ8Fm/bzRCn9TaXBjihiYIAPBAFHH3pzCCnIlU+sd256FC5O+DarFcrlZrtAP2K9w4uEp1oFLfqEH9qlwYnm5qoKNACFaocjL0kz3j1WJ5t8LJHeu+0A/8cP0y6DogTPYoKAvreEGGMs1PreVmjqYaS6PoAuUkMllhJIS+g/Agi6zmKHQAntB0Iur2k48UoFQVBC2pxIOhm0ORXmJLbkOKSbAa9jTtEEOEKT5eGQRBNeEMRoaenFB5OZwxSawOzjKpjSdThrmqyrUWLZvxaXg3WyKUHz/8+Nu/+9v/+Pf/8al9Gq2H/fF5MIL5UY85akCNWJW57ULFhQlMCsyKDT7QEUD0PHGI/mueX7bPL7ufnrcvh/Zpd3hGVx/8LuKu0YnAqc7L6FEn2jvSmRdSTvgaKKcWdKN+D9mZjyaz4d18spxNXJGZTxeIxGA07Q+nUAbr+p6WY7fq4sZY7WsKQH+mSAau5Or3DAYTBWZIy1zGgXSFBLmgYndIMfRjrPjsRnEPq4ZjT62eOI8gRO6wGVM109RpMPbN90sfHwll4ShpXhgvh3a3P2yxTdDeCAJI3TnE6HDVz1u0Li7V5XTApBz3ael5dJGy6XAyH9FGZR1Se+OhL2IzQJBv311qfD/70IpJ8y6uGv+Rid4Y6VB6tIthQGftKc0uPzj7+8ag+5tsiK8v+SjGDTK6gBhAjD17esCI06lyTUUEwVKvUajF+K9VigSoY4mGJfC2fq4mWGGeQ2YKpWalJkRl5dJn08h5fFs4r1gj/BLO0MyRML2wDEnOVj0vTKXbY+O5GacjasizchAPGNjlDXv55aNLZGtN9WBjpiN3gKCShsM504E9SUuh28UjW1KSS/10tnQ46pEIeWucQ9gz1KQ4YkWTaEuEVpHtJIdsDHfawJ3C48NDW0wZ5AcKLmktUV19FD7VQhoVKrR19Z7xRmZyqkiUaSqzjL0Na+UekSZKCf91kYJdSZb0bOZHwdkWmxHIzGxfJmthr7/VO12S6APemtbdV/w/+6IMhHahn8GNlFsAuAWNlHvdvWL4KX/9TZ6I88+hy/EKuQHDXKvvwtyASfZAl/VWBIh02Fv1t/qnNExS3RmAnu4+wHQZ4HZ6wBNzlAqK0IBhxGgbYJygnxhGGKZ0epCDhLlZKbn0XJVUSZ0Pl9P+7A+LPq9I1+HYvi8gHVXv53CLMe1zgNQbVF+Q6VOn5G8VhJFh+JfIb2DWa+ZXt15vQiYknBLiqvArMZD5JoWMin+V2kFKM6BVLjfo0gLcfrUUQ7MCN6jbLyJvAIoKvM5A+AZfUEjgBhXT9eXPa2GkGl16Q7ilGvuK+FvY+cncRlW8SZ8ymlLFKxxQSQEVf0u94XwNRKlag17UztNm5D9CKaW+VqcSSw4LlCbpyr+CW0WfA1oPGwDtSTJWLVahKzLj02h4HCz704fZ4t3q8bs3j7949+4X79/dv1ut3q1Gd9PxYnIe9o7YB36z0NNWaglcSqFE3adGhV5Mis7CArSKbAMVM9hSvxcp7iDqGarKWa0JqIzyDAxkXsNJo8yJhDDouAIpHDyZJ0FqTBdp2YJj64wCkWX5cVX55iku8RZ3+swVnBgnEJxGFRlVijBgS1V0Zo+VKOAWFR5peqUD0S7cO0FnIICnimPoiz1hoAqCjVosXGQESK1slV/3KEjqimmSEP/1AaBSWx9LVHLp5EH/2JsOJu/fvn94ePD143OzOx30r7Crs/NAd7lhkm+Ytekd3BIMC0mqTopT5BMkF2vkvxYdPeEHQ6TQ0t0bTNI/ny+oGVttu93igOAa4VDN5zOSIBkkYCvKwY2XRU5u9/s9LhMAW8BJPfPpXL1cMPSNAzBYEZO+ro7M1FVrGvw6zOv5ZFZGoiSmIBzAtbtKlGsZxICcJK66NK4C6A5pPLrVwre3as0DJ4cY2l7IKAOzcBWhs1aUbG80JMWLRP+nXmoAP1SRh3QTu04k4owRCGZcLGIwbIuBhH/86SfQgg0aaqcSYSlv/SbRy/Pzhw8f4A9cJZIk2lXVURa04IQwchYDAbqpuFEZcCWhn/z4scVMkADUTmYyEOCWeApKctytuq1uAFvRRv4q28kGgPfrsO+6lSvhukUAiAE5FEJ54QRDISR8SyIbQHw18JaTMEjx87m90taNOzBAZ1VkfCzaQqIzE55UA4NMIAxUXZQKmRiFA7xg9AEDnX+OeHWRGoJ+J5yu9f0peWjVk+XU80c0dzSv7VzK09H0V+gVnOVKLfvc0sOPCy7RUZ+Rwf8ybF6N9xskUSBMo6TlyiVbne4r3lYeOEOAGFItFswVvrbXHiluEKAIfchwowgstQCqPR1EBlR5MufFkOAkHvGmZ1erFZGUBRWEIXukIl0AUgZahI1UtUwWNYhhFEnPjRdZSOqEGcbqywxRRIwFuqGKQPBut4P5bhZbzJFyxgL6fLlYKHhpO2WpCCVFcfJzRbesVyswwCyoZagTD5FFSTLrnBYNNJiW0i6SXJD1Ha5wGd4yRkI/tFFGDAz/9DJDi6rp8WIp1+o3/hCGW5SySSrM10tjLom6WgCdMHPq5pSbAKBrorqj1fVpXCBG9zBI3IxG+3NMMapOpz1rN5V/2FNtuiaAHmMaRwCg5qRMwlmS/HD2fP724c3Dw/1quYQvyDiU0BMIJ74pUmpfZCUFTJAtRLMxEqiF5gBwYLfbI8Ggl2BS002hwvbSELAQJkCqDIHzFIkk07O1KEPZysnVpl6FEyAMgBAgAG/Foxq1V6iVKiWSWLcQuVkJMwQ5IHMRz7WK37Bps4FK95qmDekPRABzhKmrpQbMCnz+Ux/j5268ODy//OY3/+tf/+2//90Pf//S2/Zml7GHj/Tx3N1ED+UaLGqFCGx4AOuHaIoLpLk4Q9PpQ8/rPZ4PR6bb55f908vux6enl0PzfNhz3TGhIErt+YDSYUTLK11H6KQK/sIofI3T4HLEdUHaMH08+MRPL9/7WevJejZfcTcYzQajqXtk+q4mqF7CdchEN8GMId7weYCzM/b0Igjmv4sSDOXBBIZ6Xq2nM6AiVHxyyxOFtCQUU1iHrUk+ciPAMM71P0NxoDyWZ4rQnQejY75BsT8f981+yzhqnjfbLZP7zrVD37tRRrLQ04LdA2gF1MLl3A4v7QBBPB8Hp/O4N/SY3NF85lHEi/Fk7mk1dPbgeLi0e63DfdtsW3A2h0sDpggJhLhAghs38lU7xYSeusANuixsIYvDkV/OAOK/RsNoOB8x6Y5cl8HCzItLo75f6XUBB7z0ply0662lh5sYPtL5Pr9HDLySokiQgwhHBT+XaxQPJoGQQMdE90GQQ8PuNiZx8jr8YO5xowtM8bnZCZ+zOXlwoO+0edby9thsj+3+cnRnQO+olJ3PBzxTl73IfuFqUU/YYP6rY5aUBF1ed0jRa9Lrdh6bgykjqU5XGSX51axUnikSqTGDRJGiyghTMxIcxtwZ58JH1wIXSPG5mTsiQqIxqxy0eAVsOE3lp84k4FoJyFAhsssOA2odgEoygq1LbpkllRKvGxRsEuWNZhdXkKZuaE9jLOXKlMUKd4eDQoYDFQ8QrpyAt9dIoOL/2Rdl/hwUHTdqXgXqb2LC7utt/a2cEbiKusb/HF6V7QKysZhYkBD3QOWgyvz9VMTJqKjgRy5VSLo2aemnKEw/jeSrj4vBJLtDHZ9RrLqLWWFXp9YrbX6Pho5F2HAyL+6IRtxa982djv3L/tTu67hfH3j6tM313rwyAI6iHYJewy0miZ8B9HmxlUp/IgzUrc1SKsyYIVHhr8ANeQVe3Xrt2FeQcM2aMuxzjPDuFgMRt+sX2WxqICkV+DIPcCt7S+qs4z+T/yvQ1SN0MQFuQV7461pwjavMqQWpuhYPL/3BZhCHLSS/ynAN3OCGXMQdDgt9gmsGCiJ8t+Lm6nRGF/kpKfZ0hV8DiLDH1FfUpGKp2lNWpYLBgnS4Zl0zZiomtUP7Gm51vQac9byuihLtM98ML1isk8lpND6NZr3pw2Tx/v7Nd2/e/uKbd7/47t037x/Xb1aTt9PRasRMSVlXtdFGTOKarA5WFS+CGiUoNdgTMSuzH/eEXSHNAaYn/ziqOnIjQimKVaWBzbzNjKKpKXPC6zINXc4HUo7oFDSqGEuyw/jaiYBdfgWmB2MIxIgHiiQq6zID1x4kC0lSFeMS4LaSCixY5IV+6iW9AoUs1wANFkJngABmALYpidxKRA22ADF1rcgqRdivWUmWDJeqq7nJHzK87nmYQqnjxZWtQevpMuPe6Jt33zy+uWdmbzGP2/2zRtK2Tt5rWvEy58M7TC6d9vg26BnwcCWsJ5HdENRIFfQ39h3XjpOhmWpJxVjDN8Mrw4+yT4ZDPKjVakkMvcoVPGStVuDXYfYThsPlLxHWExiOlguPnyCnGZjtr6xAQvTQ3Aeth0y8/tV4jMSUMUQ2EUQSyIP1Rgy31hiWEhabGbXPCLuxX+/dpRZKJqdVu7tZgp0kSq6hkPaSgVQaTaDaHqNMIAxuIqGqmGNEJw7FT4c8NUCGZGdHQ1gqkIRslAMJSbQU85MM+rtZOSIPBQFfWzdjt99BDJEHslVlVEU2rkQiJLu92xwAclYkQDYISM/qkNM6UqsUcxySBLVVHGbqWeb4D1pDCn8VwuzBobHMoRQvDBQHGxIOkAQPgSIJDATIRph6AfCTTc4zG2eZhrJEkoEw2AT6gio8RxMjGuMZfZDnvb59IEAxRWAQbYQkUilUDSwIjoyL61jmSqVAklyUIaCjqzOtRQsVCBnXDDoXZjB5meshDlGY4555MEeIAT910TUeeQhCLAhJGg38VhP2LnRkhacjgzgu5KSlxEgE1IQqoAgzW/KTB7hmMQ8cqIYQeeti4m+sgy3J6wJf9ThAEnzuOihrYXQMRYr5ylKWMygr5izxEIYGX3ZqGbkeo0MMY7bepCsAG/RwLcZCjEVOp8XCJDLQ9TIxb6iRszko7Z1c1bIprci6H8TRcinJp6wZlURSXKlF8nPO19K3ri4//PBD23gGE6lgQxxpy2qZl/wWC+SYGlFi1Ra4TeTbN2/Ir/AErCVj/0Y2SUCYmZkCF8ZVGE+OYAAgE3QG4cLp60X2ePrupAihDG2XFqSzDqnVY9XXMWhFGwl3CYaKYAqUTGYoW8+fAsCAfFEYdqi+shwGXvoGIWOcUTsCRG8jZXmvJafYgi0L2Vwpy9ikFp1TzwgZ03GexDObLxeeQQOPUGiw/rDfg4P2IOY7N/54Qqo0YxrQDpDguMEnH1QOmfAhjGnCOVXniXoZYsi1Qu1OCmVEPRUt4tsuXCsDMYc8BbAoVGdsWYGGrJsAYBXxsc+6H6WgBIbYkSiiqBRqhIFc+cEH2utyAEJLjvZYBoQZapqgHLWHjZBIorJFhpHnqizny8lgxBA+Dwdbvyt0xsUe98bDpr9E0xwvf/i7v/s3/+b/9Te//Q8fTk/NtDmNWlfSPGuSnvF1IDqBFmTwQaxTgzaQvIF+V+t9HEKUp/YeT4dTs29ffH1p8+PLZte2mwa/+riHq1hK7iw5wax4pPLIxkMw/vZRD/xcm5rp+Ul/NB/Nl9PFYvK4mq+R+fnC93oQVE+8GUzRhO6NghSEKVhggJtgXEFklLkVTa75+MIDnmm1q1HKiuJiU3zc5coQMxfkIA6hKE1yHcIXh6eoPf6pr5UROqLvO+9DZoxTf4iCOZwOOxdl9vvmw8enl/3habfb7PcuKLSKCFYH8lZSooWYnR37/unQa0+jXjM8XjyWeDyd5cyXyWQ1ms4ug/F51GsHcHK/b3cHeLjbHnaHvsepZPnJeV+PziNyYEh/TN8gMvwUttDPaKEHmT1yWoWrSlmSQYnPmMYGQ6YxeOJho3l9adwfcKWPM5wcyCj2SK5LNna+bNOicKmQW9KsUOMimj/51QkOE/+FpTCYgLY9txH8miEiw5czDEQ1NCcst3MDs84wynfFHUXHXdO8tM3GD4YdNsfD7tTufIPJFZm9CziU0Dg8nJGu9sCoRYuAmKrQ5e4PymraaDT1bRDayHyc3r/42WHJR91oD0IK5EAtsk1hXRE3HchLtY2ssIGZeqBfrURDcvYq2p5pNDtq6FuUA8JkW2VB+UFiLKL0IBw97uKhg0Rz3SNDDgPwSKbJt2gHIshaGJLkcDMIMcTlyn08cGvlD0RastAkV9rUobCqoDWQ/J/CDufbrY1Mhm6Yo73/z/H60qvb+psYefi1eBtzu+/+fhU+ZQvQYjVK8Syc9BqI4kiOBF7VGyGHXdcE/itJRnXF61PZjDS065xJRxvRIRotj/XvooxK1pGkjooghhjHC9ou76Zl8Q9FsD8fd8w3p9PWY9WZi0hQuiigsF6peg23mCR+Bl3zrgDBlcmABboiBIsD0vk1qGxAhW8x9bdDWpBwCjkYEvUaFO6CG/M7Yj7hFDIvleb+OtyKF1QpJ9gr3OIr8HWotahAlSrooq7wBakEbtfK2t1eI7hCfdjSifEtvgJfQOG/5idkTEVWuAo6fq/Fk4t7SyUxha+BruznQAKKkQCJ4nTZw4z+ydKHyymJqSsVxBLoanwNVcsXQPneQOvck32xAF2RGY9clBmsx/OHxerdw+N3bx+/e//4jtCb9eJhdlkNevOBT5bqBH7mbjA7TKWz6OioTLhWDbCNmN21hmrtwG7MRonkhLIijwvmV9mxKagf2BXRssq4zFWupYbiYMleQSZJxyxhMQat1RSo6o0E7TGudZcWS86KyB/MVnzxgTDRBDE2ycwtE74VXG0+4oGOSD0TFzKkQ5C6ygxKrkVbpRHAEKAgCLmt4kClEg95VWkRWNS6IyZATqUgvOXaZHuFIpDIyhDODk4+QEJVnZl3v/vu2zdvHn2sdDxsj/vnHSbizq0yWrROmnjY2CoarHhcOX0zjhJEaxDXoow3YSCFaEb2jsiB5OvYgj7d7z0CJksnJPr92ru7NQj3e7/WTIBmVhtxkyioTRM7u8Liwhga4b+5vkAMihU8WlyjEeoVzE2btyHixpCBVm+fNxBXGKhCauOZQyK3VSms4Sr6fh9PM2XNDyXghDyo8lPckRzylA/GbdoLGZ86nZZ69kgWFwLFLMGKXJyakFODMy4T8Zh7RNJP8U7zIkm+Yw0q+TDU2aMI8Zi7hUTe+nBL57B8WoA+4spQIJ7MkBeC7RpuQUigxIDbwkM/jCd+Ubiqq/yinU7pLK7wh3icKmqEIQDxInHzv0AYVlEECilbo5j8JJEZDIvlPO3tnPlKJYaCq9Xq/v4emm9JkAFtNASAGJCAEyTcFiWUIgP5CZDfjpOBHplRXRkaBBCSjQBIQFs7iShrl4/H5YdzCxIykFTIuS2oMNhx8tEEWX/wTS4f6nJzPI4mYwdJhjHlSWKGR/2u/eL4aOYjY795BBZ4hd4vPYP+p1Joi1sQYyD71ovzpFWri5nScZ3/oQeASIgHAzEkcmueQDGNUtjoYCAPYYqQk3C1sQoCIKlbgLKEK3I6m5JznmOG6GjIIJIwGaDZ6q4aD+TlcOO9UAsxDO3qpuI8vVbIgaoUzOCcz2fggTlkw1snTBFuYRSlGC3kBC2tIICfAJLdfke9IEQR5QyZHTUiPJvNhpyXbGS7u7+j47///vvNyzYrMDYBX3E+nS38tvcEFn98+kgRKK8qKLW+u6vlPIBbIDLv8IGAtKvOQM1itMsfE1+fnHjAOVRDMywAHTYhEgVObhlUxNDq6nEEREIY5C4HF4AeD0O26JdkfZaqkWvEjkTYzJiiVnQLOAFyMmiQeziFuNgPF18Bmy/m7u0Y+J7XSzQ3FFEjHYAaYsazyHiEHLhRKysmvp0/BPn8/u7ubrGeM7jyQ9WjtrebzXa3ZRTjWx/PbjmEn8g5TIZIMCjPmrJ5/a2EECUQ4Sko3QsornlVMEtnjnlaepu+4QBJyAPDiTDIk9IpGTKQk2s3mANyTci6asYFImSV6UBsHFrtihqxWQ9FZqgCi4ay4OQqAXD7qiHRv1Do0Mhbe4vlcr1cLRkE8/l5PFTp93v4/rPhDPtnxojct7/59d/8m3/7//67D39/nJ5OKzcF+yBX2pRcSIbV+vgRYzjgzlQ0pVzDZchwd0exvunp4DJUsz++bLauyzDPuHvm1OC9ol/FYAe2PSqmnDae7c5kihJy0areQnL7TX8yG8+Wk/ls/LBUtS09aWU07Q3G59743J9g0EVXOzu50ENZ+qBeWqHvXIbwgGI/uuRpKq7ODPzyfV7VYbBXc/zvUYE4O4oCcgABfr6EH4XgoduVR3aCYy/uPQ3w5XcPNvYYHRTofts0h/bD88umPbzkO1NwovEVQ6dObJRa7UVc+B16fm9qx5Q+7beDM04aFaEJppNRvZw1u4zG5yF22WHv29c7t8k0z+32Mhm0fV+izzqLTYQm3+TybYeBe0O4xtuXfvjgNObP1Rfbb2u0fFD0A3cPTV2UgRvul/EFH8PIonJVA1sZABFiS4eB3SUBAlqkMI5w+KSsu9TCNfNw2WV2MOViqEsT8u2GeOkjpqxiOK7DedDPhDUwyH1yLXLkpuaXw27bHp6bg19VPx42Oe53i37ywOMznY4h7beWtPvgdlsLhWdIwaOlrWOPZEYAJp5NFPfXcdhXAPyMYC3rKwAxJUuzVav0f5UmmwQrZK3i4nZ5XGWEWElmMGptXHqHiA5I6FwbpRmZNsuYCoBInmll89c9EHHEuLdG7XhFUDKUx6IobAwCApb1RzY6QSIJm6wbYN8kE2WIl8KO6fl7hcIYlJ8BSVwtGfA2+eu24t1plNu/FIJBqNuu7mtlP4fK/HO4FfwCiH+VZIDMt/AVXoX/KeTbxR70nm4Eca71i2BUd/mDhO6ngPOjMPH+A+zdqjdjI0MSFXUZHBnLY/vJ2Ghat8ZQyoc2OpfDfq0QI9PKS3+AyiCeWZKB4drl+ez+saPfq2tOuEa4O6T42h0DGBociEqHkPoFAoyLW/g1FKdesdTWeg2I6woV7oy8P//rOBTMIo1M34w/MaSCqvEWfwOnhiukQoG21FwLECamwiCRg69uC8h8i7R8oG4h/+dAkS7Tz+C12VrXgoq8ATm5El9sfw21UFKlaoBXPAVglPlDUmGo6y2QMoIoAPnwiY6YGdoxhKvero8CHTrFuROJW1IhvIUrABhpB3qJJJusrhJb8Ndq9U2zgTNjATKq+Otafg5I8mjc9z3c9jw8jcbH8eg0mPen68lyPZl/9/bdv/jVd7/6xTfvv33z7v16dT/vzwbHaa8ZHFH0l55HqmaXDi32WbLclAE+WdaSqOexSfbe402Yg6kV4l3drJ4swmEZvzwuqxzSrDF6bQhhri6RKmFpdTiSB4yKHEBOwnETmFb05aoXqB4SyMCti1kh5xZDMfBg6XFLgKvTdJwT1YKgVVd2PKkUBDDcCQe52Aoh7QUlYQLJZWQBhrCzXs9PDmG2kgec5ckA1BscMhOcXJPZhnflr9TiUcNW3UUtX51hZr1L5Jagbs91rwFYMM2fX55n08VkMMUwW870XjShJoNdu/UpCiY0ZTwagMpjGeRhI8XX6zW5qRSjEUrQG0Ti8EAzYUBWTzACL4uln0Z6enoiFy4NV1LdXj+fY+QTxguQw3gCsYY/Pn0AOfH4VB8+fHh+fgYz9FellII/RILnbn233+3pbBwKCr5sXsgGHrxuDDkctrZtiKe1YCNpvVq1+4YicAZs5bUia2TRaMxYgJIassVP2JVsum1EwgV6jSrobFIzlXezCL0K2y89/StZnSfCAOYPBckMYJtekdBfSiBhMlMz9CAu3CJUkpyn4tBCj8xnc/JAz/39/XyxJJXiuqmXC7TVggIst0XXBQsywAR4jg0qzus7F+CBAPIXDZAtf65vZ2hBz+e1JsEtTcA1kLxuW5C/yk/A8mGO7aLgBBs1n3IB/NSIYEGkIa47jQVJDU1uKQvm8K071oTquFIKBLau16O7IZX8RSpXMlMW/ktVxgU5KQhJXc4QpkHP4IJBYKkF3OgHiCQnJFTt1AsSCUq/g5x4YshDTIoKBLowQkF+/UC/dAFOTWVa6zyo+Y1TjWFsviFi0Nvvdy8fn+az6fpuTV5kguqxdCmmSqImLQpnaA0ZALtiglOtiqBdkC2v4zFCGSXidMofmkx2WEokV0BkAVKr+6ogzeS2MtCCykC4GsiVSPgg8sgVjjH54TC3DCLyF4fpaEAmRNKqs2AKRQzAgTi9U7/fPGXgOyr6fv4cp4wcRPqCwmFPk1FQqB0yrO/uNi8vVQWjdZHPqFkFchKGj/0Usq8CMd6h+f7hnkiPSQoNjLePHz9StnQv2SAeLoikd6E6GvXTDz8xagCKQyFoy0dkcEItV1gPb9EzP+XFQIw9kNCo4uFyuZxMxy8vLz/88ENV9Pbt29XKw4nJIqp+9wkVOalQ4UxG/4I57wHAf5dmlBb7FOXAwPS9ngw3Simbp9NytaLS48k+ZURnIUltTCsYg2RmnCNy8IHuJAM5aAbYaDVuGK2DttkM53TctM1uu0X+oY5pCuPOtYYcs4WSo679zr0IEI1iOfXPoLpf3qGOPbldLdSnDSgLuhTd8+2336Jdd/vtH/74h+9/+Onx8Q2CqzCjkfwCtTMurdBsUZcKSGkNRvgJ2QgSzVeKTiqxkj3aTqMwgEilyWQASGJiNj46ilbSrcRTFwJBv8AN8Fj8KueocphQTINdlCIn+RmlaCtkKKpd6adp6H9dzv4I0WS4SLUj2kGoYWpGDwYxFZd74msrs/EU8UCd9SYjGjA4D1fD2ao/vx/Nfvsff/Pv/j//5j/9/jc/HX9qJm1v3e/P8RYoqmXg2g5GPrRiheU9a2bkLJ346D+fAdHaAaE7iNpzC/Y8DPETWE3r1sdeH/3IOM/8CrNpDTotE4TvxcSD1/4+uz0j67qePzweTRfj5Wq+ulvcLeZvFsvV2M8tLYZZsxiMJj03NTEQfOmJbsRFZ6KnOl+czCdOBj0UN+PfLwV5YMuY6hRyPaOsC2R4wjmCIxcw0OruzFcUsiSvEx+FQ2556j4ZC+JPj3ujwXnQb937dNqddi+7pw/PH583z9vdy2H/snXfDGwqwvjvRg7UEHMEvzoVZXhpx+f9uTlPelA5m2N1TBezyYxqTr3JcXTZnfd+c+iYj1I1L8fd9oTKaE/Dy3A6zAaQHFrcd/1yhjxAG9QhUfr5LpbBU0aCaw9ZlMk6Do1yp8xCnow8HAsjEEkfuP0HVCMMQ3oTwUT3l0ilijDBfybLKZdosc2VEWWjHssnAPfjfWU2kLl1BIG+JZpkoNovSwPBUan7EfIGs+14YAJtMdKQL5zL7X4vJ5vDS7t/bvYv7e7l1ORYGbf45iU5Bc3dVSgkBNNzZFzYwZOl02jy2AN0GJej6XDgqca0lOb0BxO6MpJjEyCsGsDF1jmwtb8jJcUBoh1LCAsWI3yiCKJ81j3WG0AraWwPXG7TLCk/I4OizIZMLs4u/u1WccDn2l8wYdYwKaaG9JkM9K24ME9njb+UVfXSOuvzRqLJH8wMKo0EZm5EGFwMjWpL8vi7QlRIBxVKFzPLdwiJqYLhEBFC/UGAdDP+94MY/zdBFfyiuKRJog0wYEylVM40rOCfQr79QSdcy15RCOU6v47pwOkjHdhVGcPaLuwenpOWrZ9esTE99hA+Z3lQviNzqpcLMfa6Tm7QCYjIub3EdkeIopX9Mvyx3fkGk1vM6kUAtSzCqBBAoZcCUfws8AVUXbckM12rB+RFgDBkGxUR+csBTnCNQFvQ6xUBYeK/gNLPXwXpuCL5BK86mNFWgS6lqrvGVCCqq4OKKfji9gavmCHcsv08ABAuuN1yRSA+QRpfwfAzQ+4qP7fr60CBBbqeyTWhrr1RrAZuUlqoElOV3CK/gNeRXbjQq8mjq7xJfJZjrEGllniyRIFdb8XQIfkzkKUR11XGF+by6fQ8np5Hy8F0OZq+e3j47u3jL3/x7v03j/ePi9ndfDjtn8bndoK6dJsolaA9QRKdpx8uRgyvGBLlMXWUqTb5bxh6HGbYBVF2BRVvzigKgqps9bSTd9CIgITXizLVj+4nvUEwV0Kt74AkeI4AFh6QJ+ESQx7rI0/iNfICohFXUplhEhQt3R2o4qQS4FpJN7jWI2Rq6joD04ArpYlJUtgVJLeYW2agCL7FVJ4GqzfVUSmRFaiYys9VxmrOmR/AnMDe0FQ4XeaT+f393Ww2OfXOm/1m1+74YSC2qep8RBz6ozNW1WA+m2Gpz6ausGjGAD3dadwIjGOMWeYwbvHNKM3chXWOMU2luBA4JJChhZN5zlyT7hUeIkh6fn7CEyMVrKRStpoJBwAygKrcSMrrAsbTJo/W6nXBYt/oQa3vVniSkld+eNvSLLhAtnp+Dv5yIcpJADnV0VwIKy/00BzIDAu5QhKYyUJ+TGwQIgBe0zUE6CQKY1T7RPnlxQe/ugeyAuSRBPuCMFduAQpyJQPIQSETRi46lOtIXp2TLHyAn4L1LB20XJG/4IiAxW6oUsRALQWh3/cpcnINQEAuR2zwgdOW7sQQkBOg7yAF1IXfpqVd3MJwroQBkgh3LYrsgaHqJRJTFiCWWwJiiNtZqOaLzz6cVEUAkopsroTBT37jU7CyEQlUqRKnSrITs3HDF6+yKAlUjYLt8OPcqVaoaAKUpbtTv60gGwEiIbtyVtKnQG+Af0BO0FML+TNQEbwhN9BrQ1XvNseeOuIIULyHBCinWbQFDz4KXjF6j2xBEDGK1UmnggDiATGna4BunDualRlivLsC4VtksgvwhFs6DlTkARV5iCFQwO0NKs8NFVeAkUs2qCKGAKm3pOpZqiQM/wEmImnOC31A5eRKJExmRCBy9IulkqSURE5KMsVzHYMJ641TPXmIAQO1M1SJpGuRcktdutZRfL1e015S6Rdi6CrJHQy2L57KBDfIw7W6G42BnuIW+n1pZ+GiJ0lK0fm8rY+mhUhqYUiRE+K5wkVaCto0xC9tDfSRJd6qKeYwUQQYwmRDHBxlrd+NxotTyVMsSl6qstxgPwPhmMo4QxhwHnOjk4dYITnEQ69tz5fvkFGErYQQ3eVCmGsIEyTIs27w1iilM5U3BJuGngQ/leN24XilGkfqaeCyhaunfSxc/dBhPG0ykQfNSJHn55c//vDDh49PjK/l8g7li2ZDxVI9bEbJ48S5OG4HOX41PfnjPaxTcgDuoBMgYHsjNq6j5FtyhJM4msUdJD9kUxFa9GOAftntcLFrv5IAHsIIHLyiOD1VSLIoEHWqeGKHo628aHbQRzt7CbOBJAAyyD/MhGUgaCVX9sOSAaQw9XmMzLlHsdnAJ1LT3uj4cfPb//ibv/mbf/+Hj79vxs1l2T/OmRrPUG9H03cIb77s0/cFIQa3OrB1FsXzPB7O7QEvEQrxhl0dabPqoGLVRzi2BxpG3/nc1hVeiMLzQEYYMZA4dS1A63HkAgq91VdMmTgm49lsNJ/PVmtfQFvPZmumD795NKGIyzG49565QL38c+8JBsERN5lJHN1CRa4xDGfMHZPpzI8OdW+BTvjn6oPdiJVF3RF7ZFPTU2POLj0nTgMDqTArmbPJwv6HfuzCY89TfNu8SHM4Hba+XISN8bJ1sty3eUma0aTp6cTR9+SYC+469LYUxZ/qnw7942ncu4z6o+koLy6N5+PRrD+cU22LtTE4NZd9rVCcjntY3W/PCPKk5/6WGcIxpjm+owMCGq102iKYW3KL6Gva6evZWobVqEbgcDAnre9OGYZMfQl7jCZDXshLR8VfiQD5lyY75uk89XY0ksyxRjiZnTVJYaB49Qwa6oWH/gsjkRAYDNTDwsw3zI7Oj0iJ31o6nNoDI95pj4i9n0Vv4eRTPpH+0vI77C4eK0PGPaMBTqKS6fq8suRbS/TdwA9OQZYLloyGyJLDf9B3J5G7r1xn0eONxSttQq65yCZlNCxEMuXqQD+an3YZP5uuQ0B9aEAmO4dgr1H+UWvuMmWguP5IRp0ss4vJrTWG5IORhAbiyLpM2OPjEH4E8pUQw9GxcY0A8gabSKBDKYfPQW/EtT3VKMSgEj6HpHdQOStMNf65etnGJygqw8L/BRdlcGYoW8qhkHhrR1pJkq4/2K2qJFW9ASMJyjiFvwLumCkZ8h5ajKUitUpIdxilDs9NOKUgWJAuJ1qkChnj1icJaFrXJhk10QtZBfRYGRdlEEBHPR2KkICsQLTXAHJjNT+HIkiOdYGU736Mi8qQ5gWTjfpLwey0RuyUE7tX/wqEif8CbP+fAetXM111VCCVfAmJ766vAwAzEFdLvop8Hf4Cbo295anAz4sQk0j5V7/0sRr0U8zreMevjEWOqvjt+jpQULchJrm1B/JXLSKYQlpyVmbq8KaUwudozXGNAW63+ZMO6IQyeboeSUx0mDHWS7hTThBA0eoas/15YL5GXU/7s3l/Nr2M54PR3XT1uFz+1bfffvfd21/+8ps33zwuH2eT5eg0PjeD43nYP7miYtHUS+16HZrvjLb4IZltmRiO/HXsMRxiMEGetpC2XPd4/7XwhJrioS4KGTBoNWljWkXxdosyDl7DgfgVRnbRgJio0j+5YTQWgIrJrRAWwCiNqdMJJ6FiKJ86QpgtxXbq6DRzHBjgePVasUrMeG3Itf+FoK8W+Ywi6I0ByQ0PRbrYa04Aeogv5GWAEjZVDVCfR+h+SlVyVusAspEAq8FFl+C7DwdjTB56ZzVb5gWi0eG03zW7vddDfFx9TV+6PF5wK6lvicG3XrvL3fY4T4MRs9jHu8slzoG1EjnsN3hBnhfQERy3pV4U0oYGsv4ywnXB0LcF/f5+7wdupTOPf6mCMuSs5nMFyObt+fxw9zCfzappi6WLLKCiOmyhh4eH9XpFNlpQTKM1Zz/ZqVlfzgBVIHDc0gAwkAcAOzEAZFA27HVdA14+Pz9vNi/UjtCaYRQPWWkGdLDwyPAlfBSeFRlyxl+YVBgehPxOMLgSJnWWfVIudfjQW8evPDMoIs9ysYTUVHDET8J7BDnU0nB7IUs2sKOu1QqosrLBoD252aGaU5ykOBkIQCQISa14MsMTi13dV1KLb1Udt1xtb6qAcnJ6m7rALwH0C1QoYT4w95RU3HVtIBcs4lI6tMEAFB8owhXkBG5A6q0iUiGSawrVMqj1yscAt1zBQCv8oiczLxNvPa4hZ3wGm6kaSv5grFI5qzXZrlDxZDHrFSqShkG6Ixg6kpc2aHeo2MQtL0jLXxt5RL+5RMhkP59NZ3NcAGtCbGiZtIgOsKwYXBrNoaqpjtuCIs9IUwwX/4tIrhVTzBFfCKTJ3MIWwuSppMpf/OSWVK6VjQCRNdDqlh4kJ5gB8nRIIgkIJGjpUWKUb0ZHphV6AEmQ20FegCx9+PCB3ikiiwYCcCabM9zYBUATpchMmHgKysuINEAACrjCbwceYRwMkFPl4RDv3o0S9D4Vwed4QwOk2B06O7+yT00QQBtcfCQJJ/t8mjL2Zr5CBZsYUPTc9sXXoKoVQh6ebvJuVPHh2jTpdPe/QSvd56P4iCwZkHxQwak9qmDry4DQHE8VUbEXwMNwCMJ0B1rY98Xc9cZtWm0n4m5B6ii7jchPSbIBlJea9GzeWZzaWf0B1LROi0caP/Fk1T7OLLeTqVtI+Efm2VxG0TDEaehH/RlvJ3q6W1BAyjJaa+bc7rZ/+tP3f/rTD9v9AUmBMFxoNB3SGZd75Ax+vsxnqFOXikhypwd6kNIRdxqH5PobUju0Q+lovvAQLtJhvEvorrYgvcoQt09PH3/66ccfP/xIYLvbEEMTmBca/GsnGpHQNCg/NOo3mkN/WSFqp9amQX3pIXnOYAf3h8p3bA5f9PB9Wjot/NMHhmzYyBW8PsUBtesqHgASXWaCo77tzQeTBY55e/nxd3/4D//hr//Df/z3Hw8fe6t+b3k5TzzSZYYDjxfWGym64MbI9wxmOeZuBr/+3OxOzfZ4yEes8RCyD8R3T3AXlKVEQK7GED2B+EEKXauXO+y58Dbqz7MoM6GLh/0ZYjXypFs4upxP1yum5tX92i9n3c2Xq8l0wWTnh5jc+2HbcIHUt3l1BVcFnRPnRS7Q+qnvLi0mdOdsNpnPR57R5aLMaOomIphUekCuqY34GyeIznMNFYaRCDfplMpJLjMiNzHz2hyYfPKtgdNxd9xud7vNbtd40C9Cs3N1CinXTnS2QIo8ftYdZC4h9c6+vtT3l+8u9Sfz8Xw6XtH2saap7y41415zaQ7n/eG4ZY47Nbte4xk0k9550hv70hF6YAoXZ6MpY2Aqm+1kiBfocugeDtDhWpMKuIuJsB2Rmwx8C8xzZLJQ5SG+Lj24AJEFHFtqNxEQkxd4DU8AJDt/Yiz13EMHT6yTKznivTK6nQr0SlUyjqzr3IBswAJPKnUfUY4RUlBcx0LA9weUT4u1tjk028Ph5bh/PuyQsed2vz03uJ87SuiE+hQTLQyTsxhyQmJPHkV0GuXrSqPxYOyHvpEVtSWm4ejcH8kemgc/QqpkqyIMQmgtLNHlNBtJRTlfzXg/LE5juZ57oMcxQACyKJPNMs5LPaXe9/boYWZEVJyiCAttd4SyGKfK9LEoLBogsdzpe8f0rCk4rOtWZ44Kms44fyFbLhaX/cUjAGsNfJfFAlHItMkGpDO++NlbxkMLNVlbsqeTpMdrxaTDux8FuTquSPnfD0Xi/waogl8U59YYG5CAMZVSOY3v7v8p5MukMwW6slcUApzh+jpGkAb/YiTSO129qhUoq9ywu5jfo7sSNsnFZXsX4AJuruIBFB7/KEGIRIu01CByUcY1Go8YR+VePFrJ5czWQaVLqBXmMJasAOVvAQf4FSqmgwRv2bgqAze4JgkQ5aBXLn4OYvka4GZypcmVx+s1L2G59DlE3r8C1vEKoqYEUX8ORl6vXwQA7crALeZ1aoULqgPs16+heh34/CqfCd8iP+dnLtd4/0VLvCru9Qsgsojhv+ObLKViisJcCsBZHS1/Cls0CIGCylZwu60kIOGKD03qKWqTBVmsI9bZxT1gxkd5pIRYLCtU+Kug4Pupv/G0N532xvPeeD2Zv797+O7x8Rffvv3mm8d33zwuH+ajxfAyuZxG56Z/uriDjNpQoKrXAJgcD1wS0tZ05tVq0aEtn1YNHZIym+uVhbpPEIIsCw51rj4q87UFxRkfJxOh04RgROaHgBiuSLhEmWpuGc7CC3iA2ikDhHIhFsv1E90BJ9SINFgpCFZorioKCDNlVuD1lWzYxM70aeON9+DHjCRADOHXBGBrJr7LekvFfCTyiqeDamCNMG+TnwBXowJFRpFEB588AwXr7IRVsVqs79Zrmnc4Hhp0lRZsLHqtRs/uh+kTj3EZrVYrXy0Z++UgmCe2eAsLX6aZg554K9MixaLSgKBSTGfYBRAo4/iYTSvwpMKYgyQVI3Fydp4BbBvBNMtpoyZcOUkkeO/Wd/hv+r2Xy/2DJ5IQJsNi6SkSTPcg8RWA3Y4qoGo2mcXK1v4GlXSm+yASwkBiUvwi6PGBcDxJuB7C/OYuvgE0UykkTXPIRXWJUsTV15eEolOICGbJie4IV9IoGkEAVHoY6f2Q4Go915iCI8dGfEWcLnASfvP2LZyp1758Fkp/uYyV70w4HnQOaWm1RfwT8acKBaniq3XkJEwSYRBypUpK0nwykxM8odmxBioCAG0hktqrIVwBmYZPGKe6gFFDJIYdqMhW2AD9V+jM7WskFaZgWCYQJqdNuD76JnwDbisGVDQEAAOlUACqreDRDb4WrFFcDjNJRHYNDDcsmNqBGxkgvMUUFBp0KEJvf5Mic9QYNeZSWN1iLkG3jHy1KoQIAfQsMdBmu4NBvJLozAN9EEeTyX9JdFHbEZMY8V5ZV0AMzTFdpFbNlbZXKyozQIAYoPDfeqHwA+SBQm7hPLfoOXJWf4H5dVfWogz8JIaKLBUewg3bmA1r6W4Xdwhvt1vqJVw1UorAy8vLcuH6CNm4LfkhDB7Me2mgMvV8RwD0kAF2wAYCmvB53wrk3KF5FsslrAbgIIwjFdaToZY2ahwRIP7p6al0Arey4oxbMn7z+DibzvBvqApstIJURJgGUiQgk9NM3WcJ8wAM30yptSEQUj8CBX/pMDIRufM9yhatRk2oA+JLN4jIsSN+t7rUn5wJlSp8NWm329fiUM2Z4oVaOJpJ3H705ztHVidZfmipk0QZb59S62TqMVVUS1dRjz4WtsdIDxwNjR+DnljMZ741Ca14eG5ZOB8OzfPT5uPHZ/w9+OQ2jHwkC8LgA6jQgaCDXQRgBx3x8fl5s9viMzokBq7gk0pmsFl7VuGVkLFy9bLZVEdUp5Oz2e8/fvz4pz/96Y9//OOHjx+hhTZShPbQOHJQ1krrXcXzabf3BVXQcmvzMwqKMwS4BQNXh5o0MK6Vq06wUB3pRKY5MJPhot2klUvv2PuoZfD6FtjYd0na3hJGXkanbft3v/m7X//tr//zH//uOG6H98Pz9Hgat6NxbzKcjvp5fpPjbC9Hl11UT/t2u99tDvuX9rBp8ZYPeAQ6CMyvLldLEZnx2SVLIfZsjni3jC83L0yHfnNk4ZctR76ONOY6mk8mi+lsOZ2sFvPlYrb2I+ir9cptMqvZ3HhyDvxmdA49GY4uDGFlj6GjQeYigTYBAuN6HLKeV1fcRErxydylvqw+UDz9WaAtrJpVf8kuOU5arFkki/8qR2KpQba6ek0jGT3HM4M9izLu3IAXh72nyLSb7Q4N7vnPtNyfb7PACN/x8kMqFwwQd3b0z83w3GBjTgf9CSN6upzPVtPpasy8PvTTTvtBrxk0nnTrK2A7nK9+26DqRhfPP/aNLC6+YDkdzvxEFhO2TbBFsAKiEaBqnXaIu1lcEh07jboQs2CMEuGoG4KP/hkxgnPYCtfbThm5EFOrNBXscdIw4HTAXWqQP5FLWWTQF83N5A2AGMgBB3S4cTrmfXRkBqlGpjBWXZ05nLaHw3bfbBtXZD7uty+H/abxcN/tqdmdmz1i1j8xYmGgy6WKGiLGYGBMuiGImuh3ZqRImtKe97PcNTXpwWbXnrKK5Oxi9hDfrYe46DL0hToNHcc7TBlnrQo+wBCmMQWjV6u3WISKNiona22uMbXZ8K6hqIjQ1S5cFSPErhihztSaPk/rY18NfIZolO8IO2jUfn7TmFvXYmhP+KsnQt3ExCowrDqSMm5oURwG6UybiGMqVL5taP25AnmALpe4EoDOXM2fQMIGFADCKfbfF2U6iNr4LEagn5KdeDIU9xw19h/YXHhDSiuXQBSpQ+UiwkGBItVFYQeTnaLwRI04iFolAKnXQEb628tl7+ldLsrs8RAcSQgjGkpRoj63AkqGEPyfArfra4DOZBG45VotrfBrsGHJXKl/IfzXWpQp+ITkBtf8t8jXqT+PzBjpoGIq8PoKdFoM+Dz+FvgCiL8m3QJdZgXjCmHGp3j/ObyNrci6voZbTGSCnFpLSs+NQo3wDm7uvdcqCPKM5GT9hM2oz+uqGObYdFYJrDkKffWLW/+gvMKmUkuMjmtxgPCfA3Jii+T0uhG2yHI0fTNf/tW7d9998+7bb98+vlmvH5ej1egyPZ+m5xY73A8t0dJ6szMjRn8kop65DpYITM3YSy6VXzw9njmCUBwbfrSeHzq6oy/QESQX5asaPMYL12IsCMjW8TOcrnGhBR8OV2ETnCUh59OjftAAokOf12AuMpMfPJlihYpJ/4eBAx8pk4ihTJ4CreZ4NYTJYlaQJF4bOs94LSsYf4VbDZ8AGihFIEmfpZHkJB1nBiBgTLSQvyvYjABhMMAZWNSRFV8RMyjLLsfxYHzv07Ul7Dscd8yeeaDVeBKAz/HObXPqtWdMMxdlYvxhpUADXawFHFI1tzG4wwzb69vo/UPjgRHUSRL5UYFUjrPx/PyMV0a2xWIZbvSXS0+UmM31T2gR9jouDRY5ScU9ArSF4oS5omJ1bnuuSoB5fnXwyIyBAP7n5yfigbL78R/u1/c0v8gDA4C7ggNGt1dOqiCNeLhK7dvdLjX6kgUQPnviBki4YquRM1wXHFt0abbeSEOoReODh1YHD3FdW8jnTbqiOsrhqV+qONI7MIEwJOlFxcGm4PrOYzXIYJ4Ug06QV0/XFYTkTCEsanubslURV1pBe82c9QgooQo6CDxEMUONcUwXc2Qj9hJTlBVzdWyEd/yUMfBlwQmcVZ3xQDAf80ljsnFDN0Fhuawl81ACATQh9NrGiqQE2CAJ4NbuSFvqlqQCsoGQIsRzCx4wc0vThmMsZ+XPUmOkgxtva8w6wi+eewqAHCQUNzXMAQgXVC23SG4LaJ600yzI8YzVbqbnXr+jukDuoH0o7xSASUZStuT01n5fDHV5gihtU/RQ5QU1M4UU5tMVAZNq2OZMGcL855YA9VZSUUWAam+kVoAeoZmVRObKTwwZxJ61CfhGfPjx6ftKQJWCGMJUbUeklylFuEalGFNpFdHGpVRPXx2yGl37QxijDHDFzueKquJKjxJJt0EupegIOtG1yWvf8Yd4mgpVpFZ7bYDskq2QVzM1SeRBgDMeJ8UiZSCaEyZL89E8s+n0YX0HNT/86fv9bodiAwk4iirKPj48zGdz6gMtY0Qe+Rqj5zQtl0vbmP0sSB3x6Qc/VqMsOInoWnOFuW43gclSF/KyTuroVupcBmCqIamaE+nGV3RLIJJgOOtiKHXUGs572uJs5jptVoHpF3JCyXQ+G+ej11TgOoje1ikTls+iUWC4b3ByOpvC5RAG5XKegc0wdifbbHQ+NpTCv8WNx7Hc7/CT98r28eg+hs0WRuHUz+eLMf7/aklXHdqG1uG636/9oDgO/PPTE8r8ebMhCc1QO00iBgerDpRhQyvhyY8//egCd3d8svxEAGjvj99///Hjx1qpgc7ivMzPSh+NJYauoe2wThE9YZq4zsQtTAZkY9aaU5ljkpbWNEGYPlBm1WTx6HwrxhkQ4XSUOKIpjXIDIHdw5Ablpuz2px4oMx+1g83H57/99d/+/Z9+/2H/ob8YDFbn06jtjdrZDO8r38zGMTjG8sO2aE6HfbPZ7J5326fdy6bZPR/xnw97Rl8c0YgPI/+CrYUC1b+knN8QcHsMQucpthMPx1tOJuvl9G42W01n68nU63y2XizW8/kdE/JisVoulvPFYjadT2azyWg+GMM4d4cgVqhqGo05Q2+4AQJTTV8HmYD59FbkbjSej2bzyQquTxdzmG7ZsaISEXTEUV4GqQPtAtep7V/CQanVhQ9Px5jAcDCziwtqE5vcc3+ap9G2x1172GEbuFNqz6jwZQIlG+6rGu1d6hqKRne+dxq6bfvIfDXyC1Pj2Wi+mKzms9VsthiPZ73B9DIZHQa9doitgs/l91UGp3Z0akYoslNv0hvMhuoIt/+MpwMXqtxyxuQw6J1r7oJiWkJbXE7QnMyap5qJH9yYI4Ou0ni+zFiWutSjoDjmYMB1UgcyWcqw7l8N909WbhSZvwhc6jakGGaDFULgyqwbWvzjdOkgRy9kX557rlyUOe2b08ZFGXjpSckeKNPu/Bj2qdmcDk3vWO98BZ8VSAtSMESwz663QfGor5SMkHN3mbkS58zpS1UTl1dsYfaXQHT8bf6kdyNNbpmDXbQfQZpG0vghMC5XucZJFgSbLnRRzZK+r0S7VOo0QX3oet05qzMkwhJPU8q6kXIlzQ52Ay51Ou30j4wYt25nd0y3ItM/WkkPowEuW5SWUj0TafWCDch/LrQ6e8pJMtHeMr+aM2X5WXddq79seMV1AQBiq/wNxHWbiBPz3xdlOmA0cH0dI8Dr4I/bFiPCrtCB1eK89oSaMXn8Y69akAyKl92tzrRL9eucY2pYgYBB1DKOEDnEC62D2Xc5HdrDNq/zoSbyvqhyxxgDIyj/3KJMhW/XAsNdR3/KLFUBYhSEQIUr4ZrvMwjFX4H/uosywCc8BZ/nJ/6WoQIVvgVQBxW4wevb5OqgWqSeDNxSv8j5+jYBw7dIrjX8alCZfM2sRPHPYZyKrvmT2NV+A24BZCYzvQJS8Tec4BeugYo3Ax1wZf4NTL3GVKBiAHWlBBlZ15LrWJvcpj+TIFYuYO/k9RNabivwBaijzphL/fF5uBzNHmbL7x4ff/X+3XffvP3u27d3j8vZ/WwwuzTYM+PLcYKid3zovVkL7U/TvTqvGKNbwX/umKAz77bMOf4lviotbjgzXaHiAWcsc1pSFJnmu4LJ3u2Uieat2RFzrBBaeeWMFmJm4za4zm6fDBADO5NRsLiWkcWxUImxHq7WWeSJL/b/p7nY7ozrwpVbc4TVcTSItwlAIm0s8QCEEBNyBCsIEPlFDOGKpIpj3FGuXYaQd8tqsWTjSjauzqTJU2Wb4xnVROMvx/50PMNjxKTDlmzPDSZVgz3ZupyA8vKZzOECp2qjey3K4EKBhJ7GXKYa2jLWgAGI8PHmbD7FlqSzsLaplBhqhxKumPhEAmabzSsMh7A25vMZxeEJVju+lismKVuvJ1RzCPi8dDxp9g0Nhgxb5BkLdhOU4FngJBBHqaoXnPoP0zldUt3BlcjV2o/+YJJQth6ek0xqdR/xEIDVT04aRtXZaa/JkAyRB1diBCQFE7skgBpBSKO2G7DWyg7ZwCcerkrrlRukgocqE+9iBPwkTF+RijN5o5bu4EqLuG0OPq+GD+s1xvmcAO4JqVU7GUjd7jxiHkqoAiCS2oshITOyHWGoDPu2pcsqw3UZxXWcG5GFHCAeqsoVJ5J6uQs3pJmbIsBSwWySDry2PzQQvkVyTWPFCRCuW4tlOYAwRJKNMFfCeG6EQVWsIFIa8MRgol33aegZgtcZmGQDNLCvWznAT56KJ5stClRZwLJXIEzl1SmiDELtSLDAQD1iw4WNphOB04edy7jb7DyUZOkniWawDL0dtpi55kRHZ46/JJZI60qruQ0hEqkRknaJ/qqgijAiuUI5tyRxSxu5FU+p32uGQkg2AvQ7qVWKW4AAvVNIUJIggYJCWNlAhURVB3W8DZSepDFkI39JHQEAtPRUFS88dgDkMeiyuFY5kbuqmiRGCAFaVRwoPE023LkIlvxom0JIvSgKShGCgXQr44cwMbAMCWkbD7XByXx8fESp/cPvf+/TbwnQ4UYFxyX0NHdI3GeDXsk81c0XM6hyY6Dg2ClQkoej5WTuFgMXTjQq4SwoqTfS0c0LdCmtIAMJLjGpTN0YQv5wT7ZwIRLbkCDVcOWGhuiaRNSg01M+pu4QUWJAln2F3JITnPLkfNGapB/0gimNk+LIIhtMJB7V3fNL23DVTy+5Z2U8hD5oXkxnsANGNfsDpOXw9Z4bBY9HqprPl2hc+hv3j1n+brX+5v3792/freYLqqCv6SIYyOhDe4xnUzsCL4spZr+jE2kO/dXmzTJ6Cs38/Q/f01xogDaSnp+f/+Ef/uHvgd/+HWFiGCZ393cPDw93d3dLj1vO0aPRXSTZsxcHCxGqgHF3YNZNVOgymA9n4XNxgLsQyUDrhBkiyW9H5ERqrjXStF8itPWCD7l9Y+UynF2Gy8H0uG2+/+Of/vpv/uanzcdd73Ceny9TJr/DcAIxo/5l4rd80EYI4OnSO/aafXvYNy+bl5fd7nm/fWo80Raf+cA4QlvELGPsQKhv5GCvMEgd0b5IMhoPJtO8mjSfrufz9WJ6v1q6BLNYrpdcF3erBdwh7Kn7Hp6/YBrwE1pZxFI+PTlFJ9kFHu0z/rm3gS5x9CqUAl0Piyg2no18bWm2mE88NLpca6VZmXLBCCDAXxjjcgGtjCTb+zDSq/Yo8memcDwP0JTmQ3veHl1EaJlm82t2zWGnidGe/UgiHaq2ic2It01xOorZFS65aDK4nEZYG5fz8DJCBGbjxWImWzA0YBXddBwO90OMmfaYbz/3zu3g0owux/G5GZ56U1e4EAxf+ELJDX3RjJ61afxnWNFMh6TDsXsZB/64KwbmUE59uoAn8Io4EukjxiG87fVBRavL/izoBndGdypQXdc1UtaBDA2EVbiOHm8RDdftiHHR4hpGkHzAs8+hTvsE98ftbu830vbM9O22Pbww5PyYOiaXXmcWZbJDRVfgrNKCIOh2BxTDbzia9kdjOEMrB4wx3+yCS+o03+3Ji3JR3Dp//GyJXi/TsYsdSNNAUzs2MPg8FdjjcpXgIdwgiysyGEbdMlP2O2GwoaZdl0FVY3/qE7skp4pwu4Jj2eywJ4PVceqAJMlFGd+E4+eKjGKI362azLoMnjnNpE7J9aAce8UVF3vLYZZuk1yCQtZlrr1GQcWhA1fUgFzJUf1lhCRVGtgDCdffLiG30qCq+e+LMoH/4qKMXWEMWUqdyE3sIsWIFO6JDv9NRR7ocZ9veLqbtZqOoJGKXNSA0rtseq3rmz5/RgV5DNM+HyRDBe9Px72x2baFtuGHPdTHuJEnQMj5SoDrpwAVO/sXvdwjdgbqp1K5Jhn2NqV+BlDbhT6H/1qLMuD/kvIOPoW/muGLyNsYucUUvA6/BnXE5xi+CiQVEOyiAsTUUGS4evsq9R9flCm43aplIw+oDGWkYgs//4NfjZC/VaryGEwvJlcX4Eo2kwOvk+APAWVWgfSPok0M85h/TKbboKHyOARDTm6SM5JQ4S9geOmPL5PRebQYTt8s1989vv2r9+/+6rvv3r97eHx77wc0VxMmvBbTenhph67ED12UQYjcv4qQO4jAzz/cD+nU4HEgafGgnvVCun2HEigZxRBKS1+giJHOODI2Dt7qUaC6y46ioJx0EykWRjRuSY46+NrMrqUaJIPm6ONQihEJPUCXWtxL7UUJ95Z053N1HerAMBVVHZmy7B2zFZKgNfaVNBaQXnkCn9qYOSez8SvLEjhmucG0KxBpyUBhKQxG9jECHZHhZh7cXwFrmPylFQmooIDTCdsFlMPLcD6Z3S1XGGRgas/oK6Z77CU/iH3YYxBQwMnw3B6wT1YB2g0epFVXKq2ktWmzHCbSc2OmE5qGDUFtTPtFKoGH+0cJyFddsLUxxPGaKAmp8JNWk0ejo2kwyikyxxK9u8P8JhJspFIQexxjhZqpCko+Pn0AIWEaiBHMNW6pxjdX8gPYG3IoMRAJHj99ul5ja4EZhwE8GLRZiHGBA4vfluaFLAqAMycgNOlzOt1ui/9F02U7xoHXsLdIda9RXGLyIJuglV0RGDum+4Z3pLTrWSNBRCxx5F/MfRULJOTxoW6WdQhTr5Z0XgeAFeShuTe0JTnIOeFbewmkumxxiscbh6p7q8VhhThhp0SAi/6wsfsOd5UilSv5wakwhZ/kuVXBFa6SL+Y45pMNK9lAxiG+6AeJNAe4rZhbJAELp9UggIBK4haCoY0A2UBVkSAXP6onfUNmslGwesduAU/WKMmAZEI5YVpVOQECN6BgFe/ur0B0/qpYcFioF81B4zCeVU+gUlV0OsplFnQhbi/d4TPBBtGg+337Yox7oXqELT6YgTbuQX9dfrIJWJQBaqGNIbHTQlKQJhOweddAsYIisKsy1G21rjKAn1sCxJCN1AqTszJzLf7Te1wBIrlaDZyMbNctXU4SQBiuU5D2go0YquBaCKmFbgqmDgnxZCNyko9MWxCfKuOimj/O66KwhBi4RR4id/udGoARld12zJ7UgvtCeJevpyM3NAPZ2Gw3EE8rtL9dZ9mTYTmfv337lpqenp7ATGZ+7rtYLKAVH0dhuHheLwWB4lK9oghAAIQTL9mOYl8NnOLWVLLfe1UDmzqd4FVBFU0AULGUhVfxlIfRytmkFjyOXXckZEFTsRIf4dL60IlTBk88CQPfE7EBo4s0znJkcyWG2VOJ7ARCjtNxsVHjHSFZOi+WscoZtJKbmhgFw8t5NPDkY5wx5HO33WAeMHjHoynkWPP5gg+LQiT78XzG91vf3f3ql7/65v23i+kcd/rl2W84r5ZrZUQx7h1wDvMJISZ9t032fFUNDf8xu2lQKQBE01Lyo3L/9Kc//e53v/vDH/7w4cOHY04cQ9XTU2/evqkVGTodem13dirBLpoFc+DMfL70wI8IsAy8wpS25ZxjIuky5EdZNYX+V9hMwtWPiGZtQj0RrmiUFWNp/WA6Q1KnvdH0PJhdhqPz4OMPH/7Tf/rPv/7Nb17a3b6/b0fNadRcRs1whD8IidNhf+Kbh+fa79BDnA4HP2O3Peyemz3e8svR3+HiokwpW/zeUW8wG4zoYIRKTxkBQ8S4TMeL6XS5mK7ms+Vitlos1lmJWM2Xq/litZivFsuVa71z/rvkO/XcZf5Nx+M5pfs5UBZLhZGZHw1miBLn0gxNVW/rgVMbot6f0eIxxoA7SvpIG1mZnOplgWhehEvBJOBCph5RdB5jVbaSLdsb9LNVr56VAwfoceaSl/3h+dBs9/5vd81p156wC1z5R7KwOvDP3StBN+YfANbMaHTIsHce5Tp2UWY4G0xmo9Viup4v1nl3aXzpjU7DwW7Ybwft6cKs1vROh8HpMHKzzGl87E96MNcBh/rvjycogIuPxNH+2vTKQfSSqimqzYWXLBCPsQPoC5dxZ4l1oUbGKsGoad182ar6EwsC5mwTLzKyFNGsR2InFxLgoQ8jmRVO9XMNxr+YM6jXrMgAtSOmdsc0HiSnNZZrhWHqZrPfbHYv28324LfFt/kEuMdl+Lq5p/DAqwtacESnI9x9v1Kl5nG9jxblantUZ+MBne5icxarU2gws/cBR3a6mD6hbeoT/RSaqygxLNVbaJusAMoQV2QUOJcAKeoSyxl7gOnS1RQVi4sxF/epKSZnJKCly3CO0XlZaIZNESVdcqKoMv6Um2iYWZmZRAgdyoo762tRhhJISyqGZvf5RNjTp/74T59wYfqw31QFtoMSFsgQiY7wv79bwHA0DMEIeiAZqDSyU7cJmCGC7FOK/8styhSuIJddcMFrGPtZTOUxc1+v0b+56r26B4o/Gi5KQAmTAigKOroDP8JFgj2pijccMogNRoTE07qwvNz5j846Hs7H3THnV/U82erQuEDo60tUxU+LETwgykim9gLIlLpcSU18rtKTlqJMIA5BSGsoYIuNDzJTsY7E/GfA1nwVRGIt1xoloUDCkoTMU9iri6X/KLhkJGvkjl37JT1Vy2uoWq4S/mlRBrhluF1/DvSO1z+T+jWww2+5KQgfb2A7A7Sz7hWLiIh3P6vodgt7nbboZP7LUePFbB57Tb2gkqyGCvXHbgxFfw7zDboY2hspjHzGpE4iGp+KjJP5iSrESEW2/KVLOpzEm2pkyBChweF5uOjN56fJajJ/e//4izeP337z7v27h7vH1Xw9HS2H/cXgNDjv0bT9S4vLfryMMVxdh6mhBKgn4837tENaslRlVvhDLhfczRg6BBVmUdpFdEQGUL4YuxTF0nVDGiGlUEeytG40cNRvJgyZXCWLFFhi1ECCEqCoSr/GD6ORCcIOkwpYi/SZxogdORGDjxkHJ4t60ABMY2YoIm1mQCpzW/hvqUUDtlYaxH9ZVGAx5cVFGcXmmhlwPoZwn/w6/3gla9/jVCpG9QVPoTlcpgmUddDazWZw7ufStDYwAFpqOTLpy03u/ILAfDpfL5a4i6A7XlpPjjt6bqUPSz1gBhPV/jseDkzbqzX/VtiT4MAecfUCW0WqI9vSkMfvuKN5XootjlNkchiioTOaYI7Tuix/TAljkqzvVs73+TYQeaAQeHx8pBRmA1WCE4cKIA/WeSxoRySmKKz74ccfMALxsZC8nz58IAOEbLBZtlu6BLODqscYb1cHVUb1+9O8noAZoqGz9xsi+CQLPw2uy73b7jBw6RlI1X/Kd7sBqmYKoHLqchts/Gcf89DXZ3rnqMWEnwfv8qybuiA2Dp3PpMBMr2C1Up3fou2OTUWiMVrc3Us8kgyz5rMZrOYWAkByd3cPtnqcBh5wwtiffvoJGaGfnHMobke4tkV5Wo117amNC79WbvUBWgpv4766gwO6qE0XEK/Y9tkL1Ei2IpIwxiH47WF1oMOMGspCJ4N9GqeadKiCpRREiKSqVjylyq9EkxOAAwABcsJYiDE5Yh9G1XoHcu04IvJWC/GEqasyc0t+wgTIQBJ/HP7IvitkHTZQkcFxlADFIYhBJPWF3dFXTXdogLDC0pSKCKc6xu0FGY+5rswzZMmK72ERXTmGqvkdnuilybQGOgyQgw1SNHWb2WodNQAvtWIdFYD5tC/5K/Jy1KtptShz1SpGMropdvaMFXwDaBKPMqko1qIVKWQu4m+3dCUx4AcJLSVceUgljzxP7YaRx2w5IaayAaCqUrYfXzJJZKZqfz6T7Ggw8ppfhr/qrBs96/XdYt59Jp+BwVU/xFeNXIWhYiqBWYxHCNvutvOlO+yag4sygGefNA1kMgroZmUp67Yfnz4SDzV4uODcbDcUWa7Xb9+9Q21Dz4ePH9GcELxaLu/Wa1QnOocBKyd7J/oIFwV20zcIJxjACQG3RuGq6MX3Ry64kA/6nd6kGPwMNDQnd0WkgpWdMmgSaKj5Zjju3sRBXxFAIcKNeMc0WglHjkAAH323oz1mUWYKixEO+3mkHkv/OHP5agUCWXzPhgPQoGlAiZo5qKVDdxaG4lFChJMEfQOHp9MZ+bcvu83LBo3x+PDohu5ePmWFcsh7qSgISEJFv3v79s3dw6jX33x82nx4IhPuKl2Gnn3evHx8fv7wRMIT9aGWH+4eGB4vm82ffvgeNXUTy8V8wRBqDofv//Snv//d70gino7+7rvv3r1/o5HxeD9fLXASoRkJtFkxKvSPcXL6HsyEAzefLZTpjAg7IFqGzMgP7SKeMNXRI7SaJO1t3a9rfroPzYyUynW1pS64fevIApFnkxHfH417o9kRii8//fH7v/1Pv/7Nn3676W92g23T3/QHzXjE8BAZMjjq+b7i8IT5NBjihfqlD4S62bXttnHX/Obc7i7Hpu9njzxXdZDje/tDhGBG/XaaouI+MOaA7hPFvr80mXg+LV0xdXtQfhOEwlUqNDs/6J+o7twXRBwsGOYjQvEXEBMNP1UY05YTlg/NuEPkIkKe8tsbn3OoL+IPHbVkhLCYWS1iGQQDpXA+uRztcJCTtl57A31I29WDjefHeGKIqwkNv+3+sD00m+Npi2GRbwWVQ+6yQzS1n3j2Fbws9WBqoEEJpT+dZKGdXqLbBwzLs6uhWKBMjrPpkrajaE+XUTu4HAbHU785H/eX4w6N2z82Q2bT09nOGMml4Xg2yLrMwO8RkFtf3jrQSGpaG+TKcpjvTutM267fjqeDwaw3mvSGbmgiC788AoC9MX7CVsqXs8BdWTPyLqNZtmVcny6oI43gaAZXo1pkOR4jE3g4azg7XHP1eF64c9i3mGU7d7Mdd02zb04fd3sPKmr2m2Ozw2y7HDeXdt87HkaXZtRrR5czc7K/Ec3h/3SidI/8pJQ9PkUh0DAXVexxtDSBUhCKXq83vnhWTjwGAf1GONO5DxuUqWgVRRaDmF6gYHltehqZnuy3YRm2ER3Y4B4Zf/DB3VZ0vTN9luRkE7jJ4oj0l1qkASmDjsiBelHZ9exgfAimcgWSSQXxuPQyGJXFEZ2u+NpJ/HcdzUU3O4n09FAQBzVBlaLlrlX7KzCg8+df83dxqnJUR5qbqGugQKTwAY6S8HNInq+C0gSQJb8b3GK++H0d0k2Fx7rqWoFXMfyHD5HfiKxkV7y3wSCf/lKQe05JhVzmeBXCaN0tEBv22YDiQxW+p2gn5Kc9pW5WJzssI3Uqckeq1ypjIl3K6NPY82V7BNzdyhlnuoZ5sJGDY9zwqbfDbHrxu0t7pK+P9YB2OjUHD5jxy3gOT/UYSBEPWSELIjo9l2AlI60Kc0IsRHCV1UbW1aZFqVLan/KbRphb8zF//ylAVbLx1U+WgLRbW8mQkXHy1gJSnpKKpyyjPntVYhgCn6GykOmGAmmwQLEuxjJpDBatVdiY6894i1+hOoz7kNYlSNOVJACmybcrWGOg8jjzJm9lMpjMKmQyX5dci0h5LfKOEv+mFJfCFgXvD5EQiyq7do3KDSSR4rpwPsLyCRJZPhHMf+ujXGlAEdePxK4FWeSqX4jVtbMJagduXYgJJu6rnxSXgHUgab6Va79Yeain9fUBM7FEkKlGS4B5cNiMHo7LN+P1w2z9/uH+X/yLX7779s3qYb54s1i8WZ7Gl6bfNh68RT+6ZIFS7h9dL1E+0KtarGrfOIooZeccLCm1srOUA4i5UurjnpU9AknHY/dpZxtqY5ydw1g1uwOzOjsyaSzzMV1kN/m+Gwlm1BbG4sSKTSfTd66XmwrE8hE9aGC5Y4X8Tjf88dEEcyXZIll09gXf2MecY+Ypd0wQZv4itcSJsA9g8piXiqkDO9vuimCQgcZZYfaPwGIayJW+cqaQngueRqqza9LXlAPziDlLIhRUGWrbIwtg5EqMm1vLm7fJ0qZkpADRZKdibU1afnWQMAIKFZxt90emOObjxRi3fe4ChM9HW6yC5sysn08tntz+5/fjjm4cxm589/bx4WGNT9c7Y4868cG/w65Zr+7Wq3tMcKjCJIR4kO7b5mW7obr5YsHMjR4E1qs1tG02+gC//MWvaHaz2y9XCw/kupyXi+WHDx/gLpmZ7enou8Udfo5ek/7ICAxb6qOjmgabgs5DtjRRp7AX+WlWywUzP0zYbbbPH5/wfu5X683LywE+X854CwsXKWTMLO/9jCej3W5L1xM/W8yQB36YvyR9/PgBcXrz+Ah2O0aNNZwvlgQY5/ITOg4+0aJLYW7sJ0wuRoEdqtmQT5DEjJ5iCREd9quLFuslHUXDoBah8jwdTz0ASUuHYavnYwjj9WK1Xq6VhyMSNaAX9zsmFr+xglzQSzRE0YUglIDu34hWLP1AuUc20jzqUkcgGHG8IQX+0024tcieZ3NiG/d7OmEZPbYLXxBB5daHxg5JxKN8JGU+z3JBwrgDkH/lZzzG/Xh+fsYag7m0l3pjC/oyCJ4z7KUI+EvEAYYGHQBJxFMdV2LABipVQpz5Si2gCLWDoUYTYVIhFYSUQqShle5gbOBYz6czRipF6A6fAEa96MK6y8olKnc0hCEZRwIZQAVvSaW1BJAF6EdEXWJLn4JQXewJTShspj1KHe1p+lLXjNHgqYQqK/TtGQ7oM1OBh2hkBrhb32kOozFwHE4Xvz47VPQRKpFfVbOUMMbz2o4NR4ulMzRvownIEi2ioqTCYx7AQh9NJRUaQmrATSM2H5VMlMa3i8qdVCghyRqpG9Gnjq22xeejdkYNjQEnPzu0lmy0q33rx3kDSgYY+uPtFt8TVuAGz8iOoqGf8Q/5RQviH/gWSRZenBoe7u89tul0XiyW09mcpmi1RAc5RLTPLg748cQzKLZ7X16Zzu/u7mfzBTGb3Y75ilH64eMT0saIyhLr/OOHp6ePzygZSIRhCgk22LFFFS7WK7IwOD98/AiL3r9/f7da+XXbs5sanl8+xgGz33f73eHgx7kQ2l2zR9rb03FHTFwwBeZyth+nsxPqy5HSc5dDOvrlebNarCA1H6xtq+H7w24yn9Psw6EBD5LE6Jx7dseoZiuUgFMSHRfvNPMe3SWT4QpNQbThRmR3Qt+i9QYXfCdP18ehUezP+sHMKg7V/gCqGDAeMDL15SPkit+RSaPdX3oniIV7NF2en+jfSV6OWdALP3z4HqlCRFQGTYvvOj33pv3+u/fvv3n3zf1ksfv+ww+/+8N5e5hPJmCHMz98+PGHDz+gRvDq/QzQcnW3Wrv/6HR+2Wyfnp5hwrfvvnm8f2QeHjEmLv3dy/aPf/zTE/p5Mvv2F8B38+VMt2k8pJEMEFgNDbPFAuIZavBwNpkzW/WOfoJgOnHOIhZxreHSjZyzbz8pzll7KhElhRa1zqfoCAbmkS5EEbvyAF5nSWuk+LlFe5xmA89wce8Iimg6X4xXy/N08/3H3/76b/7z73/z2/3fv0ye2tETjRj5gsjlMp4NJwswuf8CzXDqT0+jEaa+p60eMfsZm76ycz66KIMKRyL80HRvOR3DrtmEibTHyKPdTJ3YX36PejGbrWbjxWw0n/Smo/50yO0IeUHK59O576yiYn1ZSV2m2Lqlw70yHpairsiKjOKKsHUqg9j+BRlwUcGWazV5vKsbYi6nydntVQqhPIJLUWMMotOu2W7b3QHiT4dtu9+d9jATC2wC2fQOouvSR9iNEmpOx+ZyOLQbiu3a5+3hedM87w4/7fbPe/fKNOiq3rntXxqmPxQ8GteSDFPM0Quy60qCa76osj5qfdQ/jXro/JPLY5P+eDpaLJCxxXIyXY3GS2Zk1J4fuxvuT6fduTn0UZqX45ARAlfh83jmt5MmEwwYrCdlQUtrjBqPVe2c3Dtq77ki5vqy3MyTN+aRHBA8mfXGy+Fs3hsGAx2tUTXEBozTKTvjF6Dfo40VO9jucoSe4tkpAYXoa+FZb3I417lCjN0LsrFvWnqsaS+efOF3Fs6H/YmZeb89vGxhI3bU4WW3f9k3z/vmZX/4iL5qDy9KVPN8PDwf9x9O+5de+zRsfrpst8NTOzqfXKGQOFrBXOhJQ+PBfDJajMaL4XCm4TedKzDI3wguqWpRMUO/Hj51A1d2H8AdZiLFQAvjxLAKo5ytGNVyy0cLCDByM+rTg74AMjr1RllEwSRxvcTnDdnSQtuz/ESAIYhRifZAmddcIoqzBzVq9sI1J0DZpwgys/rQiFiPHzr2LnrSF7rNMPJ3GZ6PtLrfngZtb3TsayPTFToTTFzoFZfhmON6Sped1bvQCDqRNGed3jmrNnYetzZSavSN/KlN4r6Ck7xooATpf7sZZFCcAoDKx0R/viTGzT8nWNnPodhZpHweqOur+LT0GnOl3qvxOpt/McScoFRXFv7c8MSRucbAy1xVGIm0cJL9VZA8n0V8CoXHhRU8xmMq0Mc+908xei9Ldy7uZdHOLkVPa587AN2m6L4sfhlsiCY9yk8Lz3OU/Ad6fRtEWWbYvYl2MrL2GyhUn8CcuXZ3ud7CGpB190+EW7GfB74AuXJNqRFVoBq4JVxXEIoi2WiGLrUCJT/a+9fIdGCtZ8jnG1QlBLi+qrCDiq/rV0EUAcLOUqAonEYZWb0Qb6djPNcqEt1tY+ybWxX5W7dBRteJz6vbI7HgPP/Wn10nHrWEuARubleloENTvy5PoMKvY4TPZCOlFBfqltO0gcgb8/mphSJVZpY+RZWpLHWpaCBLgwlbaNgbzc6jx97q7XT9sF5/8/7tL3717dtvHlYPq8XjojdG9Z6Yk2tpMTWjs5jxFW6RS0K5Ui7zZK7WwjSa1G6ix5YMCUY6oYUsQT0KWnn1iZ8VsB+KXYkMz3xbni4rn0FP4wrFjMpsh19BlS4qNTKTszIWBoU4wGk2JFCeSfWM7iaDdCesKTR1gwiR1EgAMHNuMZBITv4OCHe3rv0wM3dOZkVyBa2VBUMlAWTiDiotDFSOmq8CUhOoMNOX2kO3r7tmvhGOcXcLnFnjx+I8oJjgERag7nsOT4HCVvvfQyJxYzDrDz7KuPhV0harCyN18ubxYX239INyOUiSn+sBx/Mcm3rmlzKwENdrvKzpS05zBGDLcrmEkkNeJcAC3u899gVGvXt4S5MgablezpY4D5epm+cv93cPcHIxWTCFbzYbzQFXoOkv1zlpL94i7NTpadGyPmMKK+xl6np+fqZewm7WuO59wMy/MbICeTyEc+7DdmggpsKUhWkN1G638LCsfPPrYE5H16UT+tLFVnK4uDfAqwEbxhwjyPGOjGNtYvzlMAgYDtuxP6g6Cw7u14BsKuI/TLB1jiGsGPcIINVc8cF8w79eetIsuOxl4Y6ADmg+eQVyUjUPbKYiRj34gxhVcMWGHPynGKTVFJGBdcqDyHbP283LdgPzMICKM2LBWsYgHo3gCTHEklRrro5a+MlowwPJuiRdyZWw+RvfVoMgiKTDKh4MUJ62u+zCbfpLoCFEEgOQsxZlKE59pJKtcqaNyj8NqRjpgcUwsKjNyg4BU/Pj5oh9DvaMVuLpK/CDR0s5H3UWS6mVAHddhmwgJ6aIKVo1RkOVe/qZ9KmPUWDvQ4lvi0EZM/4pS5ujwURaXJtQA/IHAeTv+v4eW3aCg4AZjnhAn+rLA1zMqgLUygMnEURCRqUA0EkG25hOgTA4xrVSq4+qFTeZoCy8gF5Mc4Kkwg2SCEcP+K6TZQOEC6gd1iEA1afGhOEUpHZZEeCWK3nI5BOoThS7JeCqjv6Vd9cerIpABitpGioJhgPktNfS42QrfU5k0ckVb45UqqJHECw6F+oR4+IYQ4vClJFd7ZER1rj2gw3mh4FQOLqeo9GuOZCNdi5n85wzhYc7Y7g2e5yflzwbcD/RJsdB2bttW1pCAg6HrCpLDJ4MzCBMdTCEZkNYkUqpG4eBajj+jrrr0wT5iRslbxShFroCQYqwwAeneNfP3KriGb0lBMg4TMP9k1a5KF4wDVzrdyEeVEgn/KF2GAhexZBiSBPYXf+7UDif6HF5mn8odmqnCTjZ291mMNanoThEryZ+42Y2nf7V//Av6Y/9x+ft88tiOH5z/7DwO+Lnp+1my9Ae9B/evvnmm3d36zWFUc3D6yf8Ea/1wi1iSDX8+sM//OH56enp+YnZgbbfv3m8v7+fzCYts835WLTBL/rLFaXZZJhPGuEC+hg/Czr8IJVJS/GgN4ufyGF4SBL8lAMBWsGV6ayfj4vXPlssEFmpBdGLyZOVCdQUFYHZdaEREq9IX+i56WVz+uNvf/c3/+tf//r3v/5x8HE33Lb97ely8ClUf3AeMXOly6GBKfU84Dc4D8oJP+xdmfHTS36k+dgMTj00+mR4P89eD9XfeOICFA4cTXcXQ/54DpCvkYxHPT+/NPAIo/Ke4ZoiqUBnvrG9/OeWv/DE8Uz7fEIGZGkAceIf8TGLmEy1txndKoqYhK5i6NbYCJske1RyIugdPITh2PZODNdD74jtFwzataVisOUG/PSSLy1Zm+OOVte6zNbrxkUERhTDEV8JQvjv3kLQM0ghEAnVfQcxcwoE8tOjHY7hrs/berJk4imy8MGnDvm6+6I/nDEQmvMFVh8Hezoa62VwbofoBRx1F2CoyNd0skHGgWRnuxNkBsNoQnot/13ODgs1DDWDqT1LFRSZ9odzkPEjhc52FSbjGc7pN8BLw/CPFlklTHFVXXWGnu+7dB9t7mIXpPqUq3F29rNTWAWojc3+tD8c9+GbL7zt9uitLTet35PaHpptc9z64heBdndqn5vGNb7jcXtq9pfTvn/ajU7N8LwdHI9j5xWPKRoPXYuZTGYuvdD+0Sx7ZGZ9AnkrC5Gy4TE3ECfk0K1hrlyMTgqT3Utr3LykJNBDTk50u0LHRKXeU/LlmEzJ8cDD0WVAJ7pE00P8KDvwSutpMl2dHbRHv6DUl0UKKxy0lggvXkOkFICT8lSJIY8y7JYZOCp7SYKvbplhHh1yzWE32MH+UBE0LTaJ/WinjjLWGeQl/ADtIGB3Xfw4mePfJP7YSoI0jFzEKO/mtdPpcYI+ALF4BylZOM1f8N9yUYbqK3wLAAS/jA9vM+NXgEimDVMEx/dfCnZgcPgfFNVpwVX4uHa3XQXJ/jX4RMArsDh/OkpLRBAeDSLyq0NiaOmPIB+XnnvQmC9dB3ShsznFq8GvycDDgHfXuZ/wwpBFgsSNPKeihMMH7G7lknsTqv5UH9r9fw0XKDdmzDUxBYTJ9NV2/SOQIl2ZW0C4hjsCcgUMXHNlXGUAddlFlpRrDmIS38W+qqjk53V8hRV/bk3roKomwPVGxg0qvq5fBVEECIexIqxb/hNAAJPcxdziA95wpQG5uSbX3yttwLWDyCQ+l4ujawIkaY0lQ4enrtLi3xuaK2qhwq9jBPXTFUPoojA6sxqBcgJjsTAxlmeGIjulEFiodEE4AaWbnK56Y/T2huP+eNmbPPRn79f37969/ebbt9/+8t3d43qymo7nY7QeSvCUKqMf5SVDQUwMC80kfgUZKLKEKG3ELgpwOyNW+LW9aRypBqPUQnIXeYPbLQi8TWl0ro0sVVjMCGCVmidAXIW5YpcSIH/AzERSyobQnBiyHZJUVNdjzDvq0oGIGU1M4UHhm9laOq+SMDiBiq8wxkfFcAUVUKmUko4MhIo3YM763yEp6Ah7BVUEYGokc2V4tTyWeSyRVpH8UM7siHIibjLyGN2l7+y43V2LFXV11opt8OdPveZ42aPGmtPYRZnxuzcP6/Xi7BdFWwXG3nK6qrfatWxGg/lCK/755QWXCaOcGuudoINvl+8n4ymejG7ScLherkkljCJlSoRFo74HymAScZ1gIfT9QjaYsc4Jgx97GXbRievlivYUw0EOHhpLgJiffvqJUpitxNBYMmD3Z1vPJ+6JLJKj8MYPJIzTVc4Y4db3b/wACniQXWLcITIe7/xoRM7Zwwz0YbOzPna0zRdkO1rfwm42ciNN7Q7gP+MsAiORTgg4lS7unKibGLDZX3mDiRgu2Ny0lys3c7f94/h1e0NoKSPbuiLnlCPSP/EMAQzKiiFMU26uI30BlQ78a2b7UvFW1IoPFU8e8pPNyGitYhbcoIVTN6cIaXXHWHLStnk2zqSCrhZ4tdn4vS24NM0BvUU2Rchs2yO93BKu28Jo+UDuBFLrljxVCvxgu/JfsHiAbPG0LUIeaC0JEUM5KTU0UhFE0mrIMxx/myQaYi3JUHjNT0faBFmBKYtwMETw9exTFJtO3xlpOTEATsgSpNKzriIg6q4CDAeLyRSzGax0uq6mp9jSgx0f0WPWF/yQQaWQDSVQXgSb53yhWB6SOwqJsVGiEND9ZOaWVoOFJOqtDKACCCuhaaN8vGKo4iBkIMA6uAGe4jB5KFgdlywdk8lAGI7d4glQBIQkATCWUpVUJAEwgSsE+eQ6ki/pw4GbPiTFu5JDRTEnv1AcJkADhEIQ1+IFeF6eX2hLPIUBPbc77OE/LENKaTwYGKIwmQDcAPPUj0k7e4EOVE/Pz8eLm8hAjnS7aI2KyVt+Mn40piNfXjboNIDRQkW4Z7vtro7EEm2EHBrIQKBYUUggaTbHCRq6thF+EkNF1aEh2dNzAAJVkPgLHmg+DwdVqBn8EPie8UQf+74BzZFFrrj53Lp/OXrNXh7lGJJA5YkhLo64LBuOUSrLMB6RQS38z7KPm2tAFO74VaOonvFyvrhbr1dLv8mzenzYN8326Qm3dzVboH5RBtvdbnvYM+aXq+Xjw+N8Okfm66wQUL+EORDq2Lz0YN/HDx9eNh4ugzqkdW/evHl8+2bmHjp8eocJIicj3PQ0Q1NxxbOio/SEZRayUiOwP53PaCADRCkqplWLcmWmCKeUbbmEZ45XTjHissEXJIgY8cM0dpidgCpIPPCxXwmm3sF5NB0u5oP58/cf/92/+//9u//wb3/74Q+b4WHb2x3OTIz0MlPt4Jzq9E3pGJQlleJG+iIP/1rf4Dm2L8f99rw/IKqj3ng2XcynD4v5HWycLd3+Mhgvhr6fhE7XNVYhRAiIQEbsISYCZqIsw9Az/rjYf/BF9RGgu21XTWkIYQ5qAbiERRG1IO52CUG3/PTfSUu1jihGVVEcBOfW9eXzxh0bh52f9G5yIIM1kHlY1iaK9OQbK1Rnjbu2OTQ7l2P2m83hZbd9IXDYfdhv95gVrqIiYulDKIKsvK6C3NNiF01oEN2TRrtm4EiB4N7II5eZZUcerrOYrabzxWjq/he431yOB0jt7T0pzw0yx8Hl5LNv9Ca4sGjpYZg38N2u8HfslqwR6dYkI1QOMDX/w2KXY+prRMRM6Ftfzwm75KENh36bT1TkCs5f5wkAKUMqXYQ4uTbDuGJcyE2mANd2GUr8ZV7e7X1VfIuUHE67uj0c9jti9putVwN72Ljjakc0hxcXaFya2R/d0ewrGtgbl1PTP7d9z9NhYpDoyWg2HmKLxRxTE87G8E8jxnYBnrOjaUGL00x5jLjRCx7Z2/OhSzrK/qalWV7iBimhxepnISOSxiuwdJ/PoSP/PpjFQeijGZnZclWiXILTlEaAtBvBqbnq0HGtEEQMHEf4WbEqK7bMWWXOSVsd2FnlSBJ/sYIiPeqIYZZMMjKwbBnSBGwRPV6LcXR09Rn0Q64SYEEujAjCJdhpm7rDq3c14/tzrkpU3fJPZInM3+s1P8VNBP+MQC3/GISYLlBwu+0CNv52V/Eq0+5eOf9LoTgnxkB4ksAVnckJXiNkKjzn7me/rwCxSAB/U7IqyPynHPhEEfFw0GFCM/J6WGMJMwdjep18gMO8zthjwuh2yvikIuoImY546cxYk1DNQCj8E0qr7uRN3I2aCqddjowbVL4Asdw5UL4GNu9r0CUnwy3wOv41uKYNXBOLpG4Ed/B5DluslSYjA1+gJnyLiJRzE9mocOBVEz+rqktO8bp+FSoPQNixB4prkaKq+F/lq7JkLzCBawpVlmvWwGt64IYKml69toBIcSTsn0AFulsHPX9uTezyBCr8OkawAVdUt4JWEZQqS4BQNQQlm6TMuvQFYozY2iWMCej1pBTynEduvu2P1oPp+/n9r9598813b9999+7tN49YEJfJpTfuX7BVGAq1di4i9apGVazw6ExBW8Ah0gUrPpFYUehmBgy502bgU8OR24yGa8tMDTCUrsW7AGlk6BRngW0zkuttESRc6iIBEBAjczITJEbaOqRpRTgH6wJpUFVKAeZrkghXzBW/ix1kq7IkESb+lpScn56Ovi4LQiIJWFXAgD8zEa7427Uy/xwyv1gdeShIFccABlhRBVBfZYDSw76BDbPJvA5uYMpShzGvH/ftmf+uKDen3qE5eV5tcxpfBvPJZ4sy2k5O6L6e4NbpnE5CO3ygGRuXWw922e00ADCffFKLBeZ6Ft4LDV/Ol1ClCX8+fv/T9+2xGfVHHz54NMEPP/ygaREfzA+gzNxfsz/s6e9wrD+bTBg0oIV42gjmygnyClM27Dwvl0us/1qUSdvtppiw3mYnins9iClnDJzwhGTKls2mP0Nn5dDf3XZLFe6HuF4VKU0OfT+cDZoGnRhRu73emu+t5Nvhvn8x8xRhyKDEoW240lVFjPREVPAD6SH4SEysC6cJ8sBC2k7D05M6b01zqCUkaKaK9P+tf5ETi1NdYQC4J4wMmT+y10FWUiCdABlsbzooD6YUY2KqVpCLXz3SAzk1cQvNICS/zc/nh+EnmYknoVK5Ho/d0TywIreufFFdVQGE6k+jphPTV8AtBasIt2QLUVJFvI5fYshQUGH+kwEaoI323JIgq3B6Td8pYH6+WkqU42stZkgIVNwQHxONDMbzQ53hbRx8dzlEEmfeMb17ujAAoQqWxVDFBWkb/I3VisGUVS3kpps9nHNAS5jctAiqqs06moEb8YQZgIQrkgokkrxpoMjSY/wt5hOYT7s3xaoUMTSZXqsYGXLtKUkYuKCgSRtuS8yVdXSc+GsEvQIXpdJ9xFfVyT5EnqmIpC/omUQaAW6hA7RkcHS4GcTtXZWNMJ2CnKNrXNLIih6RIETMGPvkMVtsrRJ4PJ+nl2dG/Ww+u7u7QyDpEWvv22Qb4745T1DCHyqphQ8oMFQB2YD4YkopVSOy8/lchkPJ4VBLMLRwMVsc9ofn52f01cuLS0LkhyoUF6WsIkx2OPd6eEU6B2lxsQjiuZK/ugCybXuEjYL47bjqrgIzfvPRWt/l8FF9Px+cqQGJNEZw7HZ4dawZC4TQCRNIqbbAnCKPcT6dz3yvcTbHQqVYXJ/Md8gDav18GqOi5r4Ktlgu7+7WS8+An01mU9xd5BoGoXihjKpxKvUrz6fFarlar8DwE/D9Dxi+lOd2u9kcDw1tgJuw+unpabvdLldLbZPxyBe4VkucRboA95M6ERwXjNy9Q53Uo67Au7SJGWsMZlkUgcSPLGP7JlG25CqWhG1vRgrgCOQH5/EbddXcV4oMobtH8+kg73CUopCtwABvdTIZzNbj9Xl/+Zu//vX/43/5n//6t79+vuxfervdebeHzRdYfDki1PHLXF6Nm65xjG3kB1mZHXKwzOmwPR/2mCSD3nA6mi1nK6Yk2OunrZbz0WQ+cMllEgeX+qNfBnqbUDRW7/RHPd/F1O2kKoZn+Z/2G8Jg01zSN1FOqTrcm+/8xMz0SY1buFPlWd5ySNBkZKAPK8jIUHR/ENeWef+AwDd5B9k3j54Ph+dmv3XR1GdyqjTwgYl2n/HDPfTocuzV85zdttlt93np5rDdNZu2eT5uXS+gU0IJLRvohl+GF1dhmDByVozrBS6/pBf0pVUmyr4rT9NhxGY+n82WyOhgMruMxlhziGDbYxTtmVXwwoaX0yieVriH/E/GQ+ckej1HqIB8BD57DYkq2XBoImtcXZSpq/cOUvKMfUO/a648pPWyWv/T5nuTkSinA+hSDTgfcvlAXofQMegXu30Z251Emz3Ttx+0djPR4bA9tC677PfbHVkSxoDY7zdN+4LaaZpNc9g2B7QPPYIJsj23fkPGT8oc28vx4Aenzg3zBqINudMh8zBaZM514utLtB/e+r5bdmbRPBniipes5j9sd3S4sNLz6Swq04koAuWeFCaGTGC0LsPxQmJ8zNhRcADfwoHqKU0IE5Oir2jpGudYVfpGKwm2RCLxIOj/4KYkDLU3+NcnR3hbYx4FBfbrfBswXt6X4+JjDZd30IVesxnG9TZP/8miDF2IdGm1X+3s9JaVpjr366M9JN86bZBtiofrf1Wr1TtGQqHREqjQm0ch+DPw33hRxoZ+Gahr/XEhvOCans54lT8t/EvBbsmvileokurPLeYanxKd3v4MbgW/AIcqaf4P30vjZgdXllZ0St37gpgijb66romuaaA75EyhECKBWXi25ympKClk3sfAKz4oDhne/rH/628EQbEwk7cllFcgN5G38A0Kbw2Yfyp8Qvhn2FIQ2b2x9EZU0VsF62pqfkTkSpavVeGQDBB5Ld+NnhukfAcOlADxrwO325+DKAKEGdmg90rYcZ7Uou0VsWQ1XvDGxFBkWiXfoNTTNck5S0V1vU2AC4FPpb3PKLhVVnUL10xChV/HBGR/SvO7JgY7F4QXi9AGObsrC50Iwzmk162iSl41x6Xm0RnbZzQ49ken3no4f5ys/urh7b/87he/+MU3b9/f379/nKynPSyxaf80dAOquix8g3sgA3FEs1ZhNAliOEWBJ8WRoCbWftJQcJ9yqg9UR8gbedJdjX8FjChirjiFaiqZKp6rdVyBmswTPLl0YXJpk5R+7nV+iGOW/wlXTiG5tXySmTAjlAkM5Mfrtn+ulVoFAZLIcEsiQBJwdak0jJKxq8V58RpDtipLWlatBBsTqNvKU7dcqyxXauIWpXQbGp94Af/JlZwUTzMxKj0AYjaZr9frvJ9vjf1hr/HrCNfXl1q3zewbrIpz7ZR583C3vlvGeq/HxZTDvCOY5umHYAr3MOKx6bnFm8IQx9/AyKb7YQ6zdfkhxKwWK5LgwGQ2+Yc//gM9ivlPEfLg5yAh+D80DdcLl4n4l81zczQGKwLjBT1LnWCgReAkjCdGFXhi+FGUxSMis+4OMPKJa3FPewsjxfcFfDZbQHybbgUJPMErIjNMq04kA03Ut8FZBbJko/eTT7dQkK7QBIYvLsfjaPheFQXhA8R4wsvCkwrAD7WkHtykoCUPfngHfvrPhmD02kBMpwk0ajyjS3o93EdSKZLmR4qMtuu5Ep+rQDZo0Fwfj/FL9euSv7oIm1ARhQ0ajhEG3GlPysBl0GkBq4MVRuWRshVYWKi/Usso8B2KSnNiqkoBWkFZ0TrhxS0M6OiEEjLDRjmZIVNd3LXoOijIAyoCUhxniRhJCtwClZ+rdWUMVmRBhWAgkUUbNH3CGRxkEEMy4EvTmxBGqvtZIhLVEPIp6TAglJRuhxBUK//Reu6UUbtBCeTJXf57foAkOPkj2/gVdOh+i58/Wi/8sgzWIxMFmalERzvzINeqhf/WYi+k3muzoRgKkTp4S8ArSt5GWIQoAqKCNuMkgWxIUoWrFCiraUB6pzugxwLQnq/dUxGRQJUCCBQVr2PqVkc3zCRSsgMEGP6mBogBG5GMvubgl9RqkcXHV+d8OpohnJN93duVA4DBRr94wjce1mzKMELZ0HbIYITinlEZI3ka0SIzOHEH0B6QQodlAcItFQDdQucyqMCvZ+LyjZ4SHsksHwJmEBb9jBoIgxubzWaFLliv0QnkJ438iAqYH+4fZHUPhenCK9RK/Wi43W2piADeI7JHKrWTcmjdKQg3bgIPHm6LvWGPDIROCMAlnM4WNKEsTOQGjYqLwYjCkQdhPeKDcrougsNti1yiiCCmxU2jL8JQWFOSAXJyT3LAFZqh8athToDIFjoGc9TRDr/H0yGtR1utPGVmMp7gt0HT0BUS/DpUtQurVEldqc6dMlCCA799fkb3Laezu9UaZDTN9cflkt5BbiCDovBWFqtBdd+gdoMTijCkHfAN2cBzBIohtJyC2A/ST7H4/ji5yLeym3bBT1n3Sg9AGGB6WMotmRiOw9RAVUQ2Z/cazO7WbpPxFFffSgzbEOVx/zhcDlfT0+T3v/39//1f/ev/2//zX//24x9O88HmtNldDjt0f++4h32p2H+DU4xAz6XtqQj8DpH8cSMDznN7Gpwvoz4T2Xy1WC8Wbxar1cTFhelwPGMWwoe0SfYUP1SKh09iqmm+ub3ezSS2QKVqmxh5VMcciR+RjjSasalxxX+1sQo+DrAFGCeZrgkbJASnYGwVYer3XBk4VYfCnPkhR/tDuzm0T/vt02H3fNhvWo8rbtzur/veZ8wjMb0+cjlGxlHYbb/dtcfDcbc5vGz2m222fjTN7tTuh8eTcsSYoBMhwD0L/AiPe30X++ADAobsgzgTAv3EjwoIO+Vkt8NivkAC56PppD+corpclGESOTa9y8HTak7Qdh724BssssUOSiXUnTLoh4FXZ7oIIRf7OzDmXy3H8Md9OXn/pWZNFzowjnwFhrKwDjZmo5B63YuSA5eRvQw2JoVjw6Tiqzo+qcm36w9YJMftDs3nMTEbV2S8vmwPXJ8I7PfP2+1mv38hvNs9e4jMYXdsd8dm2yJIR5dgzr7xtKd/bLcHrNBjbe98HPoV8BYhnGDxDCYuWY3nE9g0nI8Hk/FwPlJFTvOjVbSQGSENhQcJc6UrL/x8+cg9X25B6WSKZimTSppeBb/IEPNOiZKTDTcKPwKXOdOHVo6yrMic3C0kFq4lkPJJ5RMHBYxIt1cEWbuCAcTQMqNSLloHl2XCZmWY/iWgGweZ9FAJEx2chrmMbQTtMzMTHuXqoQqjhsFlXSBBjfIvJBUJ1EHl9iHg9KsRaHttdGWCCJNIBPOVCjGZJPru999sUYahDdzC18Dn8UpvAlDagRM2f255IuF/KcjOdCZhMQQrgYS9IcHwJ/wKD0Fz/GUQQeNPlJe9iqhIdHqAa7rTvukjWXakOlCBi0AK6VZ7NW1DphjPPrQ0gS7znSVbUq0R++dkKzWhvdTwz6GKdHDjayHhpxB/BcD8VaikW54vAl9AmNCFgbC8g2v4y4K0uqvmc7RGXu/rL/8TY/5rslCIZWwIuEGl3sIV+DlUNoCwXeB8HlT2VDJ0FXThLncHRBFjvbkJvK6qy9SBzzLEk9jER2Qq0GUzcI1U/RgoCoAuT6DCr2OE4nNX+jPkXAIUiWSmgRCOvYLa0LpxSSXpCJEH35x7Ywy/82hy8pD5x+n629XDd/f333377s03j4u7+exuypx5Gp8v437bO1o89SPbDkIpUQnzp6qLu1eDILlu4FKJD8mxAtTg1zFfssFQQ5lSgLAor9gASiXiE5jfCRfn0CSbC6RYF05PVdi2xg7OaNadqCQQ35DjURMmUGSYLJYeFj/mOIai8dIokEhkZcZ2JD9hihNf2AhUTlEkSdOgdEmgiCmoqsgDEDDGqd/N5yRV6g2w6amigPxcKx7OgoIowmAQP/+HWUdIVq9hfgCjDREYTMczHynn00LMkUxvLsoc2z2eRoMJcXFdBnfzeBmf+9PR8PHeNZx6cEIF8JW5k/mdaiF2OpsqXINLHBIXBfByd7sdvFosFnQ+/hU2MSRB5Hw+x9YqPxBBOF6Oo/FoNV/B6of7R5t09hO2NJ+yi9WCRrnYcfKJuizXJtSCJyMIwQwqGubD2OWSlj4/P4M5T1zzkai8LlrAnfHZHSPfApQt5DoEOMwjDxWGm9UdOgk53Xa/24G8zFnmblIRDlDZsenSGgvkpBwV3T88cCUVOxmEnvQZOF1cdKgOphxXsEEDeEFC7UVD0hXd8u9fjQmf04GZbGSAHCYfSKKKeJpYzun+SLKZxSJ5JRXc2eSQZKUUVUl0PrPid5VhDDLD3djqIqmXIc4oLXyxW8VOBsYIZICKcLVOWl0I6zIUkVDI9eaR1vgqqCJQRaBILQxVu2iLXQlQtqqu/LekKkA4JteVd9ED5AHgdsUTpjxhMEAPEovAMCLATKq9DJ6g5QoX5HPnGoHQQUoOf44g1KtKDmywVbWGfxXHiLCGoq/5uOiDO0PHUQvqxVKno+7DVWdZYwxKqtSIhTY4xi8PfWwXVZ+UE3MWXFvH/+I/YavPioDDpGQgUKVIIidAS7m1XdexgCqBPFoET4gktTqiMtS12E4APMB8NidMHoAA2AohAH6FOWug3HIl/NOPP9z6vSsoH06rxZIgCAmXhkdONjt8Fb+KjSYghrZbBBV5lQq6jCtCRQxVML4Ig0HtjfuWpQ37zoUeF2WodzKecAv189ks+/uNAqSW2/GYtiMMkFjEA3QbxBBJwfdv3tmDs1lxRikKQ6CEK0gqEAb4cu9+v9u6QO2iTGGDDOisxnKtAJHkZ2CNpzO9Y5XSCfeQSQhtQhKyA2HkotkqCN/GgIGX0/FAf1Ec/PAEshkYICRHEcdohEIXnpD23qVpaIVjnsyObarHxB0P61gaB0BecarhQ5H146MabH+AmXP8O1dh/ILbdr/Lxlff7V0vl4/3D3fLlVLtJ7cHLu/M59ORmyhp8mw+1zRw0UGeMEYOxxYppR2YCWgItwZNJ/MFKnw5n/vSK465fRcBibwoyXKAYRXCbFQ4T5g8JQk0DFYQCHPwWdEzkT04rWnct3Z4dTnN1mt91qy40VaZNBiOe9PZZbEaLZsP23/7b/6//9P/8q//3W//5nl4PC8HL83z4XzY9Q6HS5tDZZgzswqDtqAw/7WIfCZnS12ubdo8vdVdnHqg+3K5WM/nj4vFcjyZj2ZUPKa7Mo5OWR+ndxl1bvqAcHvocvLwDfAx9fuOpFLL0K5lmhhbqYz5iJus2J3B4GogPUxLIUr+eNErCAcUglIjmTngy4Ayx8Op1eN3RWa7P2wOzctu/8z10GxOh82p3UGd57tANJx3WUYfHnG9eJZyv700fhyIWdhtMvnuEorrCMrzDKFMfrUf3jO80v5DKfDzzaThcI6Y+6JQ3+M/6pAd+5d+9zQZ3+HKct2cATqa+uLSsT+ATfTHQcJ2yD6jH2MEw4TmIRQuP8ROYC6W5EH3nSDCZdHlWYtUOZBydckie0kk09FSmln5gEdOBVd9BfdlZm5LDdIP0b2Zyht3a+eVJTcWezCPP5e6muPWdZnDbn/aehyyfPab1themAcN1tdpf3TH8pb56FTX486TMc7NxfAB6UXd0dWIefbI5GiV3pHOmI0G08FkNmb4LjzfN6f8jjwQGjMII8a1ZxqWZzT8pz0OnophPPnlIl9GG5597kJ7FBDFSQGD2TRV9uYxgCzJApuiFUcA/uBNZEHRMYHsoYUbzyBEHJ0XUdwqY0co1mbJYn6MSwXSrkc0sr7BHB0rWO7KbjW4IO/JJQ1Zersw9FwoDGGuxGHruboEUAPamavZHS7Uq/GWRZR0mg46dHEjNSpExlSqSceqeYjuhg2obKp/UCoJhRr+hKwUqwjh/4BFmf8CQMTrgFf6J0wtsCM6yJxqBnVkeO59pf0lEIZSvENNqAICDO7wGXmlihIEbgR8gmuGL4HeskhRSB+gZmFwRqIq17UYm3GikZoa7mZSLSIjqV1Njb3ns8cooOh6Juv0qXR45LiCTWYnHQO5qQCYw58M9Vy5dbTbvjTQ++QJdH8CFVZ8Ev7ylzJf/FIAb0AZRRYV2VeBn/9gS0juICRJVcDULvAqT0XeeqrIqIDXawAI4cTY5OTr4FYBIOO+BmTrQj+DQgIQzpzNhNUx0/s8e/Da1f66ZsAortSbm8D1r1ClbklKTcrYk9YTJMA1T+2R+VTEvkzOgoosqPDrGMGxFb0BwdE44jKhZEpV1vWTU0TPj9to9LqcS0enJvNbdHDsj0/DRW80PQ9W/ek3q8dfvX3/zeP9L7579/jufrgYDebD87R/HB5R+i32Nqoa3Mg8lZVEKD3YE9HisZYKMkXx6+Yq3ZOTOxsBRoSDKjSH9piMeb3CVlT8nwEzpOECgYAYKhRDTR4UQ4KskAOEydAlOY4ZkAL1Er7dEqB66CSEnVcWNmXA4NQdgBIiCXAtwgBuC0/q7YAMxRYiq0iVAoisPNITMNZd/R6BEZQdyLWa8l9xpopQnGQmTqCLveJ0Lrxmh/2xEzCGmYmI7dWZMhgoVHc6HzGUsApaLAAf57SH9twesQJVc8NTD8vm4W51d7f0GUQ6nb5lYh+PJtzBGex4J+58egm5g1MY7c/PzzSWWsh/PB4xu8sVwZ/B59hsNjQKWRj4ttJovVzT+uViRU46hyvZVsDdCmsMommjFU39PEWtWdx4QuZyxsDw8vIC5tqgEnb6jnp6v+sXbbIspVGYDAbAc5UleZVXeIq/cJUmjHNkL5YUbg+eGfmx27QR472AtUOI8eSrq9jEWOzw/JTDdNyCgXmKL1QHhkIKjSZ/EW/BDJWiDxqwCStS6mNHGRkRpwi1B78rGpAHWppfrKhrf+hpndj3GIQwDZw2Iads3PhAVn4MP+qC+rLPSaIS7kkAVfwE8HVopQ4KYPtVrMgfwqSWMAYROQEiMXaJIaxcZtiTBxrITMFE+rJYxZBUGLhWEcK3W67kIScFaUhhAAhwS13kLzK4Ek8RaCWAtIOEPA7hay1m0HWxRWIIQ6oWYsQfSxPocDoeUThUKmHyjZyZl9W0llKPFme45doymqAkipb/JHBl8JHm+MsmL79EP5vSZnjjigVZAyruoKNmIqmEfqrHlaZSS3QR2aQEWkrXhWAy0BByEo754QLfbDKF7GIUNAOVE4AS4rmt+LRAUgnAoMoJkLMyEC5G3VhdwLgGFbUEa2h41d3A61pIYkzQEArADLCTjVZENR1x3afjCeMEtz9zm6UII7tIFGHyg5ArnQFOKqU4AT9HTVJeNSKJImaObNAWiKFiBiw5kVKJOJ/hP72PmoKJyIiuGUrQ3kdjO1vlcG6a7Joa44cxvNvtuX24uy9eiTytrtahr7h1+KdGIrlSu9tKGAPp92yd8+NB5CmmVebiDFd6epg3M7glDTmggT7zzSYR6KJi2D/S91ckQbPbvug7uWWvW4YDERxA4VMcyuED1BBmeDN09/IKC9TIyHEMB2gip95b90EiaKMqOT8eMR/0T+fZeDKfzpk+NtvNZrvtefDQbLFarNfr+9XdcrbAue2h9S44764muXCUMQLZqiOP2vLnmWWurbiraDKdwPe8rcX/8XQ291HBAiedbtV+1tUaDGdTV9JBRaOQDtue2bykK/1jbcTUiCBMd1cMmRRe2kmRKF+soB5yMNMBZz5Q6yE7OO2e3zJf9laT4+SPv/mHf/Wv/tX//O//7ffH5/2i/8L02O7ai+f1Nr3zbgh3zhME5HLG35XP6Dwo4hdHIH2TA1eYKmbj6XyCbK+Wi7vFYsnMO3JDg+d3MIvCnyPCEBceJ/x42Pu91qY9t/Q47QVQ8W2OQ0C34Pb6joiiYhpzN6LTO7pmHE2BktLYK9UgL9L79jBBpEBhioWj7CR722v2rS/MbJv9HiFv3a+xPTzt9k/ukWlejs3LpdmTdTy4jLK3B2HBlmGmQUJPl0GDtQFrLscDQ69lnjxArpRhOl6Ok1OPrEwKVu72krHh/mw8ZkKCFcvJxNUWRDWrJ1On7PxqVUVJUjxgoUsMxJ2Hw7aPr3/cHjftYXP2HbEjlkqOBaauiL1ykcUI8GgBTF39UZj5qRkLsVnGfhDcE5enEOmKzMCtOc6LttElJLoROYKLtUmju3qrOa+WZ8j5cwifMR4c8Cd3bWXXcdt4glzTnA6NZ/ruGnchuQTDbdtuMbowK/zRy+fsrspXfbFqTkfXaC7n1p1Ml4M8JunC1S8zUCuEDHuXcY9ZpDfpjyaD6Ww89+NdMmsxdQvSfOyR0jOGMmrOAZO1C7SBwspocNOmKzJMGbAQ2cC/yEPUWJXu+PFtODVillzUGCifbpLlP5llgk4ArkZkFHG95CRjm+O3qynlpHXN7Yt6DDnHJlzFZS75ROO7HEOznOB8tqXMXmdSpfnK+57PRjLU1GnEkMt+cnKky5icMo97ZXw5k0TJiTfYwKXXbrcxAstlIKH26pAseTWpS5NcgmOhRlwUMVDXZLAZIDBs9v/TLMrU1UCWJQx08d0tzK4/xsuFLj+hLvAXgLomvw55xRY4v3RpBjq06c30xBfwiYAvINEm2qsun6QvFYLClhv6LRjoAJdqjHGV0d2gUc1+HWbsPje7zS6jnMO232vQoN7ZFCVBHakeV4joVe+kQLELWMsrENOryNdpFVZMvgZf4CkgKgMr4WT4arbXkC7owGH5JVTqKyTFMDnX4e9y1O0tcIuPwst9B6/rKFJ/DmTrQj+DQgIQprHREBDeUQXA/S7ZsH+rwwISxLXr7oLrX+EWGbArxUlkR3UhyTU5sxxQ8d7Kl9fte42twq9jAsleOAsbEV4LjQ2IxSZgDjHo/OyCMwakAegbCqLyjpdB25ueh7PeZH4ergaTb+/ffPfmzS+/fffdX31z9+ZusBgwZ14m/XZ4RtUxDZzVkP74S61EYz0emSAgKtWnmuhtwXDdVgAdj1534ys0VI5QzgwB2C2ADfmEikBZrgWVRAO5MmFrcgU+hZxfuuLmzKKM87Ne2SfO85ecqbbboVPALdcrueeyBiji9KfVGjvz6pwQU+ECVx9CPEAAkBpPTvEpLvlBDgauRHIbq7fr3MpAPGXITzs7pGFaBaiaPFWkqqjbSu2yWbn29BGPK+4KYJRrkUKtjnGPCYJ7gFtsOy/HwaivkXDEVnCzrZ/EzqLM5XgZHj2g/uFudf+wxuZRZYnuPMWtmcyUp2z718k6NQS4h+PPz88//vgjta9WK0whAvgmvpqUt4SYCqAQN2Z9v37ePmM0reYrH0QfTxScYpwHoHA6d1dL0x6w5ik7nfrqAc3D+aE58JNsxGPxE4YSqgAzfgLswv2AJeule3BIIj8tl/mYEJTNIkV1aM3A8JP4eA1HYggfstBTizK4i8Q0WFXwNrID03F+aG7YS7n9Fr/tsK2Fko9PT/u9xyMiCDEL8Q2q4+w1Ajd66hayoLYEAmkgL94G4nc41MeAOjcjqW46yALRwSquW0vinmhGgodUALTEUBAo6eBKvRWmagrwXw85j9mJIT5LB1noIdd1FIeuiB/VgyJIinIC3ue7Rfy1U3Cisk0Jqj5+/EAkYXszH8ymCEAGUgtDYSZATnhUPEm13fYKMu92O+LJSS3VZIDbChdawmDgPwW5ElltJ7mwWUXyEJBjefWGW5IKOY3hGmZKPP18aj0pmVZaKvSQAdCttOlaB5SVYhox6Dcn35gIHqqgN1yAwKUDoasNTUNbPLNjsWC6R5A1IlVp4lUXGaKQVaMpqi7xcyvBef3q2pbk1bwgkLgo/EQC8A2AJ1QNgmpmISxWE1lhMlsFzczQgAzCRJLaoU2nWGOYAxAubGSqfi8kdSUDzSQPQJgYMpdMzucePMzYpENJIBupEPny/Hx/f7+cLzabzdPTE5hJws6G6bSCWqiC/AxDtDAYiORK59K6Gv613gFaj3+K8DfRFfCfeh8eHqwrnzknCRVBy//w/Z8YwmmQbxV59kOgyhZzwIxag36GGzHU4sDHh83J38UcrmCgZoiHGJjALZnDcTMQA52l1iqJ4tRIErfFNwEPYaxbSQfQF7CS2vUQIfvQ0PsTD4p2XYkm6ft4DvGTOjxklNDS2KKNW5octHoV/3/m/oRNjiU5zwVzi8zIpTYA3U1Sekb//2/MPPPM1XJFsUlKIkVxu6TYy+lzgKrKPSNz3vezyEQBON1szkgzMiSiPDzczc3NzM3NPDwiuFZ4nMaITWlXzTGY4IeZMAiduqtBx8Ex67t71utXSt4vlw939wxpWLTZbPen43y5eHz/7v37d4vWXTAnIs5DGRwHT1aSbBkOwmHogZ+b3ZZf1mWkXm0fDuYzLQXkQQk+8xSBRrIYvAQ7Tu6O4by5GWli4e1sxgl8syuBkhqEw1tOSzHURD+Y1c/goLLfhOXTiY+iQSvspcMDV1Wm42YxWkyOs8vm/Ld/8d/+n//u3/75//jv69l5M+t+/fJrGIPlO46643hwmDj0WqR6vswWKGTCfMSVVT1aM8AztPPpG9/EM2/pJsxc8XdAx2iLsI3y7lZGeIhs77qMpm3viowfckXz86JYfnDLD4nUDhpMZBenDhuNJtDp3i+DAS7Y1yxy1ShBA6MJgJmYFkUecya+4T4f+Nmu9y7KbI8+X7M5+A1mV2RcMtic/ar3YeiTlkTt8zkjEP5NGj81PWxOuCyYANQcX9BPYvuWe3AjDFgwvhyHp8H4ktd8uGmFo4syw8uSSWKCg9ksprPlODzJdgnonKoOkIuPZ9EsuTV+sNkNNc2oG/phZJiyy/tWhoft5UCeb1QBuy98xdMaIRXLu+DatL4p2NsSWA81IhMlInNpaVQPLiXNJbfmZIkN5co49Imemvi0ddpAnW74yxk5KKLy1gJ4Cf77bfu8+x1vCycKC3TM5qxsPd5lO4yLVqcLxml/vnzarnfuoyWfAic/sHA67fClZOr54Bqc6xpJ+EqMrICdUTANy3h4wTT6uwwml/F0OJ2P27ZZzMZ+o4rBBBPgm++ZcXHX8eDcInfLyLtcZuhKbT8nPbqMcOjpSK8gDioUUUXJEqEKV7OIPebg7SfV0dVYBrTrN9ZySQ76qSUPwiGUDrYZrNDM2aGhNUq4lDlUjvLXOZZZ2IIuuowYHb5DHy7bHLHtcIS6e2/YPTIerUdvVBg640ujUX0SMaMG0w5EE/1kR/kMzkyknI28r9aLMXSWrMVi+G5CHrl0hK22uzEk/fhKwjRVKoP//9MWZYLxxyALWb/rB8W3o7+CcN9fwdWb6fPlTgEVKlFqXZcs+WNAaVDkJ/R/Aubahoc3AGE59uzzWHBrxVLXq0nxP9uUNbmhx/XQ0KnwoPZKqAX7pz7RAOUX3WA2YDCgckyJDH4NJhToLfuq1NMQ1WXs4hK5sRFsNMhY6cnhmF6hgihGboaFhkAluO4x/EzZHvp0Rqu0kqMG2iGONYjIjKC02did6Cwnn0UcCn7Xz45eC1/ZKduq/T6fwxUVpsl8Um8Y/vn45tQ/Btuiy/m1WNIxBWL8CsrFuSEvqLoFXKJuAbLwIr0O1B+4RJkatLAueUKarUKfsZuVCwWk+wtV3kkFyXsakhRT8QglivIHg8PBIp6Ge8n0zNy0FiWrpHAtQAkV0VL2p3gituChFSlCzBSJjlDs5M1v7IoKamSo8M/D6WDaXMYtlrwbLS6Td/O7f/XuZ3/4k/c//aN3d4+L9n7ucszo3E0Hx2G3Oe5Q1jSFdhHFu28G2yl92lUMtR5BHZ3tKYD2xmdIEOQUZSeudkKGiO7aPdN2XJseKB8LqESkZ2fDqRxy9YucAKRUImBFqfEGprMJYK3Pgsie4RQgH6pQJy0u5MVdBgoLV0kbJ8TnY46zbqBw4neCsMqToEClQU+ByuRIQ/SINEAtLpGwmcQ5djuzGOmCKgl4JaRyJJ+KlXN1MVx3IFN6wl/SQgYsyMFgny/enEcWy7nvTLCbbmwh8sGj3jrlE0DqPeuc4T5zPjr6hcOnx/t37x7Qm8N+R9u0UM8uTad+LMObnL4oY7jerOeLBeyocIV27e/JbRFObYm+yHzMp68pgMf0/PqM6uKkAh9/+PjDDz+gqT/96U8hlgBm2roU4qvxdn6+GgbsNlttStfhdhNoUYwQruIlKCEuIk3X6C9Nr1ardupLImhL1y6+e30ousYdxOiu4FE74kQL60knmHPLA1AMpDjxWH3Lxpfy7XYUoaey3j0f2PIEEPAoTvY12GPKv7iLeYfHpSWkAMckBLDVqQbfptIcwYKxpx9zff/uQ6TvQ4LySA305Sxkyp+pUTenNAqYP+rfW0zbFeFAOaeQJIZsmQEzREA/mYRYlk+aeBVssFcmyB5HFtUTHUk2TbSzGVc5BQmaQC1ohjGInwJUJweJ0zoCgsLYhH65JBjtI/yiMAVIyPOSdQLIQl7FONIirCbWXS6X4CGTYhxtJcsKAGUKeVFIDtiK5rpEX6CnTrE/cAl6yPExolBi3Zga+EB1MrlKIkR4jyxFQEgpOo2f7Dzhpf51mVzDX9MOHPxG9lku5A1Dtu7GamJ+l6uQ3ebVl4/c398vV3eEAYx5SoO9npJDe0EDZ2jbm7qQTQdpMxJRFpTMap18GPrlMoBp68CIy3QDEoBEdZkeWIIyMVzkQBoAMRSDvCpsR/OHYmWWK7OQcApQBcLICZ96uwd/QVtCAYp1VV6EV3rkbWqBHm2hvNVRSMLtUHIkzs/re8tNIXrfbjZo72K5oCXyLXY+vzz7YWVGF7L7zXffrRZLBu8//OM/guEnP/spDdAiNHAMx1zKYfQVqbT++vzy6dMn6mI6sCKkkZED7ezbrDAyVOSUjmCuqEuCkovl8uPHj9999x0YfDBn6XtqXzfr59cXDcW5g9p2PqfDUM5o2mx9FBSzjB4iILhNRVDRa0dNAJWmLXKUdXQYvs3aOeoCXyAXSWcHjxvfuIoio5JEVjAU3XLxfOcXfkjKVmaNTAokOdJKyRcAPwynCUY3HVyulqiTj31uCbcZvCpv3hY3bJfu4YhBGjJqYQGDbnW/kif5OFF37D49f4K2+6en+6cHWId9aNu5Ertc/F7UdIqtXuV1WtAAlb/85S9/8atf0n/sIV3+/tPHTy/PEInZbectjL5bLbB0pCGsnc1hGmiw5Mhctjg4js10qknPitt+5zuJ5FpUkQ6io7ARYcnnevNXltjCCq7CCiiXZdiEi196PjKBwa/ufImL3gy6YTuZLabL0XH4k7s//Mf//vf/r//H//3nf/Fnvxm+vjSHl9FuPGcYEHAe8haPy8EReUJppuPhYjHHKhDr5qeJwNWC+ei5awluCPEVSMt5O3d1fzRvpr6FBjGjnsQVygxmnzf07Hjw8eHuuO+MgbeHA/NM9ld2B2PeywHHy7Dc7Qj72BmF1eF/odwXV/Im4x3XNVyu65a9SBQ+xrx6htGiCtX4Rc/OuzPYd9vDZr3j5zt6N/uX3f6Z8Xc8bM94ft2BCQTsxPfNZD71wRCmzGYwnJyGTdZNIcCnbhBWN8hLXmGtNtNoeeZmDGYHJzQoOne4VlN8jvNlPmmW01mL0bgMZ3jOWG4iXu0Gdh6j6fJKvojuxpnlfOmwRE3P9P+09yGgw+58eB1uO+qDWgnAAZmAwXb6RDHcLNOgKBxbn0yazNopkzKS4RJuixNiPsHl0oyv9XVdx7fZyET3zoGLHAM/0nGjZSMHHF/si6bZXaXCgT9oK+PRlYQsysAQflg/hpqO4KHD0GV15njaMR5RyoGCtAwqdfFL0qezyzH4o+iIr5R2Oca9J26o4hQHXNVhwDLndcSfeTfPoFk07QJr6Wuy2ukEYc8miGnc0jsGG33GY1MdYI+6oXWMPrhSRod8cGmkZ8WUpRlB3+wEx6ObfrJtNo5w7Zfhv/MEnccGSDpckA/uCcLF6k5rLBRj1z0+7vQEpxhg4rCTFCQ58Bvr2fanF6TpVJnBrh/kK3v8sAgTtvupARhvEVpjGkeJnXtdJXQSpjuJYSGIsiNiam0YElLbrQQBdMFmuKDQUH3VUwvjeOBndZyDxCcgP3Z+hhI6clbte6Lgc2oxeuTYlR0Zb+SJ6n/mokyf+grizP82uNX6JvG21ueYxC5+CfL/DVSxG7avQA73P+FtoUp77QsMql4R8xVmBPT2tE/0ndU/7jtQYuG60rIQf5FgZOMubazJlAQzLsbFW6Kakbo5jF1AXXzCDq3L8h5qWK8KR4xonpgdXw5y1S3tAC4JZW5ORk/qDYoQgHQK9vBFuq5egfStv3VaCZd2ufQ7RVxQtUy4/ng7vWbG9xJjoPpiwv6lQN9g4HN161e68oFSB2rdypDiUPQXk97CrRgFqkzB2/QNkkVv/WvFnGcaQKDiiUgYfhl3AtfIUB8sWrX6pPA1PYxz/mt+emIKC9A3Xhiol+YEw//+0o3k5FSBqlu1XPW7yipIwOmFUnKkaS1zAxTiv9M1FFnI1fELJq9zexe/Kb7IeTwfTB+a+U9Wj//6pz/7yU/e33+Yzx5mzWrKNHzEL534YPPxchy6qRl98e00Q98rYWsaW0600trnOjI9cYQSjrdTQJrccemIAjytngTSBYg0u658e7QYTGDgxEcvMXm1cFcr18JAsGYGtVifCcTp7asY9hTaWwRS+aTyvQ/mTaJVcrj6RjF6tCChgxTDR8QVI7OaqMJJKms8BAqUU14AQq4FU4Z/Fc2hukABZ/or9yCDVjgN4Z+vAqQrh6MI0h0IgFOAOXHrjb05+o3Uczt1ozgkch12YqNyq8ad0t7M8dNL/TtlBgcUYfD4cPfweIcB875P5kQcaP29TPHhId3ULBKc4OxAFdSmczqFcObh/oFAwICKSGDgizMBJlScq9f1Kw1DMBMnbnc7bT98+ADNut2N+z52+92+33B0Oez2hKrFQ1ARKX3//fc09/T0RFtEWYS1xELFitXK72dXUFQ5MirqMmuNhUrixXCukkavOMKo4jbpuJPeUgMzIR3hGf4g5eEdxdyQrrMnr70FFH6TpkkS4KB1Y4WszdEI7LJEwRub2etAnDz+2qJO/WQ+X8Tn6+lPSeNtCcia/o1OmEwstFiuyAdJmhM/pxzRPY6ULM5TC2zQXRgpWYWBagWHjEQPvRJpfPBTq2TPugCXnPsStEM4OkVDBbjGMEBZZxRwLNrIAUP1miOXwEPJQljEA1ylGFe5BP+pJTujWnS2tkRVAVrnCKo6RRULPyXxm6CkGIX/CwYSlsxcZmZGEyWtEJJomuqzlpDBZZHKAQ0J5Wxl2rU78IYC3uHArOjFwhwskkhDPuO/ZmwpIwO7abQAp9r5rJnU6jYz/gWu2UqGapgDQlEFSSHwEJNv+4EJrke6KcHeQOtLAjYdTtI1EpXNsfJv6WvxlA+3nQuvUBiAKkMOaThZGCjMZRKFk2OVIQ0EgZpQgqMWdefZdcIp+aUwVOASaUYr3SFdVCFOjAkhNNL0BSXTGSLc5ss+XEWIr6+vXELwtDVf+jDm68sLaJE9o9h3yvipIL+TTXNoS1FLAfhFPciQtuyyASFlNlif7HbZbDbzxQK0UKLRbhpysF2UaWetyzRuIVnX66soAzGYUxCSBvNthZF8NINaAJfIp2JdpWmOdB+gZHUZ50q+YHcRGc59dI8widAcA42kibZQHnidhyNQY2yp4Rw5CGNGp1tnGXoEGmXwZigB1U3jk47oRTOKxjNlGkIyhN2WOPH2VIYMygQXESha2k6zYxE4+gqw+Wo1ahrmCziDaFzYcHeCRokBBqtJwB84BsBVFAu9yDMaBwii0TYrtkyJyNVwEWE3/gUhTIGHRmXxgeGA75vJ62zoI3MBpibPR11n2yhwdZMhVJmcAiRqnKI5dFHbOxxAgT4Ies4FeDVqRqfRvGmXzXx6np4+Hv78T/7zn/zJf/zbX/3try8vm+a0b467bj+d5LlOdw2Pzg1x2gV9mk6GSwbxSM4T6+P5S2KZEVKSCemTFj23JUODdujnlpxy3FXh24s2683rZutXkI3S99sDCp7HW7i2d/MMct4d/eT09rjfdt5S2HUHLUbuyTnmOfKfMcjIU2UgQqtIwvEhq1wqhTDXFAy5XAxCyQhIjmt3tvRrHPuO2X/jbpeDr5W9uEEmX1w+Hek9g3M8bKcjRmw7Rmsn06H7ZcYdgXLNC2PtK8PKkDd2yr0M2L+LnzEayzQYjyDbZtxOJ3ez2cpFmWY2HPNzjwMqquGloksFPm2YeYVeJHb355IPDFEV99vz8dh0iENbjxh0r7LjRdWuJR1E4JiZkQYP2ZaxbDOa4F4YrI3c6uSdGWMbh5yeU/iJmPRW5WzO6xjImNMHVvFq1s44y8g1L8OPlE+Dxmt2GcAFDtcsvE+jZH0G68CMxLBiUnI8n7l0dlHG38knlRjqDk9f1eJI18AiQswvXBqMXJGh40Sh9GfYts2s8d3ccziMQjKwxlOYD0f81rV8dYjAaainf/zcsUU3oQ9nz5UeBxLWA3BdRpK8kZdb/WFA/QePzrqPEtHVQed3vLIq506hw8C1Pr++5JSJPmheEtXm2SWJUGshB0npOXLNEgOnT3lnWrvGydgtBugNzXLEL6dt1YgEqowtpCvqdCwFKiNXVHEX1GCWpSUZXPwhUWaRPkZcIrU0IyI4AWJ2DuBCD2NqDO9RjoxtB5VE1wi3QZsiEWYKMvn/j4sytypv69K7klsAq9GnjaQ+l/qMU/14A4XqtxGjLvQ/4W2hSnvtCwzUIGFzX2FGILf0LVFYOIuhS34eYOMUQZAR6btYG7sxQcHmw4wIZsQYZV8knp9Ltxwa1Mi3rw8mJlDQne45ipGoDzIYtWknClN5ITekS2TOoj49pLxAOmQKKSkkuxI9VLowvM0BUHcsqqaFvC9/KV2/aMA1oRy9yLmJG7Lw01TO/Xmxqqi413JAEtYmcU1XPlDm0BavlwpD0d938veAtxz7DGmqEHqqdihTkgysSnustEercPysD/7xUPAtPUx7NF2tiwtwMqmLwOewrfbOUO5G6o3k5BRqjxauE0tnAqaEeSkXYVlE80YRU5g1NAr0WRM0R0/El7ES+/rRpclxNOuGs8H4bjJ7Wtz9wfsP/7c/+qOf/MH79v1s9jgbzyfHyeWEBRurIZhJeZG1GB0lw/Ik0F/m99opk6kIcA4y5XkZdycTLzmTETb1nSkKryCu3lD2YIE3idQIS3Ng5q2rAJevjdZ4FxAfTeUo2FoyrVxDLsCUX4nKkeaTIHFXtPI0V+nJ7QgqRjn5VQwX00Gf6KiwpVEKG8BwGqfIkEZ2JKeI4VgJClMNj4EskpS5Aaf495WoY+gSFY4bR8DTuApcFcJmCsMUrqZPAHOsZW+LMhTBsDHj1k4ZHL59Po69wx3EvTqeBweCnMHj/erx6X480o8ELwyZtwtop1vSbg+8tcWZ7jVuQIIxSIJsPA7IWC1Xnz59qg/HNnhEuam+WC0uowtOKRMwrjzqQFDEDPjw8EBC+nMrEVViBkwM4+NLNAhCuE0BnH5CIxJPT090jziNNHFO9RahzPNJYJBIYxhbizKMkuKkOdFDroKz1tNV6IjJnAROlNaBfl1DP+pDDh2lPiTFDw+roz70mIApflotpzA0QCnb7FBapDDXq1GABKSSAKFjhWLxK/EJFvMFGaWJRbAOVh7OAncJljS0Ud04p50jepU3bZFJFbrDeAGD+wdqI0zdynRfj+pxyEoHCdoJ2lBBH6JORXpR7kCtNSOnuF7KAFqLgNw2RUB4cumnLi0WBsNcAuimJZkrZzMIBgOoyOEoFzJ26kimNFyHCSWr71W+MNcpaElzNRQJcZziOl1By1eqSGyzIfaRNupWicJDASs7y7vfh1M60hLJex+RTFqQpUhS5y0xl+rvKWkcNm8YQrh5+JkSWERqlO1Hxgl9kJKTfjYxQp7z8lsfMBcBUF8rkSWtjE29I342ajwpK3TO418iDjREkqWoH/YwwvbTd0VJR8JMMBcnOaZgFl8CVZgcykCx6ShzXQWqPFCnFotoqEjrdOVtZjVBgvKkKVOXoIFTyreLFmU7HA9QM8vHj7nGj6BEbB0h6BERItYZJma1JEzlKjhd88Y7xsYQr43G23xC1geOzmdG6Hwxp4n9Yb97Wfe0ZanFUZAtKnlGQW9a7Zc+OwjK/Z52vZFM1m5/eH1db0F7OGIfyWFM0G8iO1h42B8ZD/Dp/v4eBd5sNut6MVZGAU2U2tA0wxCQXh/L7RcBOcXkAtSlp5SkCkD6xjHkTTCGsOVsxaIQ5ioYPDG2pjTDg9FFNF/r44qcI9Xz2lTrpRYsJtNRHapoosTh40617wFsTVaOGK1MUhjkBQGyTJuMp+IbuC6GPOd+jngBKzbbDXbBT2GtFritRJKEgPZoIn9xcyT00rXLBVH9r7/77tMPHzHjVKHdWdvSP60iYyQswrIt5j7XQ0dduqB7tXdhikMNrYSbch6TxnwR5R8yXohlVQNHuQoM31TuKF74R57igOf0mhzN6KRx1MGEsXtToAe8VFCyxLIoJo7QeDofzUeH4S//7pf/9v/4P/7kv/z817vf/DBan+bnwXywO2wYprm/BXdo5dKMBtMGBR4vp63vK3EHBmcukaplUE80Z2/QzbxLmqCAuRHVxX0LEcyvB/Butq/rjR/fOez9YtHOt+Ru94cNc812v9nsjvvzdnvY7Lavu93zfusDO91+S+98rQpemSai0eJrE/z14aPLbSVyl/ahK6ypRRktAkPShapBt0dBme6PO5o61C2ZI1MLcfV+wLE7jrrT8NwR6hDWjy/teDBjMI5n0+EE7zFvJNFBHHHZBaKg17TiyaBNSOpsKDQkEiLTF7+0k/F82jAMFrPZsnGnzGyYx4poAQoJlajgXW6sAFwboxAwEGFn1caI6YC1wPM5d3uUt71cGqpkfSXrT+oTp0zcLsTkqChcFCNTaUC5W6SmMwyDD7DxQ8PsS7Y7YfK01In7fZms9lanO9YEw2j4rjPsCTaPqx2jvNTNjw3xVy3PmOTEjSJOm8PTAGeqXKzOh/iOx3133LuH9oAV1Wlg+MB5f3nZsxtowAQOzFDH8AJNzTWR+8CFFpgyw7BeiD+nfj9t4sewm8m8afjBNx+t63XSZS76RkI2qw3Kzr8OAf11P7ugrYZm11YgJj6gilIdpVvaKRO6tpy5U4SuQq51fIgdw5RuHg+uzhjtEvZaC24OCTxcOEEvM/q0vNIAQvnpG+v0Yq0A20j6bciEqHBd7XIJhtOMIZdtzVQk7joDLgP44YyrnusGOXsZwLvEAw1ILObCzQh2U8Q6b5aLVOENR5dz9LKMMtBGJ0iPKAcXHUuKQGOjWoSbos6pyf/lizIVwPwo9AXeJAJvy79JRw2uINvqZwNvgGu347cQJtdPeFuo0l77AgM1SEQlfgvmWw4JkjlFatd8DqXA9SP7nEeWsu+rIThxjXLgQqxfDxzNJg4GZKlQsdwT1/OYA/NFYb9e5vOWaEQGt/9CIjYrLXE2yoJiNE+qTfo/J0XSTSDmXC99nb5CpSsTeJsJqNCanx+BKpNKXyQKVObPZX4k7WkYB0Ecb8Inn3QVAKqCifpjTrpwQ0LiWpx0373AjSeVeHsEykZ+BVyDqr6EaVGXc1pUKWIgOYGMPLDe9IFauVxp8r8CFKNPhTag0PVZYRx/PKY3RcyV7L4vgaryRQOIHoOE2Kxn0cIlGUFI2n5gn1Kcglo5rqUl7Rm2a3IeNd1ofBzMLqP5oLmfzt+v7v/VT37yRz/72eNP7pv309FqcpmOu2F3glXe6KDh2D0aJJaL9uZUpAaiZei4ysXP4NR/SqSHna8CkJhFmWunQraUm7ZuevUZUujGHIHCJR2wi5cqtvu5cOTVo6WpmzBBox8Xd1fX6Qoy5wo9wfz32McYcZxdRCCTcA7kXq2gLhDkXxPJsXKYbStBJokEhrrKYFXTAtIXoFBeGqBJrxyucgrNlebIJQBUhba8zzBZdlQm4OyWnNtVGpXBqstg4ceXXJQRn3vVmU3318eXTttDl80yeI6XCQozHD493D29e2iwZgRXimCEw8lfSDOmCxsyz9ourhCkQgNN45RvXn3PwnKxJIZ5fX2FwnZqxEJw4nt8F9jO8YJYrW2xjJRHa0FHFTvrHR1UDecDHkCIi3oHPNd8b/vu7o4mCO8p8/DwQItUXK18N/AuX4AmcbdcFRuKgZTsHBPeAiLdA+1c+VzWlRyySZKZPc6NrlEGIDn43wZd0JNuwlN0xx3KRpR4txta7y8xgOKdGxhobfsAVeQRMdgA2gVhMe3tJeyRr0CWz5JHASBq4k14CY860FzFhy6HZVkhWOUZ5Slm4TTqzcPEgZSBEhTRkOx42O689Vi0caQkCcrAB9kRSNM2WMgL82eoRY0oailcVeECUkA6HCEDYVF3kW0IRQZiqjTApbQgEwASBaQdhtlZgCxAS6ZCzA6LwkBmlZFZfrErq4+1GJelAbhkIP2iBtJK+uCBdOWAk/+kiwPUowM4WKGjiCGbhEf+WgVPMkvr2NXcIzTwwx7BAT1ZOn9xJwJzOmMmLJUnbtYhZpY/g/nclRlCBgwO4oB0pIZGWDiNceRgL+IZ0gRI6bK9xqaHFRIchihlBks6VfyxjUCVBHrqAxQrIMfyktxb88qnViWQnRTktCrKP5z5k4Ku6hxv/KzTKkmxKgwQGJXqKqo8w8ipx7zqpZYXSy6Wxg6cTs/Pz58+fgLvPQN+uZoRQAEoap5met1u1JzJBA+bGJhYlknKqWgsJ4nSDIzbFjssvmCmAC2ShgTI5FhrKGTTOsykjCFCtvAAkZRAscN+R+OUAUDCVRKUpCnSDCKgOkh5MsvaUAXVrW0y5FOFMsUZ+xKgMNETRqRxwQIv0gcP7UrUkmBTL7E7E7hv1+vsGELfnK1sC54bFPk0lfNyJkGAxilBAbudaYUgEA0gZJ81U7gGJdB76E6uPS/nEHDJu11UfSZrPNnRGBVFGIyd3XYDB92C1DRbmr90MNf3ncMgtLw7E1yiQBSg8K9+9SvMPX2ctj4/df9wj7gpKFlh13zhF8jzFXKRKCeiSMLKPLYJ8yjox9CZp8Zjxgt8xLNG7hBT8qAA9JclR4jyk2jpuihDJr5Llp5mTCMMGqroK9D6dELQiEX3rS4UOo9W4/n00hxeD3/3V3//7/7Dv/vrX/7NZnp4Ha+76XHSMmD3RGLy2Q9V0fshke50NmlnzX3TLsZTZrQF3XbxBefCLfPE9ygqGshxyhzAwCdqoG0fQfEpF6PywykLMbvt/rRjAua0IvYT8+8pCyWn4/683x1f9/uXw/blsNt0+83ZNwG7NSGswBrqzpTdDwvid/vfP+i803VO9dlcQIEHGCh0F9UYd761GNPlw8pujx0wABiQkjk84wGeJ3hO50Hif/reDi7teDLH1o7yIhjyLgyoM/yIg4iu0pzBLVbMZUljIGr7uSW0cjJikE7m0+m8yct2nBeHzcW1KsQJAhROIfopJPnojW5FSHiVbuKsXPKOlcv5CAcm51PTDScD76VkOca1F+c312KQAsrEESlwPUbCd6yAtUHRs1mG2aJBGbFmkmx85w8uld3NIlP5AnJXT4RM01paIIc+7VNc3t/yaVIL6Je7NsMwtMTwxOBVykfm2r0rYM5QuFoOUq0IdgJ8DKOhz1Kgss4tHU26FjHJC5IZCXLHlbcRfB/XK3AYY4NGeaiQs2aycGeWD8oRjWoFKSUf1AyVQaVwjcO5PQNy7DqIKz+Yf2wKw+ng6orrKfz6RRn5YVcg0qQuPSaYDmJ50BWmJB/QwsxiTA7nzk1MriudOcqD8NHFDCVN0nM7gXfJsKCEs5kP18dechA7StiNBr4NM8TiesqLsXyFP+Bg+MbtdDJWWhcUjIlC7F5X4Zl3QZXF60iRv5mXpVoDIRYnaIEh4ig1I9qgKroEA0qalW2UczhlbKkJ+dNXvh3/1y/KmM2kopp9+8vVrxKFp6oEoss/kl8g9z5DFfttxGRQ1E94W6jSXvsCQy+tW85XmG+nfQI6Kct/xB+A/xmhuaummN1+NSJQcVEme2SGl6wcOxiyTUZDlLmM4T7GGp1GZ+yen9AfGJ+5CBp9hqpMEfzVjhVXzj038GWdA5KuYw/QqToHPK1cClEhxyi//bgyi9MU/fL0mnCXqrsobOVHfn3NLxJSWJX9G0LepgN1zsHyyc7FgpQoIF0Zt/xiPC19Lvi2xjV9ZY7wNn2DH8202w7VHsBFK3qRNuahRlsdAQmxwTf6YMFKCqUbb+GLRRnXdoNXVL3mB8N12aSyPsNbdJX+sgEXBCtOBVu1DoX8SBEciN0qykgN4tQZQpKzVHPG2R83HXHGZHQ8zweT5WT20C5+8vj4Bz/96U8/fOBk/DA5M/H6kQICWTHAD+2caGpFBkscxeUEzz9L2lAkYH+9ESWBTDMaV2aV/IVQ1+i9ySn99oUcrZxAmixqxX5esaXY7QhUSed8ct4U+yL9BUf7tNkJYADmtUR/DmggHOvx901fj1WXRqGyrgJU1BGMK1xXK7HNJ5NJgLMyryA2Mm3yutrCKf6BzacwmZTxksV6kqoYVXQxDC76xRpaCdq+deZvzpkP88xyaPYOgd4qSRJVWNIRgLOij0Us2uVqtQpCVBSZIcRjh6/Tea9se318CZtFrONOmSzK+OqVeBmok06TewENfLwRI9VewNGrBRQAmvWP87jB3equaKZRnH6cUnjIWGnaZrla3C29utu6ksII4mgxnN+xHrZPK5/dfLHdbgjK3fibVS18fboFKhj19PREeTq1zMtHKvj3gYiRj89QLMzOOkL4hlApAJDMudzmCKfMyXi3ZSAsjFenh0dGPJaOEtQRc03XVIK7hgReVZB4lW7Gd287ZZEQXbhpDldpHZyWzEsQlKtDXIAkrlJm2S7gL3FRRXRRA7LBLBDPcIQGMEvpcEiDusPMUYBOB6PWVQaO1opcuGpmfC3E7bMlPh/mpgOapl90wyoQTVpp98wBINfmw0lbDDPtTo5kUpELVQbA/7RWgAJ0E0AikC0lV/UGKGzPS4dLRleo00JomQSZYUD/4gyASyAhn8LQQOhacicTGZDp+uBmczocb+Gx8WDeTCHyROBItlBRnrq+GWTc6C0iXDNtKC8KUCkgKgLDHnLdgR5nMj93bMse9yaCKy/Ygt/wEpVAJm6oIuA6ulGdYGJ1t8LjdqM66ueNOMZk/NIa7LSE1YvgteR5Ik+J41Y48KKoFf3DeVgVPaQep3CtWFdsTBHEHuMgYuFWGMlR0uYCxQcJyLoep/Cq4IYQYjjlL9XJIc2R8pVDQ7dM2JvFSleLyEEuUH6QDY4XzmlPzTj6Nha0rHoEa19eXgjvaXChk+W1hF2WR6Cb3TZ5xqLLxULqaZ24Jcu+9ASExL3YJUiSe1JWnJGl2c0ggIQGKVw0U5FMElgSMiHeXybjAAD/9ElEQVSeeuQwq76u15vtVkdv4tM0+8MeamkWailHWz6Mst8jOVojSKStguIkCZpAG6XkKgVaBzkB43Z39CGnua/X8WtFhDZEGjAw2ubEs9+7hrrbOG73ezSWXjAQQOvH3vZ7SoINCVUt8ulMYjlinhNHaCXSwI6A+eDwZ5x0tDlbzNEzlJaOadP9LpU35uENJs13jJw6txdMxugJoRr8b1vi61leC98l+DGOwr7Dot98/xu4MW0da9jhd09P0xmRtbMn/Ud/3FqSx5empHzNML2YTqauuKkVtHEhgLc6xGdLVKeNgH7FKNA1+EExspU1w4zZ86rkJKCQsQ5zkpVXUFFgTAQ7g1N4dc2wacezZbN4mN+Pu+HrDy9/9sc//9P/+me/2P36tDy/nD/uL1tMPoOeaRMbylTYEO5ORqjGdNnMF7OHZr4cTxdwQeoJkLGxrsvAPXTV3RmwEPYrvoFPhTHE4dbhdNgf3JOyc9uLXzvmeDrVO0dgp8cjPwLcwe7YbY+H1/3+9bTbdMfdxYeYEjwgqZHbQJhxDR4dnwap8kgzIJccpnQavjmYXRXKAGFoxVANxufxuVMNfBhOMeYzxox3KHWDjKGOr4FtZJah/mgwH038FhLtMgsxkAmJ4rmUVBAOjbmCwAiSId7UcVGGYAjeT5D7ZO7L4pp5M0U208F4mmeXfL4mxkRuoX3e0oaJOBn6F3nOFuzuojgSSbmF53yaXC7NmRAYVmNFmQ0dzL4vJltEsjWmphl+vlpl6CoMqESc3TEYJvmV6J7gThcJlunDyyh+Mbgx4oxTY3d+gpG9mRm/OMopjM4d9Yqtl4v6yxn3THx+ycghyw8ni6HISHB/pIYl+zgqDAP/iDMYpfuNGN3cDqHoFUNEUcoNOcQ8D3OG+Zb40FcZN/AWX2PClNbygw/0W+tL71NRBkYT0AV+0uzEhROpMlwXZZg1GX5HAtWL9xl8LIkeMLghzfL8cag737m/YIJILER1nUYnXbLdbAWeIXi1b7YZvyMK6XllQ57rO7oMtKBa8o/qGcEYYsZ83j1DJbTCtaQIB00RFb1CYnQDrM7BlEIhSdJHyilZb5ngtF4cvR5sFINhHFOijHtnobAjRMkjtcadMg4pWOeRPqjJtEnDdkI2coz+2Ljtm/O/eFGG0ExKvPqj0Jd6k7jC75MWOK+6Beb8NmJ6la2f8LZQpb32BQYF5vHrfBNv033CvlrFOiEVjCRc50aBUEBEwtFRMMoi62g+HDgGfISvmblA65vJkRtSJGwh+HXHgdtkOobrYXDa5VVYaJw6orrQEvrkCAE0AmUNUFFL9HpSwCVAcxswK1cdMnGmAY51qcoAye7hltMnwI76fCMUoMoDt/Q1/82lUHsF1fEKn6vUKKwW+sz6ExBd8m+X5XcmDtPJu6Vv+QV0uU8FvjoFqspbIIvszwhz0GEEkoPQPKrzRY7jm2Qxt89MtWquZ/ob6NfwCv/bWn0/cqoFudZMwrIm6m9d+ny8dc0SGh8Vx/xclGXWzP9osGLRnFv2hMEj4YoMxt63qTX8cJy64V3TPrard/cPf/DhJ3/0s5++f/+uWU3O96Pj9IRrr2KKH2QaQNyfxIsnbGgpnFaZ4AJzLqjSZgIGJLpeAXPoEWaEqYTJwalbrOkquVdW04Xg/AJSULilrZWDfkbqeol/Adrqsadk6vX5VS2VsNh9GS6RVQnrBpy99EbVC7qhR/7mzmfFgRS+AafAKcG2hOW2PPmiMtg2MiSnbzo0gKcKAxQjDdi2dxz7aSxnQlUEFTlpsOdz1XI6i5dPmgKUpFpdqurBJICIThl4dZe5b6tcRldclDkPOrzxenxp55PteA9MjcQZg8nZVZx6fKlhvnN3KWK/uC+YaRZXR0tns/qhvqHg4uw79AGfWvdhvOEpJdLMHKb71r+IkQgH7xQfajbxeRZiGQrge1CdTtnlUcL47qiSG/Cf8Lf05r3LbtN0nML0ZT6fkwA5Oa+vr4SsBN049LXIQUm9tUT+RBzGANflAHIuQU7TNEp5ckBEGiSAd59Pp9XCG7YIB+Qvn54NL5Fv9AHfZ+p+aBxzDxHyMPG8szlphgKe2Ha3JchSEKGTqwWckFNbXYoMjpbBnXR6d9+lN5Pn81qUCcobBuuWAkAkDt/q7p5rnBD1oboW815SREBD+oh4PQ5OkYzHL+sNtShMj4yF4ityLGKKnl4RC8pvztBA9eoixeg6iaJEw3DNpw/FRliNOKAfQRNmF+fpEf0q2qrdGgxV3e4FSANkUhdGubaS4QbYXICmC+gOfaFrVFQmedsxBaprsPshQLv48NW6PaoFo8Pn/QsUhh1oOIwo61Ej1RF69nEwM83AQtoanKHHCf6VuCvWcqt2ysAuNMuSLuyNDWCV0W79/PqJ/s2Xy0X2ULiDC4/4gJ6olKKhdYUYJrjTUKmTKa/cQIE+XBfIpCV0WlR2VUdy5mkVK5x1BOpSXaVohgb1bI5MisEHoEqSj+DgGMe6qkmPPnDKsR9QlzyNGJycUoA02oj4YNktxxbtpwmaIF2WtpbLEmgRr+la001G/YjReTzR4ioLr1REQNgjhqH3MYnqx5P9hoj1QHbdNqcBDUuWTiAP1pSUaavIJoqpBAS4xSWrXVRZ3rm8yyWKo1FoncT79aUW9aMM6DmtUUax2gNI1wCwkUMXAPQfzNKQd5CX1CgAhipsR/IgFeBGlYtfrGM0MYHm889nOgI7FJgPMWigJvFIHcYEQ52v8qU8ig33UDyaBggpiEfBjLbSXsmL1jGcYNAmI6nLMItKR1SnXS5nizmDm3YS03KVGioYPgVKQF3QwlLUA54bGjZE1z60ezkeGQiYY+Zh5g3G//PLy2a9xvLUAIeTjDhiZHgDHjiG7Nxt6CaaGeE0mC+lQRN0ewDDs1HVt+qoURln9AXFIUVBUtUdeEs+CglIblSUHJIk5MFUCmFLd9IEOfYI16czDNxoMKb91Xz5OL+/my53L9tf/P3/+Pf/9t//7S//7jfnT/v5cXdeI7Dh4ET7uAU0rMOPHcPbnzeT++lquXiazFeTLCu5DmD4qxTd5KFi+UJczhI1IDtRYD7ykiD0YZ3VO2aFvU+wuCJD3M60ezr78hHXzI9+Zxp7sD8dt53fQtoxR19Ou9PR1YPhhSaMw8dwVuUnC07S70zGcoGDk1mOGihsCXkwRwPUEZwQmbhNxkUZ1QcCDic9AczrceTDI5fGDxu5fDUdzyaDu2a2mjZt42K2r+dn8mY0uwFaq6G8skyDq0DCRRkXc3IZBZ0MOXeHUTvF3GF/F8gHaYzGU/ceOQ6RKw7HGW3NUXFKOpRr3xAj+pltMr4x2AKYKwjLEKj5F41F0Bxgi5pMKssSPWGMtTzlkHlXoWq9NfCg03yqRP1Rw2TArYsdyJ1yM9BR116iZ+Ynhzx0ErJ1yKs28Z2GDVNbc6uLrMiTkUx3mB+QiWuF8Y10pfB9/AiSS0RMKNVxXy+cL5FP4BHeAGGmi3Dw3XWsbJSCv+5ZapSHV30qzzfL6Cs4UO24a9j86Jd/jfpCce5CZVFmkK2lh6yJuBYD5fzgOf2wR84OV86Q674gworuMkZdMm1pIhiRvgrnfPKpuCzd3pZUVADaVwXRKgaCWxzcmgKeY0+Jrep7aO2YDzrGHvx0gQWTJ5sk3oUYCKHXapTK7ojHx4MR6L9tyE6OiEidVxI0q0QgXfnZ95g3ycmfuoT+qRAcXWGNg+sYhngnPo4kM8QiMcrlwB+tVtSBAwX+1y7KSKdK99vhVrESsuGr8rl+LZZLsqryYW7l93BF8kXmDa7V+qtvC1Xaa19gkFXV6G/DfMsx4T+qMLiiB+by14SyQAHOPs8xueTlSsPJDLdyNJz55irssk9I6604HypGCl2mwxOO2rg75eNwqNvu5LZDbItEOWilWRVy6lTVaCvdzHWMgkT0QAFAqxow6y2no2ZFbV/imvZq4G2mCQYCA4Tpl7wvf8WyHN8mwE8LN+BK8sTJT7QcK12gzlbBL6G/eq1yy6qWOc9ZriZZ13Pt9wKt5LcAdrJ73H3rxU9QO5JDbYZaQRXWKuUktaIYhb9G9FuoQV6Vpd1aqNOVmOsemeQnEfcihcmpv3WpP/YN5YgYmOBDDufpioSr5FVb4hCWCStTjhDfO2VkZUVmXIsy5/F82NxPF+/v7n/y+PRHP/vZH/3hHzw+Po6X49NqeJwQLaMV1Gc2ySoB/4iCMJbabQAVzt8YT376Ev4xL54Shlaay/PHiGIxMzJyJyuXoFNTF1aTVyFCHyhcwS7TnSQ4kgZKNlTlWAXsdk6VoHa0B/LIqTKVLgiykJ4dDZWQ9ESqBgOZ2EWc2MwZK048PShKCijPsYpxiURBXaI8LoJ+c+B2qeh5m5OWbYJrsDhiFW4lSRRUfrpQ7D17mzN1yQyDmYxCYcoDJGuKtdiFsEdZzRoXLKhCIzq6+gcu1/hCwb2LMjjq3tc/D6e433mnzPv3j9NG3ZPKy2A29XUbjhg1kNYHcQz1esFDyAEl1YTzMg1JoCsdkDTNZ0ohDPdhe9ja5c4g0+eqs1MG9lMYR4sWyEHNwBx/y5gPLx48yIVilCm5gI2SZBKQ4+9W6/IquqFAE0QpzfCKosVMKQkxPUQHYPRn3sbThbPmZ6XmuPcpNjxAQhSNvkARbT752Zi+8+3FOChHdwds8rUmTnE9ajqvOiSKD9UdTo1JtBc6LhSww/ogENxrb09ijSu7bBhJAtogbL1ZUw/+g44IkHyQQBatkOAU9bJyYmwy6VpWYo6QR3n6Rby6xz/PsxWU6ZuxqGBO7SMIJzmvYqQhtS8gfg+cchXKwcYpBJQI9Eurs2GsfOv7JbbiM0DJwlAApylJGegEwADQZcoUqsLAKW2hCUSkVAHI8bmLBNIUI4wkPqw3BNMWBaCqaBDjNWbmaALMxr+cShtHMvUf6Rf/ydFjdU6MywsNeqpKLJ4jUuwueLw68E70IFOzyjY73PwILgHX2UdOElfMvOgdy84Z19kfI6k/a9/DXtrCxyANsRAA8WXBJAkSiqzM5/rAectysmzzxiKbjwpVmorWpQzOTL4gXlUKqhgFKgElMA3mkQaJWwHCPU4pTLqquB76pkWOFCahYzv1MRY0kdFMuE6vyUdAVIT/lIQG+gUZ6r3v8vDVyL59B/qSRmbYZFQWTVXZmeJgUjR8+/xqsOvWGH0shxJKNW2eX17atmUYu2a331PeNc62xR46ZIhGiEplKQanY8A+Pb0nbCTAYcBCLeODAj2TMjbhfwa1W/bA85zPeNtBbCKevCtCcmm73VCyuk/iJimu0k0KcApEGcdEOvP5kprgoQsMTDjr/f48v3PY7tavz4fdDvkqBd3MBGmlORGQXY7+QxJX0QfSlCc6hXkQQJPE+qOzmoOyuQRFFD4cTNv5dN6iyCBp/ZZuk5dJHFEh7DPyA5ckMr+Ms0PSr03FYULup0tiRvCfPm5eN7vNp4+f4FcezWvhc21gjK5qeE/dicTdcnV3f0dojtNMf4npYC2SAilsoluwBdeD8miQLRp0uYNMIcTSlsHHrMzzsScoR9WgkDQcFhKG89d1j+Nec4pBNZqlK/amnczp9nzcDo/D//E3//Bnf/Kn//nP//yH3fP349f99DBsMC8nfH4E0jlLDmfDyWLSLLEtqMbDbLFs34/nK2Nh1xQcfxUqqgNOjWYRdzLUUC36Qbib1x2v19uX9Wbjg0t7xHzIUu7xjPXw5R50g9GJfe1QFtdFhodBd7ic9oPL0S8ND1z3HbvpKdvzp/xgoo/hVLCNjmb5ADaKC6aoGSLVXjksEkUz1hhtJ7/jgG7n5oO7Ofx80sCvxHaj7kzY345wFiftqGkbVOphNoMD+cIPYNNaAPQZMbiuMHEpymEzNkSCx5pD+OCeDmwGF6jTzsAAC4l8Ya33CH0MiqGjf0tpH1TpCInojRzUZiIF9NvpSyZcEMcRhXNRSp2p0ZQn4Rx2SMOVeCDWSUlngEkVuoTi9iH+xEa1KloKwyBMNq3JQQ0mR0ggP5oFG2O5k9Y+AxBaV8Jnzk4Sr8DNcQUV38tpFA4zCx4737TiVbTCdSstNuTTAVyyiV82QIxw0ZUVVIjmRxM8K8qgZO798TMKLotrFNAzX1M0xUa4aib386Uqxgl5/EAxHiGdYR7RqnUKOoXiuHNT0DI5RenkO0tHAXyYI4syTGdyghJ2BMYAVI5ZVcOyksMwRItczOv6Z5eOh0u39y3F3XGAYmNdsi0xgHA9Ime/f+Mnn1B6WJQxkjfQgCoaCmk+o8e4QwdCOzXd4+ecnKGVpSbNsx2iV/RX5B70akdjatplpOYo7IeGkr0KWc1ijJGhUZbbDlhq9hOZjdkaR7CIaOK+pXSAJmGJOqOewEnRWYoS/2sfX7K3qJzdiEfyLVTFa3WnnCTeQDKu+YUkOm8vvJCcHr7E9jXE2aif8LZQpb32BYY6cQhwzfHzDeYvyksXwrJcXxX2B6IR6jQ/1ACzy6jB3s99dmkyZ2b0QT7mF6auKMXUHaKXyeU4co8MEyMKipu8Pbo/UCMc44veq09ZacMC8V8to6cOBDus7ieh3khmCMuv+Bc0MkYjwH90idwqUN1IRoEndV1V9ZPvMIYm6uq38LZugcPpa6gGP+dDfCiuttXTaG7Iqf9XsAvVkZ4s83pq7K/HOqvrv5XQHwNb/xJsq6ci5MTmOwqxMso9FpoW+QdbQrbXqnwRKBJP08fQ/yX0UinoGUsOiRpBNnI78nNsSxdCl0LxJ3XlwhcNcCI/qmkbj6GU8lCs7dC4mKYwcnVRxhUFd/F1WMDhpBu73/MyWg2mD+3i/fL+w+Pjz3724cPP3q8eF4P58DA9nnyuPMQ5j9c8qL3WCHvMffYAphPT7c8UB80rftIxW/o5hVL+a+J0LuM0UDC5WtVAOuu8VZ26gR2+Qp1WDzWWoU0kYaBzT0HacEYzwbmWtn51HaDFvmdOlsqW7kDzySVTwwZKUAzMVVgK8RYQWERDSYgJCQJXg3Vcd4ZvQBlcgrjd3oaxk+I0ZuOaEqEQmLGYFM4qlzmwAlNVjQaq4xwrETTFAEUD4LtziRw6rNfrnUYnS7icRoa6Av0GCH0yXyJ37Kaz6TJbP8BUyzjYDSbE7WG/2R3xFJ1hseXnoX76cPj0eP/+/SMmLsNZVauvL0Eg1MFOWGUMoofWENVXiEVgIIWbLc0/3D9CYXGP2VQCT8aqSINgCA4gN+RA8AM78K2enh5Xd8Yn3kEkxoZWZAq56N/x+OnTp+12i69/f38PTpoDOW0VZzjW3hkuAXQPEaLE+91+7WcuDKXsXzRW9vI/QEVjg4idqygGOVMji5ZIDhLiCilxfUCES3jp/M80re3Fm9kddi+vvuniNW/S2RpHEeLJAeohIPhHdaBEDAE21HVQizuJ+CCjOqJP6S3QfPbM8WFJwPeRZAsMJWtRhjTdJx8//3W9QToAVxluRGu0ResgIacuoY5ood27nHHruOQ6kst1Gdn5Q2Gb5Q8JkfVwMjQV6iqJqgGpQR3NLCmHUev1K5zXURyN9rk/zCV6WthEgrpml0SNF4RMydulG4TfutzgpLMkZGZisLpEJlBlSGw3GxfJhkPU7/vvv//4ww8EZnR/cbda3d0hUx0/InzaI56SJ24vYqDA5WodMmhDVnzuvvxA+7mEQDw3diJ+ycxBR2AqrDUdJ1POnGGsLMK91EWEOSier7dAb0AxW8x2B7cXtPP53fJunsc3NOxEcQOcytwdlUIUzJ3dTEeYFE7x79Wl7IYAP8NDVQzrOOVoCxN47rpVyQWgX3VaPBdAFhPHrwDdIDssEUhUGrQAieIwZTgtyVIAzFWMI/kc0Tq1M6AGRlgEIAbG2N/o/OPjI0E7dRksoIX5EEZdjozTXR5CfF2/HrY7goo5ykzsjfuUzyQ7xhhb6u6R2YWYTNmd+2G+cQ+Iz7yAdr5YoADL1WrWTHfZsYLy3N/dYSUYnigUBEMkpIOWNC1z1RCnVqDy3iJIQulocLlaQDk2BwLgw93dHfYBnHQQJK5y5ClFgEzibnhSakm/CihJx8mEjJIIDcnhLMowMK223aCQhhYoHFq0P7x8+vTdr3/9+skP2NEuokc/IWkGS70RLiY8y92B2juoqrkA3ULq8Ef8Zwzp8HTc01PCQPRsv/ezPqj4ZOG2MUYsyozBgxofsTns0WcGM1TQBAJmjkA13IEw88XGF8Ta+SmLqZHgAJb/5ofv1xs/TIUsFouF61XtbHG/IGQmpqRdVAEDhrm4X9093j+2bQYygSHhHYxqWzSEIbRc3cEWuE5n4RfcQ2/QXxpFyVQDrJZCOWML/FRW5vHiJMwpPUSJ/TMc7Q9bDL4v5p1NE49TqR3DlWEzGzAtDQ8vr//9v/7l//kf//0/ff+LzXizHm8HzWnZNnAL7s/a6cGdEQM6MGuG89l4Nh8397P7tn03nM+H8fpt0v+0z18tLP25jPzmQucrMwh6CTvXvrX38IL27A7r42HXXfaXARYEQ8yYcUw6qyJLhOaYr8gF58AAFfYz0egq0k+3BuRdNvzmrd8ScltK4mWaRovL/IgSO6+RJQfLTCJGCUsOAwlzsftY/wOc9oYa4UkJ1QUiXMbJbNS48DFEgxfNeDlpFgY7LeJwSaUfz76O1xjZBZmxn/uhG0bNk8HRHUmQgB7rqw39bqYyHo3asW+lGZ3jlyKqWrrWdhqVZDEKFmTOgqtYSx9GGRzHrsh0qDYa19S3h0Y0zgTAZIc5z7t7Rw3Ge+LCJWGay2RZtYA2N6IUPrRIe4moYCcshlE0F62BZaQ9kfs51XKaAT0GW3QotTB74bf+jC9XOWOyKcmIoDuU0VmO67WHvZdjliqOJwwkCgJqd5sxjJmDtA+MZs1ptsb4G6Oa8BR/XRH41hgfwVK7Z661DKZZ/kMnOaIyDZmic4lm6iuN4qtktrDj4DN6deVBf4XR5u0CHUTY6lzF0LpcdhjXgcumaEzkYe/oNvokK2AdE6BaCAfUS2ahfLjbxRQ8uhz07A4cmQGdIe2mazEJjCGE/yCFkgkiBLcvW+3AqXq6RwsdtS7eCdWRtZ6x9zh041ClM7UNwl3RUbSuErsg2uAbpx2oZSBgrZgLUSK0C+dPx5Wckp1eJB1QfJ6qrLXQE9eWGdXxB+GUdj1a8aoBVmNE2yO/VYW0h4kh4JT6AJ2UQA3+P1+UkcG0jjh/J0gKwIBQITlEpdPzXC8oDTYnqO26RfRVcr3yBZHkB1R0pNDNiSdAD8OEeKH51SVbJOHc7xlFUy7HQGGsI0B+ARUphuBEQUPaS1B5EPRjGB5BnzwlHjsAKumykR5j2ob3jF6ElJXOwXA+anzflQ9Yov/OfYQOtVB8GqHfZx99HLorzEdGz4M1aqtwvR+m2Gl3gOdHFpoTW0zr6lD1F0Lkk2xEaSS/54RdlybqUaD0Ne/RMoCMcZcZ6WP+4BBaLwXTv9TFOpjplWILWYU9ZetnPlfrJ7M+X6qfLVnoltVj8VLmKqqZztH+WSFKIlPlsVCLzuo2UEIxKlQKmAY7YEYPqSEwgMVDKk2GLYwnj9/+gPTBgrDTfZXhKOZd+4Ubm5Ffb3LuMoJhUUgNt/19Vk1Q9lwsIfgDveOxdC8CtqsAgzVQzLiy4EqunaaYdkSjlwJWuzWass5aWGY7L3NgshyjIAic/0KudNmuVEEIZts7rU6QUzp9OQ7by/R+sry7TP7w4d2/+YM//Fd/8OHx3cPsfjZcjbp2cPBODIi0X+EiQG+9fwNe6LITQIZAsTXCwOFzndsFR90Bpv6MXV98qeSYJ2AqnTgwMek5qaX2WAR2tdoSVbL0zvW4iKi9f0gOnHFeQQnh/akb6J9AB5Qx3bnl1n5OJ3gXl6FvqpeFlHBBCAr8hgWl5SysMMBv8KzwDaC0F4mdqr7YcRoHoc6Dj+QYvkpe9i9CvN4HbojfjJC/1GA6lGEwvDQJPWCKQJdoMJOjwwOCrW4/kmOzSlGxMxSd2iQiBNSxgHQ5muJNFywkOvHDV9cYsCfKKW5APhpSMqNQLSDTtpMx3CTsuYwWfrFkjgz0FjBquTVxvJwPp26zP+zx1PxU1uS82+Oh3a0WDw+PUIl07cYFx32Gp4tLjYwRDO4QjcIQIl6/IbHbZ5A52Rf9NEGu0o8uwTf8b+Id8DCTQ8n9arXfbT9+/z3ShAl09PHxgUGKC7+YtzLtfLlb3TNpf/z4EU/9w4cP7969O51OP/zwA1E3vj+REnEOPMHLB2AHVz89f1JYBD9xLOAzAlAu16UB3GMCKQRJ7v7oMwVQzBF04MTFRwyoaSEXz2CwPx03BE0EP8cDFgPbLrtdEfAJFOIcPO7FYhVOo4e6UjUGOdI8ZBC24RDTOmINsb58h7pIt0OD93tQoqV4ajhqXnVIwTTfbwJfCS8RKj89vvOZIjCTToH5uHcBC64uFz6eRnhGT5fZtgB6pHzE8aHd3MnHOnfejYdnA2Nbg1jdIUYvApJiPSjVmAKaFnykvAoUYmhdKxQFMx3tJqF+Z5hySjE/PS4qRj/eqPf7yaTEduOaGi0QAig7InOIz5MjpeqwCJ6QBitpmEDvAE5vwFX8e0cnfKYBLp86SF4sF+vXVwSHnnz69OmX//SL77/7DQTBkynB52qxPex++etfrjevVIORzYwgkckXLjPu8TFd+GBEp7NwC37oddKcCoY3SwCZ3sIBLruYQy3im5mOMxIvMWWwksTCaI1BonVS6AYIDIM9ioOC+R3o827jG1iJ94kEu+Me9/zSHXzPZ3dAj1F77wrXmpXPcKAPvszIVTv9T7mvgLUtmcKMXywD552GomlQA4dwM/FUEi/4fBaFUQZyON0fDlp+/WcY4ERjFKePgG0/0RrNIzJyOMXiKP28whbM2zwBJ1OyfEM+CU4BZEcZcpAjaFUQrHp3QRtQKTRxuVzBk/V68/K61o1qplABT/f7A9pP9CgHzucZASHjMN8p/4d//EdGXzNv0f/n15fpbPbu/Xs6Ag8ZxXIga2RYCcD3phwOaOayndPVjz/88OnjR4ikDFMHA7udTdeb9adPHzNIR9lx5pubkanx3rRx0weTBeNZpUIT6JEvJse2LRcIbYkK03Wdkew5ZDCBHm4xgqUkS2CMuEVesEInlssl/CleoaUAxeg7jAIzmZg+aB6fBw+ru+3L629+9Wt0+PX5lf7aBGxF9iAnonYBB4O0drpkmnfP9nT1eGf8jcugkriEAbXQV+8FczmnbQi/nzfr0/DSLuf3j48Qj3RWLXbDl6kjHVoh7mdOQlsQlbLVu3UR87Tfo0CEhcS9Q3o3JOI8PD8/7143gyNj0DWy2WK+WM2b+YywC5WaL+fL1RJyoAulX07b+QzGLRwVOz9UnQmbALJpGaezGUMOYYAHipmRUJu7xxXGFGobzB0DBCFxPvHGARrH0cRlqOPA+KPfoyGxulOiwdloNxxsfapidDoPFu1q3A3ng8lq1OyfP/3ln/3pn/7x//kP3/3tPx5/eZgfpvPRbDKcdINmMGqblo4zfKfTERPRfDlZ3DX3D4vHZfs4mD2OloshqpGR6etKcIxGCtttEJh9pq3hGANAzLm/7DaH9eH8w3b3cb19OZ4Q2Ou5gypM8KWZHHMHxY4Ey+XICDEsRQ2wAzG1o6MzgeGfYySf4kZey8kM548hjYWG89E37RjDVGOuTXNhSweSo34pl115YZgw/eVDOXms5nQ8Do6Mb0KabnDw9UH58PVsNl600wek2c5Ws3nmJCbvuX/H/vAu2lmLZSIAQqV1MzL582fiV6qccGmZS62cmk6Hruz4EP151KB0sEg3yJfi09V4GP7TQyLficdlbL+X4vfIhx29xYLkUYXJHE2bzB3BWjEmGwIxVzDg/5mw37UcZk2NMtZa9wxHSLsNN+EEFo4/MdIJv5nlaJhz5i4CMlwGbzBQBnos64YduMi4R05hLkbmhJnEEWUoj4cwe9ydR0xDDDdmsFget58SAw67A7qvSk2GczSbuBGdyUJLdmu6fuRrj32L3xzFHXbDydlVQ+acyXnYDpr5ZHXXIousjk2Ww9FiMGzlhKFjFhbcHOI7NFwtw0edQJp7vOgXDsZ55PyES3K8NKfB+HRB4QxEFTxKdtif/do68x/uNZ1E0bCjWUVxSU1CGcYXPyTs0iBHnO5uMjwOu52fXDoez8e8m/DQoVtuEWUg0DYMzWKKdMBlrJSKwT8kjQk9+jWJ2/4clRUlx8z6jho4Xh4yxvF8zoAczs6DKTzqhsoYg6fOtaUIY9cLp9Ox64ZMFqjleLLwDchjlVXjRS+cQGE1SO0d/HKNCPEfsRyuRRJw+OpN1650XBzGPo2Xt3sjGZWlVCArS64FM9LopFy2v8y5/18sytyO/xykpJzM0OnBmR5Izpt8vZTPaH87/j7f4PF3wltUdttYrDJuf4VKf4vLxRirWpmUlQvhtYJXKul1yA/9vTLVBQ9MVCQMLJk2MPiGWkxHowVDIpv34no79L1l4BvLh6d8bonReMSPx1vuTsSjG9QfA3DUy1aUEGgDRpC06Mp6yABMaB1iD3JSifxS6Ud/UY5bff6Auk8WaI+c06ur6abX3pT4ndBj/xreVldd89dGxM9pf5XTG7fzh5AyF7P+kkxZ7C+FOBS2r/B/huultwV+B1Sx0qHMBDqxyYQnXM41TQDUa61D3+8PcKdflOFYbXkM03SW80sz+ckhruXftXAxuDDcemc6f1Ofi6qOp9eaaCTH4BI8movtyMsMjN2JwEaTbnQ3nN+PZj9ZPP7Bw9O/+vCTp6e75dNydj8bLJkBsIa1Y7FvVw4b6XsUb1LwiiPTFsVQYucuJylTWCh+XLVNCxiZZXUL3bY64UWxJgdY7BkQNIJ1AySsUWqa3ju3Y0ljMhh9urQY+lTxivECeE6OVAv2HLAERXr0NsrkVFyGPqeb8uDxYog08OfSNLiLPHKAaoLK7hYJfMYGFflaEEDJyqe8x9yQpITlqqilPehAA31+HZ38yKJlCiTrcysgBIoztAKpAiyGz8n3MsokwRbwNocb8bjkLKjvgGj9nIL+B/MT4QF+VfUdNfLW/PmEf7be7dZZPsG1UHB+56G7W6weHu50+HA8JHM4b6dM5bgT9NKM0YiojMnJ1z0YproXgCZATqjmzEaXw0ZiDvKJ0wjR15sNAYpiSxeITGiZfFhEXEEghJdGMEl52EGvcHzJhBu0RbANZtCCk0ge5GDmtCJD4nywfffdd+ST6dqZPBdASFAESRRDZLVsQV1IIoARYXhOSXrRB0vZHQBQhlN3qiQfOcFzPy+ywC3MypHqhDM02213pUqcA4UwdWGSCaf7AJc45QhhnJasOSVNr3U+8a3CB4B8lAJKwGld1xT6h7NgIRVxayijAmTnV6EiQZepDnJOAWrhVCqRk/YBf5yuQq9qF9XDTaRMaJchUpWjYUYU2UKVaQu9IvcQ61Hgp9UZVkR0uuz2F1Khn4HNEZnCSXKgrUglHdpdAbFYmFNp6pKo6gVK3PHiRiHyaY66jsP9ftHOaQ5X8/njp816TQMPd/fLu7tmicc+eX55/tUvf4X6wQRkzk9KstDgwDR4sQv0kmTRU2QAJDhN5wR4izPJIHPAmYHf7pmLGVzSxcS3dPgZT8FiUctYhYOUcZINks6U07kZDuezhqF5Oh3QGk2OW+1d2KOn4DBSCdtdlonNAB2oQJLWrytBjHjfnXKczxcljRKZbUUr6AiE0H3yYStHSklaOk7Cq1f9AShgyQxkgJwqdmNLIa/yVQaoMiQoUHURtwYkag9QHvbWmKV6iZh8dSZbZqCXWvM8JQg36REkkl4sF/hKnO6PDmEsIZko+d3dHfJ/eX3d7nyTbukJuiGd0T3Q1natWnJF4q4NQcbZfEBZS5e7KCEA8GqA7nEELRUp9vLyQnnIplMUo6F+GTdqjNXKm4Lm8IBalKckxehOEUZJit04wxHTQXl4gKA5nVyY0wx5P338yPCEm2j8vD7hlNvODlWGrW+92WchnbjClR2f72oaY5yML46UnDWzxXzeHXeYB2/Mz2b7U/eyed25RWXYzpf0mNGNphGBQKpTLzYTEagJsIQ50zA7zQ5okMkeC4UN4jI9ggz3BL6s6S/e8HSOoSd4n9EBqF3dr8jBR9YqHjrspvssGLV5GbNDsBxVeu1zGooSxDBBRvXLfFEtV4W844FW5U4Nlb3jM/GbXFnL6I0P2KR4mpslqEee+vHRkks8vtloumza1Wy+f13/3V//9X/9z3/6N3/71796/fVruzvNTo0vHrAcNkTdhdZ2Qnfmq+nqbn5/397fLR7a+X0zX47axhfaejfUUagieRwN3RZk+Ho6u9sGh3/nm9rWx/PLfs8Mu3EppNtfiA4IvofH7DbQTgRkqUblhDIRAKoe7qJgNnDpiZAD+aE6S2iYL1b5sDTtEaXCIi2No5yJGwxYMwDZijwEQpFL84Drnk5Iee/w0ffIoUKaP7cWdHUnzbfATF0ORniootF+PS2FHR73O1NwDDiqGzINFscXZY7DdLlUhBVVnxhJFHAB2GduNBlTH80ZjRkWetypZTiPJB0j/i+pD9FD13j8Xorv+HENHtpszM8p8U8RNZpJqMqdcWZhhhSWx52s6IvrHQCoLhxQEtVF9XGU2wjkRRPNSq6NW5qM6JkrRxSsurEQPl/jWs6w1mW820R5b+M6bSDBLHzD3kG3vRwPBoPdCRFN62kjxtqEITnz7TrTdjrDysnkyWiKtUd17OBgQuEZhQe+JMbvK7V4OfPxhLyZ35lBF4aYEBjs/Fo9R2eNSflrf8xmzFzw3sZTJpzzZMRIgM1YMjfEXN8Jk+V/Hw0bYfowVfBbnsMK8MADlc+zSfxnCDSmyA4ud7agrUgFZcYBcS+CgozG5f6oJiN7XpzNGLdiGIwxS4rz4mYZlNInobSyPseHipoBAa5nUtz9eJPhZapWXZrLeIawh5hPVBDGtE0jTxwj2EzHnpuJ8j6jfOxc2bkkV9OjvUCI2Af+K0uUU8sxzK6/hH7RDi8pete7oMD5klzkrj00oPEWuJoNpLTTvq7d/y8WZYT0xXm/P89gAZLzJt8e9+k3hX8r9Fh+J7xBruPTs8umPkOlv20PGVQCJCT5L79NVW4d+zIK7OqFOADflOFSiTNH40N1fTD0NWLlFGozDfH4oyqPRydG4PBycIn0vPfLJt3hcl77lnPcfS0nnbc7WgO9LxSgzNCth7Zk+Gi7v+evKgKkM6A0b5BMCgguUgwLz+mqfcy1vsQ/Cz1TvoYfrf4mk+Q1fU2QU/atTztiOYUpfQ6Qi4J6H9HcjgWO9hS20DXxtuJX0BdIWv5gaoPBjnEpP4tET4A+RPv9Adl/CUHXJwrqtEAznz+Vz/HG4LclTeef9FxJcu7jQoCEOW9wk+SnfXELlnv9pt24vYzvx+1DM/9XTx/+8P2Hn/3EbTLtw3K8nJynYxf7sYTBCoaexQn2OIq0Uk755YFkTkoJp37y4pSYVWsvMFWCVXQtVv0R0efeWTjwNl0QRGTGYGbo+SPtFCFwbpe1++QwATmPWChQ+EuQVOcYrDKkh2iAPaFLujI2WFdAzukpswSZhY0E8THHW/m0I+Cdk0OCim8m9n6XOOBpjpWgsLkBEAKVfHPs8wHS6Zo5RWQP4vFcXy7FyIPxSRtL8MejM4dACn8I0jFds/ncRZnqljz1LsX2gL+4W293eyJUXSW8RSfou8Xy4eEOdwp1xQFlyOBGEPxg9+gOvgSJ/R4nv1ss5s20qdhmtVpx3Gw2RBFQQQGqWD47+cknqrlfrbhKMSIrkEAk6Voi4RRm4p0DsIvoQg+DKXc4fH19/cUvfkGVelUBlyhAMVoBLbUeHh6qWLEuFXvkhdPA5vqZ8yJJqqJC8jPAJTBTiwLgKckWqQAFaA5lw0+at3MUkGrETrCX0h+//8FbzbAaBaZdENF7t4r0sRnYIAmEYC7kBlJZClFiJeU81QWtuMIU5ioloYU0rYNE454OUj2XnE2g0O0/CRSrCTC5LeW64sOxyluXYWWgooZQ33TyK1BX0uBM9+kpR2Y5ssk0P8D4Aud1zAllV63uu3vsrxWB69DgFN8egFTASwnFuYpcSnlIoAbUpadQWxVJAMEUUcG9qH1lckqvEQ0YHh8fySdd+vD09PTu3Tu/BfPgJqPnj5++++47hAINtfmCZmzL4a4rXfwHA8wiDT2c0kSJgDK0VTSQT4G+PF5B9lIBNYGQaSifwchf1DSGUQ5kV79DnarnrAj5tNt+C1afHzGuRRkI/qUIdlKH3lHNhvwnv+g3By6iqgx7WJsb9AjaV9eFjfPqVEiyXciAWjrOkX4GjcA1jmSRY7ErVIESaB3JgQbJCJCjLKf4yz6FRJUSUN/clZNVlwKUvOk5FJa8kDVVEDp1S4hUpAxDivxZ4yokrjodyf/z47snqqsqUY/9sd9j9f7dOzheyyVFg0y7bucpJYEGcrgKptm03e62SIBL5L9u1qZnU+RBGQDqKQYSSK2+MIthKAhrX9avjGlcKZfUTj722MwIobyEQSZNAPXop/rdsQUSCChG0RZ4OEJVdRyquIqeoGIoC4qI/SMUUEEu5++//w1Cg6mL1WK5Ws5m04xbndIJwU+ek9q6XZQoZ2Sr85aapGF59YEUI66dTX/44bsIyB2gaNvL6wsO6Wgyvr+DTkQpfwZnbQjheeYW9dbv/CaiNuSG0MEFmYFWp3c0xuqBk9G0WW8261dwz1yRmcHGfIbHl2csl/c+XTLV6rpUMXCtmbieSNQ2x2MfsqIhzCgyAi3jyBsABKiKXs7zH8sZ9cvgY4ioSC4LkB6jfq5HgEQnXJbqVjOUsNEoMYODYecTIcMJMd1xs1tMW+K7f/qn//Hnf/5n/+2v/vKHl+dTc9pNDoPZ0I2T4vSNqdpetLIdY+UXy/lqtVgtF3ftfOEyPKFgO/FLPo52IlM4VkxzzwgSwNI7Di+ugeyOu70fUVpv965eoW0I7nQ6Im1nbQNjg7qEoi7sZok2ptTXjiJ0ugtNPjtm6A6Rw/l0smqnPuWLfOG0wz67EXQCPCI8X5Fw8l1yBt+aGs3CwXf5H/MZ7L3vGM5uHFflZZ/xK23JV7qP0GaT6WxMAnHPsxhEEiVm1oegmY+lYXMIe4Zuo0In1U1kRALJuTJAs1hNTV52EPNTLzCWJCnMeMpHVNQshISI8xdAaETyWZFxenK3hS4fehLTh/K5yZHgy/045LiExrkJFyQcA4UVcG4Uo10UtTbUKybI1Zmu0tcK8j4rES6Ie0pJ6sRAaoRAyF+UDr0Ui0oWtuf5n86Vr93puL0c9oPTliE1GpxgTZOHrVwUbRiPLQcsRax9hZDyhz/wsXHFxW0/rjbVJ9hnc6q6IWjSYir0eTMDuE5ycSkizhng1g4H/9AodeSLlHyh5GXcuD9l5LKHKxDSydCtPSlulbq4nUfds7d03wlFrkpO5Ga0lKUZr3g8HzG3cCEbWy4DtQxLwECIDsMcb30rC0rLREcE/OfIgHRVyAeB4JhM7LJrx1Eue1HeE9XtmlsczhNfOO2HwHBCEXNeoYQpdalK8U/yHCQqwQgfzSa+Cin665KtaiGvnESVKcNV4mGZUstYcz5FeB4jfiWPujgUmKd85WtGJJe0Q4lI8nPARH16MPN/u0WZct1M3HICt8RXQB9+FOzfl0g4muWCR7LI7P8KlX6bU9Dn99Cf5Fj4TZKqa/zHBSOR8fb5ByhQBKW5yRGNd816yIzK2KlRpHfkmproXNMdDY5Dfr6Yan8+E7KggX7rAs1zjg5qA+ZIsNeAnqArrZQgT/ZWzi3xO8BeBAPDAQg5QH+NFCpU5/bO0qavJf45sMKPwLfVK4ejidSqnD4r6bKKPZAlQbcbVJ8vlTK8TXyGN60AlQf05z8GXk0B4g8NWNqzYxzz8yy0WLJfQ/g9QWZXKlj6Y4GIA/15IIrmn8rnWAzui70tbFZs2U09+HOFWJUvypub4Wj587A5j6bn0fzSPEzmj83yX7/7yYeHpw/vH1cPy8myObej4/hywgxGBoVBIyNoJuObmf857cElGAwUBxN5ACdGS3LCC/8Z55VsrdaLUOo+NyF8dRrE1YhdZnhlxsK0OnuTAC/SE5EzPXaXgzivE2vPChvGB/SWshBsfQEML65R3HzJ91Icd4AEmac3tzc5pm46G+CUdJ1yFWBaqJCjTp3FlNhnqPIA+Td6ChttcSC/2EuZ2xFIfl/yBlyrIB/qQWWLYYhHz9SXNHJlBUpOHd0Jb7Xh5TFTnbXBPvDFbLo75jUo2/02O2VklHc1Lw+ru6enBzwJmM+kjwzwD4gEaAim15M+0I+bvFjMcV6fn59hLJEwBUjUEknFWhSDEmkOz9vplKukKVYLJVz1Ux25uU0afnKkLQrT1uvrCxiItAEKr1YrhEX1khpIyKetxWJRguBS+KeqcKzWweMEHlBzysdXo5RgKSrNUbiiqaKWYpTnEplA4VzaX3xj9xBVeCkQnGw2OLwIlbqAePR5FKeCuWoUAD0cic2KJE6r9QL01mAGp+36PkuUpEi61haSzigYGmqq1SG4mEA+R06rUY63jhcX8FNEkqv67UxOoa5XHJNUs6Luza3VAONLVlSZgtSwMUNEF+BoyxaH7pZClEA6hZOlJsj5gJRk+xKcr1pkUoBadCSIY7GLzggIA0GiZFGZFK7TKkAadfrDP/zD+/t7WD9dtvRqvV4jJfQNxSbOdTmvxE3baZ1T8CA17zJe+1skpX3bIg2QoIkqQHa6cPGWPYzRuJenh7vJaB0Q6OJ3yh9scgw5vKOAxovY/ujbkXaH/f50uL9/aAjXUWmIOODu2roOf5QxZwjNcDZiGYFX79F9jtAgmaDnEuiPR7fMhDyhzDV00kFMX3GPq2KE9FgSciofoAr5lK0ydRWoU/BQkkQJCGLJR5k5AsVDWMqxEEJZ6WThJB9uk6jlGPKpRQ5AYcqg+RrEmzJPJoxJxEdhKGDEcVze39HT5yzEEIQvWr+UT9oylwuFKUZd0giaROGnUQi7f3jY5O0tKDzcQPCws+97OshfTve0uj/4wFQWs8g3MwYQUwPxCA5sFKYLYOaUtK9Tmc99sUzWcLmURRg1n47DChKKKkYPnNEGuuLf2cSnpaATjtMFsFGS4AMjDA1GIeVyYqQz7dIflI3x3HrjfQbxFJvPFzABbFBLn5D88/MPzHpMU9QkLN8eT0Q0eeUuJlrTbtdObm/0472EVwjR1QH3jPBLc76B9njIi2mIggbDY74aftjt1+vX437rBpjWZQ2intu0BOFIF+lMJgjCT/2h29N2yuCDErTQ51boI90qs5ANifQa5nzmDzpTPUlUrlFMeItMo+rqCUcDKZWWSrk5mlXWImU8GM+G3kz1jRuXwcePP/z1f/9v/+1v/uo3z99fyF1Od+P9wNfMQJ3PaZFoZv5mcxRrtlq2rsgs5svZrEUag6YdtgrMx6j5OSM7uhkXBGZ4LO4jIGBl4sHwnWA4c+vrev+62e7hGvaGH0KG8Fjd9M0lCInPbX2j+MTwxO5InvgTlVH2vszVF/0uucTAGfqKFe04UQc9hUGwDuH5vg+x07q+WlZnjofz9pAPcrvB6rB3ouoIpOGfjYK7Gcc7QBQjd57MxgjaGy9jwl1nDA0T6jfCgRg1PhHkYmc2JriPBx3ST3BVYTLEo0SargxBTa2XqWSuyNRT7QmpdMWRmxXtOkIEcg8vvXHvhtNTbVkAYwYNdDp8Qm96T7alLCEFMb8JnzOpMQjgSaykNllydE35FbOjXz2U9mCi+0eoTKuTIKMqCe+q9xtEHFwxozTlW5MZswwHhOuKTHdcd/vN4LTFQjeDC2ZvKjOnM5+uaB0/sE6WuKgk6+I20xOXV3wvMqJ1JQ6JNCP9AJk26T8ink7a3ZHxpnulXDSV8xWMQv9kPFORL407ZbjCePJT5/Qh5tf1VPfIYIVx+A4DP5zkPSWYAxkKBi6H19KmcRjHLVQqHcwcZxuos1tQuWnUr5XDGEiC6+qwg1EMEkq7SrcWZbJkCcvwPRk/8NBFIjhJQp3NTdxT//4gnDZskL+hr9Khe+gS1s4NQdMxnZRhWanxO/FG5T7TZEF+cJGrEhLtoBMlXpUB4UuXfUYXYqzoXzQxcnBBSAUwN1rpUM8kqXXjlHQsUg+k//dblMnfN6e38j8ODrvfCW9RhXUwrjJuf4VKv80pqNJXJKGz0n1Rc4oEEuQx7DzyvyTlhTq4mms2x1564pq5KOkIwEaJOdLMhiuXYw6Dy2F42TPB9O+Uubzud8wQumZ5dC/U6DlxlAQSYpW5/sl5sd18S/SJ3wb9teApIoMXSL7t9QgdHdXHK+aU+OegZ8rXcKv+bQJI75K4crvAfl/BLntOA5Qyv44o+u0IiOGt0lhWuJ1V4rdBFaYJ0lhwIIOP06tumGe5agMrxuH3/lnD/4FKJFOoTKA/D0TU/ql8jjcGm/O2MGnfjqRY9esziZifDvRcSq3+olixQ+4wHHeD9jJpL83daPZuuvwwv/+j9x8+PDw8vbsnShnMx13jZwaYmKvDBdgXzU1mnEjAOQm4zkFaovIFU86AQXuVfANcaYg5DlGeAaXilb4C5d8eb+Cpd7isoVMYJ4kE/7DuZV+dNhPyZVHGGRfcZFd1oASJxeZYmbBYqgzCvflcew77S+ALkKYjp8QGnNqNNEdulexPg5OS+IUU01/Jnc/KBx2H8gcrp4DyVO/LXC9xBGFw9pkFlckMCjEAiQJPEp5drrwM7h4jXCBRGU7BNOp8wrxHr7zXiyOHsxfXlCpGdP2iTDZX4493fibbF4rC06eHxw8f3vlV2lg4FHHeuihDTznDT6T7kESosFwuOPn06RNXn56eiDogoBZloIojHa9aJLgKg2pTA4LgtJTn7u6O8In+keYS0Q7IuUoruNFg5lKxuthYAqIMSKoKeGiCAlUYqNYLSFfMRkB1Q+IRTzdrQFUMJBVPUr1aJ/oiUc2RAObzFi+VIamz5kjwTRl43/ps+hd6OMqTkesKSINc1NNwgEswk3x+uN0iLa2g4fABgCZUnjwuLZdLaMaLhviUxce4Cj1qD1r8PfI5hWYYQiNkOjrC9kpUJkeK6cWl44JJ72paPUF4mTTIv11NBJLcgO3WXGOJK1wZSPE2j5uRoEVKw08kwhE8xcnCA7WggjyiQfoO5RQjB4ZTBhHA/HDFoXQjHqiFnsrn9FaggmSwkYk6vX//HllrxRz8bgSA249393mvjTQwnCi8rY80QT88CTam9hI0LVKMI8ihk0skALpW+f0lTBA0ZMhjh7SSnEU9YAMuqeqJ/+CJoQhmC5q0YT5ed9oSwPsFtN1YteTQEgQVZmrQGvVJhKPIwqfhg5PxmAVN/cQ0bB846lqoSle2iCf2GlzUkppeur14Me2kKczVgroExzimoJyvTLC1zRSJwj1vlaN4YPYZTx9MU4q+bMcYhTT9xXQ3M+0k+OFLjSzS8BMozORzrLZI43NLeZYRGWh0ilrIaJ01WRKMz1Vetbvd7Z6fn6n/9Og7xV/zjWoEB5KQ4GpRvc+FU7SLHI7L5cov1YOn8w2yvgR6OmV8SQnG3q4iH3ls3OLjYHOO9AwkVIIGRiU2hMyXlxfyaYJMKCFnsZiDebNxBRAyoIqSkEQBSnIEitUc69StI4wLFXC0y2t66DVshIEUYnqFLbFExsg6eNCJ3uhQupzk+MdKA3mGCdMBQ2rE+TyFZsRNjm27YDo1YzRcLe8en57a+YI2y7rjBdA7uBZTQIsE/Oq8DTKb5B2x6BBCoQEYsVm/Quee0bNeowIzYs12ShDVDdyc4XqtUzb00MgK8ghct7sDky5dWz0soerAvHPY00HXHnzrhUyB4fQazpSylXqkx8WwUnMQa1BjJB3FMLa/3Y6Xrdd9PpiSc0TX04svi2guo599+PD86dNf/dV/+4v//pe/+v4X2+5wmpy3w/1pdqIQwd7Y3QVMbe5rYF5b3S8Xy3a5ckVmRT+aaTvOi0viHzLI6A48QVUcY4AB42hibErYiQ5dfOnG4bzZHhnhChb1weagVDB6cN6f9pANt8USB8VuTYbMLrNp4yyVTQFMP4wf90H4Vo4Bo6MlXMcQYE/92Axd8+Wpk4HfFXIDMaxkhJ0vxtz8O/pJwc3u4GvffEj58HpY78975yoMAVKi41M8g/HUMNdFt+yy8FM+LgAzeclsmvY9jIn8jX5dkYFiSXKhkKv94gJexREj6BY3fZB4JZot12tcNbA8ig+LXA5CwjAKo6jL5OSJsiFtzAB6hzUAo3tWVCdaKF+QXqpbCIJsY0NQOHpkh7Yt/PRHG1EcLTNnKhhaBkoXMeIQ0rC3+ah8/UEsTI0yKhlUKmsHLhdo15zgc+qRa1KMDJGoLgBmvDtszsf14Pg6PO3G3RFL3wzc/NIM4Oosjym1Uz8/hmRdXLBD6o4WQs12DWsy8a0uEGcVBszQDUwubU5cl6HnDg2EITf5k4rGp67/0B33VjHJ8MPe4MnCxG5wdPDhIaB1aGW37zo/meSqil9V8IUwckdJBSH/4buIXZ8Sg9zwaa1uiMPFGHWbDGY2K1/uF8O6w3NLO2Chhsr8hc/y9Jz5TqFnUSYCyYrmwKGLaUVsVIfLNDUeniJPP3/O0PUtVkoY1WmaAZNJNsugqKOWoRr9m44HTEbZI8OZd3PpguEB3CzJ8g9VoXVNSCwwCThir2WePaUNEoxfaJadkilZFQ7RdeStQaa3cfTUsP73v92ijAy4pr9KeOEbwOpXma+A7Gvtz3hSFK7mhPz+r1DptzkF5TKaEDxe6Q7NfbW+nn80iTZ0+9Ufu5UCjtUQTQbpbLpzJCXEj+zynCHGcO8+rvOe37nD+PLbH08bjKImEo3TVJTgXWlyAPZ09H/Tdoj0WJm3xD8Did6pWTirkkYIMBvly0llJv17oQV6LF/DV9XT4lu0/ek1KdRJjgKIOYGidPxrhAyZyknV/pIpRtA3hc3/LdAXyFFRat3rrFjtz1I3PVFGPwIp9KNgvji+KVCZQH8esL/5U/kci8EpKA0cPVekltJApXSVqXyPNY5S6/pXcAG+G0wubndcDWZPzfKnq6efrh7+9U9/9vTwgEvULKfddNRNhzgl57Ez4LXn4gQyOfr3lqNJprmoMH4Pae2UUKW9WjqrTQ/BBfzFXvcn134VULkSYr42lAy7fHXKEyDFCaMIM3SsOxcdgLG9ElV1iyCgZlMscuUDzBEFaIANxGT11/pGpdi6OaWkU2WAGlBCQhc1+RwpzOmtJKe6hswwVu+FWMWC29NbAuAS1QMa8zKhN+AqUIVztcdzpVWukqwWnVNxE+LBQ39lugpMrt2B/UoLZacHTGfeiDZM6/KmZryz025/8KdHDAsGo+6Cj/V0//DOry9NmTxjMy7tbErUAcWglU3ZP4LzCkKaJiIiEqhAmqYpxrGIJw39lOcSOcTlxDmVAxA8kE/Fip2qp6CiIkE1vCVwrvy6tV4BUvGckuRQsSIx8kG4Xq+LQK5STOc2L2T57rvv6pQqXKIAmQhVSkInQEXoAUBlx/CEAqS5SkngdDyUglXrU5zMyMI3ZQbADGWUpIo7ARpvdlPyhsGWAnVaALbqgo6ZT9LJvdr+k5jUR64k21IWgyemzud5axkuUQa+cakwc6TRateK4T+1dCLibFQZ2vIcnvu6ZVTLNDmke0tbYyYYKgF2jg6Dq2by3/IFuFNZIAMzdgB6OKUkAS68INPyGS8ghDzI5iqntTpTQWwVoDtk3rSC8mTixZIAqkzpA6ckiITRQxCCthZ3kMSxO2pN8pqSh4cH+elHsnxVKocj0SZyzOgu/xj2QABn1ShHoPCDxE5de12nUR8VAq2QxpiA2MAURQoJfEQO5wjCJzPMEEwhnHQzCbiHI2T5/PoKqYToy5ULlJgvxEAzRElWo61RA+IMdxVstVzqXioqdLFsMkdaReJXzyLE0wgswkclHYp681x9gfKcWR4kVcm6GT5y5aqodQqvkEtxA7iVpAkkxZHTuqTqT6dhimg5UgCoSyCEME45Uv2Wg6khPa/3vxxdB4GzNPzy/IIcCY0I5impDcnKEaH8ElYMfXQRqmixFlI5paHbogx4bJvWszcHbiAo0D49Pd3d3em8pYC6hFuv/F0PomkGP0oIZoAEdUFePaIJyoMfsj99+pTW82kzYvF0CmLK/pCmCkRCEhUrQROgWrr1r3EV5nzerNfH3d4VrkANNEpDJ4EzTcpihrl7WgizZIu2Jc/7kKYsPdhsQLOGGNSGdglTuER7KAdt4NjOoHg+nzS+XVgdc8jijhKqaq/gMGphPQ4oN1HTwR0eZA4vBkqHw87Xezl2Dtv9pp27nQO1hqVwDO7pYBE2Zl9Ly+XpnHBttzv4uNXgslzNmSGPXb+ZC+agJQq0dTE3hlXLbDoK087nsAoaVTCXvlVyLjFA5JGfNkcf4QgyovgZocJpIvjZqJmPp/PJdO565/h0PP3lX/7lf/rTP/77f/q/1qdd11yOo9NhdDy1vl0VtW6yrOKNi1kzm0/bBYJrWh/JmrT0hBnfzwaVPUQuuEcQ4roYyuKPqgjB+/uUGBsyJGDdH9CHbnckFOgY4O6lNIj1JeiOfeNBtwD4vozWnRTo69185t6n8ZR224rb4UmmfQYxdBJuDv0YkzsCZoMpUwYmxfe5wH3mJYZgN+zg9nFAe9vdYb3bbra7190W9dp2m/3wwJi3Mvrnfiafr8urWVyX0elSPzX/GGvGO2oYZcAAuUmBKQ9lQK0o4AtcJExLRMd1LA4yhpGNUUIdVEL0itquHPkeZfkDG9HEBMTGunowie01RjGjiZCwI7p8rgxgT13Fxgap6sbeGDG4EmZnQCW60ga7UsAsmf0NXtf5SYTNkTqMJnlpuGRFEatt4NERh5M0j+ygKuCSQXalxTQYn/NzyRlgNPkhoSx2MPsc99vusB4cXgeH9fC4wyJiJ9ziAveG+TqSuzwUrELUnGazjF2MkWWWpMeqYrxcJse8wmc8aZtZfQcdT7g8UWyHTLeW/YcRWRpTjyZuqJrIOGScW67eeoXivEhu36GIjhMcBV/D75fXj74VGzzISaLksFMOjHL1SgxML/yGJ/WVEBcz4k4r2IKCD05uDhvkDTtyU57GAMhVGMqgUEPytBqBiSjU+yxqInS/0m4EkfVgt3kdJ4MOlwrxQgSK2C8BXqazEdxoW1dx2wY2ZpVqYldhJmXhtGtRxYeh7yN3nvOH5DOZGsEYp5PUUycNrS7dmSMLSGc5UBrRGhXIZRjlnNuF6lHnblCvBtAQjv/77ZRRw5O45Xyu8iNAJ/rUl1DZt6qFBEY56m6Z/V+h0m9zCvr8HvqTHD8naaqu+Z+upJ9kKRvz8yM+sW+5mgtW8gE3jZEap9KpsVhVzA86erh0uzO/k4syjFKmr2PWwxHqMe+nBoXK4V/GXQggLYgra3NRZX428mXit/1EhykRgdLgaDroA2Z7OemUTjoFfw+IDL6Ft9Vv6Up4TK0+/01JGVkJoETrMKGgUJcALtbpLfPzaUpX+pawxG+BvkwSLorGkJF2eIqtGvdy6WWE8COQQj8KwV+t5GjXQv8NLHUFOlx/Kp9jMVi63pQ0nX/YyDoFIjvxVxkABsb0fE4wBTCvzc7j5ah9aNr38/s/vH/308d3f/Dhw939Yna3GMyGRzySyfnkLVsDnb7nV8praVhZXbMyE2mHalqKQRNIeeYMqAmjBtMKdGZk2EMROLZyeu2FaBOCVgIobJVwlmI+YGKZ9Pvedcmwsn2Mk7lIJ4XC4IAeKcok2SdqxUi3JSVA62QXIMWsUyYrbQqkoYqrtzSQuU+npd8vG+kAJJKhR0j5KkmiTqnv30izqoAQqJJ1WsdbgVBouwUpJbxNA30TbjDxHql3OfDPM7/qLzCZxEl1mpQhPT0MLqYoUgiDzsx0Nmc0y/Sk1fL+TyyVTi2IFKLfLxgM/Hzp4z2uGAKHFBgGC+AtMQZobUDF6fwGEKgTh0MJoQIOsiRlaYAjwCWABHEClxb5bDY9gr0kyKEkna0C8JtL4KEhIgdyiHAoULEWCc8TPhUGgEyOFAAJURMBSalN8RwkFZ+Tz7HaIh/wdGIwKX8CpI129PvNoSRlSgXIqaaPh72LhnE042tmC+7ptH597TcI6NPYkgUanCl8KmMz8HCpGgIzXeBYxAOFH1BCPgyiShTxVKIAJa3uILc65TmSnrmZ3XjM0OT67gxKgopEVazC9AuAcqvzn9ahn16XdPIuDzDWVar0ZbCagZzZYj8EU7eHmn0C+2P/3JlNR28pjERogyM55JcowUZ6sVgUhUUeQF0KkKA7tShT7Za2RK0NqrERUL7b77cEfL4rekxivd2gZJfsdPC2e9ettz4JgnONMi/mc/q2eX3dbjYvn55JQ1KoilwMjXwvadFW5EEMjVZYbpGrCgGckqST/ZjLmoj8c/UYGPsSDbeuG+aQA3OzIKrvTG1oRvMI6RDY8XJ+XW9et2sG1tw41k9TcR1khExOplTyDZAaWvhOGKxbMYBXEcRIcyoR3ny0tG4ufIj1s/sudsQ0Y1ghEUKdiUkp7nQkWnGVMkBmdZ8E1blEQkDhM0CqCpeqPCXJ59SeXwEMdJOrJAASb+uSuFWpgc9pvrzmQqE2DMrjG5Nwew5990XjDnM6w+hAdpQrgwAehgBXFWjWa0BY465aqRaJSZDyIt9CcryMR/OFbxlyaHcnhhBlqEKgSnnahRh0LFpnIC3XsGxg8zMcuHRKxP0t+x1l4Oz93R3DNL0X6DVH2gIqUZlpQTOFjdjvd6+vz4fjfrfdYgTn7QyDQte9Pm1QGaYtTmlis3lFvSlGT5m2Meh0xG0c9DEdxPTKjX0eSmDqtceEPVhs2MiI0J+wXddBIq/aJ2W5c9k0uyyxBuQwLcZNs5Zi3h3ebjfPn553RKBehZn0xwcuVG2sU8Vx6I+LpwOUdrFYTib06MzEhQQNO7WoE1dTzwgUWtykcb+617RgEQn+EfNoAsV0pSQFQIy39dFqqR0edtpi/sE9uOFnzoB82wC7htOw8DPW0/mA8UPsNvqzP/35z//zn/3FX//lx+3zaXI5jLsTE2M7OIz22WfC2M9NeOzpnKlnNpk5ehm8bmpAnoxERm4+gAadqFJGu8s/iplpomJmg8SBW1gYNbV/oBseT+4R83GPS5cv92VOJeTFLvis0GRKnJmPI94t2rt5u2pbvx2TPSkzGCRP6bP6izHOThVDT3gO3+ZDv2rkogzFvKfie1h9Na4bcjoYs97tXjdbV2T2+w26M9h0o9OQjqWzPnrmmhJ2CGxYMxDHAbMX6rMWhgkosS4tIzlrkItwnRwiM71S+ho/8Bilg1bXh0AFf3z9KiYpKziu1BsKiZv/vltEdwFVgl5kPHS7hF6gPoeuhVqcOUv1QAkdefKDhJF8Nix0+EVuAHECPvIv2DiivepiNs0wUhO7wSYVXDus/bYlO0ImOWCGNqTGMPAhOElDeiefSXMMYYlowkYpkFWE4w437MRweDlsX0+7l/P+9XJ8vRx2E1/x646jZuCrfMejdjrKBhkfOpLDmILPRz0Bl+1RHaiE1yOskPfQ4DlVTLiI07sBGad4GvCvn3wdvD7DActco2BSQVN8+usyZmLAPsJAPUZMXG2QcRMVY4ZREK89fNFY8Q/8EBVa5BJDH98epYLLlyH+HTYDoUWTs7yoyHTc6QY/cESXoqf0npS2wJ8cprU8D4WWhqEaGZjpX5AOz0dcTsy/k2V2QDA5N0z3lykjYTaeTcftdOyeI303+Tj1u/V6XEzEPuGlNOEfDCS8UUmc6VxqUR+1IZpyBWmgwNSiGFFF9MpfzrVzzhiUc3dPwFkLiAn0qmmYbw7E/m++KPOm/I8DXe1TX8ItuxAUHkdthnzBW9SVfptT0OcHejp7jLmQHJrK1eTB1gglyeRUSQhStBZ23ItG0DDoIblTRnOVXVFUP1zOuFbHM8fLgemkO2+ZKBzSEXA0AImq+9S0VxoaNaYo8Y9NfT79MvHbIbUcWaDuS/d/qkdMD16mAyoepNa1vsQ/C8Wab+Cr6l+fVu8K3lySj1eQEs+LIqG/8Ab6C4E6rR5VOkX+GbCmRS1szKEEg+d/0qJM1KSHa04vxxtUfkFJmT+Vz7EYXKe33vXpzGoc+0wqB3kdzQjcEuPzQJN+GswG4+Vw9jiZv29XP7t///7+/unhoV3Ox/OmG+OIEIHhZ2l3hgQGQVY4sT/E4TmVEaBOPoesM3vjobdPgGVju0y7VyOzNHAjGCjCAznvgSp1fJvQoQmGm+eKu0C6piJnnAAco3CMpRMv6XK7e+c7XgG+hBidjJ2GrxWNB3K9B5oWc+BGBmndrNwwZ17hlEwwc6SwLlhCtapLugpwir04Hn2oWnRvEAJV7JYj6YIEc1Y5dakA35ruFNAWTh05B3fg+6CRyxsBalVjEALyqzBsRXoGF6YrTqAIdvpCyHYGO9Xy7JRJHHLcuFkGr9HsGRrkl3qX9/d+wBi56jegg6GQ6AW0EJ02h3jMePgzlxFcrHHrQdYCuHR3dwd5IdkNAUUPiUXb4kPDNwLvyqQ8idttZ06pAkIcxrWvh9giiNozYtPZUrHZbKoiCGmU5m53y7lat8cpyVVaAUrEHGkIIE1dThGe5IWMQl7UVmHK0GjFddSiL1DuXuKAqgHD8lAGQLuFmcL482oOoKOe8Ct3y2ki7dsc2KpwXQIPOQjj/u4e4muskKBfiIxElUw8ZSwHbg4ksLQA1aENhhfNXH1+fq40V2lIdGkdgshBITxNjjHNfk+O+SGw16JYqpslJwM8QD9Cr6PG/Dc2kNCRwiHPN1+SBi1koIGh1piZTplO2P/hwwcwwHlO4QDShGwkSIESR2EDSBS3SXC1ClAezpOJROhFcbX4yVXgh+ePjpy9MRtISL48P6tX2x2SpSHooW+wjorgRFWroToFFWgpTw4d4ZQjBWSPXcPLhFsuQ/YWUA7KNQwYhbVeFKIk/JWBg+PhhLPNiDJuGPhUEX7t7nSEqZs1HXE5sk3XdH6Z0zHnuK74GtnvADY4206b73/4HrSJy6DIZQJNIV7HZksXGNf0tHpBsRuHwUCafODahV6OQPWr8jkVbwXDWWat/HSvr/UWz23EVa3K5HjK15TsVIYhqCiT1oSqDqNgdZ2+f/cE5cXwdtYiHYT7sn6FIPBnOLSvmzV4SM9nLSbv06dPFKaJKLL7aCgJPWC+aU7B6XL+4YePtEVdqvz6+9/QUCkk8qMh1Il8dffNC57JBycJLnHkUtFMRdIqVxqlIebId4+PMJICFP7MtLx2h7qqxJsVGdK+dmS99ovdCO+oEi6uewbpAvaaKuA5HOtD2Bv4nkWIA6qA+V3d3c0XGOEpmcGfHV5EO0B9ZwpNM9BkHLuZpZlNfQfNbK6SGMNm3tFHpRTE+uCSs7jJzPjd0ZvaiCxTFfEXLHp5+SSF8JOYbpQXSajsGAZdCWItMQ6QdUdfl8uHxWKJQu2d0KBop1RnMzAwXKkz9ePGzWq5Uv9AZiCnXtMckwc6EEUkVvPV9ExaiUnHn374BC6mRtdmDns6QSWmotc8qjG5jJvLcNo5uob44sfuP/zxf/ybf/jbX3787ji5dNPh63G9GxyY7Y7j42ByBqN7DIh+W5eM/fQSx9kEKbUcJvXpZTeXaOr0W2Mp/YRwnk7lkl/RgfvMnu59ob9ZJa1FmZM7ZRCiO+bxD3AjDLlrOcbHlLIMtFwu7ubzVTNb5lEpwm4izBmGFp4iILd8dH443VezJAz1dS/T+WDWYEUMiN2J4Ht/jz5p4h7aE7b9sMF88UN/mKTO++N4303yIuF8VFolHPksEJMZfWGKwrxht/UOdM79tDkxjtE1LDL6RHuZsYx4sWtZ4MgaFd1OADw4RvnjgpCP5MBPMUwStMdVSrHsYsEdc8XPIBk3Tm65fOIOmLNBEg0Yv3OqbXII+uF8BjHVfZ8yjmp2WGBkLvQufhE6rbXiqkPgjKjzQSiRSYZPXeEhu8yTBQKYBokuzVhA9xAegjGjwmUd98E4jNF+ruAZl3bnunLZbY5MLnL4sFufDq/d7vlyeB3sj5PB2Z1FfmLffRw+buPzSr5FGZ6WKXCFD8E56GjSXmnxM1jdFTVCQDQj860CkTKPo4JxZc/ZN/pmR1yYGE9dIhhN3TYF7zFX6AK0nuiBHPOJuiwOnhj9fgis0/t3BcSFGCcT9Hmk0+1GG1DBOgTgNhk6j2CHbpu7wHYfCukG5xPzGKZhdJ74pTVXQ5kz6aZ6glXXKNihiSsyjMrB2LUPRQ9zYTJyAisSjbFByS9HH1+6ICrUwJ0y1GxcH/LmrCPUPXmMANBGXX3wkFLoqCtCzJZwAlFGmN65ZU7O0k8Eag9Iu0itOCVBUTKUMWzRM/VY4Tq2SUAXapiORzVTzJHBn6vPz9FhESP/+wKVC/rzK4CroE5vBaowkJP+auDH098g/ufgirxv4g2Q8VVeOq1R8q+MyTEA1zl+2/i3CMLDcDVHc4Kk8rLXhUr+dJp6KkRjqRgaSY3NQVpcsho/pO+ar3en96c9CqyWXy773Hz2ayYI/jLMjWMHuXgIeFzJY8RhGtyoAF7JCKhlqG5pxBuo02KXpQO5YiY6on1JMtSL0kuV5Xymla3rXKCVqvsWuNSnrs1VK4CqHqirAJl1rMRXUIW1KleoQiQ4vq0hK/3jxHYDM4r+0F6ZQOV49Zqo4w04/ao88JnCChvqLJRXEWjoiehLuOsx2zD6IcqPvlBIPjjgv/iRKZYAo74g6D8P2hsEPY0lUyWzYY7ScIWq2ycoSbIvd60foKc0pGgD9MvrmtZRcxq2g8lqPHtolh8W93/w9OFnj+/uVsv3Hz4Mp9jOwWF8PjAV+n0Fu4rpK02pRtNUEd93JH3SsDNsyMrUYdHke4xVA51PDMXh9AYTKC2swdLBAyH5cTL1MoO/ZxEYnD3BU73smIR8PH7RzvEeqRV/A5drQru4hydXPnvagCxZ9ME/CS5BLAm4AWfwem3FJdHEJN5zgqq+ueIe4JVQVQlqFXAJXOTYqRQgBw+YXnCVTE6LjKoLWaKjaII3cmjFfg2HONKFh7TuQufKVwpq9t8Cl6CfIz0yyAj0HcybquR/9E2vT4FIFejoVc+BqI3uxnh43Oms4woQzuOQ42VCmm+KHOD3D5ihXzebl80Gn7G2bg692XRczRfv3z+tFstm4poO8zidgVSIp+MwCALsvvHzkrbgyWKx4Gq92oMyHGmXYqTv7u649DGwTPBWhdGH+/v7W8xDN+m+PnHezUmwHSYYW5JJVFNMKLR1CnIDqq6r5RhqURc8lKFKIQGnHGj8RBRdoAAVSZDz6eWZ6uSQrsLUBRtVaIKIHTppAoDUkh18p2mqK6roPyRR8YZc0CHRMjgDnInDD/stbvlBjwDloyWCJb8v26sILgU6zzCwd3hXBo0uQilK30whqWALzRJDvbTrRhKsEPmgoVMwH/pBQhcgkpLkU5IGq1NUxGsljaIWebIU/woYunmnnozIsI3PiF45e+X6VZm1A+dzkQSQD/0UsFt52OSWnxWpnhU49KRr+FOS8nSQHOisfMpDeforwHDUBhFQsjIpT10GuS1yHnHQMXSCY+kklIOEtkHLVbjx8vpMLIsOE+vCbZ9aWuNHH6pRonoUq4iks2BgqMGfGyVcIpMcjtVHgPwrfvgPPbILGxxD1hkpzefeAp+KnY4zVWB3dDIT4jBqoRk2IXXcPAYcguAKKrHbHV5fXpEJdZd396jf63rLVIMho1NwAr6CwhE3Ib5AZN6Bh+ekoQGG7rb7bD0wzHBesFsCNEMdUQuZaAzEVz56S78KuM6xClOANL0uzgB0mcECD2VE7GdV4Y9q7KYtHw0j8/HhgTrwED4wsaKltfbBYId79foVTsEA2lKDm5Zip6CQFGWYdJtpg8Sf/araxQlhsYB4ikl2d0ZD6jE0GiUNebQFIFmqUwwoOtFM0oSTDHG4R9oWs8JrQwyfjGLS9NftJ9mrBWaKkQ9tpTAQDEJoBmcZMQqQD8h/ide3o/ynT58Yj9Vr1LjsDGWqp1QnDZ9Px9NmTUCXFVU3iTjqwEzhUv7D8TABbb79Ty8wNBAAtqd3T9DpMMPST/uXc2HXsS1IGdOESYF7Vbd0gUQ0eoYOMWYixwjdENjhrT+gtl5c9T+eCNTpF6eI1ZkDI3nYf3r+uM4COvnNdHzqGA4ov9/a22OrGYCnDjOKiSF6Z9BjOWhzsVhC5vawZQbO6032yAKR0U1aRRq0j7aFJVltdgOH4T/MpBektCgOowGj4/VlrdlU4b1GabjAONhB9wgzclqMZy2d3Hf3sxUB/t//X3//7/74P/zDr3/xm83H/bi7TAenyaXDto1Op9FxMO4wqXQ8S+kjOOY+FMeIogT1lDzjPVhTDz5oAtVeN5hQ3N0AzWTmZ2fyUgKuZF8QRYfbrZMaNc7DvCgVdP6YFgezeeNbhP260xyDj4FazKar6QyLQyjqB3fc9az3opyGA0LoA3jdR+ADRX4oajSZD3zQSVb72t3xFKNLxNThSo32hxPzwZZ54XjcHLYHqJ5czu15smDSXNEcExV+DJJdTFtdx1JumoNyBk6Wp+2M05OM4ZdFBC2D/pUX7ZqOB1pkpJX32pDv5agmPDj7NAi6jSD0rhF1rAcqhLdi/Cx3tJxorbuL6DElGFkjV+BQWjSH7sDy+DuU1n3Bf3Wd65R3dx798KF7bbrj/nRAdTmFNmsaVw8VU+lVXqGjvBAo/jLCwL2nySB39YHunzoXL1B6fiTAz6yCauEG0QI9ylKm22hOl4Of1z254HU6vna71y7PLg2Ph+mgw2NtaHrEEJzDaoSE1DWWOMr2iqbVsZjBbDBxU5TjgEzfkxJD76j1CFsp5lzrhO8eFvQoT66BThtNJT1xg5fsnBowITIluR0aon2N1knm0J09/WDyz3LMAAqnY++ARY+zTSf3EiKXfLwcb8OYwC+rdwMcRTwCGd4R9J463EPa8bXCEqRGgccVmXzLi5/Kgx5nDwt9x4/Izy0r8lsFQs8yplw0P05c4onane2eVozK+Bt2slFmvs8oK4l4uGKWPWEUpIpcBcy9Eu84ixxcDiH3ZBmhH71pIU9sOu06vFyYNnbwAvJ1fvACYlfWmdq54kWlz/iwQLQbm/kvXpTpE78N7NGbxO1U0E7eoE+nwGcXTdWqxLfVfwwiAFFxLKh0Ln4NaAIMVUKBt6iRBMdvG7vl3OgMkuuFSI/Gis6+1V5y19M3QNuVaflrxdIr1ydx0V2X8ZYWNsCvvhs0+qYxVI4fnp3fgacagrygY2gR4tP0oTqhQfQkgjJ/NEdFaw916qUruwr6/PSRFIfiSc8ZSCdBLRUVr62Yabn8+X0B28Hx1u5bAn4UKFDk9OdA0ZNj1S4k2vWcWTrgWaCQVM7bfICaP5pv6S9zCiqz54yOSV/o9qco8pwfpsUNEF/At10WSYD072BIFSiodI4pHz2snJJLnb7FRZqs0pJvgXax0ZrpFOBAesKk3w3ng2Y1mT+2iw+rh58+PL1/eLp/uJsuZudJHlyii0MmQ29wQYVf7Aq26ojHOBxYm/40aRMctMwaM22UZsnJSRNlLf0YJowiiZwrqM+YfNy7imwLLe6v1wIkyASgRCOMQccdI1ia8WcaP8YN7SmviSRxA53HAPRwGiSypI6cWsgRWKxWr2JLbdomr6wL8UYjuniBqo7212kVuEFdrbp1Kk63vvuR1LpKDgmAAlQvJJUDFMLkfIGn0BZ5En8FTvFqmFORAlcjgMwMxTxvbgmf5eIFJuqsPYmeSNIQlGaZrL0BNx4yC+Lpb/GRmW2YpfHOMWTn891y9e79I4VjNlQJmAKKeMDekrEDgPSjSa4P0jsyaJQE8Vv1DrmQgxBJl8TpLd47ZapK5VO+oiYwUJHekIPCcJUOUZ5LZIKNHLSImIRMciCGI7ETBUrHvvvuO1qhQIVMAJde86lsilGdHPDQNHXhp/wvXzTPywDQU81RBqA8RyrSIrElPEdCsJdieqIJsSgPtvg1Ko/+X06n7Qze4hRRl5gKoBZ1wQmpVR7MVLFCVihenn1fqe5eOJkh0z/nxTExVJYhBVHhQICNwjQBgB+gF0X5W6AhAILpGsph1SgJ/7lauw/0R4BwY5+nh/AVKV9AMY41H8NHCgZxTTU91PCrwvI6QLsQbSYVo/OyPRjqFFaQgGy6QNPkQ0wIcQhwie5AMFfhUuWTIJN0hOYDLNVoXSXBkSoHHNGrcQBI021arOrVC4DyIQql9UjdQgKApMpARiWqcCg3r5LlEGBq4CqOnc+8C8iUMGvqGyvccd3oB2iCHGY0UEaYnzv7aInh68sg7Ls3dEfoyRz3d+ta0VG/fMyYOu53G/d6FzPVXqniACZGP6pHPvRzVMOycwqCNQfFUnlj78y8ziNVvoBLVZICiIbq5FiRwlY1n0xKki48HNFeexxlLvFh8Q+7PYOkpAOUilKewlShJBoOkEbZGF/32cOCTedoE5MJwrMWYzbvmiGzNByCwAPDqEjhar3IhrDSqKLQMRMnmg58/PQMxRiHu7s75prdQX2TkkmDwoOZKrQC00iQj96S2RMTg1bKVitBpLlKL4DwqiGDsJXT4gNU0VbNfeRoEgJFHmgZHGBgEiN0hB4JztgEOYStN5vd1t5hoTdZIUKgaMUYTfJJGyJ3b2ZTMtxF/xQT6mRbjR/LRicUIQa57pREaSiDMsIpvB/6aBgPxCiguhQhE/2k/7VNBvPDpHw8IKAXtzS6BYbQloBogHag3yohNeS9x9BDKyiGXabTpI2UdQaQgr2jYHUzzHcRHynzH35X/8EjEZc87jRy1BMTgtndJkwZYSBIECzigHBOR5hK9ysNppdhex7NB5PVdL55fv2bv//7f//zP/64e3nB7xh32+Fx3+0OBN/D7khofznGKTcidpy4cJqvyIHQ9QBvo9JVeCVDjIU1eVxk4EtbxsJsPOOq2TAv/NRPQkO2B0IBX31EiKCMB5OGUTlZrOa1FsNv3uKdNUt0pJnORz64NBv4fuLJoKH/mC66tz37HtktcyAmnEh4yngz+l1AKdKGlMtgwjx8HiW0RW6+IXt78NPpOyxG58OQ56YbtOfxfJzFaN+9REVDaGf0jOGIL5EN/yJUfUq6r/JrwMIgOnr1PZSVIuA0ipstgab0HwlrsxGbTH5eICeaUXVhEZER1Q2SQTNEIqBgoOKI6KupiLCTn8VB69Ib5arKwWcRXIPxkRxOXXPG1vuTAMUwmPtcmpuKXJHB6iM0DSvsiqToIIlgNhKQHgM2eueOG2JwN5VIlRcxiqqkP8vQyPG83xyOu9PusHvZb16Pu5duuyZvcOjGF98PB+um+TYQPxUU1sk9QF0hNiujmg66WOWzZ3RVDwFGugBG6egk7Pcpu5xHx2CjWKJ1aiOHJN08Sx/tWva3YT9zo+14uLjA5EoKg8aFD605egZHXBECLaYgyz4OgM6Xv2gvGMr09OQrOLIo4y6EbMNCFc9dFr260Yna2SaDWXBfz2Q0mKlXMCAbW1wkcsuLo0xCvdUnQ9EGzhAV1CD1cWY1FFHxZH2IyhOmQpwxuOBCFT9wBkmtgXrLAyFqtDIHUt9jnr1SXmTCB0GVxJTTm+iutpAc/qY8FeGYxY0QDAXJoag6njL+zDZfhSlNsKX/6YsyAIK+JW5poZjWQ59OAS1pf/ovXJSJparu9pA0FXP5S7DjcQKrGGc3/Iikcr6CW86NziDpLxS11ZMeFULIKRDV+OJnJsVAci2mXJSUMzzyQpHoEadYBBdlTh1TiosyvsFIo8NRcNLUrEuNP06KccVJB6FnZjAY0N2s+eWn8/ZNugqoj6FMNXZEegSRzJFq/+cXFQrxnxv6/YAalaATbxO/G4/Lz1eoalVeYlNdnpAJQ0JUinwBVf5tK33FH7sEcPpVTkHl1wXmRHOS7rP4I09MBLvW9lrkM6Tlgh5fQGYzJXGsC1UCOkkXtd+Css+fW60STZ2+rVN00AYF3v6qGcoDMUn9qTcEBuPZebQaTR9my3eru5/cP314ePfw+DD3VTLjrrmcJoMT89oI0+9MgOWmGXquOD6DY5R+9SdC79Fy4aCTYJYTF/rNL2Gek7omGHMMIXZfarHnVxe8fFPShRMPrBKWvPIKcphSUGaMe3b2+vY5u+jtr33uhCTAqoSjTY+ZFC4d2YXH6Y5uZfo3AfRdgSRFo58DjpDNqTOkDpYQ71p/mnRVpyecApShcFXhSIGqCJAmU/zGilNKUCBnApeAGwagalUZErDhVowcCJO+N0BOD7gBMFVDgiGtDCurFcxQ3uOp0mkavkE8tHkCF8dwtPXjQQjorJQm3sfa+r5G4gzEqfL7ctRzd79cvXt3W5RRaXXBQzn8YbYtap26EE0iruJSlQGKJ8gFapA+pyQskKecSIgnmZRBMSAcOXJEoGRWqEYCX2Kz2ZBPFToIznj501//+teVSRliOd30PPFEzMBxtVpxChlViwK0RXmqQ2pRAgHqSnwzgGI3kHmpWx0BIUfII/xzPZIgM/4frK5BQQW6AMYqb7wC9jz6RCnaoEWqA2DmCvkgBzit5kiTCby+5B0osSr20w0FLrhwCpIaiQXkW3Hs6g/VaTr9sBjcsF8BcuoIYWbavzglQNKqzmi0x2fzLrdQVx3fnfs+qG6xAHicj685tkdO/QmoK1fQAwuA32DvWrJoownoBMipLlCFU/LrKsW4RCZHkJAJPZS8RcKYFI5kQnPlANSiiqQH8DLLVFTUAOk0BJJ2OoOsKlktVnNFY+VzJJ+mqVJHcmiIS1Wenl2tQAXUEMlwQIdxUnEKqTuY5dUARAY0Tb+NQxhhqnr53yqQwYD3wv1aE4pFBO7jhOfL/nBcPtxDN1Xwl+WtQxuG+M5XJEGbcb9lu3yF8o4hP+GMknQFmhmukA79alUZPX76DMRY2mrAzDCZ8nVaOcUrjpzKTU2vbKk+wzdYy5GSnNZaQ1WnJMVAyJChmeKbnY00ERMJKnIkXcOhclBQSmKQwFDaYytEA4SHGmbvjB4TwNNBGqUXlIcM0lzlSBoLU3MNbXEK2HBkutsfaAZLcefLX0bbzYYeMYQon/lEwYFH3biObqmK3eNISyofGGNMOHK1LtFrq6HMjWupAHiKDwDEUIbMZYAucwoG0GPizr5e19gamTLszDl3m8360/PHw3FPJpQxbRFJ030aApuL1nO/1YVGyKuIoF8KpAv8Rt5wuYxHjU+tzukhuuD8TFgI2wgJUSXVCb9InCV1Osdl2YwclQ+E0EfnfOh5eX52aXs4wNZq7oZYs9yxHhoISVvIu6jKqhasbGdzQivHjG8mhquKAwnSUDYf+BQGPIfVt3ybTR/pBl1wN8xEvUpohAHO2MydbSsI+BK0PBw1kxNT02XYnIftYPI0W80ns3/6p1/8pz/9+X/8Lz9fXw6H5kLATBC9x5HxYSJG0bEbuF+D2nZD0Den0bJWsBGpOFjonlxWxwxBQ56Wvhjuy0Ztmv5Dp2oR+0GfHItEeGM3Fk3a8WzuG2SWqzm/1XK+WsxWbbuYkz3zG0/DkYsshPP0/DyExMOx23Xn1+N+3R2259MBlAxlH43RU1niKEELv4trDfnazmXgAyqo+nG932+Pu00Hg9DswWU6GM2H03mznLfzuW8xnvmmjuxoouuG5DpbmRF9nolkeu8Snvrr6g1MmDDgnTZcbMEHEJA4GVbv6L6+CaJKtMI13I14ZQleZA+XB/gqrr75aW6X6yIL8mRe2OVHpSoskquoB9UxbhoGvEdGxeHkk0PHo88l4ACCwWWD2NXMni6Cj8Z+G3IyxtrrHDCI3XjBEGB4S38ti4g5qw/Q6VYKd8S4UOonimA/igb3KCIRVBtTHktawd5hrQpudpuX3eZ1v3k5bjfn4/bMBNCdRyi8m1t9lsdlLaeASeOzq45V1clJzVAuVAhGeLqpseeKASaodgwQa+QWakojEyrHW2MM49M6kOMT+ASGmGDY2Qndl5f5AN0uS1dY4eN5cOzchzKirNvCosa6OJpTV0L4wQrv5/ecGYav/Os9zCNjB9yjUze52NPJeYzhmbnamPfvchzNxhM/PIXlRHGG4ylKNECrtREwQ1r1UNMVQ1h5a28wJNXXSZZCs4TG0YEWs6ZYZZ2rPCqofm+4dXF5mknP1TjXFbVt0MogdAtUdsC4nKQLTQ9UQrxXykThigJzTWeWRNvMcl0u+ipIZQA7BuWekPMvXpSpmt+CLajvvTbcEl/C57q36ymJblwrXvWpcn4Lns+gCqX1gqRz4ccglx3XBYWaJoRK5/gWbjkpIp1RUek0J+m3DSqGHwMuXRsJaIaiSJohpcfPvXYhn6PvPcoeGUyx22S0xHU7LB4X+kJNt8mIAvxYsCCzlb6djINLl5DrCkVJylurMgtSjc45C6RzPbJKOyiTiNlR3Xs+9I393lDVAjcCvqLkLRSpoaoHikpGQfre50ca0PWFPN6AeL6kNgj6Lnx1KWW/yCnA+nG0ITiThnr+lHJ5zbT8sVimtDdEApL9hv+pK1SCyfeWc4NvCwOV7jPe9OINg78EClior3GD2ykXKx0CDYEwefPBeDVpHxd375b37+4e7+6Y/Bejtrm0E+byw/jiokwWDLNx00nghuEKDonyKa5AL5mIvIBd03Bh5Oh4dkCHBObQRLA5kkWnqMJVJgKsPW5rea5klk/71aIMABL8uOyIdALLK8LG/ar3YMC0R8WvgOmQOaLSOmq97skV6KtTMfcmFevqbJ2ZG/JrNH8NTpdXlpu4ytfqqUWC09IrjgB0WpO2dCUnJVzyKxOgJGWoeGuUI2n4wJHpLkeBnOoOiUpXoq7qiiaOojpQlNQ4J2kBEElhspjznRF1BagHQTPDnxkTJwqux+fM65svN3ucG5qWaThn/Llbrp7ePXg3srcfZ1xvMNOcc7f+QProctu0iJOgdKqAYkBRDivqqtFXtpxIRp5fIL3ZbNANPFtq0V+iOKoQb1MA+e52vqeGNDEI+VwFJzkvLy90v5SqmgAnLVLRVhLjkU9F0iTIpDma4EgOFSl88bFpnE6hMjlKdzTWS4lUb9RSXUcMxkdtyeE/STgEklKycD5uba6iD+AFCYUBsm+dtZmr5pADQAZ1SFCZdF0t1YAGy4WRoZerodnt8yIkp45gBqiSBgXr3bQ0OZIOlB6GbC5Ta4c83DXlMIFsmWbnvoDrXNOTAaD3wWHfYyT6tMHMtYM0aW/7HklelSHG45QExHMVbCSAimkpUx2pTIDT19fX0pl6YoVa5IOhxCQ96VeouCyxfgDySTEK9FIOQ7ySFYRS1DQn/XIwwFWKUaVqcYruldnJdWZrGpLDXEUaDP2YxhhJ+iWXBmXJcB51QiUvCqSBzSztPc/BaX/E6BHpUpS6hCjbw/7T66vUjIeLu9V0NsWvPJ52RO6LeesaquPSqb/X2ayGw630QuglQTOkstEMkuTG1TSZIEIIuzjKlgioTt9mgo3q3jO+qhPHyqwyMJ9icuS6QMAlhAtbif84JV8OvQEIk8hY1KoymzSvLz7chNUjn5bQNi6Thv+UKdtuq3lA1U5nsqYAYE9jUmoRFoQcyQSsWot6kylxP0gZOSDZZPfc3Wo1a6aQQhnEDGbKHHaEfr7iByQlfapDGthIRyNcWgJzJbiEPHwGIfvvsFdVBcIoQ4HKRAPJcSEhIKMOBqTVNGWQH7WKe5v1mi4RUUbKzf3Dw3a7Q6Vc8J37JRKaKNeWKtJJEOTynVqNGu4Oh+l8Qag085slM6rQndrnuN1oSI1XGFz9WoTs8rEGhEu4czVpfvTIZ6xefDpy52iFTrpMMfU5TquDHktRAB4DPWwRlrNdrBacGcFeOsanE2p2O8g6Vcm2Kbz0vTOMid4smEkb04Z5iXGLmiIcRgxH2lKUWRzkJHIvA+IDSPuBU9V83Dw28w93T6Nu8Bd/8Zf/7o//4z/85tfH2fDQDDeD3e689+GIoQ97dSiIYbH99+nCpKCrgjttBlylJ4aURa16aKwohRy0KrIC58WBproy28J8gkAV0w1uZwJG95sQtbaNb35HdK0PejAZzxsTLcE6sR2cy2bVvK8Xm4AEfVPv5rhfn46v58Pmctj71BUzH2GuG/CW6LGhr8tohqn9TpnL4eD7+7fWZULd7xi6THfT4XTlC5Dn84Xrgq4QVKw7yYaJcWb7WuV12c6tGlkLzp0yLrt3z7WLOIeIAoEoEwD7rqMwRKNc6paD5FFa914TR33+Zozyz4U13bDzxffCu//ar/owQLETsAvnxEc7tZ6QETmjZbQ7YEwej7651h1AtQ8Ie8x4yT0ENIOGkRlmHmWHsQvv7k3mvkHHW3yuUA988tMNjhGzE9yFGDtBGuJzG5wv5Dl0hyzK0JoLRyiDihlBqxyd35n2A+x4K8ezAyM7ZXbnw254Og67A4EE85+7oqBFDqNIjFRkrrYg6FpbyFIFJ4UcVqHb9AKiHMJ6lOeaOeSlPJBmGeODF0YrMtRFB0VC4Cm7YIIBqusQWV2yL7h5nrns5WqRC7MKHp/QNRTtCGcS5BVXkGwWgrAsdlZ9drnKl6ViNXyn8gXP/nwan84Y8tGlmcN0DPgYVL7VGGV3vQ8G+F0ktJW5M56rs1SMtr1AzpAv2Gf66yN+lNOlcCS6PgQ14JeJzI9YFue5qLrYiOnwrGSQEXa2sZD2KTS6ChNO7qgCOLoIXO821s5oNVQXjY7mS6WU2YY5/vHlxfx1pRhWBu0Nf2SE4TQHQnHk/sWLMv8MOFjeJG6ngjrRwy07BdSN/tShmMS31X8M7N/vDem+RqHgLepKf9vYLedGZ5CoCPnj4S0FykOniAtf/BgiHLXctx/5ai2KykDQZCvJGDA9LOyCXcNmiV+VdowPfXhP80Qpq0eBCj9H2/d/cPPXca9Z/ALMvTLtbRq4IrWbjnSx9osyoS0J8VWbNkZOX/n3A/C/bb0SwD+Hx6brD/8rC8h82uORKdKYrr/p2ueKgUrcrkrQlwUKOP0qp6Ay4YnHYknyQel/TswQdY9dL6Uv0reYRNW71b4l0IRvM0lU3crhWJC0Bd72ovSz4Nai+ZW4EgNcqwa0v4JVulhvrNlluLpMcEcel/fv7x+f7u+Xq2Wzagft5DQZHJivRxhYrLc3JDFjOHTaliABMrsiFo9q+OdMPUu13N5SPkbNHBuFVOysizKk8FZCecqmenz0ovOULS2Abne8W5Ck1LXXRG5MGeWTZRbTPGM9z949ZuZ2XolLByqgkFTaKbl47vTqHFU4gWKxeLJFQAxftgvEdPdoSVQBLyRhreSTQXcA0kGgYhRwiQqm4tiFfgMDMqoYR/BQjMwg1mgA9bdOaaX4Q+E6rUtVF/xapF5cmRfsl+c4KxSlorg4TyuZ8xEJfyHD+6gGpbkfS4+zKDPwRpMvK/CWHvOYwWPXrRZLtCc+tPbDyScsCuJYwciI+fz+/o7LRSRAomimca6Tw6mkpuO0jgMLkQQnuNzk0DCRCfm4iJQsADkxOZmkCY5AtcjnsYkKKoYHPzmgtY8hhvKrvB2W/KKhWMHVIqMCJ5ojTes0Ry06QiuFBHkBJKAKoBblwUC6LlX+fr+DC3AdTwpha/khR6UKc8TpjxJFg+5XZg0Y6KiROOkjR2dIj7EWCSaMGCpEyKCp1sTHNaiF/hAcsaZTKBf/Y/t71eJ4A9rxQhClsKoIFOLMFr1mMhyAy9DlhtqhQKs0h8sPXYyV1BAKoepU0r+pdznE1S4GJiW5ii9KAU6VPl6WvOi3V1DSFrKxgjSZlFc9MmoqzTHNpuK1rdf1+tPLM3pA5fsH7NvKe77zFiUEO7zD/03O3JujzXS1XEybxndi2iF0XzPFgKl4GBo4Ele4CgAdCfYghoYAEqUApCkGkCYHqEsoJyI3+oKjYO7dWvpOYK9PDrcRv36kW8R1zHEq+accKaBa6KRioBjMCYaMgvC3YdD+cHrZvn58fSFGcLuLL85A7xCr/sqsmbon3Xe4nPX7UWNdi/JL5CfACSqHuuVEOwkCyJCaKIadpLka1BEZfaxLpINDVnCsLsM31xqgWV5Yjh+kQcxquaSQj58cj3R8MZ9DxPc//ADqeV7MBE6VKqMeYMCWfKEKWTAwaQL8Xb7WpMUJWZAtEWg5YsqKEkYJvTST8vl4UNFs9fQiV1y9BT/NlUZVpwDCUeYQmGKV44molcq+b4gOXS7TSdNOZ3RNkrZExEfZzrUsKhWdpGs8AtAI8psaG9O7OdRNZ1ylGJfgGJ2FKhIAiefn5++///7Tp0/r9RrWwQEoBoMagmzoPILzvrT2nC6hMbQON1BpjOssCAkzNUFOAVS1ddIEH7utqy0gIaLhSrNaUJ8BNGmoTaxECDUEyevLi8Ow2o3xg1N5gSsDGQ76EhDYBrUuk+92Hz/+ADH0DhtpWCQoDoxHDE9miMxELtOQhGvj0Xy5WCyXtM0VpCTbmH1kKDoDd+CPXwRM+DwlbGQawtxEP0cKbzo7+Epj/QBaiS1yyMASqPU6IxumkyWMCdC258NiMX2aLt8vHx7nd8/ff/xPf/Inf/Jf/nwz6vbTy+Zy3BJJD5gXZJmj3o+b4dMjfvJI0jzUywK45youJBMXMlorVMxtp7LDNFwDRoJGarg31yU0Rw0nCnoajGHUZdgMJ81Ieht0WKI5uEI2dk9Bw3TADyaefLWGy0WHM4Npu9u/5DW9r5dufTltLqcD8zNO0uRSk8ei3q8KmsGo8aPdo2G9e2Z/3B12W1dkjtsLkrsMpgS1g+mqaWfTxXSWjZ2uxWRBh9Fun/SUwoIstTEORviU9E6RVr53zeTbzt21Jx8gIu7HLSu7b3ie0uBBL+OsZHULNOO4ZeqKT9VcXIVxrYPhfvZrUQZKqBth08idSxjHWCVfllfmMd7bJS93PvsOF4wfrceZc2MQKuu2MGYuV2SW83bRtks0fjJ1zWvaL8qg1e4nQmq1yoYYaQbtRGSMMBdlMDPulHFFBlUBcxYlLIiUYYiDzU9XUshNF1vKdvuDC2c7R75u1JEq9DmCcU7zBSvafYw781CsFGlbD1tj+HvO45bRVyyenHKJz6YdPAgWdmrvFNMIwUE5cpKfaBwqg/GkNH1B9WIDYcpJYFBh6rzpBsXZheS3zX0jEaqo+5H1GcZ1vz0l5lLZ1dt2TMd1MXLACLjnQI3qThhFzIkPanWN91DGmGYXZUbj2ZhfYyMi9JEtV1IwCnRDrcLE0RGPsfJIALL5e764JK6i1dKLzy7J8otuK2OsplgkAbvCB6ZNTI72x8kikZDvBSKhTjr9yQn/AnhXe/K5yBWNFfzOkaGadP/HoavSckJl6AVnf00ZyXh+DhHz4Ne/cFGmjPW3oPWMEgC3xDfwue6tSAq/qdu7eT2S346qh8L4tlglf5RM82TOFXkySQuVzvEt3HJSRDrDTwRclYLSjCtnXJr77dC3kyqg4phRbE5PgzpEjoOB60nDFA1yFmic4iJ+iw/Ls0eYfW3z/G8uBdFR8VYDofAGdVr5N6Cm2kAXC2g4kwTgYK6Eg1mlqsrk5O/vDal2a/pbGr4CCtgqA+baEBVIlzmGDYXBdPptqW/7FahE5XyG4tg3l6zwbWHFFX4krbsjgqobMnq2KB4vYAGK/EAliuBb5lfw1dVKcKS/t3RBn64G3/Si9LPwfAGWTqErVPrtEaChcFO6m/PobtjcTRcf7p7ePT49PTwu71bNvB1Om0znmFHNPfMPCjr1cV90zmdYwBMcAdfc/ZOj9l0LlpTOxmBw5JAwDOWGDMYDTeOoSSyaTw8B2ojEr3qndcOg49RyFGO8fEteW6c6QzHfFjACwVWIp8EUn2dinXwpnyqSJIpKggq44WEoepoRWACLyU8hA1ANdZrmUmEAoOotUMyS+KxvFn2qVlWsKOKWGRyhj9FOT+J4cryVB3K9H6p1euX6GwxXoHplcqRw1QKpvLvm8z94PM2ajL2DeK9Vo8QGBA2CW3aREi6m05ufTT8xxUENrhUO1t695E7nZDF/LeeLh8c7Aoa4aSibJqxwgoseVoKZ/P7+Lp5p31koKdo4ZZaGJOghHVoMYDzPG0ArWKIilzglUSWND3LjvWIeOmTEmV0zLy8vFKi6d3d3pUs0AQbK18JNFYMPlCEfYkiTySXqkiCTkiAnkWB2Sq+qawDYKAOkaYFMuxc6gZ1b5RVxIuxeRrAW1qGrZOrEp2k0g1GCJawyYAbSe4FM6AEtR4BTQr7NZrPzwRWEbKcAyF4sfOWtjaoGEpOEVUzE0sp01cnyFOAI5beSnFY+abpqJidcTcValNlkRxIEk4+fRnnKiTPqTJUCr0be/C+0kJGlzlI6DCjFBS7p5l1VHV4UBsuk44gAIEytzMJW6SpDmmIIqPgJkQQCsGiTVwgh8WVeyEoB0nAP+inD6T1KeXeHlAkJDfjyMaxyI0AIcopt89EuWiQHJhZJnDoErgDV8iRjnGORBJAAwKO3l6t1qfKpiGqEx87CxFhcwkvCxcSs0T/L0UH+UAgMWKPuTIzK7MMYhjZN6GhoaOY9ycNubwRE3mI+X81bOrDf7eazJgvU6glxXuJkhUvjGZ290srKWOCaJGgZVpBPTp1Ch0W+BArACvrFpeo7VJFmxCKyWoOjWPohEgBZwKsCTuE/Db1u/IjSLG9xpiQ4SZBDXbuZRDUBiOoymLcOfBrSb5ExUcGUp1Hyl6sVQqWw6/R5ezpQPQI56ahVs16vyUQx0BDyi2BOx0NFbEkXFByPNp+9LWjunNL5wBwctiOjESamNBubQHOULfyUp1idomnFVV9kTxjoqpckAUUPVymJZpImsbu+UBwyyrLWoHG2gz9XK0GM5FQtdYTBhhjQM58voHCGGqCfJZ3czq0m9mvfy3M5dfRjMV9M20XHpKoRVy1L1mGkLzKFfrh2a9d9g0CeL3IyUFN9ythPyPvFpWcypgaZftg+4jhRoY9my0qcB0boeSMSsywkwU2XRl1TxDK67mOVKD/hqUs0WQyCLSD0U9+HvUTABLSF8aPCjenKbKbNJ+jzQAjkMo1r5aX28CD0eCd80I4eH+4+LB8fpsvJYfC3f/23f/zzn//9L395mo1fB8eXbrcb7HMryhU9Oum7PwjmvSU/dO0qUnMEESv3i+bexEAzdW74GWAOMWwRsVy14651OlvBCqRgbJ/JGQb6alGCRNzwyTBsQB/SZ3qGdoz0dmpFxg0irlUwA11cHd95s2Szcx/ra3dcd6f14LAbdkci4XFHIO8b95qxS85uRmiIpQlgJ0w4aLSLCszp+f4xoTgqP7n4GeH5BEb6YldXZKA4AbNvH/aRnIRCLgC4tGJ3oxfj9AXC6N3AyJ8R0S+IoKfhO+4ZEo0SDcFpgBQRU1O+EYhgBdFiB5LaDCrwuZRNsRNNa+jMYfpFmD4a0v9kHKW8lnUX32lCm93h5Keo3bXBRZuRSGYmdI0xvmrnfte8XbTTiWPAHUmMSteeELGLMi6Vozquf0O3Oixp2ihGGo2dzqc9TLyc4PYJG40yuDhLl5T8CEZl8wiR1XFzcDvGCW779v7jkCp+1/mUl61omJF4Fj2ReOwBU0DGZH5u2OJHURkm5xzUCFCr6zJI1rSQ+BDBWhAFhAoEjTG4lna/EkeqaSdrUsqkDqu8kXlCQPBPr52QlBHjs2/62C7KMJyY8CEPr1u2cJ3RlRWghI51TENwiQGOEFyl8rm/iXp1mbrgOPWjHKPZBEY3LQNnNHHXjMs+bq/SItLZqEgiLNpBSdAOFMPBRi+SVNqaPa7QPcdbQlzUMEPeAadeoaJZ0KHL0Ru34aFF3UAPJs9YOQpzq0wL6STrbIl92PXzLQ0pVQSuNGNtHPLqG2aNpug2uitd2gIaZSRAjaZay3/NNPUvXpQBe//3x6DH+mMJAbKucMtOAfnan4a9JpLzRfUfh6+LVRomfQsOGcqnLMX4e6tYf/qTN3DLSUnpDJKezqpNUwjDlCUy1IL+LVQB6pLuq+XUBtQfMDuliYkfKmAZf0rSuwXkoswOmKQt6s430nUenGpn5uUgQutdmFZbaOnLn619Tvtzud7bcSSpIyLHEolSeKxgdcQpWRtbYHf+JXALbj9zLInfgcdWM/xu5xx6fsqcKx5orYtysM8ErJ4qb499dY5fXr1Bsr/IKXCK5WoKaMUyd/ineO4F/3JS5+WgeP0KdXqbfTlW4luagUpz5GrlfAXVDo0m7VEafhQqn2MYVck3R7HRI06LEszKdDB+GC+eZqv394/v7h9Wy9WkneEvHMeDdbfzFXEyw1nXp5Jj+gjC1KkvwMnzetTJ0Igl9M+iDDOo1o6cQVabJdBnE3RWTAZbJgvrqpFXhogpzjenlbgBOQBqPHPaG3g7ShdpTHPu7WaOiXm9UlKoYl3foJGZtJJVcZolXWgdAGndlQfmKQbl9VLwWP4rwCeu4BzHgyOnZFZhnb+EauQ4+13BWlZNG8HgSaCa4FjtFjE5ZdKDNvPr6i3BJHRLU0VXMT4gs3VpABUd6uqPLKYRMjM9UyVXgdzHxieeTnJDMHw1NJgScnf4uyg7PXGbfvxwnSAms9Nx2c4fHlyUQZiaE+i0fr9iogOZQBSHQ6Rjgx+n9QSBRbPUZhGEjtdV8oHdZsOREA5HHKjlGI5kUpKcCqKq17AO9hMGwI0sWOyoCJAPQkIFEnGO+y0PYKDY8/MzaSJzypADUKzaAjMAPXJwMFislhzVrsScpCGjRF8doTBIigBwcmT2v6TLesS5bYOz1+ThJmMLwy5dbxhrMYLurHkYPmbVAEoAMAM0Ua1ISp6LSRmpheO0VZBQzm0ylAlThaoIePfoapooTEkI5ggq8snkUlFeZXReqFtNBwkeC0eigKJM7FSIjyJElyhcqCQol1HilIrErdlH6d6MvEIRK47E86HX1UZZlFMEyhFuc6SkqALWDfG3HpGGjbDGKhkdSNP4MMApsShdpi76UysySNkY250V/dMlSALioZLTwk95W7mKWGpjtgsnxapfnNI4+WTaXqCu6rTRxYSRmiUwQ/O0gSmIJV23RxzBTa0xQwYcHvJggMMNRD72ImGggKqRjy9AiOZ6TByyJ16Fybq5MANEsIiC3YlOjOK02hFF5DsLgsNtKVBrVtqF/1KD31mJ2AjykbhFIqbiRnWfo2WuHaCn5KRxwg5Xhu1L8Cv7jMdiEdIE6ntDIPfS1Pf+UKVYCsDtGrwAp4WKIwxBYNW6kRvAnMMJFVEAnw9yYQW7JEn5LgaooKGgRxJsVCUBEyhAMdSGUxRjv9vTCpaUqYsydE9BMMyNGrQM6AuqslmvaQ50fgE2AH76aONhLAkQks/pzWRNGx/DqXUluIFCkkkx6trWlZkkyATCrj0q0UaTjU6ptduuaX79ihbRE8RHc6T9cLKLjETVqooII1mmYhhON6Uh94VpHubPpjOmii0RmfwwFIw4rlvSyMJiq7vRHmdN60Kgmx9iM9G71+eXl5dnOoKNlAOYGwajCzeWQakJHx0EOACqO5Gz4V+wnmEl48rgF/b6kI2bx2GBrZRpDQegBIsJPvdeMGoiCEiFV8w9i9WKXvthIiYR4kd5Lr2HDPaa6wmJKS57x4Pl0+LDu/dP7d30PHz59Q9//vM//89/8Rfb7vQyOL52+62fwfaJB+oQnzIrnmCMjw0SQzazMe5SmfDG/RWwCSPP+DI8pBMuoxBjQjR/A5Av0DRDS6ZhYxgdxvUwTOq6y+4yPBqJ0i3GT9ZlsnlCfokWqmGfoaQqfdy5mrLbHPhtNvv17vB6OKzPp8252w5Ou+HpPIZHEuS3lpvRCjJ9WmTqnpduPOpGw4MxPYKgeT/4Rzw/GQ6YHudoKhEzVLgzAktICOpehCzKuDpQnoSjkHHNFe0hrpM3uXziXTEzgfnaYLifyYwe6wnCe6rFtKGFbojgnPrgRAX9KTKV3+DeseQCQVZB4A15CDKbZU5ZlHFpJs9S80Nf0KqsNaQtt+fgsWSHjgrr/GRYnU1X7ov03cnMDS4GztpmvPB9xmgfAyyLDhKm9c0ChHG3q1G0ojKhWH74DXL0OXGDaJYsA7LzZIrpU2JugybqOrt0MIbW3RHZGvVDM1hcjvE1zHuIxtDCdvTbOqgMmjOYwmznGJ3cLAcwklFp9UdaYJE3DvFU0SYG2NE3Gl+0Qf4gk7gOihhh7lfpLu4U4l89b+XLY3BVzXG93i4wOEoTQQ8X3VlCq4o8T+u5pUV/TlOg4CEJzYJL2iJ4xQxkcHkZxrOU10rbl8x0J0yseuWLiuime90apie3grlNhtGUpRnfV13TXZSdQWArsIaOB3ONLe2CHbu4Ycp2HFFe0fBTMLGKdKhRzpJIie5lfQiSVPYMtqhJPq4UPxxm6E/lthxOrm8RT/wiw22VBvrooIYxjThUSUCi1yIrx7k/z3PMFetKkrPT/9RFGSDE9Me3CUFG9HDLToEqBVlZucOLCLuuV38r2F24T0+pnOL+VwT6GJxc83pIeS72ZTy54q8/b8r2IPIUdUmLttIMEDr7Cl9yxKyq8i2glxTmku32PXdi8SSqg1yjJJg3AkguuAiS0Nf7GMzDeldBhexEZpdinRSzuIPIImZanxwwV7OCyOxHWpdv1sz+BItmMVM09E/t8Y+gyQsxnKr5kiqQmb+/N4T6GNIvEq6oivKbXwRQwClJC0MPQ87qVVu48lyO+KcGxrX8V8cbWIks8OTo3xyR1DW/zzHNuJYj/aorCYPIHrh8pSEsgqcp0I+vt+2SvkGfFSiaSdwu3Y7FqGQLt0vVbhHrX5s2o6CSt+NXv4JK6ANpGNRxckhg9NvL6EOzepwtH/0O5503/cajw/CyvxyOKCmjVDvEdKI5hCfUc0bouaapwjsoITk7BJytnB+Rn9d1orWAFPSarYfbEz8XIHrS1lKZBR3eK4RwgTRTBYkUsbmCkhEEEnVhy0HoNhntbIxu5p+ihdPKo/hbJJJpPr5JGc3w2R5LravqHWbZ0VSKIbXOM1YJXoCEMxpeB+COddwsJzZ7BDGE7DhO8J80+bejdUh4D4lqBNcH37HGfCrJumvyBBxMd+ZkbR8pMP1doToCFNnkFFWVI8geOUmXIADXziEfU0I+1ylH+Sqj05ilMty2SeOXRxEePmFt5OVMn27kt1H1A1080e/CXT0fj4t5iwrNiAoY52KHAlvUSyXErSAwSshUx7Q+dzvCFE0IL/TTaIgmDrs91C/nvm5Pj/OAu0l0NCRmq9igFkpwmeRw/7Fh4pluu13LTZe/fIErXSGs4pywilMCBXK4hKdO+GF/Eh9WWL7JC0eenp44UoZ80FKm7t7XKahI3OWD3IYX2RFTSMAAwHOaoCQRFwAq0kBvS/NuWrJuvYB60oJODiUiDL8Rvt1tvX0NVZBHQyVTainGQGGuppHbJZaoWoSGIPJFwqSRl+NeVwUK1XwuKuyg8nJWFgCCXjUpUHQFFU5M9Ly/4ujWGdLuOUbUV1jBoNaZ9AYa3KEWJTkWZhHVqlyo4ZIDxhnNa1Bd5QFHWcwU0M5mtptFtApoofD5+RnO4C9RhXzJq2gt8qoWCwNpgDRsJIurIKkqYk9/kSSNko84jH/U/sk8ewoYwpvtluGolYzUKEbhUo9EX8Z7tO4wiVWnDEd7keYQnEKKRAAukWN1O+1NVEoi2SpPXTiTQ1Eew0sOQcLCMIqgKE9SGSrrVw79brpzFfgzqKmBsUCNtEzege39bMpDLUN4u98z/BjXFNZcGZ74sQ/9EBAyWkVDuIdkMMIDgnr8FPKl1G65Kx5nGcy2qx7hrNj/ol+ir2anNDb0E1SOURjSMBAgEak6eCkJfxinyHSxWDw8PMAc1AlBwCkUlgSjh+NysYA6csjHNJKpUruJ48SgCnGqpmGXb4f1i63IEz2hPBWRH21BnPF89p5AgEoQPeEUQGTgoSMUAG3ZhMfHx5fnV6iistFL1pLohct2sWbwlip0AQtDc3DwksEOeVxaLbFkbk2g8N1qBZsgEx2DPJqANhCPB+dsMBy572O3Y4SUbXStwoDdRiGM4mHUK8hbH65okRcDETVwQWa9Zmi0ea8WNLSL+erhHn4+Pj4RhdHHBGKuX9ApJExfIHvqK4ncqTfHfLcLeLjJG7kQGj+6YJXsBoJ4OTOSfncgMLeBL68BdcHvuNdKdIfddvPy/AlTDIPRZASGuOEYXLa/LmR3J2cOSDpnK4GKhXb5pTFGje8hnoJIxch7c+k+kXOk61oYmkCM6uTEYM+ClPzM82IGpTEp04UrO/JnOGFIOKnud/vtFnb7ER50E61Ni0bl7Xx5f/f+4d1q3J4P3a9+8as/+dM//bt/+L8G7eTT4XV92pwmg2bGCDgzEyGsZjE5EVhP3bPTYsbb2bL1mAd8NPrZYudWDrTArRYupaCs+eiLg1s7QONjwnJXC05us3S9wIdfdu622J3GBPZE7Og9VZCXWFwPoG/qgQMUV10hMBQOl/3OTReIbbM5bHdHjOP6dNicDrtBd/DjRL4QhNYwOrPZZD5pHtrZwq9iN81g0lwmE3iRFRlGrH+xzbp6ND104QlFGPk6mtmgGTM4MADEzJopJmsVveIFHQrtINZCewgugt0RbeL1gfHoRpW1XwU77k908+CNCgId2HLuFlgI39YKTwZERHnqRlumtwPxdDfLyVoXUft+B8Ikomk5ge5ppJye/I/eaB7NVR+9qQZwzNIMakdcDhOJn8eDBUOznd0t2lXbLueIr5lP3amxaGZuVIH1Q7oOOmwrosOA2M8siAGuANleOYKeHewo44z5DQa656WhK5hAeMQ8So/sl3LnzzCPOA06Rwi67voDDiD6AW9pGvcFsbuWy2DHYhuMOLlkUcZGi9mJI+2h5pyu+rSND0bhujNAj65CyEUtuj9KaT0PnZ/WQhAaR2vqfcEtVcAFJqd4marR6wwB+DFNoI0uxaEVjExX09AKmeNM5d19RXN26aS2CIAT8YDMloeXg68KvvjsUnO54GJOBr6gCGeJibuZzLCjDO0R/Jfb2gVMBtihgp66ZgDOeCN6kfZbHriPgA4eErkZoigjjq7qVlDtsHNXUVbzQs/AFxFdhh59M1HRp/WSFyqq3iiqsvPnZ8sxZA5GZe7YVb9sXOPvUIYEW+fA0WlJ8Sus3q2yG8rKo7XN4bIypcbXP4vlV6fXbsJUkF6vffGzaX7V0rW9NKPGgVDibhD2VEkTKU9C9khf/WBVmN2fQkCI/gzDAWPwDH6xd3YKKwwimePxahNQV08CcEvzgXT51fX8LKGP8eUPIsAleZYVqQhE1RMgRk7CtvSwDyM9qgtOGfzAxTWy+VM/+uUYClYNi4PJTqIqUMtQdV3Y8UlmxiyllGn03GY5BqVWHKKgIvzSQgn64xIHfonLgTOx2AGdKDHQfnhjVVXVOjQCRtWMZuvFTJTQHGMp7ET6Jkrx/yjY01AooT2pZjqiTUaqabx+sSS/9ScbU5ex7HDW2JDBKbTlEqjtID8aEKrdAtqrI5CLoOxBvnFM60qujpQOxls+aY0mV87ncQa4P6UfLADOpSfqr41bUgXT1Af6YldKbjk3wgAyr6ciSFrJxhvmXNmE4/3RKhHnDcQAYilM5WBKj0wzsWHnwaWa5MZCTVj8OEW8IHPPKj7PcNKOpotR83Bp72eru7v75epuMp8OZ5hctwojBss7QV7qnqmr7dFAjbVy0qu2lXApk4OLzYBt0rKMGrhwrziZuGzdPjrHefsW2bgAr3wg0EkDtKke0xsugAi45dRppQEK1EAv748YxmV2allQTYqzCGZtMPZbPcMdh0V4ThQhU1rFA12SHLWCQE6tABPSY42EQ1mQG0gAXzn4O204/XZW5AcuZ7jcA5MhOtZckydOgcnH13RGdDHmSHB4OOz8WqMPdjMrup5PKTckO3uSY3wCbc5Vo0utNbxliP1LhCNGfZU+qKaM7ZYDfXTLLB681Pi5WGdiyQ8eLI8ilG++gBlZ45HgH6g/gzOzJh4M3ju9dCwPhkQP4PHu427tXtOBr0e9u1sgTPhq05czjjMuKd2C9uW8BYnOMT3FLyLKahew+bg7cMQH2m53WOynd++xWlS5X97R8m69XeSTKE0cAICuEFvPl+3hyEzMPI/jgVrpmvvMymiM4wfvCDPgyGa9QROILuhkdZw0ob6OMuZI0fvdmY+fPr5//x4m4B7f3d3Bwx9++IG4q9K0ToJTEoD3JpNJbFNHLt0CbzkZft4KIAuC4Wg8kUnYmSMCvFlFJFw/lejU+X7M7Q5OcYl6EYpPOeGkMVrw1GAsaBAprHh8enI6gDngdTQZr/i0Qju3j/ECDXfqLk6cS6i90QlAIaDO5y0YxKJ0kLSRZwWchz1KUrEoCr/OxiWiOHcuSLT6Bp9FhTqhh0M3idiTxL1g6Oce4k96AS0OEEedErWiBBR+rnGFLi6XS0p6+zJLLSBp83INyLtbLG3lcjHwHk+gAckyUkkT3DBSUAOQInHGJr36xS9/+fzp+d3Tu8V8sdvv6FT1FK+KqnASW0fiZf0KfoI5DQrxvEukJwyKw9ZPI+ktawMMBRn49IlWPIW2GnegBYqZdIdMEALQT768Tkf2uw2mCQqRhatoaqN4AK4iXTkGj8I6ruIsKjUyVViCGUCPiPbJMJrzZbGiwkCfDofRcTAlIhi53eNlvX3dbC/0ZzGfzNv9+aw0LwbnFMdLxfLEcZIYXSGG/8B12GneaFNkMXrKUGLWaM5e0HmnpFJoEUS87vug2H6/I3M+b1G+9esLeOfLBRMMwZwP4ThyXbBAB1ARhiWkzOatFm44fPfuXa0yIFNGMVJ2nWI0YtiibzC5eAhVsBcKyK+hhJhcDc+owbajcO20dY37cEL/iL7hkOPufLnLmiwKAEI07fHxETwMeVTu3/ybf4PKffz4kYbQRq4in3a+CJ+PzKCIoZnmVStz7ZIDZDiCwtfnl8N+D8GL5ZKOwCj+Y625St3dxp0sxICMllnjh94Q5Xq93hNDHw7QSkvwk87O2/bh4Wk2mfqxmN1hu9mih2gLNv83v/nu48cf9octEwS98WtxU1eKt3umj70CuGTZt/G5Fljqm1mXKwb8dNZiEjD3mBUfmND4XI7743K+pMxisaT8Zrt9XW+ZpZt5y2w6JUaKTUMKRx/4GrSzaaK2E2Q2TWbK84HIjGkBXOuXH44Y9uPu4w+/Wb8+o42z7PyaEW5NFSJoZGDgYBeOqpuvGPblIG6AodjIDzRryjBQ43GeMcHvdWUNfjLYMAgMFXS/XJrdZr2Dg/sdI1UPQ128HPBJZmMiT8a+/jGGgSnHp5x2P7z+5jzcd2OMwpGgnlYWS1euVpOHGXUuk++//+G//Nf/+ld/91cvh5dufDx0mwv1L3vmZSdlGTzcMdnOBpcJNmrcNt6uWPKbzlaT6Zzo8jwa45sfoQVdRu98uAFnq2Pi0rVmjOAnDUZihRaf53A6cRll+3Jav1y2/A7TwbEZDBp8NEw4rRpcMv8RStarZoaXSXcaIsn9DsU47lyUOe22fgV/fTxswQfrRwOcCRxZ+Rw/dd5OZm0zG4yfxov20rTDth3NcPSMVJn/dW4HOH5wGQcA6S+adumu6dEdgfNpODpcIKhG/ImJ2LcD+5wO8bamf5SIXLcKwhDpoDkOJrvzeHPqXg9HprPDcdft1+fDy2C/I0IfdpNmMJ0M0DZcUOaz2WU0ZZo7Xkau5uDQ5gEl31nnFhiYoED9ub6EeUyWAXVMk+MaTmWAA1xCS3zhLCjdTaUTp4aAF+1t59PFjGE4W00nq3b6MJ/dzaZ3DF5mmcFoMZk1A1fWxn45IoskLoUzmLP4i8GzLTutRRycUbnr+pjrMrjLMALRn2EpAsTUOit4y93fYLyjR25sNAZz8dspgxlxuMCuYF0YFlrg4dTH8Z03fHcP1U1ij+NJ81O5YYlOnctTqCdKdaT/2ZZ+HuhK55UwUCSvpBPL6/acwxCHUrc4ZKKGnRupsKH8sPqoguadkYYu0O4QczBmUsJEaaVGqI2LVuGMO6iGWJxxw2A+UzwrMlmUcYxyHA4O2A3mJX5M+3RmktcNNGMXMl3ZnLTjSevTUe5qs8dOLCojSffLaMxVe00Do0ouImq5TwveFvAtvc6nnDjGam9Ph781NQBipkRHjSExG0OmbkYH86C2DD7pv2DYfN8BZub/zdyfKEmSK+mVsO/mWyy5VDUvh0OZ//0fqIUcckh2912rKpeI8H37z/nU3MIzMus2e2RESE1PBAxQKBQKhQIKg5m5R3r0s8jbU2+LnjOaR4O9i0xK56dZZzT10QhMq4fD4JV6nQudPp18cqyIlFgMczVN8Ff+XCK+nodS//MA+Tb2O6DQrmEbcTH/Fr5BaP+mYLkA8urfgiDYm+bfQLoYQZCKvGmOrcMOWCG/4JZQqv20uI6cfQ9m/hhSrnAknYgJJn/LTlsF/8Gp+gs5qUas2nRp5RdlpxHBCm30yoVfFtzuy7AerhI0gUs9wyBrZFS7qrT9qz0oWrk2hoGy3yl48VEmeABFHbmyJHkLmcQSSrWvnTBqjtzA8idyuuAVTJbkD8Axd+XkFsIycJslmTaain//dwW4ujafIaENTmaQwm+qtlk3IMZ3kIEjvAkh3upJpTiPKn34Sye+/q5l6k8HXlriKocrpVeQYKC9vsJtSodQja2ULhSuYn5NCXSX9YewItmRCbVcZ+wIzidK0mWBttHVwmB2Hr6bLO6ni7t7HOH5eMasjcAsxbRIKcrq8UU6rapgnULP/xr8lm0WiMSdEpNScQBasWdOlYXp/AJl/gSIt5gpBdA0oLI6qKwOSAGHP0wkFPD+gtOEs4n8gu+k5K6D9dp0GEpDFKili0JANuAf9GpNasAAC+4IkKrn6aO0rNMzgOSfkow+8RErSqPeqN4WS+shFhzrqhTmQkAHnMXTASdiP0CGtl15+V9nVj+TfEL3eo6AR2+cR5hV7MlwGShWAfPbJphrZeECudjEIIdjeeLnGptJHtrE5NRs/jWTKbMhTZEXZtJBz7u9rt1dDCNi2ojLYCkK7w8szMCcz3wGZOJreZlZs8PIUGddkoMMeGuQhx/mcipj4lLgufeLlFl249XgBc2nM28c5ovXdBQiyMQv134yccB8rPfONE0WifAOj4pqt5P/y3mzWWcV5aGYOgVjKRvig04AfksVtFTuQuNfkfLyok+OS0YWQFugR106OcEHiCAieAONkFybcQUuq40AmJVYRUihOHWRAkHcOaDNDdBl4iBJ1hhIL/jVj4QgU4riXHZlixTA8JJOfkUOTsBBYaCp5mfYQcy1Vn84nbmLVAARMCFSbiqA0PSCUlfllmpBKnW6VqNt+PC4QySKifLQXv7Vn5hPSsEOxYspMIlQ/IL5SUtdK1IAgmk7OCCACg6MwY97LhE+udDRAQ6gjUWq+Kci0OiREpdEkgsmIQrz26+/4n7TofixutPZ3AHAKOT1ev2nv/wZcL8JBcuzHnDI2IPg/oBPgW+8p7es9KbjWjq5jDhbfSg+QYCl0rGOMUCnKQcfVPV4qpVbEYBc4oQhRb/TfCmTEzOM0Dz7AZZj9NUSOOJGLPMRPDpBrawv3XZy0wIjMmwQZs93FrAOcFl/8a2fswUNoIQ+I8KnT+i1vLdCW0q6nVgtolvlEz7sa2jJjLzwj7JiROA0jQjSAJ8xHmYFkKtpBaAR0ncO9hzKIOTS4xhZAU39XtDUfTef0NnOmqkLXnhBFFQTM4J5sOoovC1Oc7lAeWz35QIRjBdUW4H7PFo7QKo6WK1zLiS+e/fu4eEBrj59+vTlyxcQKMtwB5lhxNAAk+rKAnAJZEt9X22BAeTs7lhaKjcu+dXe7LY8wA9ZkT/0fK7qfrnAacg9+6nqlUdddrvD0/ML1NZuMSsi+IV++Mc2euaLzmEcxQH3tc2LxWLa+PFsOo+RRZ9po+b5HpnicT8fgtRLHLWiFcvlHTRXm83zy8t6s7v0e8z+06bB6UD41VPuNaK9seaaBTxAZtUTNhcP5oBzCKHDdvPy9HWzXm03m5fnZ2YUiMymDREblJECNSJU7ZYjvr+P+CgExMUkB1vZgBgyASBw2EUX+dHwZjrJ+oH+ZiFxkXWIonfnC5LPmVT8eDVMJUNM0/Hs4W4ybeaTWYOb70s+qOSEh74/b/B33XfwntN4tlze3z3eLx/6x/5iPIfm189f/vjnf/7rb3/b7F5w/TeH1dHvKePpYry8VanXOe4fhpiI3mwyXsxn97PFctosm/nMnXL9Td1Yx2j4zFQ11ItkInax4lECCO39xPBp5+GN/Xb/4ld4Ns/Hzct5tz7vmBH3jN4smhCct9ks6KpeJvJgjodTd8ftjqnytF1tfMXb/rDeuyOzO9HSo6/upfHuSpzwUoejy6QZz2fNYtL8hNKNpvPxfIqVjXOou5shrG4ymjymMfZBEl807Ati8cDK0DAu0YByMi904CCneSxPQ105YyG8LXXs4ctedsfL5sg0TD+tj7vn3mHdO+zgx/2K3nTcnw1HTa9PfzOHjS/94bk3tKw7L4KODc3VErrkoSkYW20eFSsd8LCYqgVMa0AwoCgKYgbbHxwjsOOe3svCdXAZ5cU6M79mNaLjppPJYjKhK5c+RDOc9GjsoBk2w57vJlTRaBDN0lHgnz2gKhKNgoZJRwP5WcN5Agvj2BsPe2NUpbYUHNH66IzDFKGSbDv6XiIU11HvXog3Kd33QJieHsXwm05NY4dKTK5yoPlScUgxzr1hl9kUjfEZrSPwgi74UBLmwrkHFLEYB24+wKv7Rx5vxbJgEJCY/Zedp1h8a8esckmjw76cGGLGwBk3fRqW8UbP0wbapcdtvyBlz/LInOn2mfdvUWZv/Pt0DNZ64jERyDKh+xnsga80bmhxLeEHFKxdfjtVh5U/kom0VUMtvytON0hM8PXPlZzpMQ/Yud2ESrout8/sL1Ft8GXtk/feWMnKGtHkZmgsXf5fdmd3YZGr9yLs1nR4fhCl0Yilxotc8rOb+B/TLgOyYW6BUf6TTIT2+Od//aYMcIPcCkoxEVo2hQnT7KQQtj+yatTZbEaFtp2MdLyZ/HFJISbJSXdR+G+Dqr8opwIjphupaAdmxuq+FmkjhdiGgYxqxhMJr1WYWLhtCdPTcOPgqcxJ7+Cby2spwZI2nX8hgYCsTL0Akh9tScwwfwWVNoM+FxUGQuYbcBX2I2AYdKVuQYsh3GYZB9/o9xWUlbn+CowghkqkfNS8SrZdHQjjJec09kfgkLkBiV+hindxQ4eYFZVwVLrkW6rG4bcADllt2W8rAkgpaK8DXUoXKegY63LrEqjobQrw5rIDb64UrUzirV6IjI3zZfu+UOzSZwaa9oez/ug93vR8fvdwN79bjpsJJpYiWKL2rmxVXX+5piPogJBPNa/Amk9Lec0iTooLQadK0wkldQVtfKDDr7K3OACJlV4IFS8ohCgyizVmulqc2+GkUz/IYepKmYZpbBBGjQrRUtjLY3wwEIMMVzaattbZcifOawUpjXWW/5ABiGVG04l9lUzVUlBsyE0cElaTLHMBJrtCBshCYpX7JixhErnAkzOFLZLFSE/6V0faSpMCyGj8wwKz6FwyZczJzhphDN1g5nXxP5qMfC8jcgorB+L4DDi0lACZVtNQmWKOPx1x4T0je/aVotmUcepGRtR1OfvgiSPX4yqtA4w7gRQqTluAiqxWK5fsebMJl6BRlupIxDWXN5/Q1lW2ZI6143WAQ3OJwyqeEuxTfDz2bAW8I5YgtPaLOPQByJbkwSG+zIkYPHMWCTSB2k28Pi1FcTwxcqFm4bw/Qh7iRUMByjI5mXjrO25bIZACSzQED6FqJLQhcd1BqNo74FJqHsQ4eKRotyVCB6AUyJJ2VOhzBWMoQMDVGz+WFi0J9CpbAKUPNW20CpehV/WWPS+xkF7IJieF5perCR0kUNySAv9EEACJoMr/jT5fYhOIkMjwIqOqKLDSK5Cehsokl2Zf2eBS0hGRHZexj8ZTNVxRkESgNmUKQAAQNb4ckg8xm0AE4RMycvCuAeKg+dKNwaDaghqrM+Px09PTf/1//us//dM/0WrSZ1NdWYhbY9/dvZe8uJTmUbtD5GZAFQMqRt4DTZxciFQi7SrREYEgZINmEciSTlhZAHHSi0hoV6c4OrQ/jldnozowFToQ9BEPsFmOavMGeYeLnYF/gHqpGQjQ/cntWsZ6vflsOsnbmnCwXWvn0UIo6HYkhHkqY+kJvkCHy7deA4n80UWkiizirtiWLbZRADqXCEVhg8RiTUjvkHt0LezZE4YzLaHvILLO02QUePfw2FGjZgB8BpfueniBUukPcX3h7F4BRKpqhMO4Q7zgYyWqIJf0BVU0vi4CGbRbqJQCiINAYgxdH4VBndzp8A3BtgVM1IBEyj4++rAvl3BFCHtykg1EJRkLCXBZzEAHwwIFMKu7SQcoNW3cI14sfJGFz4XQf5MG4SEgtAPyWB6MAj3OLFquFF0Bw0gZZjarLWloJO3NzqrPLiFtqNEQtB2BfH1yf6cEzt/IkGp88Tl00E64om+gMJv7ATJGOcgk6qRo5NUgX6zjaDvj8eAMHfc+EHTQ+/NM58vzEwMEQBoguR80nUKgEwIR6pU/Jgh1GP9U4es2MqzoELxkpDGHhSWNRXXpGLDhKs9leBMD5xJiuWUEC2ffk0rtmEfdJIez1nCiDJVif9w/9Y+7I70OJ8xmPTp83MfdZkaZzljsPDwsHxbTRW9/XjZTxsNf//KnP//xn5+/fsEpO/dPW5qHzKjZfQZdyh62sBn0J6emGd0tFo+L5d08b+KBIjzUdF86z5CQpdwPUWxujwCe6USm+yM+34EKdtuXzfp5/fJ1s3phiB587Ghntifhag9A8dWGTs+9EdrMuKHTtjkmhFKvXp737Wee82QKneODSz615Mt6cyga7VjOJ/fL5cNs/n5+txi7aTWdNJOBj36NesOJu4GIz0fD8nBYjolp7ekseNeYwI6OrRHHC4Pe/TVWDbrtTPB5evzSx+m3mT6n5FPb693262HzdNw9XQ67ni+1RUN9qc1oOBt4cmfm+zVIG/jFB31ljBcyzMl9z6IIyAGNYcZFCANvOyrkbMp4EoKrU98NvlIqS9vfYhWeZgr+xgNa3MycLOZzz4kxPftGaH4sfNELW4ESoSXorcY2DgCSN4RDWh9r6/n6rLGsx60p51q33URkckDH3f7Jxg4yLbIoBYqBco8adYMaUhlm0sBP4fU9K4IijRSHKxsqZa3OLOQXg2KmWZJ76BsL2OsfsAgX35nsJlweDEMrToev2/XWD1qf1H1mc5QFHdbiKktHs52ZWyn6037VDAYn6KprP7dIxvDopRsxFUN0jiqiWAemnWyg2ATcbxVU4bjFlAiprdzsh/yYCqhLyfQGOXRDHdhgKKJnDfbIZ5cG7gDSfFuvKB3P0CPuIIBYxI283REgkvXT5bI/+0FD5oMcmFEwaoq3K8ilmfnrpKQxw5BgcwidGg/Hi1EsmBtbJSOuxD1REgpAzik5Gm1YWXZneOZSuoYuc9TQxapLfgMGejSHMBFVxbI5i9Gm/y/blCn4Bk2IUnttB1rS+gzBCEKLX0B3aA2jz9ZjRHzQQoRopFV5ikVz6PV3oIb8GIqSQPwaMd1ICF9TCo8CSUpiG1Mjc5kUInRekmXI8Aa4qIKEbaSNFitonX+L4Y7tFH0VdMVTKdpaEvzRpkxqixVQVKSEsSu5QFc7EDLfAKV+CDBm2R9AaN4Q/Vbwpn/TFz/qF5NAIusa2kabYh8XVO1XOf8uVL8A0rlCxQvhm4jdlYoqJYktdBXfADiQEvPKzy1IItBeB+ryTeItfI9Q0R/S+R5cAhC+7sgoPEDbgctw6Y3PvfFl0PSH89FkPhw9srSYs764my+nw0leOIrxZxpOJ5QsoGG8BXvkh9DmByMTgKDHkEtCSAF0WQch7lRq+SuFQqt4JXa5FZLblodC0JklmD9U8/bHkqQmIdmAfGhJNRRy+ao8LRu5lKZGV+PLfMTKNos8/jAZMV+I1m7QgFNsSiL4AORDs00hAgKVclnQpYQTV3qSCFQibHcCqTjwmssS5Op4F6kCcKgOxqiCy2KAS28rVMkUYSBx6c9HjpmSMkmHZ9hNq7y3A126DdlB0xcn6jjlbjaz0aC/z0y/Y0W4WrN2ZD6sTRkWcoqgdZD0VWJyvLFCSA50qDr8yjAEYZKIvkc2XMpzcPGevRiK1CkbJnJzs4mTuyku2UGg+/GmUFk8H5jHMaAQuVTNgh4AhUtKQZZESFEF7hmJENeVyrYOaO/eves2ZTpfjiw8DaoAk0SW35SlCVCL5OyIAnx73CSAdKiVR2Er4tEpZ91joSLQrDgAQgG9QhP0duJewnYRJ1I9SwhXXCrBIEAChBa5iAS/ydEShgKXJJICgMYapJAJSacigAgMkwgyDaQV8EZ1UACIg1OXhQOgK1CosqgYEdB0DVy/t3tA4HchUGWLwxYhU1MlkgJeIVsBSVC+EVpbxGdV4uKkdhBNzHs9CLlEsESisYNNGvLrr7+WR02HkUuEroFvdAY0dO8vf/3rp0+fKAuHfoMmTjvFkTVV0CN2FmoWHSasGgmJQx98LuEQ5GojMqQKIqRUOnFoRqtBaYVPIhFC4tDpLisinvSPdiMlGKVOggIIZEEODqtDWKq7yHeBy3oRXH0EWHQrtacY97sN3DCu9LUkpoOHW0cPhJqWPjqkwaYColSEIXQP0I6BFkFtSFmluZpcD9nwr9QYqZYQSj4AXeV6RobkGyfCW52u5vt4ktiHZj4D1VdO5AGl+4cHEiFVQwlSVhFxFVkipJOCMBljJd4u18RYj+KHslwCMIyE6cf7pY8vgUycboLOdDq9v7+HCB0NGkQIGeyoB0Wenp65JBd+QMZEPDw8kAsyxQHwuQQc7w2uBn5G1SkbQOkS9oEaIUXVxQwc4kgxdBD7Hidqh3PAsJqgW+DgdeOxv6zXlKoxRYfQDbRWX/UUk7LHlTjSK6gBGBjn4dh3WmU2X9D81Wrz5euT9bjD274Qp5n6xmsYU2JJwVbZVemy2XxJX+mkUAcdp8F0yMzzxBbrg8vxxLXPXu12RNCw3daOgz6sQhPihKXP8AAFIhXyF8q0l0snMqSh9OZTdKC2liYNqFEQD1oy0/oqEu+Ju41IqG5ydR1o0tXIoWbGLxB2fwYnc9w/D3ydKWpADhKFKc/IjJopGsfAXzZjP9Y+Ovfnk9F+s/njv/yPv/zpj9vtC6MFcW0PW5/4YFyi2jjH+p2jwaQ/no/m8+Zhubhj1dTMpnm2liHkUQcqkiHAFsIGwvHTQLQG/tx06Ps08R5HGpnud9v9y2bzdf3ytN287Lfr435DzZ6GOTvg0XzGJvJDjCSd6ktViAE544DvfcDZwzY+wIgk/WrSwBpOhNkvGcLtdNhMw/Ddguntcb54bBZuyiBxdyLGrAMng8y1vlvZHS2fKtGguQxIDyhvvWBYsDvP2IfKIpTCqPExFu0IXTLER+4f+0fsLmNjf1wfds/n/eqy39AbHoZh2A7nYw+nzIeTqTz60BQrUp/TYSig5orRaZ7u5pcKSYE0EdbzmCC0AOVUKue+kiVD3JgldEBzFgmqGVow1m/ouS/yRdcW7hlOWLEwDKaT6QydI99R5+JGhxndijmkIv5D0//UDPmsJGUxhpJYWeWY8tyA9/jIgFWdCzt0Wqp2BTZNA+o5DtdEkhWf9tB6QnK86ZL7EhE77VStBx44pO2goBSniw8+nXT9z8fe0R2409Fvbx0PO+Ttx7NejixuzvVKFA9jZSDnGZzesR5nyqjBkGMN7HI3R1xXTMZGs87FKgzd+3fA15KDRWEsxAXpuAWhpaCLINTveUAs8fqnUJQY/UIvMMxZyVxOjAF8j6HPRkpg5BuL/MS71Y4mfQaWNZKf1SfUpWMAFSghAodx1IHBjx62J2U8IcQQSZw6yutxfy89FIbsNgpmZvI5RIlCk75CjPScZwOhraLZo5QgOerjlZwYdTRiPxQCLeBCo+IVbPMHrEyN6oMKYgdX5VZnJH8L/vd5fKkibjMiMqKGXNsHtRfmxoLj7+ZHvtKzCuXmn/S4BXNlx3lFIqHAuKrIG4gq/hAisADxa8R0I6myEEyrsOWITId/0lpTkOw2MT/1siIAjc1ATgExnULM5jLs8V/Nu2beQleqIm28/tJ46ELs200ZQfFaJGPISACxXXUf/HRBoYfMN6CAfwQw3JX6BkLCyurKdr2iVSe0jb1CDNs3P/47ziiZoViDH5DRqzCvl68gxndAo9tYQNoJ2zKBykoMYVAgNp1YwBGeXOJELB8opXXOSFZHpwMJBtrrwJtLQBHcCLMit2gV/VfptFANjBb4k3X6wv13n1o69caX/uwyWA4nd6NmPm4e7x7mi/nibtHMZn0cYL/3Z384zVzH9bdVFb8taB0DxU/FK9Jmoc1XAAfA1GvFooHALcW6BLr0ugRu4ymn9koEa+hmhFQlHEtJLhVjhFkrHl2dSzyaWVylcVKQEyLS9OQBU0+5IE5FQGaoAZP4fL5gqeJa2L0Pb+2BJRMOJKeu8CATUCLsLiEFcarjknil3EJ66JvWAcUSIN/XrIp7GjU3OlDs+mn7QMnbNKK2Sayh73LRdluyiPhTwVkxsU5n6cyynqHWNgXmI0XvhDjxuNHjbVyf1hmCGcI9fIHdYe+bCJ5fsLeIExHVpgwtogeKU9b98AA+U7/peTMI60l1Qi+OulnEO8tuNnnRRh83m87yJZEwAQ6XdIEyH0tBBqDml0CGLPnoXxCI0Kks6GEjr9tsD6oAFAmOoDDi0YFPxWSBQKfo5FwuMIavRUpl1Y4MmsMlRWgI9EnBHwITGUIQTsAkJB4dU6kISam6AOKl/kbieOO3gEwKOCQCRAByoUN5fjQVTqiIeotmhRWpgsSrLE4gbIBJEQqGpOmMad2tUKgUIGy7i0HDAVIKH4BbLsmCMhxWAykLESKVRSJNAEBgbIBJSrFFhESAC4iqe7G9hBWBt4pD9DVFkHhbReRGHJLVFkJSYAPKhPBQt77JKrRUbu1whRBIJJciLLlJX289/PL5yxcUw6NM+z0hcWn29cZpHfiruL5E0I2ZH+VtXwnMKIA+iWShCsUnQG5Jj3qphTiJoIBMYtGhO4gXHXgjC064rPZWnLCaRu0hrMAr0tWFZjB6GFdoANmRNRUdGeQeY4FgbAgrSUSKAHHEonM+xQP9EhK9tFn7vtP9bu+Kyp0CfMkhnSdFKFOfNUbN6EoK4DyXqYC6ywutTDqF32t/mUHltEJ8G2CnRsHojvRIvw5cRLndCKaFg5G7ZtgQanMjYzQ65B4mioUpwzegCyhRTj5E6KmXl5eSWPU1lXIZPesjbTAhUjsjJVVCEskiUkMJOQPzPHgIpxAhF2r0VBw0P/AEQnHuJu9ohLY8PT23jb1+MJsIBcGBebKIUBZkC04m/JAOMqS56Rv9RdqGM+1SgcYjb8SRmQkxo6JY4u1ut1ptsEy7A9q4eVFXj7jtOckCLX/Y8TRqi/swHnnXv8mLZWfNfDZfQBhO6piDBzimKPYZpeeylETM7DXXFgycE7pDp6FT1NRDMx/u37Gwqf6CV3sUV+ZwXM5m3h6FE5SZ5tBbPk2Fu4dN29n27PJUhNJIEvmUPhNWr1EL6kWKek1WzBfyQxUxsQwJEl391iSGP+fQ8JtW/CACJ/LgmFBjpQ+hUV7RaCnm8D5y8QTEeDoe+Epj2wEDrGr6R3KHzdgNmfly2sxxlllk3ukT9p+/fPnjv/z3z7/+9XTwzSC742aHV3s5bE97uu3kIywo4nA4GU4WPlS1mE4VMeKWiluVjj5YcygAKozLL1/5Wi6jx2TcWmOyzdMRyJvOXa+3z9u1x2T0ok841aeR3pB3HiDJ0tjx7qj0XBBGyMnfTSq1AgfTUylHEYduSRxo5nhwYtL3OZzBZDr2VcSz8d18+rCY3c8X99P5g6+1bWYMKT1yz9qNc9olU27uynjlg1d0tg6xNqHqlBfcYC0PMxS6NxhN+EsR35imZRich76N49DznIabAqft5bjuH7bDy37UvzAhN4NpM15OkOLYt8kwCWBlL4PRxW8wWZsV0v0OOa0dLfQliVmPa4c0QtobzFokXS+DvSBofww3dwz4q6XQXPR9abZvMMGk+EY5LMGcP5PJkl50R4nB4BkZOpEfzFDYDqiqyjGxAq/c+1J1iZNmBCxtgN2e/UK56/tOR+QxGWou4SFGIBsZxmRXohDJKQx/dDchyB5YAg9Fy7NjnrSSBjORDwTFT2YJ5lfMB6edu3sspjCi+93JR9h2x/Vx/3zcbc/oEkP2uMeE5vwUtkY9cksipt4PY7j95sko5wKP6HlixZMynprRKKAQ4d4lXU+F0NrKZQanum7D6SXnA0lGVO5xIBUuqBCI5jA3+iGnPOAHFUTsS3O80ebBHAZWks2kSkeOOgBVb/hJs+hJP2a1dBHKLsfRMXqJadgjRO6ntGHLYhTYn/0DS67y4V8uqM4R2vMsUlDscgOaA0rApvroYBqNQOxBBePI1iR4n9ZdtfCnKsCYelp1ZklbcSpvE/n9rzwp8w1OQN4Iwp5pdmpbuMN5A6xlNFLEgmkhMI3H94iwoNiBpP9tYIG2rLxVxHQj4bBScmn9lWRKYpVVzaiSXsKZagGbQJtSawh1NWjCtXhdka5u5+oWC5AacMUUqIIKaxZLmR9uyqiD/kdeSRdS1sRc3JCsqm+BOn4IsBdCb6Ea6d8rdO1Ii9L8JFXoI7ffAWIzt7I0ff51HQ3c8BP2I+fIpy7fQjC7GisCtLlvQCHBOkRf+Ve+wSdsCwdgx8Q4tFxWeAukFLTXgTeXHXTpFblFq+j/JB2sAox5v0FuUY5McOd6s/1lch7OeoPlqHmYzj/M7x7my8d37+bLxXy5ZArvsSDAjl5fjNVSFG77uqSocexCoDJYA5HSASk1kRUCRGphfdtZ4gQKoTBvgURCV1eBSumAhRbriGyLQBM1MBH6RbXuR7KCIW5RRGMfSseyuRlAxGqy5K3ZvECyHuFk/eL3WbhEniDWurPGMmi2iNn0uudCWrWRUAo3QGIVKQgDnvqoFqVxr62To2tKmBduF7vgFB0QCqdKpbRgos4Js08aWIlRDNTbjkoVqjvTv61yVvaqGkUGNHu++yCrmQZZWsCvYutRbHyuZ1MnZWZ1YL42X5hMtWE+wREh9SfZOABIoVqIEwGHZTq5pNOuIAo0BIBfEtfrNV0Lml5pvolDOstumK0b6a5MQT7HMb74ooHNxkcMoE8uOJQlQliOE8hxDOpNDfXqPiVcRUrHiANUDSZZuGcAtUMENxKEqrpaUd1KSApZAEVIKSJUQfMIC5PWkVWuHSGJBWRRymafTrJV3XHllnphrBpSggKZiohQENJVqcTjrhTgelAFq0/SAanGsbm155VFBHwiIBTYjOuoLC+U4iCUJGHI5ueLVMXPJfpV+CpX4CZFbquNBdZaOglk4w98UvhfEUqhh5Ri/CAfIsiBukDHsSMif5FA0agsBA4p0uG2SuH2IJpOgKzl0I+npydy6QPQKKWE03dEnp+fp40vtgCBrNqUQRNwwukaiAOyHiALmlUR8eIHoC4uI4NWboUAQSIEpHSkSEGYQDFTQHoXMpqoAlIU5BLpIDH+8TckSGBEQpnVtv/0RfOwRQwUFgOdsXJ+u+1pvXrebNdk+MHk+Ww2XaDMTnmZ70gHFXwosJjORGiltE0Smgq6RxNHImBzyIr6EaN4tZo/1QX0CKm0TtOhcwrxEyaW9Lt7n+ihrK3AFUJuqXu/3V2P3SlYAILEV3nCEVwoAFCzyMVDbTUeUfbbvVSqqM2aKl5Ng1oMiewRgll6VVlECMEEH7Wvvnt5WUETarVxAyb6ADOYO3go4oSUhRr84Bs9v7ygY7UflCHo7jBo0FEIqQ7K0AdoM6EHEnywWG18fl59/voViYGoqN1xqD7H36BpOy5wp6Yz32SCV4XGYqBgz2bCCRKLb83EC0uPj++Idz0CJ3QXPCBh4qTDEgMabonD7WyxQASII9Jwp89m9s6MBTfe4G+789s6rM5g8HB4fn6i6YgLKEFRi3K+AokA7SVROaNXaRH6BAOYToRIv0+aqXnYE/1T5iyHLT2LckiRJvR6SJCoDNNxO7+HjZlQeZysonzZ7KP1JLGIOfjwhqMb1/XUPw7GfpfKbyDPFmPfZ+Ku5HI0waB/+vWvf/nTH1+ev/q6Fx8d2/rq1hyTOXmHX2cbU+sxJp/5GcwQO16t/rznIOrxpYyXMkkJaKSfr0FQdDICzdGgo4+cnA++TQaZrzeb1W7PbxMXeofUh37eHgqOLXdxWlAf1AhVFADFfMe5MzIL/6NbM/0Lmq5jPRg34+lsvFw0d/P53Wz2MJvd0/Tx+K6Zu+k5wla6GaF5yR4M1iJOOKbYZkDdcW31GMeyve4gyJlO9dB3POm9o9Zjt3BkgsYO+hu65+KWzOG4PR03vfNueN6iO5N+Lw8QTSej+WjiC2V8mh49oDJnLn/YMM2YAowcFQTpsTgguyalEpsMd8oXQfhHyWfeKb+ZZskbSjMc5kvlo5zBcl8G/URDaf7UvclRgxDcF0AL2w9gu/WAdNN0KrFC4rZbgWjtNHQgtjGwYJYICLKW1x1DqR5ugR91HPPqCOghNwUVI64/gz1wb4B0Cbp6Gg4wOvaIvYNaaTIcIQ4ShgRDun/x1zt6DOay354YB/vdYbPbbfeH1WH3xLrsctoyoo+HPUMUjqmL+uBN3yzc+HpelFmLMLH/hhN+nhiiQ92XiUWOFGUWdCca9+JoKkKOj2er8xbqao99QtzK7LISGD8fSGMayg7UhZbQvJwzYRA5nFkpYRsZW5npBPtfiVNe+WuJMgBqKCR0GeRRQSeqHSka1ezLpHuQE0NNyak+smq3yK/GjpUkFYzsZV1Jqhucs0SuDTdrp371CRbsWDog2gXEitkdhEZyGVt5ztzmiOlhGsGOrqDMMJQxqimAIumE/5s9vkRnVX9xZUEYvubkj9dmIliHm0ovmo1PoTZCTCqE39XdrhD/DRB2AvZGGzHd2HWxUmCd4adNlNlrrkW8rijaZaIakb1E6IQUAJEa5HZewNbmMrnJ+w4Ks8uquCVq0KXwj0/KOJIcSmDLceXlT0GotPC98NToH4E6d63kW6jEH2YBbbo6Ww3NeugWYm+7n6iqNUMiZZ3+LGYLCFs5B5L8Fr5PtYoUv4XK4o+/a6c70VQGcCP80k7Agv/GTZnfA81RoPBvS1X0DZ3fI4v4DOGWZqp86tbQh4uHzXk47zd34+b9dPnz3bs/PH58//7D4nE5Xc6ny9loOoEo1tMnqBVShmYLpccZdRL+AVCppjKg9QyYQW9G5i0hl2GtD1ZQuYVA/PfgeN2MALjsyroCcxIpkmSw1LMWqMIJK4Nadlc5KFB5CODSuEilqPfXtM92AdNU2IOcRCHtA7DekKxtC4A5KzVZP0hpjtVnRvWuhlBMkmUBpv8cNwjl4rLlnxRJZ81aiSAUGhQqEQjzNkc41FqU/nDWbBvtQHeEVwRmc5k1FRK5UpCU04Q/e6n4tLyV2lz4P2dMJet0PBCZ+uJG1v1zJAkFV8BZXrrY3eCsMkmecQzebMoQpe3UDYNN3uVBWSoBnXQEQlPwkElEroRcFoewTF9TigjODwywOqcbAGoEoZnq5xQaTVFoMGU/lj98KY/u5eUFH5sUmxPBApQiBWRcCC6hAE0SLZ4aq5NpKbwRkm678rIb2chmEBGQSaxShPBT/EOQSDXK5Z9Ok20HQAMoRSJheWsFIFft6SpWGdBgUcuq3ZfLwHL6GaqoBL2jMSdScQRczie1t8uaAPlUQd8RLw5LzpSCOk0ghIqYIU3YXRKSQlsAyAJdrlnBRxSktwUdU61+MtxJIB0oBIpQtVRyCYBAnPYCtLTEYno0BCCuDNJ3ZIFWjreUfdeA6zTERL0ef843cSHt0YEmjoZrSd94Gvo6vRCR2pXPd+/e4Z5BrRw/yoIAfTq9mTQPDw/l3jP2QUaR8MM3+UYyIiW9+C8gEeEDb5pZQiAkvYpAiioYZMQrHag4CLeXQBdHEmSSbYdrqhybyQCHQFMd0TlXZoXvQKAO9/YkwkUOxrNedij1WL5vNmsWtJotuGe8OrVBFXnZ0ZeQxmwUAZqDS6gv7c14qI31MMhuF8cuZlt+pCPYcl1Fm0GJPcqWbQg6DgnQNA1iTCL4jthEtEvnMz4S1obcUlfwqYJ0ukZmM4RJJxeh0fj7+3vowyQjGiWvTmREcEmijEXydDSXIHjLMhsiUCOlBgIEiZBSmG4w5IXQpD89PYPPJVaFUmgLxIsBkG1L9lyol6wNnhGmIyYC9opO9T7Q9SkREgEi3qr3ax1u/2FLd7iyflJnh5DdpNC4+haPsu4IdrlYoAP4m3CL63E6+NVqmGGSQfAlrEHMDPhckU4zq1/av0wQo9HjY97dkxFHEln0Np4ZRa2mh2S8xU76qJ6kwB887PbrzWG7Y3BSANtJk5+fn8Cnmco2mkzdNIUqwq9gmzNkpOsErXnhAk9w0mCHkeSZYasLLAG3CNQ5RLnbT33xfHS+1xd7OsViP7+86PTHAsiw6mo1zHuz2Zzo5eBpAV+tAWndibObKPNmtlz44fBxQ5tgBRtx1+9vv37529/+9Om3X/a7TS8vUKYHjj0/I3S4+G07DGtv5DvX3OyYDLCkWIFMlo4EwnQOiFwade8ApcYAHf0EEH1kR54z59JD+e7udq2yrHfb1Wa3Pvjg0u548iWjfV8yCgWkgZnzEbJaCHvtvG//ucxoxxrjhorxBH0IA8lNx8PZeDyfNLNmufCppcfl8nE2vZ82d01D8nTkW5Uahj4W3BMQutyeg0AlXTQAOaCgNh7h4OL7OjLJoq388NvzVqbZZMYyY4wwqvVYDRaZKCOae/ATiruTH/neXo6b/nkHe6iVX0Ee4vlP+8PJpT9meJ2ogKbRGCkM8Nyz9Ewj0RD9GZYyShgReEtIs6M0FIk6oR6V9YL1qEGx2q4KR336i4ma2W8yoWofz2E1UmdkPBJCf/Y8loIERr6el/WP3ad2XiVfD+BYs52qEaTFca/Ftf9Vz3SIbAwcMAOsNtwjUJXDtmWVSUxGxZagA4FEEJyy4JkoS0/shct1fvQImARYdTTR98j4lmjUu7ffnXc7Xx7DwmS13633h9V2tzrtXy77DaqL4sAP5N3dYSzSYFeaWA0fUPJEnccRGe5TIu7IuPWJZgjMuYgOsfvAju88dlMmZ+2dRbJtBsu2OP+jMw4EOw4ZmKI22K81P1EIVNqgqvG/XrlDvb5hBuuZB6Ao5Y6NAkf/Dd3UIHRPkzBxZpvanGQuZXAwoPzkhH3UV1mz9UFl4CrFiFZmiiX7x3Up4q0WpVF9TyHZe3GUM6wslLKUAcM+KgfBKKG9ogRoL4Mjg1rOYBPdzFe25IDqNJOEIMKZYcTxv/SkTME3+DAZ2VgIqCgtRn+CYYp7FDLBT6GkmMprJRZpIZFcB6UDZ9J/ExRdwQrbyDU9GpfLQMWL6VTc5YZzLpJ+BUdFm9FCx34a3CLTyIrbGBrakvwGOoTbeP6owSWn200ZNYaQWuQh4WuNxHMRuJXf91VT8IfgCAy176AS32a1U7JmTugS21bcQF0WDqavLqsRCsrxIpj7LQTxLXSp1nVTrzP9dxDRWMQ4aDckKwVQO69g4v9umzLYhhDIRrDrEXfkz4NZfzztj5bD6cNk9n5+//PDu5/fvWdlNvSjjn5PAhcEG6LDU6JKFUAJSoqmqGsly9T1Ck7i8ToqUoniOHm1ACmAyZKwLqFcZQu5oKrrUuqyVtVgVmIHzLDQcT9BU0lfZCoTdD73vgti72LIKsRnMZJy1u5kpe3WVSMls3h52jLp/OTaxSU1xLma+DiIB/JdPjvnXsEGZehdm1MSIBH8OCCujLmUrWuLQnYwu7p5BaRwCYDfJgWZS4AIpAk7tI5mGBNIJE4IPm32Ll34iQyMO5vp5GzzRgL/59a4AiLdpUE1hKnvcECNZg0O7Gy5XCBKM5imtS76SzgPrJuZNWdTEJYs18hnzqNqZnokBh4cIjVCEgm3O1/ISha+TbdpQuXlHVFcJuNIE9f/iRdd6wVYJXHqh5J9SQS5aBxNhnvSGbiUZeGOUw3Nr1+/1oMqdcoJ+qJEksiHxT2XJK6uL/EFh1Kkc/n09ES8PG2KQ3a1WlF2ecca/vUlvmCCQ26hgYBMSIEsiWCC0Mym8E86QCIphKRQnFJUCrSd5VrEjTCwIdLRAaGaUN1dIXUBabR8QpxE5FKMEa5XK0rh31YReCakCApd/FAjNCu9CEKtA+qldgAhy1j0CmSIu9RFC/KoWiFf+m3D5cRHvMNYgFLIloKQ4pJKK6uTAwpYwieRDPABcTJTFIdkQZlLMAEiFCQEE35AAA1qtLriXRWEMEYimPjqzB1EuPzDH/4wzLuKim1aVL0Jk6zZPnz4UB44bFERWkTvf/3yFZzFfE56US7BUlcdpRH/emqGRIA4AE6xVHXRJVW2cIhUwa4UKZWb0Cc4ImCGj2vcpGHpNHSIyIUpTrt7pMjr5A1V1/Cuo+mfqIw3QlFCEH3gYNjfH84vL4fddlOO/od377w1lnuc2nbtJxzFZaVxNFBp21dZZtJkfG+1xb7L8pjq9KID0NCMBMBRD/LUIVk0hxAhEEGS1UBSkDmJ4BKnse8fHuG6vcwWCUAE/5+2VBHC6lMkQU9RHnxoku7OSN4ZjO7b9lhFEgFyTVTGVk1uVUG8tIjcKg5NLun37Me5cYxqkQgmuZRaLBZEqmxxQhMou9/tZmhIzMs8R9UoCyZ0iFAvklW4UZtqHaJHK1artXW5peNBNLJmizli3/iy1B1ypSETPKfh4N//4d/xF82ECF7zrv1IuRJzEyBDFVSGDRG4Sp/YsbBKpZTyrEgezqJ2Oiv8q+d2w9lNHHoT1VLuGEBv/OcdCvhEx9N+s3VTBoK93m6zXa+eYZduob0QhEjJFnWBWAgIxMkqgHG1hfLYohxuwkEk7tQje04bLPacpwKz2ZxctBcWaoAj50+fP1PNBW2lPR7UsMaMyd7d/T3tVRB+xNx83M3BdNQsfa0rUsWEDQcj9zeOveHpsuj3Vl8///rLL09Pn33apn85HPe70+6A/Tv5Kd+z+x0uP+MuD5oZ1sqbMLhzan4OEzFG7BFwZCuul06krXLFn70VBzjijpPJ3Lr1Ycr9dndY7/xq0tZv8frBlz0DyxdpasEYBIy0DNMAcS2AmgRVR5o9cQJJ74+FzGQ4aka+unbq+4eX8+n9fP4wm9010+WkuZs0M4/6jN3Kdk8JpbFh9Ae03ZzVD4s7iWfrhqDDHs9VL2zQQ85IALXDyW907SfQoZQHKLQ5PvUzOA3GLBkOuMqH7eGw9m0ypw0/Wu6ORw5HQKDn55YGR6V01Or7FSdJUP31OI6N1k5CN9Kne0u/6V13ccyl+faAYgFaAfHXItlLgIh70xpDjZqneuqAiOdBfBPvmNVMv315bR2WqV0i1amkK0ldLGglCZ7CIh1Pv5qd/tANcOxZpUeWaBz23AYQylA6kNaoAFid6Idiroa5ieAolhY/akN1kSoVpvMHaBkGlSkUG4+ETwN0lOHKdLs97Len02a/25z2L6ftDlNkvmOB/qLJqAKW3wc7J+7MKAR6MHeGkEbDDOsWiUtGNUM1N5SAXMu4SpKtGVqDcspcEm0aEVLrH1KyI8KyveN+Fkn10SxblQ02uoN2Qpee0XQyp0QP6QKoVQer25RHTNXpXDJ6fGrPCY81BpbB0DejuVuFpjoLZsxlyEEUktTinmr1SfYt+06CVA0X2ZEhHFzod3hAA2y0ba6m27Zsidkj6Zf8/MYx6gwBuLJi38AJi17SVF9rHJPrmExMZXHaki8k8//hpkx4/B5SvfJPF/0uWgvQPtpNsEVbtWWUp7P4oaX0hBIkXTY8HwFdba2DAiNqQTufn18EpC8yiK1VRUdCIJaJsa5A2Pt70CpXxaNkBVkA0DNtSk1pYS39I2slcdTAECOn7ArlNWKhtEI+CKsiVdJsu9xWhYR/VMo6BdWCeIH2MipSIJKYELA2rtzoBVxe1W2uMmnhXnmL1zYqzSmoOijXxW/BXglIuXACJZAKK6XAYSeYWAUp2v41Fk29ttcK8qdtBnHgWheQzskAqWv3RB2hdWVeoOKV+AZe23nllrCgEgHQ2pgQfjAlrYDbyupvtyOjjPkTOV+LfQPMAVVFXV7JCBWX8jWxQwulFrqUUvLCL+Cypo3vgfmFHBQrQ2zYO1ww6JPe0B2Z0fR+Mn+cLf/h4d3/8dM//PThw/Jusfj4OJw7N2FajhdWMkf99PPRKTJQ5obqHY+OOKKvVYfHln/CTqpdbtTZCIlY4IJCKxygowB8fwkDBZVCFtASwkXIpgz0+BVhSrD4cxxFUwqfDBd8/M/bSXLJKmRIIeYgkiEcBIytaM5XTN5dL4YAIXwRI4folTdlIsXQrDU6UCkwDDMsT4lU08iCOGFlOUFfmwxk6SBUHOgkUPRruugSKwIdsohXFl2Il6iTwJLddgul91SDXFgPIiF9HWaUWvBwHW+HRYuTHtVdeu5obXeUQQ5O6fE5IasQRiNy8SWYDLEy83yhCUnREPBBYxkEuHqjsXFdiEDWdxOejusNfuxWXepdNtsNlzSC9MORdemZHiAdC+/MyhxGq51JveWOe7zb74jDqp7A0Pc7sDwJ57rWCInGst7FVabg/f099XL5H//jf/zll18o+NNPP8EGIiIXfwlxUgoomYMJQVoB0ArIQg1M2xU3AM+NCCmAzbm6HFAoP5B6ERGlSKEU/jBkC5+CRVb5jMfltFAWBNKJI22EQcglAH3kRi7+oQ3MBh/pcEhZiJBFX0HZ7jufp/EtwST0KSPE9bKCKgWRFemg4U/AGwiFWbUUVAqlQKMIcRKJAyRSKeKCGl7Nw8MD80JXfJusajjCQF50tiqXAWOMHtntaD9xL1Vj2wyF60BJQpxkCBJHo6iLCK2jahKrg1BXOphQn4ZhxTDxtIenEmBys93iFdMfSIx0qIGFC1o0pzNPx0DQlo6Gnz9/hm1Eulgu0RMokMvq/fHxsd76vJwvSIQITVuv1sSROZcUKa6okd4vmmRVLcRpIllpt7tF4CCoSkdOVNoRgT3oUAqWCNWMAHGKEKFpjiiirIEYEpgLb/eNGS4ONzAYty5dXYHoctSrApDqyE/R66ExcvGehFiwAW7neb0+rmjSZnM+7qlpOl/C93br8xQYeUYt3j4TAdXByCzPL1Id9ubzF/zwtjmMTURNHCcHHl0/0/1+gVjbRX30JX2EBKBDFj2IVGGIOBKlIM0kC4ROAVxwHLVmjCZkQvtAqOpKkkSAKksXUxHlSY/u2ReQIpdS2Apy6X0SlWR0ezmfoxs1Ip6ensCBGrlwRfj+/Xvs2Eu+IgQCufSwexiLRdGEIOkUB2gCpMCkyHzu3gEI+6PvQAGt7DItomGyZC/ZUrlPa8Gnc9FY9GGz2UJH/4hmejdYS2jDsa15wzpqQmQ2tSfQ8Pv7x2bcYD5UHlZzzCkIC60ejukBpMg8h8Zs93t0BoYphhAgjlQZgiUudA+GqBe+HN3a4Q3EqBrNsq7x2DUrJuZ02Dy/rJ9fYBathHUPbPomrwkDgPGMYKkds/D169dPnz7Ry12fhnmNJHGERjH0kBqZANDlHObT9i7u7icTzdd05pMlLDSYAGja/cNDKzGo4Zbu93nhTn1AzWTHRbY+3bWaaApckLF6cUGDN9ifzNHu+bDxg9aL5WI+mx1p9+kyGU4YnMtB77e//vnT518Oh61v0qVhPUS/X+83vjSXYYZ44CNDp9eHeZeUmDauqJsJasKwZj5nYOHmMfvAAYsKpG3X9ScD7+I4wWMqmWfxKjPPeYqH0I72E7z782V3PG4OuwsjVYVRJ5EAuOqRo8qdTTL0ltpF8IVpUfYux/PQnTi/VjzoYwIW82Y5m935yNKCcDlu6HWmRrwrB2YJTvc70yqMw5uTvmsAbYwx3Ssa4/kD5J71MMUgPm/ybtzhxNe1YEqHE28GK+1T73DubT1otMqri1+Oh03vsIX2sH/QP/d1yDRshEDR0kOeyaI5GQseOsBOguU3stygyFoToZ16noVg/YlYyfHRk4gzriKgCcx6nEiUAYGQQxvHI7djhmMmxIyPMS45xlF76ARAB7n9Megf/SqWJY+eO3P1T4fp4ZuosG0+ckbqroZP/IhYPfkunwgQo6rHaO2f6RQEXUIzM6xWIXQLzr3CtYd1EAh1f2sdGLbdS8leY2FS57E3oE1nWT16RkZ12B9O6932xcfftusTS73zaXR+OW4uDUujxnejeYdm4luN5zMFhySc+n23TgadL6mdM+hckTovM22Ag6bDA1GXws4ZtsodtazrfF0O7XHzw10n9CjarU1QaHamaKonraeNjhMdEd+uRC6EULzqSGSNuanS7pmo1TRWiBb6BjJ+GkKS6AC/M4XKMGSOuChH9Oe8Ydi4fM3WjcJ01MEsImWWcONQOfYZVe4j0mTahZXMviTmEmUaexiL2dJmurtNA+AYrmyQL5TRvvrclUoZYkYYLzQynIPCCKIYohixKDi524gWKqX6KZn2R5dC4n9uU0ZOKsK/vwuF2eEL6Yk2epseuMWHOI2gWR6FIp5yKC+9g9TseySQsei7nVzfWyYNsLwCUOx2uAOweDXDzvav3WxS9Pt/CmQoyOFQhq5Q2ZWeKPxeY+3fCnMZ6yaDlWI8MfvrilOR6O815SbdLBQ5lVRuJXY4wk0cvOBKr4hGOSpR1U9ZZBI6hLFlxi3gQiEx4gYFxdstIPGKFHJb5CbyFloShl0vgFzx77vlNoGiFCOlI/1K6wrRagneAukVfg/Rix9AV+ptxMxXILHjsNuReZUS2ttuQr0SrFBrBea/pocd/huo3BZeWfhXwJ1LwpgmzQd26TxoLsNZv1n0J4+TxeN88WH58PHh3ft37x7v7livDO+avkdQMT9uTGNRnClPTE6ubVARGuIUXsOzxt6Vn+9bpzn9FphrKqvaBUCKkBSKv4FbtBR6hcoFyAo7ToGELCySSi4oMedhgXhbf9b0wWdBYksLKI5vQ0pmq5DSkXjtTYsMBqx96zZLZlwKkyG1LGzkk/QQkEJdFnKotdBdFlmLZUQQ7vNRj8IBqvausdWk27aTVJEqQghwmcYKIFcpL1gEUPzaL5Ji+eEtbmSiEyVk1X2k07MsQCbmZq2hV3Y4ekNjPL6/90ZxkPOqP/1JP5WKxsDLYu7tVxiBt9oOdt6NIIjzn2g12XnsulIvtxYWwMFJCC/ylLZaBcBYN8VbXrrixOGTECICU55LpggwctjtfOUnIA+Bqqt8MBZm8FmVkhXKSrJqLJKA1FycuF8DfhGJiPxaNqUAWCWREEycCmgW8wUVJ8RvJIQURMDs6gK/oPAhBaDFOti2r02pIladugiJkwuFyoI0tXNJInKoXOvK5lTJBACTdHJ1B/K4E0WKJWhyCQ5xErns4tRIES4LufDrEorVxtBsj8mEyVaZCxlM2kjnwmS1vUoRAlzSCCIUtIpI0kaph25YUBdAcYiQXhQIWx5ueIYmQBYdTUGK0NfQKeRqFFoETvHz+esXfG9wPn78+NPPP+NPQgfJLBfLd+/e0elkNdnwxWMGE28QytCCFAAm+CgDEVsS6FgCaAgUij0SAapO0bYrySIs8SKrahpxImQV20mhva4SuaACnQAbgifB0BAQJzUHV2FOBr7vmQWva1C64FUFxMhs7kKA5SY6BfOnHb4oS/6MlrG781Tgihcu6SY5BZAckkSnvL8Ij1YWgKgcR7uqX5NqGjVGIlnopdO5um0akBK2CBABtIPv+gUN6cER6RUvBSClEilFOgzPswe3Wq3W+YJb5RKhawgp2OkDWZ7LcGuptR5VO1ARkO9zzqJ260Agfnd3T0HqAiDS7cIguhq8pINJnK6kRXGE3AGhdlIIiz5skFhNJtHRggFlyOBT2MUSAS+nZBQUphVvnRREjAhREMhOm8kC/yovgEDEmkKKpxESd982m3I5NOSbVrNhjSq6W3EdlXRmcQvUH1ovY276YTrG9qnzzMXvDGMqdn4PbvX0DAM4eswIkKUN5h/2+H6Qp3akR4QsREcWdVVHE0KcSKUwTziO6pt6+EVuJLndRl/acgqCX8qQkQ5RElUMuMTanGK/djtGl4MiMw4isi4nHd/FTivyxAmZVDD2aMzUDycNJ0PPMWH29+cRi6LR1H3Q3fbzp1+enr74BWdfJeOLUzeHzfa49/Gl83nPGEjHZTFkR8R/sWYUlfUCBBm9SkE/1h9+LAiGdOvFshkV8ukA9mEHV1qkwiqW6eSt/nSjIx3G3VcwLyPCpBhO/8OJcx7/oiWs+DzJgnDrBIyHIPJy3+liNsPfXkzGs+Fk6tdtFIC2QD80kPak410xahFiS2Qp/2DH7UHfCeKqmxK0x23QtNSTJr6M1nCA0xKGB8fB2Wex9qv99nm3eT7sNqfj1nfR0hKmJ+pjXcGMjur45SAmjEO2mIqVsbtaqAaN0PV1/Gk7ej7+Qgw+0vxATAsQ1fBKwvz18SLC9L1ONiymP1jpqf66mVgRLaVrQZtFH7pxCgNQY4ZQujHSqqM3zTCVpBm6IX7ygMz5gsGjYvlxNy7M+ENockSHZjmtQMlSlqFFIbUT9XQlBqtnv3GNUPzZRlWMrkG13R6wxXa+p90HZ+Q8OB/6p4N3OjEe2+Nxc9yvjzt+2/N+29tv+/vT+DxsBuM8qcW4ZBaYYhLcjBhOsCH1LSp3EWvPZVhPV6IYSD5euVXDAMm1t4i80zISr8qJnhqL0vjzdFUsaBmSCMA/rTjTTAWYDkwyNYaok03OsihAstsZAdG49aWYKJ/3KRy0lMzdNtzXpvvzpdy+ORzSGSoqADQg1neTIZuOdLcVJIxU1XxP5YyJX1QyvGZ0j963nVGvdAW0YFX+adcAZtTbNJemdJfqCgrhUJHVE6aVbBosHSUlEI20BNP/9U2ZiP01Umz9HWjRrqWAUkojN4kdvMFnJZK9N0TkvXe3KhVjn+UPhmxkrntqwwvuLnJEZiIwfiAQlUifV+8DUA3HIIoJklpTeZ0g/j684hSPxaqK6cVrShvDrlCHCXRmitCHKGlSvKoIXPHLDkIlCSBdo9gB1aCygl18lD4AZBVwTViJYl7BdHFTg8G/uiljJDopJ0TEA15Jhta3oLwDxUOFt5EOOrVLxNxKKUxHjfCa3vWOcmi5Tud6mdYV9hUq/v9uU6arq0PrSr2NmClwWWUqPaNMeCOiknPhvIm8NvAaAd60HeiKVFiQnCu0jPw9aMlGzsSZdXwn3RkPuz/tjee1KTO7+3j/+PHdu48f3r9/97i4X47mzXAxOY1oVG4ssQbz5g1LH6cfEpnaBHQFtVEVdGI1r4GqugNSNI6t7yHITHALIWRexWXGFcCslEIgXmElEgehSy86xRduR1Iqk4okFoLWnmUexUXOitQTMTTK0lnhu8BI+nic58Szwo7hcfKG7BTXLB4Wparhzk/0ep1W9kJixKHMTz/I2xFOieR03DpDJl5h15DTwYMMHX61F+CSeImlK2gKeV2SnrcKSM1MVfRacv05l+EVsPY7OOvTF8e466R7n8H7byy500dMKKRSUTHG7J/dAdPzWgHoY35rU4aaIUt1NFn6/D+c4MMvWsznVAu0Hkwe+GLuD5vKmrJw5ySpQ4jD4AtTmFhBbZqJB2fSfeGUxTBkUb4R+oj3AsNKIGc93AvaemNZvIPu1h4HBuc2UqHxbf3h1nYxSPN8Ad4CfgWitkgc/vDT3oEHuOzKlvxl/uo8Syf3ydNwAt0SEKI87adYuATIpQoQiLtWiOoSrxq5BJR8wiIFWDs4fpcKfy/nFM5HJTiCw9Nuvz2yDvF1kEcMAhqIaKGKjGgRlKFAl9Mu6JAyz4s/EVnVSFiQL6m6ewLbSIMQBnBywnirflAjvRimLIkA1MAnrFbQVRAp5n3gKtoF2nbrqRYANJCBkicEqyBZKd3KikU+KRAht85Uk+Vlz1NLxQD+NiswKEAKqVGqaJILMgjlHpMCzmw245IW0VPkAhSnRhsbfiD+5cuXT58/Qx/v+g9/+MNPP//0kG9vQRC5ocnQJw43ROhKKDx9fZKBbBhB/OnJLw2DWaoIgA8DVEecKihY6UAxRhZM2q3pa/AJq+Egh1Oh6BQpL8sUuVl8XTEE6HhyWf9FmiyH4tB5DxCb0JugFTFbsEw1lEJ2aqK7hDiqUwjhkG83Z78V7hsJDiD52oy4ltQok2GgBiR8ywztGDfUSq6XkT//VbPYrbhHpJCBIhOlyS5tyZQgfVSto1tz/ArKtB0+HbzZz/VdnNVPEb4koiqloogRCAG1azJtVqtVjR9kq9rP52TRKbV5qlWaz12+5/1QIGDToEAWReowDvGqgnSUhFaUvkEnRXLeLQ/akPjbb7/Vfg2JXcGiBrI7L3FkSAGZXOiTCEC80sGk1QVK4HxAq2gywuUKRpGVQ9slpb3GmGBcTJuJr9qZ+mkhbL4p0+lkNLHv4+ixlEaEyJJ2IGjEtdv7bSl6FOYxInZPtA5rn8pVQvodRPoEUeDFYfad7lA3FMWteqzF7rDxANXXr1/uFnNmw+xRPkF8u9s+vzzTtbQCgUMRUUCTCM2sPiIsQDhIwC7Dhkx9ZkIVjszhGc5Jp6zNwLRFf7oJBIwSHbMAP4XGqAlNCHr7u521GQbeVaL5DAWEF01Xofp45g2VDZppwwx33rPkQdOmo0tv8/zl829/pSF+4pupJnMecZ/tlRrWVuFKT58F9vTurKyM2LCXQwb2iBsjxOEqSuDjMK4KkHkNEkKa6CiEUaKkuRECP7RO9y+DxiBOBv3EL2uRmtOtTkyvIBG8rEOQrwcbFMZ0MmEuXk7n981sPh7NhuO8sqjne6Qj8bP7qnBkI6ATl1Ob7OBUN10buDyoCHk4mE4ytIrhkYUKNeHyD/05CyESjAF9fvAtyYe1rzB+2qye9usVBoYZiZWG72CNxFA6hqrfBEL7jz63dd4dLz4C6ZLKEw30i2ZLJmkYLaaVXMRVLIWCUkm0IGsVrSCtKktokiKhq9DnIcuXdBHTIZ0ThcLAgYHflh9Cl6iicMvMldMp45T/vpdZjfIL8YTSZ25DLNoymMA2R9msvX7x1iHkz2VWjlRAjotYKZJUKiib4JGhmE25oDRsuazLKIAaV/Sa3eZHl059SjK89gff77s5+2bf1WGzuuzW/cNucDoOj8O5XT6dYy7U/dlkTGSOpWTpgj64V+MhEeThDhvzL8tc10cot6tax6Qajg1Is7KstZ26CPzV1HgJx6pk5G5LaUDiSaaEupUWaWWqcNoDPccqxG2xR7dC3NEQIu43uWxVUqiKjUVuGfZ2SrZmHJmsELECpHnYL6a4DqZkFoQeY48mXKqnvTuNJuW8DMmMSl/tjL5hI+j6dGT2ItQm/keVApc+vNgmGp0W+oIYN4HofkIWsnBqN0dr3B46yodTbskirXc0hzJEdF+HQ5Ty96Gqvo1ERn8PCvmbsoyBN0SucaDiFdJs+NIqcOHJIC0Ml6wC3Hv2SBdc98c9dQV7zNoCCTKeEB9agvAob2HL24UFdeXAxWaxyElCxJGMa+SHEFZasGSubUDSu9y6hpB/r9ldKFg514lfQUZkWmgvr/iobIHxNmpca9vRDH0uKqWLF8iMJaVU5G43ZVjfGHeQZWhH+SltDFzH25VU/paUOk5e4cpd4b+Wusbbgl0YTvyrarfIRBg2FU0otLkZmO2WB2GpMn9bab0WqMjvbcr8Hnyf15YJ1GUXAoqnI3iNkFJSSOO+AeXbRluwfEdBUbQC7CIFdXmLXJHbEBwjrwryA7glG/vhpTcxLsPxkV9v1pvM+818MH6/uP/p/YeP796/e3xc3i8ns9ll0j+Nz0e3YzJRut7BAMYeYl2gw8rHSSIzYVnfWKcOUq2Q2UazXBGg0rFpNAFQB7OQqghZNu3Kf4i9UgMqpYMiSISwo0akYQqSrFfOJE7gArgh0woTcJ7LOjvxdpkYfirdeAuZvIMDRm7d5KY3ZpiZQaqY8pELUGN2UNJa8N4p6wqKVyIhKU6CYVjUmyaQmkVI67J2WSR2mBQHSOQSHFIKukTA9UOgcBAXPam37KSVSzCY1i5+XJOO9pxLHlSxNyMhBKDTkt5H41Q6D+oyOmX6Ybl0gTz09ixFqJpUosyQ8Isri5NQyxjQZIx5kVZHtlCAT7limrWZqocsZR+ESnEJiNBkipAun/HqqcL7aSyVWbdlDFLEOyVxeIzvdJi3eR5EIepWeUfarADp0MdDw3mjCn2PsU8zgRD0UZNnUiBYDODAABQhi7JgkkWE6kifzmYmZpTAod0XIALnUACNOH4O1RGnOtayZBWUEAqNUrao3VqSoGVZAZ/Ou61vKi3mYQkAjZSSDPGiFoGcmSQhVTSpABwi8I/zBkJpG4kgFJP2TDQHHIA4NEEofkAuTIA4KVx2COCLFjXGK4PnyoJ66rHtNKVKVaVUhNyQA5hFsCCcCAywKkucHqx6LYuuZOeIy9rhIk4ulVbxopOir2MEwHmmXhIrQpGnpycQFouFwzhnLn755Ref08nLQe7v73EIIY6cbV0GczUN7QWQPPDnP/2ZXDQDsiSW304RkJVAlAGgIgqCTwgCUFnVkCDGgNzIFiC14sU5WQARRq6+Bf0a5SGR/2QTL5FbTJpekIXwuK6lLmsmVK8ooSikxHhLHIMGQQmxqmR1ezptGEdoHcPKZ9/8NBWLUY/ZeI7J6cGGxG/D8Wyri+dezEMTXKvCNEi3VSTyWDrDFivg9KieJBaaf9gjvPrT4egzK0xWMHZxUMyaaWtAAkWHKhgOxK0otrQA4cBAbXkQIZceISQOMph0FlmlM1CDyH67IRGC4GAWKEucUmgpaGhaXaInVTtRQuKwQe4mpoY4OISkUwtAhBSoIWgQUACoQQQFQ/nhgZqr0lIJ+AGgvN/tbC7+aOSMxOhnEuazRTlJkHbMpTeRMbWgD9N8cWk+1Zo5R+fRM7VNT/rou4gP7fuwljmZguBggHxlWI/GZB6hQtLRfR8rm7r9BE1qpKcOW7/f4qMCvrV1T9PpF4qkqHsffn1vs6ZvIEuF0KF1VApApwQFwA8hBZVSPl9tz3mf3n0EeMOsIijiiAWNKgpA8v3+tG28mRdUJLTizPpmNHXamYIAfXL3zHgol70xQoszb098iAVld6dR5xx9Om2P+OlNf3w5HD//9udPn359Xj8zK24P28OFNvv+XTdocmDigBOWseYs6aIC1bqoDYQ4dRPf2eEDggBGFUcXvmmrbwi1FRZk7GVwOoAt28fl8adDo/XDE6IO2p6lf3DVdHuffxTHzptNYZPNIXFgPSEa84JyNGOc8GY5ns5HEzzwhkEJG9kkoNvy+IFf72Ec046SJKBQI1ifFKG30mGuHRjc/CJPnXifX26NpA+ADMf4ucPeCAf1glPK8tE3FR98Cm6/e96un3fbFXrBqhLysVM+InT0WSu8bncWmOnO++3lgIcbD9njPL6BOLLMHoC2wiYyltELb9MjgTQmK12tDW3AqiggLQ/SY8miKYmIWV2NtA1YDIhi8ryPkUNMvhakKNmTSoGmwtnZvQ/Yy86MAoFT5mgWTaxWSGZJRDG6n66TPx93VRN8/iMeF8JWPfu+2zxkocPiTHLuFx6kqSJD+QxB12ZUH/ZpUvo8mgIJrmwQvY5pYEjCx4DC2A9G+QZ5n/drdPWy3w0O+9HpPLmcJ+eJfT+a+229Jjsyk4VPnKEPvuoaYcStxnTSf0Mk1LgV5jpfF9uao6WMlyiJUgYclyRo91RD/9hU/sKh+xWAXdMZf2SkH5um6dxlOUleuijN49ruFZCmZ2kkcunnYaXsZpHik4TZlFFkuCSqDXG6gUv7iHmBbkI8KoLc5KCHMvMkjB4BjjCtQ4tyyIP+ijVFdXMERF59yw0FYNQmXdtig43QdY46YmmP36a1VeoEqpARAj8qB4nuv8lHtUWQpEGXYkQ7YdrvQCT4bSS8/R0ozA5fUH3e0ungFp//g5MDDBOr9E5njFesJWOyh3ZjXBmWGJTp2EcWG00NAxUnJwfPXCUhUmRNrzsu6NZI0FDqibEmsfWBLvJ7AF+FEw5tyBUq/5umgXe9EogGM1AUUlslAMRUQyCKUlnq6JVIVVzxAi1NkQoUkdeUG2SZETeKHorfnJTJ4KLSq4F3g0Yc00PuSqqEV9Ax9gpFLiW68A18K+RCeIsGTqoMhwFTsx1D4faXtKJF1KtKicSIundT8W9BxB8xBrgE/BF8X+qblPR1Xd721ys/iXMlL4X6I/ihHhK/vQSopYO6rHTA+N+p4ApFUMsWrhhio3N/dOhNjoNFr1kOp4/N/MPD488fP757/7h8uGuW0950fBpp5489nUJPJORmUTxOTI6UsmUejcHWYHEwSI64GJ5vG0Ih4pmIYrADME8ZW5U1WQdl+Vukb6Fofg+a6mtdlIVCEWFxIPVshCuqNpK4VVQtCTObsEqr7BDAzcOXYDI1BcbqPfTFpMBSO2fFWbIzt0tdUraIVYl09ZLanSBr0Md+fc6ipCHpVCcPqamLkAgHRJykr84/HFKdZYLZcnL1Qj30XG1zB8ofcfrdRI2Mv0wZWQMwY2R4wwYdxOXp7J5C9jU8j5EU10wgSBP6YLPkUK/RO2xsu/Cb11tUJ37TGnQMsfbk3ENpaIrbGH76RH/DvRsh8lS8yoiGhAeqpdJsQFz7iXUeC2uXeuUVB7nSvfRQjh1DClXbCt/vprcPGnOxJAofbFde7dEPPChESi21KbDKCyZqBU85ipOIY8P6BGpFsDDBoS1wW1DMhLZOIHRgA3zSIU4pQuIIknqJF33iZOH+LfPSUMDiaXKFAGjQr4JtRT1WWPvd1jeVAqRTCoLkEgeBeikIZYA46ZPGFwxDhBQc2mKGIuRRxBEbbgGyxJm3oiZeDABESIQyaMQ73gDSCaFfRExKhH7MX/FRP9OTMxn6yDrrd1SI1QreHa1FDYxkhW0PMaFnXUgEe1L8EKp1AVsXrpAbbOPvEe8E22q7Pyc1By361+SBDhhg7LhUGC6WCzQe5a5HTuxW/acGPl98q6q7ZiSS4n247MoBcAtCOdVwQxxFWq/Xf/3LX2EA5cB97bZ7iMAhwtELvp6tAKoXwCmZEAdAAA0NJQ4CQBZl7ek46tTIZRVpAVQHGu3R96atNs1/Hm6ko4p0+kyayBNlIoP6VTf9dZiSgLQSxgGDeeSml+XTSMP+7nR6Xm+eV+vNbi+OOuDNRvxamuM1diTOBrYCetVftFAdS3/lgRrrgkUKw7sN4f/pgmvMWs5G0F0JyWUZh36zCCQX9wBEH39AZ1zncpXh0HIuGZsZeVAvQBayQl4+a7ZckoKSlJ7ADOwh0mJys9nQg4xreop+ZFHPqC+a9D70aQIhyNWPZKESVS/hfO4raSj46dMnSNHjD/k4FxUBVVARhT0oNOOJHyl6WaFSxPnRI6uXl+enp3YvfO9LfOBMA4r3cdxFkbXddIr+owPEx3a8W4+2x4nTA2D5E4EgF9R95oNDTlWo/3Q6Q6PDkdqL50c5XGkGFmMRHIqVDEmiBBE6B2ru02gkc8Zn4GNNIDNs9+63rHBFXaVH1eABMbJMmPv+sAXjBOGjcPf3d2V4aXsnf+oCmRQAmki4ane0qiewEEfZM0AN3j6xLZq38z44cnDzBuazBeBbQLKhCZGODqybFaAVpkQ3fNmt7uZ4OpnpQHhcuG6U9/x4tZ99GaHG/eOl6U/GvdF+s/ntb3/6/OXTarvB43P//3TYHXZrTbA797KO8J1D3eqMqYNDHUw6C+LYdW2II8ndcb/pA9+MLTcs6CvcHd+lgh+HM08fI2qGcfzhDGaCjC3qiNZ7k510cuknrQjVugW2xyiQR2P5X7VrTIeguWLx+MpoPBuNl5PpwjfI+PEt3U5XhHi6+tPQQna+G98ZX+USMDvU7KmNSvBGTtAzemkzeqrKpC+qp223M7uKyKTEbIyYsH9+lnm3Wa3W+/Xzdr1yU2a/YxhI1S0J6sgQMAnzevBrU8dd74B8PMKge6cFy/rBRtpabYoa7wYQgkmykHbZD8qltQ+IRX+ZEUBRekd3vD9u5FepO3KyGolG14hrTSeUbL3TJR2GPBh1Mos0sHDZPdmdDgjqiPuPYcjTHMgfzu1ON2UczPpf9jT/FPGxDiOjQVh3xuTeqz2tRhheu+PjHhU8x7zWvOYIRyvcxda+w5LbgGHifBrkPhuMndeHzeZ0WJ23695uNzicJpfTdNBvmNHGs9lo7kuFsikzHs18wbO60QwYe8P6ZcvCE9COQ2RLY5S29SsgYrCDal6dm6wiHWjZk9QUJd35Mv4RAve+LTh2SMZj9iuIZ3jatArBlaz2xx0Ucm1p+zv7tfuLW1+xeQc3X3zIzTMy2DQPyGADPCmTY8OIjz4q9BxfYpjWfpxDiJ+jn2ryI05XsYajs0bu8dFQJTw4yzo6BNMJHA9G6wK20BabTNvpCzc1bRv9FyZrzral7si4II0pyoQbCaod1KNQbCzx4ej3T8ooQ1BuIsYj2r8DhV9hRa7RbxIdM9d4F2riz3lfTBQOKeXE2mAyGqAlrDsa7Gl9uY2fpw/z2jofisM68z+2ejLSI0LQuiWpBdrFuMI1x8RoxpvID6C0K1DsXxlO5CYFELVkHmhTA1qo4OVPUUC/pZKfOJVO11TkFroU9TtxwoKqjkj9yZVAevLsapVG8drwKoARsnAcN8d5TJApUtB1L0AyoL8Kqv7cwhUzBa9s/AiKyJXSK1rq7MrWVXsJewzpbLWY5FhIcxLWP7JaWqbzXxNwpXKF5P8Y2rI3OFWkoE26AYxsRV5zg9mKqCWXsP6STN612UAVvE3p4reJHRR+FxYkRzB+o6JvoAgStpESDsPq0p+cB+PDYHoZP4xmD83Czy29//jzTz8/vn+Y3s1H8wkLwzMOF+6P28G+MH+XMwiYOuwRioPaeOAzqlMtxfKgn4YxWlVvAaaJ8DZR/lzMtUtJgLm8Il0DC63wgS6loBI1jtBJWFBEACljAiiiiMQlLB6uNdQfEIObxVxSiggcOf8VuNSIEyLqNWXsi2dcjxDX4Jhlrl7SFVyhpGnk1qYMkY7zotZFCFN/e+kkk5uNx0Sgg0vAOo9LcEAoALnFx8bfXBKCRl0ulgKhrbigYF/mkt4xnvmDxVA86l7md1dgLo/wKr06MptBQs59jzxzGI12AqO5ODZwlg5maaLkaYQUz357AmAlQ13EKeHiH3mWWNDK+LpwhFPCOoVEmgkC6YT4SxQkQrqlcigDBMTO8poI7jRZVG1lsVIlXihbKtKmNYhxt/MUDEAc4lAgxFvAMwdfCVyPbFALlLc7D95XIlUAxSoEqzg4ALWQyHoSUtGabAmFDgAyDhshHYfTjqAgXmVd4Nx0SgdVacUp2JLqXXbbNVwWMk2An6oaILE4BIhTikR8WijBFTXO8xJi0pEe7aeKIlUAHVmaKkmguLqlHKy2CiLQKVLEC41a8LWwEcR1HAPQoQHURa6NOrg9BDMlIhColEvQOvyKFNCbVIHcwEHNqJGCpGBzyKUsREoOIFARQnN2CBST1S4ArlBj0kkkpBfg5/Onz/irpIM2z7kY6sItf1mvij59RDeoFvHJIRotEvCu6VY0Z+XXl77IYeqlIFVTFjoUL8mAT3VkFX2QQSghgEAWCEiPxUxoCMV/Vc0lIZgA6QW01NvqGYOlSFp3GNAjc5TBiolBoEeokenUz6N5YJvKAYcgK2+wCLEeGoWDttrxG7Gy6qIANmG93ed1zZvnlxcGLXbBUtbBlSOeDsKZoBAdRF0QoV3wU41N18pOrfDl394Zue/VNLGRGeHQYwXoHyXJ+hnMrG1d5E6yZUDBAqSB0OgCKEg4fU0p6qWbaApShQH40TplM0XBXRWD4pSlTSCQSyJdAoXCgSApRYqwlJAiJJICPxQhpy4BEN69e7dcLilILhSogiJckgsnqAERd/yuT8xRLynoz5cvX4oyBWHSnpLIMX613Wcn+qpmlEYPW/7yERXPVOiEXxhGkHOuo7iuMXOHFpzurYq0PPMFKz8ESXtWm/XT8xM2lOroHlgFB0Dq8AAn1IDU7cGMO1gvnT/tD77zd7Um4pMO6bTtevP09WmzXeedNRM0lSKq+mxGJ5UkKU6EFtBSIkimOpx4dRxswH6r5eq5llYnPa8kp3gJB22ybIo7Ms/aN9QANGqpwb9YLpEXVZMFkGwVzeQ8HEymzXy2YGRT7YXhAhlkOkViap0vkugNpqNp79h7+fr1l1//9PX5sw//4v0xOx0Pm8Nuw0hFFO0OBQtU9V91Ua/8UI5d5nDTGUH48OtG9Gg0ra9N6wnqEVBou9/hSOI6psEMuh79cX16YuSJFxAHQ9ZVOHUMMvx0iuWnHTj5QW33MZyP6TLRnXkVbGTrhzP5P8UDb+bjZjFpPBDoFsbFm0j0Cz118ukixH7sXVbbdbQmOy9ZyYWu/2CwdvGdYGN/HZ8+BpkOsf+oNjt8nsPzI82eF6AMLdwddxs6af+yftrsNqvd9gVtOjjZs7qwwsM5OzGnDJK9p2qOpy0i7x9oupsy/QEzE24gRha20XqajwwHyIp+8+c2UJLpBhqmF6k+0ARSmDt1/uDeNaqfYcYK+Rj/BBcdYWmVKAUiKugrhxGPquSqIt61I/p4vuzdBYVRd0/d/vBB4v3Z3aWT7zGm+2WLulUKB+YQJlBkV6DwETq46E7vzOAqFOVdcnm783DYolRZmh0uHqbJ+1Jg2551l8IG2r/wabscLT4yY1+dfJJq70tVVKen7Wpz2r0cd27KjA7Hce8yZVE1WM5Hs+lkOZstUIlm4ofgh8PpcJQzdaMJg9I9KqVNqBK63mu1SikqoPzSyrACU4RpLNLCWkTcHnzyLIt7FIoQBtExmHaIqEt1D1dM90uiVIAhXeVgyJXv92WIxSYoCOem0Dp5QimbMlrii1+bOrAiOvHbZ+VqnL/ZrVKNGSuwzXxrazy4hM2sYzLuyHgayw2H7M/k4BWytd/yRBLF603PjBUqp1J7T4A3JSGOveDmi6sFuxCGg5U228Y0x9alja9gXKRr3MeXcvEDiJH5JiJU2d+HQv6mrPr4ltqViW/wYXl0PVmG6NSJbMQ07jGPZ5PJHMsync3rRKP3rJn+MXI5Ohf3yF+M7AXJu/rAYiIN9YQU62A6yN5Ex0AX+SFcsPHSEQAA//RJREFUuRaId9xWepdb1yH0DbkWT01IwRQ1UjDwHBeMVYp/gGj/LehbhDi/wqrSQF1UShcvEFlWJP/9pgxC8g9sOaYMw5xpFCmWSjIoFWHRr/Rv4JpSCC0bKdsWSfGbsBIJhA4fIB4+KpJ0nFjYdZhEtimPbpNXnVl/ikTLG7IqKd9AMn4MmrlAoXXIv1eKodxlZfy2oFHpSlwj/GUY11VJ4Hvo0t9EKrzl6vsQHCOvXPw9ABk8j5uy7Lj0x+fR9Dxc9pp3zd27xcO/e//Th/fvfvr4YX5/547MxBeHHT02m8dUa9qMXaJuLRrzOivObMpg1hSjOciB4aa1srprQ4AuBTD7CqxGaIIWMoKtsCsFtHg3BIHCuYXKIh2ASFYHAe8qAKLw04pmWizCRY8SQWWlx2I3I8ElxzUpGzHOWRBjDF3ZSCaWpvX5K7XqMnCaJ6e2Ety7UO6uPtuW3nILwFJF3mRh/itCKEMB4ixdgt6aMtpChMuMDSl0rMAV7ewwCblEClkVECpYJZJL8BWQi2b6XkmR7TYNzkdW6rTLOcd56YwsvCFGLdDv9XA1ZwvPCIBuUxULOWqPa1TvnNvXEw81+p5RRNqemgnDMnM8FD2s+zyfjAXfDshtauLg0nwLYu6zuZP7dHayZKTlSgxSJMLzvrZUDtkRiB/18uJjSqnLsypUQSKOWd25JWTp3yEQbrbt8wi2Jx3NJQDD1l5KkB4hi0UAEVfhcd6gUAVBrk0ZMAGZrI44n3H+C404IZS5hPMiCA6RrogdgmOvfPR4aR+0yYpKU7U9X9WJK1xwCxBAaUszbl+QgbNEj4Rg2y5yESmcUxW0yKmUqrdSqixNA0ivUhUHyEJ0AM0wMZvXRZyUahSgBWl5a713KiUsOuZdK2rL9nxaBGgFF65A5n/hgAzZSg9VFz+kF7XbLiCOM0xb6GXQalNmlS/pyPb5vLxjseqJicfHR8qDWe6cK8BsKuUAjR8nxosmfPoq4E4TxztDqlSjprniVmLwSevCvn4+tRSrpMMSDSr+wewAuYIJECe30ChScRIrt4CWItCziyV/bf87p1FFnPWIiP9Q0E30ppWoDkuStXJQNkB+CJUEBjf4VIkc/aCyJzYcviReet7/Y82/zSOBu82GVrtsze0/bQpk63nH8CuH4Zg4rZDjVCZFubAaEhA41ZnLmLqWQqPt8TrwhW2UnjsdeJgkEhc5XczIQv5ImEu6AGrVcQiWwUkHIXMEXvaERJXwOoohRanqF3AovpzPqtOhI4Nhu8zCw8MDtdC5HQMQJAdkiBBHecgCAWqE4IAPWRBIoWpS0EAiHT4IsEEulVI7iaUzAMhQ8qajh4WgU7OtbzKaNKhT+zQl/vZ4NGB4TBlJfsrNHRZwIbtZbWCPvhUN0zzPh641a07VzOkws5jLw+2LfqEAhyyxSbG37Bo3ldxsxZTuNtpXCiOlvCCMH5rBiKDJ5u/9Fvb+sGP5zrIcm7N6WdkX2QKrKmgs7NFA4gXVFhqKjS4BIjS1idGKEd9u0dUIECdacwEdVcXXA232O79KB9CwmsiLMuUZh7QXPomjcvxHn/3c0mzBX+jzD1Myno5ZEuFwuRbGxF2G08HktDl8+e23377+8rx6wrCj5XmCyXfxrGpTJnaRcY58vO1Og+vYDcaP/qBXaKye7hhe7RLMXZxeT6Qc/WYQo+mZTjpAbMuwCgNuyugSM1cwGnsjD/Boq7GE9MzQwxm2p96R4XKLqch3AdNohTtUVfSGnF8R1Hw8natYU0SmBz6auBeDJ+9DNv3LkTacdz5/Zv8y3v3IOhOXEzxL2qxpEQkD2nsxysuEm4lvNJ1ozhh9Cl5PHobpGqSd7yXpxdpSrQbdvt/s1vvLaefJBlYJvkPGxvAfNBrjMQc4OeFi73x86bhntTI4jfq9BqH2fEu570ySvh9306gxIyl9JWa9zjvexnUSgHU6x40tq9BI5d2IbpD4OAa91fPhNdayWdK6QKN1F81j3xM1We+62FG1GQEI5sQyQXHt0IQt64uT2zF1hMqDLVCGhKcvlBuUkBtUPGfgaQAFDg0WWEwSh+NZsedwHKPJ807Hw44RpPz9pYvDRA+lggZ6zVISI2Af2heu5F3PnfMgzxE+GAu+j3q/2m8258P6stv2D/vJuT/tD+bYjcHdfDKfTZaLmU8wjSazwdhHTwajGUrDHKBlRocdQkiYCDW6jFUwivL6kyvVPgJD1PKCQabBfsPcJqM/h/Y8EYLLDgnNTlejVm6w0PUSo1egmNGuMjhvGo3fbstFI50qbWg2R7IJBQk3RzDouCgYWAYjUjPuTiB1uy2UY4Tu6ogOdw4TeB64cxp7oA/HJIyKMCw1KZfoFWnyFg4YYNSp1aRSxzykHSCuk8OnOOHEn3MkHNPJxkPAVhRJRKN+tJNdC1SqFJ21E0fuv78pA6QzvgV4/btQRbqCdVaFoOwdzVY0WhP6MXpqrjdd0TLs6OQ0YGmA6JgcsJQNc/bIb1MtJlhOvMXJbNJMMT0sxhWvJpXlnCbP3Wm0yaGJLiGnVO1PNVAucJPOkYeoQA4NtYzeQPRL3mQvDaG8tSmxDoLqQCHMZUL1MzQrv4MoNtntZa4kl+Vnm0KoAbnCFReabQQI1rV4leoi+WMYoHgUiySYIoidqDyNBQap2EofqTOvNF6r7iSXPP5DSb/nGrapHUKR+Bak8QpBS0nZu4aoB4XVVg0a/wojLSCxCGRYVcTxE1odD3Jkf5nibhzKfQ1JueW5CynYMfyG/x82BMgapc2FSAeQbGPANZ2/Kl/JM22psI2EVS/dywhateUGOq466BILouSlxT/UZfdwW+Iy4wQ0OPWa87A5jeanwd1w+m5+/265fPf48PB4f/fujnm7N2ExcDkPnL3cxscAOTOVqmqpXfGcXOW4A8rEyHwmV1YHsib3Crddry5p1yRXkGnPLFrk6s/1eqaAYPPLyBW0fppEd7i/FwIADilVHBzWCy5jnbShSo650sMASDQ2lauI1sfYva1lIbgiG4IUy2KDZE0MkVDoYeVtQ78XN1HlgpabVpRExnB1lUV605SWg4iF9XVdFkChIpQOPVhuTTYRwGVky4YtIV3uI8MqSEpdVhEqFWD0mgs+QJwweQJFAG9iMWM650DA7cMsYLzGzxDDMt5M01ODvKe7vWWn6M4npm07H+11U2awvF968r/H2uLowHPLkn4bsOogTgMk73aMj66wXNf/KJc+PFMbgpzO9IVYoEOKNSXpFsn95DTI1XYJCtYsorPjrAcaVTgBOG+e7u/vWeus1yxOvIMKDnoLnefnlypLIhH8IrJw6ohDvNwz4iSyWiKkHVyW/AsHgCvCYgAgbitoR3q2yR116EABnCqF/3PMfXsA/4Gs8vTwbqEGTtEvOVAKViFY6VKO9+7toThCeCZc4R8QgmVGzjxF/WtukwwprOG8YXQ4kAEpJIPwF3PfZEEuWGFcVUfmrN6z6nAI0ORbp1Fy150aoBrFJenEAai5voz0IKUvFK0TYhZOe49k39/d4w5sWdWy+MQc0WMoRm5fo346ezWSzvjhGDfLomQ+zVTVBKgXLaJqAHxqtQlJ0ZeIPIs3cgltaTZoEDhhbZCpq4QRBelwjsOPlkOumTZ3y+WXz58//fbbZr3eseQ+ut59eX7Gyacrt6u1j5wEcEchCJ27uzskU/xXSL2IlIrIgh8KglziRSqEBaDJf4CipMAzITikVJMjx3YIVxzggsUfQ4/W4luQEisPCqJzYqDZtcjNqsd0tIlUrZ/skZRUj0x7B5pkLjA6VEuHoamspaxPgm5DI1cdxl7/6ekZUTruc9efWnxh5/HIiiKP87P68p+LaA23SivzoMY+m5nupSBXVIpYqtVym/MvtJ2sEhedixBAA4P64IhLpF0mAmmje1zOr++I4RKE6WyGHShqjsd8+oeGozxuIhwO4INAhH6EmeVyeX/3+sVrKLhTMB7XUAWz6nL3OcMHNhYLv+JEIpdUWv1LKSqiOOxRHAZILGpFuSiQxSWlIA5mPfhGBLTJbMo4zaaMACbmK51PD/pUD77imCXxlLxJutCZESOFROqpJbzb9drvIlGWGg/42qkLfUZLluj3fDkZawCpzk0chI8uUZJZtNfDlEswB9DBx/GkEagII9QHcOiXwxFnxynW45BKAFEhkZfVy9PLE3VhTWDm4eHhZf1MX9MqFIEIvDIQEDiliKsLEMkv7mA4idmkcnWDq/N5Np2h0qgfshlNJix7Mpcfd5st3q3jWiPgc7JlKmgpREpP6FnimAb0Mw+genYEJIwNNHzoFs6p9Kjz7P2qi5tc2836l9/++rT+stqs8PxQPVXo6POjnpTB7WMScS/BtQXjEzlgclB5nJEhBisrD6OwzfAipK3KlgnUGxW74xln9Xm72h6P/Hz+hUaNXYyA5XCFnirmI7oMX8YwIx2VcOqN/8cK7eKcyiSVV3phwz2lhKM0Ri9mk8kUT7vf95LxQ29e+nhSPoDDZBG7wJjzoAdagQ6ihwffjYK0HWKOMsYmTMDDhY4mAU/NVYALPycmRe3DhQISswvJAsOW9q3CV2y4NUMf7bfu57rz4AaCZhqjRLtgH7H54WHUQWRlimqcfJUFV65Zpy7PVGt0zxNHVhQjIDNaJk0J1LJG8Y8At/S7J12ohanHZsQ/Zxgh4UwRNMOS2awG9NCV+QU5Mxyci/W/6a3Mocc9DfFxGT9mRINQv9N+eznmRA8VaA61h25s+CQMFbmVRF8iSJZWqP+RweKzLe5wZuba5VxHzidbyd7XBdi/CENLB0E1oY8AYMzxEfNpZ0DdDXG3FFiVXtB3dGjLWMh3l87HTf+8Hp63qPmk10cVZtiNwR2qP5ksPNmAgWMgjZqeJ7N8tRImRJtMqHSZBIgoRTlQnlWff32hr/6A8woJZ+w8osWIMwKGdKgLSkZXjkEhPGTpJoUal05C0rYu8dYPMy8d1dK019zcURkIHZ32h8+OkcQIMo9qmF4iT/167xIiOynAKBHAz3/Kd4RpT1c3l+bQO4zLvN2Jyc3fSAVQJ9NkDMhJLvnRmNx9oDoWM6iRLHmLG8oMF2RR2g4z2lEYi6TgRzruoEWKtlfKsIQY2hACIDux1W84mqmU3/9kRLLhqAthmcxvMb/7FUIbUqQUKFe2VSaQHny6y2cvMNuML73J2R9pmHZ+08FgNnQX5q4ZL/mNxws3ZUbuyIz642Fv6slA980zczBR9EdDPCXMx9lw4DFdnRT6wA0x+yjPN/fSdzBQFge1U0SliPVzmWFLzQHTQJFKqoNk8lcR08VB0PqLW00ujOuvVboqkZAfXUKcn75QpQdMUSkFcW4gZr1GahtWVUF3c7EihNqeUnDFn6ZSJaYINjP/udqtQccP1FLwEln4k742Wc5Uu3QiPaZsNF6k88d/aY1hcGxtfoVf8evPFG0KDSRkZNEbXGETyUGOVsk1SKRTk6PI+rgkh6WnUy6mKc2H+xptGhPaYyNhQyPtXzIsHZqJvg0tZthF3lx+/7N/ZU+oimGLaCul8N/iBI3ZikxZJTeJVY4hTQdVfwXTROnVRmXJ1bmN0MLO8ZAmySChf5CR8xfdnGKZDMNo5lX7SoZy68X5qj9szpPmOJqfx/f9yd1gej+Z//Tw7v37h3/4dz8vHhfNfdNvGAxHfszX58Meolq9HBpMb7hkkE4+w6DN0To5rsEkzLQW4VMt10rCvmbid4aLAG4a7etqYM/NHWZ4R5CTOvTtHw2rBk69xNJZh3kSDVCFWhRpwAXhdZ9ILU/FTg2MfZYMqD21QycdxtTHlZGMBx2STOFZQ6jqsDL08HGOdVDLATG7hUoTPK3sVwRdpsSGsEpgaTIeVa9CgJr3+JzpkSyBvFFQ6U4GWdAUWUWShhCq1fG9WfwBrFlBoCjpLsqTW0BZKBQRCoLWZuDk4Clp5OgM1cY6yU0VEKxtIyY1ll+1TGF+odEsqk3xbGhExmya2lkt4M5sNltWDqE0YLGnCE6nGC97ObMta/UTDrZfAWncVfFOaR48wXNru0RefdcXUpmOG7hzILO4Z3l62NHPDGgN9cndEyRKFauXlafWfaPkkWUwwlJ1rmMm1Q9mU1/foFuz3ZGFJqEllMVjZnLA9WFd8PXLV+iUhJGE80V8Obyvemrg8fER/UQ8JWqED70S8iyvh6BFJWp1+KbLKp2wuhJRULZwKuUY55w4pJR/qiBOCpjkVi+QUu5f0ewQcO30N7KzACC6Jm/uHXhAfuBkyN8eK+6Rt4RY2fu2mX3eeuzMwZhFtyPqEaJDjEhsOkH4PfoJ1wTnUJcsikQZqpBgGh5Z2V44IQU2iHRNKFZJ7DZfLJX7pXCL00WPUItc6D4ogUxITD1jxIcI3Lpyo3OAqzpbLOg1eXBS6tPA2ZQpnanaHkcfCF0Esk6AVeYHRvEQC3XyJMDe51McvtFt2o8LSnXwBvNwCz/VHOgDXBIHhwg4LBxAMsODCTnoNJlQ13q1QkTTpqH85mX1/PWJ3+r5hUX0169fn758Xa/W6CS5oN3f3UMT//Pu/r7EiHxgCRcdwmX6ULnqVmqpnkWAsAEmieCQTiT8Gimei//SChKBitelAsG2n890latL7Z1HDZAWV4xrBlQ7T2IZh96ux+cc+V5OBOnz3xg5rJmiw+TphA89hIw74UYcPXjGETKb8e5ZA8rTZViX4eL+HV7l19Xmeb1dY90YHdNmvJhhWVk7o9UYGXo/WuUK3ac5YYS+d8Xq7EQztAoeapZtXUJszX4HMnUxiL17fDn73Ecz9o7+5YTq8xc7Q4uwUnCOYcc98Ptqh93ibnH/eM9a0PedbFbg4H+j3Nik9erl+ekrIpLsYe9xmtFo7weCNneLxePD/Xa9Xj0/68rOZviBX5+e9scDI+Tp+Xm1Wf8f/+d/4PJlvcJxnTSNSs5y0mXU4Ndff9mssFF4tSoDKcvF4uH+Dq5p/iYDAZWmeYhkPputXnz3LXJczBcMATqR/kVIs6XHDOmCZ4zS09ftbse4QVr0E4YEtPh5DGs6WeFAgQtocsnopjrH+PnysHgYgYn0YXHvOSq7oNfDoiEHVGS38b05s7F3yNGunz5+hAiazED2DkOrgQfIeWRBT92trP0WD9R+uZsvJujM+bR6esbU3C2WFPnzH/8ZvhDqar1ibFC5r3M9HO4e7p9WT6y33SRAO5aLx0dGymCzXctzTgZh61FThi4zA6rBVONe85EG+oYmFvc0AUYI0QS6mE5B8h4oYMzsd+5UYZFwFnQGHMtwj+hQ1GaGAzHG6cVKMZXf3z083r+7v3uELCq/229PvcNkOkRFMFvTPmZxPD4Nm55vw0UP//LrH//86z//9uVv9YKNfNPPF16vaRqTVrqEIcFwakZDbxiP8XHdGkFdp744deQXiDzm3/jMHSrP7zI4XHp07epweN5vnxAtzThftvjPvdNqcNqCOBv35s1RwzdCAbThukWDEWaA6fi0P7kUvhx7h9P50MPNGfXGExWbBch0NJiNR4vJ+H7aLKezJd4TQwBrO2DiGDfMxFhZZOOkMD6dzn6jRx42qDerFDRO15ea/WiUzfFmBKPUJxy1n6ggDvzYLRLfj8PqyGT6khmDYekqE6HAi1MPPx+sytEXp0E6eNA/9g+Zu+CJ1RViamZD3z08Pg3GSHOPplIWzcYEDT0r4iyEXjLdOFekploC0un56q6zD2vbdhGH6ay9Cy2by0gj/HOxB2suxb2ha4MIWKKwPs8TQHBbZyLoKWwNNdRS0G0hh1Je93I6by+X9eW0Oe1Xp93qsNucd5vTYXveH3rnw4CBDVs9P4VEP2qmYEDXFtProacTxjE7CBffjYI8XGpBFeEzuJitJHLSLy5XhibAO3LybFzjpqtnsPxKvDt9TOtMhXB67g3258GW3+mCEdodt+fzS+/0tXd8GRwOTf/SDAeTPoNpgT5ggyb18aXZdDBpBuOZI2CKHFjCTpwBEHA2Et3AYFZ1ClEqrMwQEjKkZ+KUaIeI0WsX1tbj3nHYPw68/ZJnutzf04S55Ha45ORL9rl0V2KfnNLFAIFrFxtEAMtpENBy+oQhTRJpoJwv+23erO3AgBx9xM+FQVJ6TH2SYrLyhdU5qmV/moWcaBTKihZCntFJAotY9wn8mjhL0xHaKSkp+IPtnPahfiohBXub5S5Khm6oM72D9yKM+FNMrruUmDZbnWWmq4bQIkJ0T93St4s555pZqeZo9MVd3YtHl9T6fw1i2BOR5N+DwuzwqwC/zA0um0hTkexogerdiMkPgQ3PeX0Mbo+vuxnOtHfYNSLeY3ZHZuwZNoyCX8BHf+rn+GRN70NirPNxl5Ciy4F0B4LKs20OOlnhp7xkBKWTG1VbOUQ4kWuShZoJE6cFt1ApRQjRJt6SE/tHkHJtQaCrgkiXXoXTpeHjW+jQXi+vOLdxgPJe2zSATKrrqtE+0jVcZjZUi7JOQieyZVxYCYuTgjZDAsl1N8kVUmUl5xv4PlHtT6TaWYX5/y3lImnftcmF7JWXhHRqm+UffS00DOXXmpnKtchF59v4awhck9vIm8vfg1eJfBdHXCWxSmfImegPaXNdcSPf/wyCZf4rP6JjopN6m44I0FVkJElSqodFMs9SHbG6JH/MyvbUb86jRX+8GDQPs8WHx0e8iYcP75plM1lOB1NsF6bYZ2MxpDl0mMHjPlGm4Ni2aqdzWDEThrhQ/lFscjG4gAZVqxpWoRlzlRyBWRdw6nEiFbwNEvrkiXE1gFVc7TEqhAUYC5wcKxGCc1V8EI1dLB3Sq2KRRovPBfU48fi2L7MceyJpJ/VLc1OG1Yj8aGRYzGhZHDXECWGMLLDbXnaBYHlUEbFBR1pSM6QgrZGRgE1rLbdYhEjJdWZu8UFWyqQH7Xj17QEuiZfPSSnQlGD8ZIAU2LUgqNdcWpFbZS1q1U6+VdCp9qgLHTfs3a/RWXUqdYHLzETVF6RIDXQT0kR0zquUjLnkvyydj7hzcx8tnaBnpGCQqZTZ2T5GItQVtcihJO+1uuU1wiPNcU/72jZOG29Qwxh0EUXtSuAgFsMkWl/EVeBRXpqZty3g4lK8uhqSLIj95c4zNCGSe+De6yYOsMoGSg5PT09EOs+Z6kiEJrKr6igFEFdo2eGqCJiErXfdl2cuAYpAh0ih4exVXJo5NQBwSatIp9LaHKlShNCHMpFqODjwNp/Ojntc5epfNYpBAgIoFmyXOKXgUpBJxgCZWQ2wPvUOhitqq1MVAlCTUtTMXgpj4ABEQk1lqFCaySWkoDVe0wF5iUCIk06k0OCJkLXlcDQh35uDHp1hxa51oUfd43VOp3objfjg27hbttZVFEinPvikXwmRNqH3dsm2lTbTjghLoMMM5NIU+5H0Yk+C6dPNys8khetWzqRT9uX5OffeBziOda5BtyQUEB99QS0k3gX05GEpPQsUw+jtarWa51M+0KxKAXIpTi7xqivKWM9rwF4rN6gRVi5hQUcKKHxcBcYNFkEB0IKoggWDSczQHtBk2QR3PrFdseH4DFd9q0zMHMPHEZTbvXQJ9DBtTrexkHZLQsynB59Yqfr4w2GNf3w87g5bbARdNfIumTtuitvdHEFGLppEjQ5VKYvh7niAHgxypdGGj3hR4CFHX1KF5OnQ8AkR5ENBG06T07OElYVKI1giJajqiD/89A9U9vT165fPn9H/x4dHLr98/lK96bzDeGetv9uTsry7YyBj5yIQT5HAlQoWoBaZjHVqO2I4+Nuf/9IZKBi4v79HH4h8+vRJUx5rAH51IvzQHi4rkf/QLLJIDOQvgU2MUovDGpUu00a3QBsBIooy1p4mNJPprJnNp3Oqj0sa8ZJP56IXp9PDwwOXvml1vaG92El7SuPvg5a2N02DIDOpN7iZBTb5DDTelUcodtgXyA1xWXGzc+YIBMrut2t4/vr0hOjwV2DejpvP6bLNdrXZ4SzSw45ZJOBZup0ywdUBf7bwZBNzTeYYux/nkxRGN+OOZtLsNMG3QXvfNfOv796AnJ+FPE/6Q1QBJVOYNjfazOiIvsEeiMw4i8WSVc7STwTiPQxPl6Mvkz0fERMjma7Hm8XhHpz6S6ew8Wa3/tNf//jnX/642a+8Xe63bD0sAUFacbgc3WODfJYWLF3cn8jgoRWRPqJ0gKnYTpkDD8CdIIIcztv9ab0/rHc4mMfn1Xp7xMM/rs+HDU4lLv146LZB7pTixrvK87apqw3auTru8qWdPMUBom/161ExPM+nzXI2e5gv7pBrM71j7GCRsCTD/gTDz7QLa/Dr+NZphNrRb09HNfUctZ/ZAXDh4xaXRo7ecKxwQes8UcIPUvHhbWtDu/2nuipxtC1W160N+4WAJtgIgL5CChig7PRoCPujcc9XmQwOyGjQz6MoOazTs3uRGV2pPnsSBz60vfCBaXLnwE3iMiiwhYWLJaF1MOPoMG5EDCxjeCSZjBod/mOtCNfqDYNA7xlM+PcegHsx/FC1vcdkzns/5bO79HJA5rg9HXYXfud977TvY8UwTL3LeHAZ4d1nhyiHAgb9iTrCuo8fXmhUHfooE0smJH/Q79fmw53bb6C7QZI39WQkYKIwpowLeB6xfPAtvG6ls0gH9qzMj5f+jt+5tzkfdsft/giHz/3zy+C4GjEtXfqehxnMmLBGo3nj444zzylPGkj1BpMekoRXl8lRD9aHcaXK1Gc4KSE6UBMA7yTZQdoDXRCaNup75CFutvePUHIndnTUBrqMBN3VMiUzUfk+XOSNIHLKxhziRlRLAnH4m59gKYD+Y/aO3cvIg5H6YSQ9eYHWgYTJdBbMwsKTXzYCgtFQNIGWqQiudzOsVBUfa7x448o5FFxCG2h/wbH6YLuYrGmac5qzgXz2IZ/p0ULWSFFVPY6ZdShDPSerll00L4xoKMzXjdDEhyt+xv/1TRlL3kRcWP9daNGuparANUlxEFVMcBDQAWRyZYLjR1w74/K/8QNd7rD78wP7WAlCF9ox2zEX2EK3oWNv1KwYQu2QbWZeVewxawoZgaVzBGUmV2ihTLVsEkmGnSOTQoUBWnALldKlByW0UvyH0GFWpKuCSJeeJHXQsL16hZRrU9vIFcfLG3zKe6WSAlXKsFAqllBVN7QA+uOK5IpwQ+4KldhmpWxV+neQb8GRU5FrVkW68PZS1jPXFigneW7NqHHylFOVA9wUkB+ibSTFCG4uv/216UWGsH6/i1/9Igct3MZFuEKlh8Oonb+kqiOV2F52v64SC0YCCcnTvCf12/QMInquEp27g5E6STHR9Ctlbf4Zr6g/7fkc6UMzf3/38PPHnz584O99s5iO5w1DwrsUHlJxYmK9iV2UdFYaArGcKpeyxk+QgUQZuYRaJ0ZcVjBlbUk0xWTTgUSzhnG6vW5+UItrUddemsTg+Svq2mLbWSCOk4NAYgmhowBoubPfAgK56IRF5MlX63QAVkUozroDkKUYGQL5yzWBsqWua3dQO+hVFtAgRxTG27ZaLw0rZOpFrYDKKvA6PgALd9bl8hYvnRQiFDtenc9CLjqkVCmgGC4AJ7UrGbCJd7ngV0pRILRi9zGZ4ku7nCD3B7/86pzq1GoIJem4W+YdJ8hQpfKxZptNZSxbWMnl09eNp970NBQafEO2lTBkcubLGz4Y7YltdDpWDDJFXc3ED68CcIi30x0VIcUWRQIVVoR1GkzAChOCi/jcWKYsflFSfKKhnCvorNdrOrUIUhaB01LIkov/DEH4UQJ5DCdkfQUDIbxTCgCnLmv+gUiRApmQBS5VhzU1BARXVwH4oRQpAJfkkoVb0vURlwARLoFqcnW03ZFLirFojQYJoBUDcEsEZOIAcVoByFisZdGEeEHFySWrQpCrbJkUOISZ4rPKAl2RSgQZ3ujkqgu4rYiOg6tiDExEBwLioLN9vUCe4cKr2+nLC7hg1Mhcj26gPQzPctFRmWID4gU0E2BtWRGAdlYWdblqv34bi5SKVHMKp9gjJJ16WX4p9+s+DmHlwj9xSOFjPz4+4s4RB+4fHj58+EAKelXPJaFdkCXLlkcx6Gs5VzmHtBPVglqxARohQC6aAD4RoHhLoo0FgVwukZJPS223YEKBFCKdNLhkbU8rKosQoIUUZ+kPggwx5q7GLn0p/apCL5LG5qImDrhBu7LeVf44A6ynEGlE0lpJd6adZ72CD0abp9TWG133w34iQd9kRD86H/niS125WPAqT3V6LCzXAIjS8Sz2vCsfI1s2l7bxl0WfT2AMPBVVQGm3hrOhRpPlP1AR0pEAaITkAg93nl0i5eXlhcT379/TQX/7298Iq09LSynOYJzOpihquUMg0LNEKIueEycFAFMpX7WdhkOkaocA+tDRLCYLk0uYIWuxWNJq6BDHcKIYT09P8Pb88kKEilCe2XwOQVt7OpWcYAP6UCCUuev7houHokbtlJVsgFq6UiCjq/AAfeJFgSrod12gGED14TqpUW8ZXooQpxVdQ9ANiJBG7mYtzt7TI2tGNAys1qtffv0Vh5OxAXMvq+fPXz7PF3OUAaJoFEU2L0jMx7i0zHOkMcrmrAc84crJhkbJnCvz6kgaCXHUl7g+Mu3wpRHev574mhUmK9X+kome4iWXaggJzCn0iztu85n2sN874L0e8GKjYyOf1j5ufRMt5sajkf3e3379y3//p//257/9GUymdeQCsWwEeh89z0ZccOidd3BV6okh1AYj4+hj2OTucBjqUe582UHfifWwWe9e1n6DaL1Cdzarl/Vuf1iT5eMwithRit+CqH2Ax3sWLqdyjAjPf0+ew5E5GOYHo8ZDf/hI85nvjnHbab5YThe+NsfBoxHXJHqUCjX1zrVmIGMRIR2RUG66sSp3o2I0ZAigQhRVl3zJj86WUnKjxhN2Dkj+Oom7bPAenewgM2QUE+QWca0e+ItTjKx8BkVzNTgPxrXvM0JfvV1CXWPqGCOrES4ga1nFJU/IAir7vmV90yiCZWIypKqsu+IzYoDSpCz0zgjdHOcOYrF4RtyArZtP5iU1JkPGS+NZfChqV71eutmNyrsAogU+VsRk5yNmLIwMD/v1Ybc97benw6Z/3F4O9IsnmLwT5UqpxOLi1qeY+jiizmSoT1bVjEifVcLTR6VywxNLCWuU6k89hoBUEDOg3DM1NjjBAz9W7SYNhpt+dNdkhHD7R8zQ5bLDEJ/Qpc3xsO4dV/3DZnDYD8+XSX806WG35tOxZxmnTb645OfHxuREKoay6qaMwnHKcBwhIwNlRN+iiwzGmB1+7tC696DM6TWkx5CgbVkxYq49K8PvdPC1Oye8iJzlJZPhqtZF83wCz50Oh7KKaEFyqQeEHFFy+LtRg/7I0sUbqPBol9uZMiuLzkrRQS6VjPrN6HPfxyPx/DO3pji5d96qhliGwMNdJquxuU9EPhGnrWzKqAmE8sx6hllXWWidRIFMC0UUbmGgqoNm67S4/HXitCHpPPlVi926sSX5qQnjGer5A4BMhW8i16n5LRQCUPHXFDmw9lTe2gKFkMUfAWMJV9IP5rMIuPTHvSFz88x3b7kRwwof46LVw67kDVYYidymyk0/T3I5AGIC3TzUEA7yDifqcTsKP9RtLzfyELHSS58oSFuSLaqyKbYrIpL3/A+zuS6Q4RuwdUmpCEAU8pL+Dgot5V4jURsuFEiXniTBuFjfACP9Nbci6ZA25bW0THgVtUsmfw0LpWIJ1RVDC9BBr/oQRCH6ZqO69DZSbF8r8M+38H2iO5rXxNtIwe0lEVnP1FYpqG7717xcXFPqD9csYrpU0b6F28TfwwH+TlbbtzeZbSeWlBJWvE1E0yrrmgLcxoGuLv7Uz3gSE4rc9nsJvEuvcV4FhNdYF2/xUiMWsDkOJ+f+bDBejCaPs7uf3n/4dz///Pj+sZk70i6jwbF/8p1jZ6cNVksukiifZRLrNqqT4NWBiREq/WnT22nOZKe3CmUjbENIO3aTzrzFii3Tu5aWFIwuoRY+OLVHbhACuU2SWOCabCMLqAiUllunXhdFkpBPvUpvD7EEzHZS+GaRU1Oo4CLrCpCQmnwpdyLh47U7iJsXyKXtIgKwXEtD00ZnEfG5ZKwXcEnYle0IcmnVV8DrohTSLiCe0q4mARCKbAHpNK29AK51AU5yLpPMNVK3x3zMyoM5Jepab3pH0KlRapSyzmpTBE+lLDpd7bkZTr9hOZgvYeLEmg2/YDGfsdKibEoMWWuD4xgGmL9JYunn3V09MBtYixJZlWXq6JoAk8WnnJS+XcULVPw6H1WakMbpEYFAehi2IhY6LM0pVPSZPUgsIYBQ1PA38EZqEwSiJL6sXlw3jr2PXa41pQBSuAQoBSb4kNIRdQoQoJkJSif8tqKiBlesevGUIndbB5GOVUK8HRJpSFwg224rncqVEykpZ0FwqL0AZMLKEh+acbzDUSviCskq4lWcFBBSosIWqiAReCvOAdgDn7Y/Pz/rfUV0CiUjhUsAmkWZLEKaQyLryc2WdaMV76g6x7ZpAmxgtqE8Z+Vov0hNn9LPjtiDXFI8HMmS/Cel2EYFCKz1cmHNAD40oQwyCCTCcCGQIuUIuVLeP76jF2gamPBFOk5O7bOQS6iTnPdugENIe/3K8mIBEVLIgiYKc39/TytoZrUIIPfx8XG72VTzSalKuUR01MKl7QmQDgPgUG3xTCKRokYuYiGlWCr8iiMqIhUnpIgryiAlMFRXSlDYDfQhdMjKrpdnRVj5O/LhJ9M/45WBbQPJwoGiw1lmcV2mybmgTxaXOiDksCCGZVlPXx6O3nrJKtl8u89+hK57OZrlGES72Xxpltp0fAaSrr4jBLQJfaJT8ROjIa1K24oABYsA4qqOoDdp+Xq1JpfeoQiJerD59DXIHz9+pENXqxWYROyRfv+3T78hcVSodmSKH2qsS4iQAh0Ans6H4ywbMRQnKwo8pzpyS8JwAj9EyIU++kA9xS068/nLl0+fPr28vIBGS0iklvfv38/mc4iTCCZipncQRbUOZqrtRV+EGBOAOAioVvFWOEAxxmVpYEmAS4BepVtgTlFHGyudSNnAqrHoEAFjPPTpToYX4Tq7jUShvCZyOvkW7NUL0wiUt7vd16fn55fndw8PsEjZ+XSWPcr1NKcCYYNpBMq1w1JTLNpDTSpJrSSuu0s0ARVFAZiw4iB5spsfGuhQZ4zAPG6vmyau7OtFxQAFF/MlUD3I7IYb5YtBYHI0cFQPG/wgX+C6P6vtk8nz6vn/+W//5X/80/94Wn3Zn7fOXtSkf6aOs1C+UIBeySyIozv1m3WjxtMoLmSYGJ0Xz94NVkdYSO2Qz3a7PiCw5+fNy8v66Xm78s1UO2YbDAQdtjn5xlLP5NiRPfrbgyI6pth6u973mVxOwyZvdR7R76PJDPvTTGfTTLnjxWy6nC2WXk11uRnZyM5NmbGbMjQ+Yx+xMtQhgeXwaRTmb3dRa8fFe+CEDQ3LXkC2YpyWGHdY42bo1hOVMxKYeekfusGhHw8WBchpV5jNDRb+n+gqmoGb61YEiwvvm4wHsMOQ8enQcdMM81EqOmow8cUryBjUOL38PaCB8U0wc7AO/8RQBKrXZFF1OgR10dl1ETJCgOW4X/+75KDdceLdItbsMH2AEyWTXRTKDRKawDCrtnhgxwYd6t3DtMfXK27zue710b2PjYebDtu+3+3e98/H4bmPkfY5Dg2oVlNOGGM5ek4TbFKk1fcIiQ8sURkeKkyBhyWdMD6RtV1QwjeS6BT9QpnpzYEfctcIq4xo/HDIsN5devuTL/o9+DaZbe+w6h+3g+NudO5PeuNmgJRnE/diFtPJbIg33TDRQmfSH2JccsgLMx5pqX90rBqPlFr3RgPgjgTc+/QOkgfDp8wy6miPAy8LSIemLyrayU42sI6HHaPWk2aMMPdcQGEUupPKKPYOcLvgdFNG6bsrUxs3149PtVuudKH9yIV9an8Cmgu3EWB/qD+kmjiCoIRmwHMUA6y0KY3xv4ZNG6IFNNFW8CeMkJPNV0ajG0buy2R3Eej5Ioc0lPhRaSgbqjKEqsc6qi6qbakq0GJVJU7NpoCX0HYRlU0StC2jqeuV3wPJvYlUJ/0+FGaHTx3E8iNJi2NibAERhjW/Yc/vj03qS719H3adufHsO339lHp9/Tp70qqn+7TaCf6iTdBlxTWsHShscmaZtM05BJEhI2WHKtjLiM6mKxglgCQkEF5NbpmOWOsiKmDEePGellS8LiuSX5pakW+hE8ttpK1PabwiJKmFjqEO3qAZueLcxgGY8IoGe0Umfw0LpWIJaUJCCyAE9R4oHEJElhLCbZaRlK1KjXwH3ydifwi79NvIGzBVVSbLvxmBUW2lwlAw2rYgONClrzLvtAT9c4XusiJvct+AWvI7CFcq9Uco+ToogaTcQobgNTeQ5Dal4gXUCKX61eU1FE376PW36RlE6bkocgs3cc2AleXXG516zWk4603mw8liMv1wd//zhw8/feDv/aAZ95kTx74pv/bvmVOx8zVESs7SYygx7WbitQEaMKGyDcpAVWqBeS2ElxbazNyhcUnoNB8K13EBDrXUpowAKsYXPWhru0JIldk1Q1VxlQlAl2Z706Xl02WrSwWn35Zz6h3FMyBiWE5C4FWicWwIoUZZIuRSUZhqKzU3bRdbX043D2Rx4DzdJxp2+8p8ylVBWwoOdo2Qy2tBZoX2MZlKBMAnham6wzymRcQB1sqERbxY4ZJcFhVkgVeXFKFGcPaHvCvE19ebSTNdiOCWjL3zDxkIEJEFFa1Pupsy3tS+endRcd8Z4SdFJnfLBWst6z25OLYOeszl6ZFpjSLOp7n9bldKoR4kszaoIcJrZ9ltHZ+EZFb6LZBvoSwCrwVl+OvXr1xCFq5oL1BO0Xare0wRJ5Kbx4WIg48/gy/U1YhnglNBQRb0dUktZEETYf7tb397fvZbvJDiErV5eHhgtq4eBU2IL1QqR5wq6bhqeWkpBA++OnKL0LW+zIZxVOmt6gwwWfyz6CaRXNSI1lIqVNuwGI4cWpWDBVLgs9ajBaTbSZE17QUTtqvJZJEYzS/2JQUUHdLBJywiJAJVNc0vaggByhRRza7Hi4CqDqDhyHGz3ZUyaawDHnY++QwLC/W575Jh9e9NFgZbrXjCVTt8iBMhEd8MBorC5brVSwpOMsglmSoFwEy5x7fUAMou80kaIrANBXJpUbW0UqrhFKziuNBkES89IYs4MgQNBxVAScDB1QcNzQHAqeoAioAMDnGYBEiBLCF0Ijp7hDgIUAAQbBEhHhpCZRFhDUTxAohAIXuqJ4TcpgIZEVCgJazwGbG6efYj6dhfG8h/V1b0MxHf9IL3F7/AnnX3lC6BA4TnXTS1xM0SqsRVQz9JgCIL2vVm7UfRWX27yQM5HBSaj81msWkKhe16CPiaPxQseutk454LBFkNUp2ba9mH0hHI0NAcw0ByYZJ620Ekbx6XKMUlgnz5Eadd242ins/ntAVpQ5CeKkH9/PPP9DU9hbiQMOlw8vzygq1Ei+6Xd0Sen56oejGfQw36sLff+rGfOJsCPDmiQxPi3Sj48uVL8lXRQqAuzEhG2369Xn/+/Pm3T78RIf39+/d/+Pf/ngjFwUeLfPHwYHB/f08jGRdQqE4HhzhZEASZSzgnrEqprtQSZIAILQITHBCQBpiF3KbPpvSopphOiYbbBRngMIa4aK8F+R9RU4SxiejoMXA3ax/9iypcfvn1V3hG05Z3dyjOerP57DNNX1GgxWJhJ54vc6yos4ufOWMegSEKUguytM5sfqAxPrmUp0GpmErRSqBaByohtFQFlUjzAZNy7Odp3BwIpcFsNsclwG4ultR2Xw/BUeNmu/ZWt58B8cVwDS5qf4Tzt1/vcV3v7x4Q799++ds//t//+Me//nF33p4Hx9zrpSb0L448w2DQmzQNbjI0m3HePutbOxyi2YP0wRVUm1nV95lvjpvdfvW8XW0OK4/JbJ/djtnn7TlHjxgdzlu/6nPYeZoA+WtacwYEhbNF/nxLBv6l87JjdeTDvwhqOpv4uet83ngxnftr5j5VwDzjOHYfJiM6B/RgnR6Ccs66ZkeGn49UxKfyPAbt4S9WIlI3OZ1QSgIFVcU1PD2nD6rotS96sO5luJFk/xDV72ZYM3rdkWE69eTPxS/mjp392z1+DcTIV5nkXbODcmohgF30DpLv6/C8CYJ3sQu/7geQbyNsCt1ycWuYRjpjgIcTqfJzpcUMyHJZLY1PFId+xPLZkxqN+PA9mmDtOtx+Q8ftmOzH7Pntjp4DPJzWh5Ov0T3u1qf96nLYXI7b3nnTZ8LrnVkx1Zs1bA/Civb6HdN6kYkPwigrFLl3pq9PnpyhZ/M4xwgpYJ0HPY8eYKU1BWPnQn6oWASFOc1LeT3PQnuwsIzO83iAVWNyw+TuXbH7yarBZT08bIfH8/g88G1Jg0kzRC3mhJMxls5PDDJK3aca+IpfmGW0IB1l4zBUXPrQfpPMJYc9LdCnSB8RZYJWB2idcs9uKDMkGIRMYPkolee/9sdjXnST80YMYaa5bIKhJgxl9NzNr2zRmAhtDxDlma50DLR1/2Atm0YEXNqTYZ4IauF+TNYM8C3raJE6ZFF4rIWRnYoOut/iciE6EovjaIgq2TVOYaBf8niVu5Vw4zs73UniEjIeo5GsP+ysQiGmiPxjLKQNoUh9xZOrHTVS6hFYThkhZXGMy3uGJvPkePa6aLuFEBa6eKVDpo18C2GpRetCITW5VSILjiLSyhbIWFaZLBMcV4S9PrMEa6Jm7I6tD7+hniim92ZRzOi8lgIl0vhpBekKHRm3ZnKUqtrvKHP08lPUPTehkatCrOfNrD+1y1C601Ipakdl78o8R294TiB4HWivA+0lRIVWFLdQCCn3GinzQUVEuvQkXTHrzw1EDV9x8scI8veyzRFgwqsIuei1VL1sYwnTXkIL0Op2BUlSRQpa+oGOB+QlJPkNfsH3iZj1inRZRApu4wWyzp9O45LfllJxquktgMWSD8VQv76rt6AwuwhQ6QWdDhdw+T1UgVu8ipPlH7ryDZGM8UqssOA2DhQnxVBV0aVUDaq419+ke5VhX/8LviHc8usAJGN4Hs4Oo8WouWtmD7PFx/vHf/j48fHdO4/JTCcX5sRh79D39e8xHN7dYCVGXR31GGZs1LVVV7ctOAkwZsVxIBlCXVJMCtfiqJvjNW5BKVVhVghCNs5bERYJFgVUlKhAetvga7MpG/MgYBkonUEukEnVMgEbTMC5GQvoBAbAiU1h3jMsipXOXELcyjIQSPQyJ2VSVBzzA8QxU6KGq2vLMnivCO3lVTKYp0ohfoxLWYJy/kg6pCrRkuEQTBJJST3626SzSia9cCgm6aBdyckPl0bTfKZDEJ1sBKcuXerDcc6ilnkP3pFibrm5IHcuRKzWLktMrIAzmGeSKYv7xqJ8PvV0Ot0mRzkSy3yLq3ncH0nQrbv0pg1rEBl2AgzRsP861qvJ8FKsVqKNuYJV+D7XOhSDVuozUwpSsIdzkoWfyz+qxmHAzSAC4RIvmLUspHgJzfZHvK5Y8vkkHba45Xgy0CSXsmAWJ1+/fqUWskAgnUScH5pHlmJxoLhtAR1CKgIBIgB8VqKQLzQDxT9lYQzAfyPsLsmiLtCmEw81AF0VhKBZtf3YJoLApSVbGy1wRe2u9uLnm5n9BZghLASmgI44UIkFXIIJGyBDp8RS8U6SNKioQRkghVIQJBccyqCAevo1hYcf1jaUkrEs0pPsMIEIdXFZKZACoFnsbbKvUeDNt2u9OHTgULBohgs7FNF1zSGluCLiPbwAZUmhCCGkwCQkXsqA5qAMEiEpCLV1QsHaiyGRS0pBmazbDiWlq4JLqoAgRTqE8Kis4A1BEqn0oklxcksChVlNaMvGpnUVwRjtKcqEVRyrRaUK17U9XYAE2yqgw38i0KwlD6Sz+nXso8veR8VhyIszKKssDMcoDatwesIFMXi6NC6u8WKoPKe7qQN1osMHxKDnKUqqkrQzu5ZZBlKvvHiMBiZnqGY2GuAV4qBRCOeyuKdn4ZTmFHRxxCuJaGCpKHxKZ6KKkkKWEshQJYXLDx8+kEJPEVc5Q402I5nFAl9+SY8zxhERuSVkQspWSg38/U5+ql6yACIA/QsO9KWZPVyooRi//PIrIfhUhxxAmM/nd3d3NK6qADxElsM7d8sl8qMJxRsEQSady2pLAVkQpCAhbINAw6tFAPHakypM0KiICGjNtMHRvKgCnvWDsRIdCPAPD8TJApmwqOHLyUmsGQ4WNDGx0Pyah7CQ3v3DA4Jwb8tPJlH1jNkdKdGJjRZgOGmmD37HCgLtI5CHvDZXNRoNm/lsbKfZ+zRHjTRojTOgPgEuA1B9GoP24ND6Dg6IHNAWMidjlT4bTxjS6URbxyXAyMTgoK1wMs5uVx+/a9/bPG+Ws7t3j+/A+ad/+e//6b/846cvn3vjc39yHvoGYHqLLus7EyJFpphIFw3l13h4QQ+fKXlMVN/LW8HIj0lvs9pt1vuXl+1me1xv92u/gH3cHk4HEI7n7e6wP+NIX7AXvi8W/WHgHg4MMTjOWhw59TyCwSDEalKRpnKIdzSdejQVaTFalrP5fDpdTGks+pGnluRSmVqCacn1TJanrogGeNCMOhdDGfD0LhpCgxC9Iy0zpze9y9XKvqeLa1CZY1E0HCiGL/KHQUI6hw7SLXe+DngygmSag4LhdXnXdHhmOQmVfjaKlCdWpT8Y9wZNb+RejTQZS3lnDz49VOhvbRFdndtzrCWybeIU0XdPHIZG/R7c0lyFVTOFyqXaqriJoQ5mxWCAigQiGTz5Wh7aJm9hOv+5hvVRJY+D+QGE7fbgd9mZfz30cdoejuvTYXM6rC/HjU8JnXZMQd7RRA9HY6SPasmZx7j88AyVuXmh3ikXb4F5hOTYy4eW+iflj1hY2mItGCLIPpsyZa7dm0HLIqgRzi5mmaag5spqMDyN+lBxU8YdSz8lfjltB+cNJmd4PqG9U59xm4z7HumauCmD5uJfx6bYsxPf1xM5RBEUXsac6sJEiVm9MPXTuUd3JLCcjiw6wcA9OEcazchShJ9a7bNf+ai534HaMlf6YewTE8YRkbpqpDRF1ZwRMj9mm8b94GzKXE6HVk3TIS43o/mtlxClVrWTZqe6X+xKVRWPP6SWqJNWIxUcGa0HF0kgiFHJ/VEu9JJohmttG6pfYhw985lBeggtPGIlcnatqCAFpmU1xfKCSg4Z5WedSFOqyFNFlaNELr54iCUGTGPeVEgGhfsjjIiKo7I+viSZHwEcv4kAcZR/AAixIoX8WiTzrSpPCoWTLru0O52PEBmTIx9c8vGl2WCsFuWFMm4asvJzR8adUBSTaVAN0k/QPGZYMWFjCmkgZj2DC6JDFPWEyJEbkqL7yzogU+Zu5Qg/2WxFOI5cU2TMPZyCdJYcZpB/I4ErtNffQDWwFcUtFH7KvUZaWaYvu/QktfC9sDuE14jTk/I35QZfkfunaJDJX8NCqVhCCxpagFaXHROCKNx27i1U51alXn4H3yeihl3ibW7FCTuoVJnqOCJuasARpfKo7Wp38mlF7lLQ5ow9hcCPuKQsb5tvIyJE/uLflCLy/U9BoD1t0ELFW6bqzw1gZlqewQna62XiaVig4leERCsUU7Pj9dt0U5AQCaow83jLA2aAIJNMjERsE2uMxWVyP1rcz5bv5ncfHh4/fvhwf7/EZvemI9YS2J+Dt+yzKaOHzuSnfSiWWkh7a5EEDgkwo7FMP1HMkP/hswORlVXsXpWNQFxtO5y1tBLQFTDU9MXUUyjVMFypC+NmXlgILTNbUlURjMRP0IVwnqaTWUq4EMgo1+KKA0l5jol3qXFlOKsXm+M1ldXtQV9G6EJWMWegASATd34ImEJdXdm0nrgNywitpJAXUiilQqeL0CIiBVwi6Goml1Wq0ivsiFRx4LY4GgtUKWNAiPC30EhHxDQBvpJnKU0lDi1+l91lAVrA8gBji/GFXgnECls6WdeNhvhjRPAKFtO584xjzltrDIDjXi/luikzogvu75asBMKMJ8+RIgRhTHUOk9Vl0DfxW5DLa0OOR1dmyIB4YcIPpfA4kmCv8Yfa8RmA5fKOXABMfJV6DgXHAN9M7Gt1lKIKLsd5FIsUCLKCJwXtJQUEIqQXcsmEFNyDUu9Cg0iXS2IB4qVGgAg4OD8kglYAPwBipAiXIECqHCTiTIVoJQiVRUFCeCj6oHVkQSA9natgrfjq3gNQCFPt6zmKB6vIygT8KiWF1AVw2WESB8AnBSLlAXZ8UooIKeAgWOJVET6fRaNjLHkhgIKUflMEBIY2Y4i5Hd/PNdDRr0EB5L6pFDUpxijkEYvrcSGWseAUk1RanMMeaOQSL06KGpe6/ekRgEuWwuQSJ0IIMk4dFXX7LMu7u0IoNtCr2qyRy2xOQQTKVReRbfZrgKJApMRV1QFgkghN4lDAyyKloGMM4BK0wgEqFx7KpHJZieA4T/lY4ivEirYsZfFsL9NyHUrESzprpOO5PBJ+rvudU1wK+O0W2uWhjPFs2szzzAHuH+LUY3AJ5hlvD7PkM3QX9GrsG0BZEqdun1+kAqrR+tK7NtnOcN7C3Lqa84Z+Qb1chupoF+mEtp2VedSAdtG2EloB7SoArXoEQCDg1N4EBYgjfHJrsNNljBG69e7uDgrgE5JOj2MQwl4fTC7BpEboFOVW4NlhrF0PKOMJkUI6mBTsuqyzLVWKrgdIRxY2M7xhWyhCQXB++/wJBOIQL1FAHMqucNNwiECNgsThn0saBYfrvHIISYNMFpUSAlAoUhWSUlICoEwiKdvd9vPnL4c0jXTIdnQAEglBBohUes2VmEJCekc++z0YeH55IZzNp3f39/ix0Lx/ePjpp5+Y3WkhHep20mQKOygRPew86z5vf7dvX+wFl5PZlKV8TmW4H6cpp1L+O/87m9E3DAAEQgS9V+wM+YndwaAC43g+oUoIl/GdrAlxNJJ0B7zLk6xtcKAG5sJP79T3Pv72tJzd4bF+/vzbf/rP//jf/um/bk+72XIymJ/HTV4GbEf41K1RGgV/TogKADc85z+GjhW8kNxgx9E87C95g8x2vdnzw5nf+oDJxQ8fnunQQY6R4PT1MGf73tmXxdYyk1ZkJFKJKk9t1NjgQzOMBjA9mSIqn51kJKKIs8lk3sx8pICRin6xynAZFYvAehjNlJhyRCqS50ppurSmFehV+f8jguwotHGgqsTsDHwqoTzLIqEP2sNppxP0tts3iHiqxH87j0iYcNA0MEkzJhmKl5FkaBEj30lf49MbTnqIDs3G7AwHeRuw3prP0F+cMFS+LAfhnzojXYlgSwhRdS0P1kKNtfVwSSXQV1tQNJtJ79MMWloG1N0Zd4bUsTHZloBYPIe0zmad3T455BEs9HnvNtNlt/cVv9vjfnM+rHs+vrTrn7e4m9NRP6dd3NCyhoEj5Nyf9CfwnR0Zhh/9zmDzx2LowLKIuYsJkBUUXgsygUKDJHLbgm52e8eQDmloIq3poa/iyiorYgz/YdjbX04MOc8nZh/kcvSJquHpMDpfxufhZDCaXCbj4XQynBGGcHzq7PL4aAGyU0k0fNqwqByjJ2rjK5WumxoON3fJzlRNj3NtT9k034OLjSTE4rMC2B0Pu8OBUYUatI8vZSsK6+kw1G+DqnsRA+hZkl88dCYTplcoDn0FsN2EKOuGAJGIA7VhMKKYpLAOtYcx4Gi7aq+Kxp0rp0GVx/+HOVtgU9B7/rujKA+uXl0oax48EUOLHIRuIraNki1Kmo8I7EPQLJdtSY1Mfg4IQRfS+klTgk6i6Fbkismi31hBR/kRM83p2+/EsyWXEUFX/L1NGcBu+hbopzb2LSjqQBWpUOE4/os9kmxDxjIxu526GUNqY+3LXPqzPjYQtXTve6qxy9w/YK5Sd8pIuB3jpqfLe7oCK+jgsm2REV09xAwoVaTmzhyrNEcUY4qFgiMbZbJ+zZ0F4I1L2W7/2GXVUPKrLR3U5ZvEFhR+K4c30JW6jbSypNb0WqUnqYXvhd0hvOInAfl38YISOxlJI5O/hoVSsYQWNLQAQlEkBUFsoei/BQdXVRNOvoPvE7M3+IN0qV2hS+G/xFs+X8vITCIodv62mVH0DutVJ4EWIXAb+T24LduBSRoV8hIG0DGgFi638m+h8ANtSmrn8g0PFdeFvblMaMGO/pv02xqh2NURwaU/+eNhESPj4+Cu52ew72cLfu/v7x8fH2fLec8B5o7Mrudzy9pEb01olBhwkquqChJh9aaNYoTl0oVbZd5sylSTSwAxaNlpv+4ymHvpZeLJJHZdaksqt+W14EHjPzK2SZrzlixhQcVKDEXBuwqBTMvtgp50cCGoBWetfHLhXvWyMklu6Gjh5YEQciCwfgWYpCXiJN5WRAg1rJMUWnz7tC6ZaAgpAhslPogT0tqKdLWkWm/I2+Qs+qsgOIBvmQsQhxRZoB3jSBBPK00kl4JkAV0EQYeGykOqWbk0KxURL1IuXgjyD3HbQy4fcHTUbhdPCIo8sC6sDljBZckTanYJ/kP/st/tWKH79ZH5wszTWWGOhhrhnd8APu6PzqMsBnq9x4cHWk9pWkPPUgUtKKZhDGasMW4JOMQrMfW1wi9g+NE7zAtdq7NvcCDx5eVlvV5R1iV7HlGBIL6SpSLk5XLpR0nis4FMOmKpTQ1Kpdt9tJ4U8PF28CuIlN9CEQpSBGTQ6s2vFKeOYoMsEOhWb9VOp2Qpz/g/QEWgg0CIwFt1ZVcvESh0LSULOg/39weE7BJaBIpDluIg2OYc3wAgTha1g0OfEa8aq1KQSSGsuqiCBgItqZgQEgEQClpSV3UFjbroUISGYwMRfEWyoE96VU2cRDDrOQj4J321XlGRd9IO++0eP9m3eyIFq45CQhoBevd32qA8IcVf5Qyp4pCQWmZzv9tCpTLjiq4VOHpJBARSSp4k0gswWa3oShX+h/fvuQQfIBeeSyZ0WTWEFEKaQL0gkNuJC0DaFASTIuQCUOaSSFVE1SgGcTARFwVJBIofMCFSxCsdEXAJEXIBUgihRkEYLrKEXcGyzOBUei7khN4pBNg7uv8lQJZLhIipAh+PlbCsH0seAoQFFZ0yxykR6saBjx84xp3WA/QQC1IaDPMmUWaOvv14uuCoz2cLxO/+zWgcP82vyHpjGiOft4fYIgrEGmcF6vhFxeEHxmUR5jJJIAWu8YXw8LTV4PsFHF/gjURsZlSCBgLgUxQRIeTq2bTOTv/65SsDx9IZwkQ8/pYNGtJJpLiCzj4FBmG7c2fEWqIV9B0A2U6eAFnQp6yy5V82Iqmu7AykCKFACsi140ARUjCN/9f/9f+rdPdTNuvSB/prvXXzLs1qR5/VeWKCDmqPs5EFcSIoUoV+9ujr1xpiVRbM2iUkDlnwIVv9LuuxDDAAgPP506dff/uNWZ7qCo2QIhSkLUWQS3LJgjK5+61sQJdLxE18787O57/+7W+kfPzp408//4wG0reLvEeZAQkOk8L79++biUMJ8cAG0iBG73eyJQVR29MjP2akDqr7jmjoUX0x44SLnqsMNgdWR43PRaJg6A66Qkeio56wj+0FyAKfVji0WS/YVojh/PhIiI8nbE+Dsy+vxDD9yx//+T/57NK/DMa9u/fzQeOmTMNg6Pf8Jiy1exMpLXRaZGjg5eYJJg8djHt7Jj4fwGDeRv032/16vd9s9ptsle+95Y6UcUVdK3j/3LB3GXmO7Owg1LN0MjyejNB2nDQqQlpUgzkauGWJcjEUZwxF2+m5GTBd9jCCbV87pnRthnoZru4LGFS6N65z3KuQtDYlgX6hCR6dqISoQgxEKMOrD2DgshJKF39qv3dfpk5qeNCKgCGrtuGK6427+8Tv4r5M/0IlcGbDIQppegFe8Pu8MTgc4bDWJ4qcJDT3q/1OhxHO0YAYibMtcnXq0k7xsN7TvaW1rFwmjV9MV1HSRVmbhHEU25YA7pthfdRSh5Z7U156gAHyCgj5KEUJ9nDJMceovvvfvd6G5l1O2/Nx0ztue8fd4LQfXA6D02DmqSJUAZPK6gjjzixCHT7dwejHJkEU/nygywX2BlXrnQ6ewMC6wdwFEcMSRhbBo6jpDjtmREgDaQ0oNIz2IiW4ZH11YmnF73zwPcT77XHnbtHlsKVbRucDTvDoPMxbfkfj/hQzPh5Nh24ceRoqlF2gZUdLmSpnZFc9qwxgiBFFy7MmpDfq2R4yLvROrIVXetiaYmfx48HIztco0Ye12+n5L49HuJmD3lAPGmUHMV3ZkRhhSpJPb/TyIhc02FfxsCx0rOn0M5dqWbENiLbmKbvXLkV/EMtFaaOZsJ/3V0sRpj1sL1skuLL0p9qmq9PdbrDU6Mh+gRsW/sTj0kybSdw9g2zHZARY1NMeyEuCEMiQM93LxAkj1wxEhOZ+42XcO/uGIZvj1mQNBLdRVZf88qJf7dN3gOgKKv6aIo38DdgnAVU/OF2KoDY6R1Z1SiMEEroQV85wyML60sd+T/uj+cAzMlgbQhRzMhpMtUK6bly6Z6g6Zc9Ys4H9QJFseI0/2olEFAcLl0GfKYgxTn/TNW5S2y9j8pRozIpMW6DMo3xW4/iVVcsehbJzkNcw7n6FZqP4nx4W2uab3Qkt0F12ETvPC1no0pPUQqUD6uO3kQKRbktAKvIn5A+o6FQhBbkrU/3lAIGL5COB5DlS2korAiagcb5Cl6vpshVtkzuo3ApvLy3LUPsRQL/D70C6buI5iBzTcIn5SrsyCC3Bz0u6xm7ytLNtDxQRALyCindhFynkKvUGaqVCWEClYlq0hYq3dBJvISl1J41IF76BN4kMB6CEHGETueW2jRNWnIBaMRNQwoBQmrnO8QBZuWWQOcUzcfZO/Wl//DCcz/vNspl+fPfu548fHh7uJrOG+eA46B0GPjDqLYq4tRgxjB1zA1xRhVUFIFus5kJos2AAiAMABtHCCUuu6pIuSqULl97Mg6faVicGutBjvzIgpj+4OLIyhy51lTAsFyACZU3zcIjZRVYaBSDSAxjPk2assW0rNbF2hiYstYJvitWcmAhdtUfmRZ8y5IaemxoyXDIv8SYX20QuEYtJzCyqYzr1Iunaq6qIJkRUQGURVryoFZAiZthjkgFgj5B0EgufKrrixCuLJrCYphTISM1ZMllFwXgqJYX+ZTUM4C+Bx4zOQkqU1IunTeXIaecbZ850DQ2nF3bbvcez0xzqbu8ZwMSgzwqZhanfgRjlow2It4cr65lVFs34zfgAWHHERa9gxRd+KthGtXZbwyWrrDLhE95hg/U0K3UuKVvNpyoipBASt+Z8La5GPek0E1+GSJqGC61jnFrsU8hSFB+A3JR1A4V0lu84NkiPFHCIg0Nx/bG9my8gR5yt90K8ZFh8MkagkyFzqhciTieNOzE4IawzDr7kYo0reDw6XzGgQN7vyUJOFIECGgZBREDE6W0woMkwidvDj4J0c2a8fP/1ZF3UCDPFBtzCFUAiPUlByIKM9LYbRUfTygsiHZxU1YqLCOkAES5HdZs0GwqkAKnWoyLgMEAeHh4QCykQAQdyRQ0gQkHaTcfBEpeuFPPlICQM8bzU8sR4pA0s3WXmYltK/ZAmLjH/UCkcjXrKiWwYLTZgAIGDS0HqrkZBXEldP4yFlMglEShREKEguXBVzayOJp3i1AGHP//8c73F4z/8h/+AT0s61YFQIZXCXdEvoUG2TihQBJm4tR3PvzqlIqBRl35pNMS68iRUsU1IcaDIEipBj3StKQjAfGkXPJBOnEjxU5SL5malnAuqZ0eMvaaBYXBIAVwcZ7eCsizgkTnyyNJbpyyi5j8dp6/H6h9CqBwNoEenHjJydmG1BdM+3eCdS8zYZb6Y3y2WU1ZqrMa0tcp276MoztNwzkoNDT3sdy/Pz1+fv7JKz25b6SHumnd3kT+9C2N0nOu8nD2R2+yAUC/yojlIgabBMW0Hkxrpks16zciqoeFjRDmqkxGEycFltUGQQhVpIEpb+gDZl5cXeg1hllh8dUu2vZQtrvP5spgvEA4+O6aOWpaLBVX89PEjubSlKON6UjXDgVLQhwh8VnUwifypcblcIhPiZIGJkqDlf/3rX//0pz+hP/jTsAExiiPu6muVIV0MY1zOZ1Pa1aZnC5h08LmEMmhVe11SEblEIAUyuSgY+vz09PTbb78RAQF8cGCSS7jF+UXstIgfQx9DzPxI38SG+0yIj1lcLuaOlLk7dX4o0PGqHKbT7Wb99evX55eXjx8/3j/c4XWSh+ZomvN41wx7MJ3jSXlv2bUKkyD/YLiHdYI3nJv7u3t0iTls8XhPSB00athHGfKcj166+kzV8F/6rHJO8Rjy+aEck9npymumWT8wCWCC54sFttUaFS5rK2igbfpSOEWUwom+HPuH3WEyaO6Xd3Te//2f//G//NN/PvX2i/um35yb5Wg46TNu7fLYDYeDngMEHT4oRoMfoxeD04YjMyLc707o5vPKd/quUNI9Y/ByPPf3TEy1QoIMg4jW5ERAtnEOLP6g6ZeeB56zwKv3xZoMuWneD0P3DIdTRoPvFXZDFSllMOa9vMwseu/uyzg/u4eS9tqfONMMS8bziUsGG2PVwVTzuOsuNa/9CrYWsVZkOmrMy3q8YmAyuGIBj6cuUTT5sLNrnI/2R7py49uM3aQ+nE+OTDdsfEiHcHs+XIa98XTMsEYzcErpEhTNrjnng0WGKDGqjxh93nm/3W/2O2Y++hR9s8tsk148DSFM49Ql10gQhWuMCerNhV2DN0+eC0akWkMIISke51s1kGtPLZjtWZZSWlAxIHDBNMQ/pYB1G/lGWme4vp+3Pg4u/E7D3hH3czI8j1jTKCHGCIPZIwXURtFzbyCS+3SuUWiJb1c5bA77zWm/8zmdk685GfaG9DD96YDzqTqUHz0PizJJWfi2Ys+VXOrL03oWrNdZYO1PvpVuv10fdpvTbn3e73qH06R3aS6DCcp0GY4u2Tf01Ta61fambSTByIAlGZO9/pTqHNHo0lVHu0emJaETNEmxbPYwPeVAykxnsk+s8s/+z8ttPCNz2O3VeqWKdJG8CsuPtiFJOhB9RPUl4BA4WZtbmuoqXc340N+PdYN/Img8MgmXqq08RMhuzCElCcKDHenWDst6madmN8Jogn1KiihUySgksEvpaf6mv51ZSQQHaqpYtCx7KiBSoUbMrR5/oaRFcZz4A4tuM6o7rShRAlKh4dE8/KwDDfYEitMsKRoQ24huUb37jKru3z8p8z04lf8ISs4dtJcKDYYcUEmiUUbcz2JloNopUJxIv5eed0HP8sIjDI67MANfYU2EnnQrxsNbtIJR4xYpQy67ZMrZka2SKFd3YfJyXwwGc5QPJ+bD8qxx9h4doz8wgWTKIAQsrQIIMJOuDrNJIRTvOzDrR9AlF0KH1l3eRlpZKpe3+AXfp79BEG4TbuKlKWgWYTQFoHRbPvpid9hFZiAEKtOeXfFE7CIddOm5kIJK+zsQff0G3mzKdMTDz1tI828pgI6wEo3+JybfBcQ6Zry8ge6yIm9yAcfWd9x+n6Ke8OemdHViJd9iU5YkDE57/SOgVEsvwNAvPbyFopoIYRepvy2AUXtvxpMXo6L8mHVintxhmV4mD/35ctjcLe7ePzw8PtwvFnM86cukx5RzHGoW8YG0NgyKsjDVL2mYZGOlAEyc6z8Rq8KuX2wvdRsNBEUAX9KBoNpxLnRSiyS8WWQ6aEUf0JamF8ARWk1ugaxqN3KWQOg4x7rMwLx5LLA2ZYDiHergZ0GUaSIWBdDmj8fVCLIMKyMAN8los4ol4upcBxkOAPhO/Vewhq63yu5cqwBgzCkvq+0iC1wL4oRnk+sm60rfZTph0elyiw5gYmogC4B/vA7cVxCoDiALOjIdAE/aCt8ZCSNLHOJY3gIunCYzkQeRPrbSKg6Pih0fbziaT2fL6dxFPA4hS5fJmKmZ2jGzSAWTzzR0t1xca9b3o7j0WJ9cN0rsl+geK4BiGGYKSHyFNLJVyoBJpajKNloaFY1UvI1DmJICWZXe4ZRkSrDEERZZcJIVgecgFON2q6qkCImVdVNpSx9Rwzz4hMQr97YWVhJ1yqNSACKgESLwilAQ6LJYfxEBUoMAQZDLMyFSQisQ3+dK2v2L4hMo4qQXcsUr/XD0WBCJZJFCOlXjAuFeEqdeV2Tx/ci10pAFn0TQaCzckksWFMpHJYtE5YDfmy0/3bQcICJOZdU6pOqrQ48HFQHe+DFMFX7LW3GLFAhdUuYSyj4uEZ+NS0Wa6uCWItUEiFcKEXHi31YTHh8eCPGfSUFEyLDOHVQRaLaVZkcDTOIg4IXCLcjv3r376aefPnz4cHd3Ry74hBQhQttrz4WypJBOvQDiIoQarS58gAhohLBMLikgcElx0OCEFIiQ2AG5IpzV1dtcqMj81X6aFDtWaLUXBkWklAcENNXQgVdqQRldK4KHeBlonhhqWjMoGfjMlhpOwtDvVTPYzUJ9QoU/eomYO66spf4z5A7PT0/Up5pjXU70hQfuoAAn0MutzWh4vf6GVerVOKduF7aU4z9MlAyTLKf6p3nCSOFGKyq94oQIgEvaiAYSSvOqCURq1ND20tVKLH2o4mRVCpgkdulUSiKlkCTUYKB6nAj4q9WqOpriRYGqiby8rECe5eEp3/6RnVPooMGkgwCavd7VzpCJOeISuGbaZSBTBK4oDpRM4KEMVG27FKCxi8WCXHgj6+Xl5fn5uQbmMp+OoiJI3Q4cEuUk+s8lYbWRTgCHhlIRTJDOypzmIG6qYH0Of6pUlgMUgZnikFw6Cs6phcJ6zNEaoBm7OcWsAZHJrKE4KnE54rbuVcsclUKnrZ0a0/vlD/RHSg+Fp4Gfv3z+/PSVzsDSzebzZsok5Cvn4RCZqcM1ceR2N2o2QsnylJw7C/vT3XSBD/H506//8qf/8enpt1Fzae7Gw2mvWfRRRgSEljQ5waM/SN2Wlwf+T+CJpDrCgPU6DRAkeuH7pndH3NQtA+B0ObAQ01tExa8+G1o5OOl1uC2BdzOYTsaz6WQ+Gi/GYxRukafcCqiObpjQOeXI8Q8ClEO7HU2THM1Az7SQCitnclARd2QyDpFevFSNAvy6AirFyoivVsGX4177635GVi5CKLM+s3e9087vqChPBx/vOXrvgNbSsXSupyC3h70vefURLt9ysrscDj52pG3SDUedWF9ai1wgvf7hPGTxd8LcQVmm6UrfFEsNrBBYBTGAPH0bVYAH+1CfJZaH0SLDIPTHPr5Eu8I+pls8/rn5EBx+LtnMSqtc6rBalobEzBJNf9JHqdD+PBYDjgLwTcRI/cRoYGnGLOoZc7tvQu/QfT4WNPY5M4pT87E3Oo+RmEMCK5fjRFv3F09bt1O8CXrqH1308LP/YJz+bZcT8Oq2EnWfoVOnY9SXjI48TOUTUN7e2O4PW9TtdNpc9tv+6dA/noanC7PcEHMHTR3nCYNl5C01dUb7nhyitPP1oIYdkwnPkwpukLhNwlQF7xmBZQVqcsmqshJ8glhT7nqDRGzZAftEb7vvgsh0bKJrdIOKm9rdJGJCReiRLXUmHOqMaFZA0oI6oRh34Ll6RDRw68SQQxW+XseI5T1jI+daHg9iwCOyzn1dx0DSMgRid9LhBtQKBxJDHRgl0SxQjFQoPqVoBsUtYSXUDfPqWGioPKSHERXSwyL2nvSiU310Bi334SCz+Ef7UTGE3kpfofyrjy99D7LzI6DWNhZoL5n84iRTIwzIc/6GRtIR7lmtnvSHDb/ecNYbNAM1O3YHa5f7J4moRGpTOic7nDoO+dSYtKCMRjkQ3JdEY5mBWcBi0TUK9cyj9mnAOGDM0zOwgHDCECKtYSCHSeK/eYRh9e3PrG9SWkh6RYxVeHt5G2llmb7s0pPUwvfpbxCE24SbODx5lc2vikbtWhRMseQFmVepyCH+/92mTKnybQSwnopcyVYk/LwF5SNLKDlYXJBw8QTUlbCZLQE4Uc0dQZYSpX4VJxQ1I4dfl1LjrlK6yPVS6oVTEQKESWjsClZ3BctewTgtP2d3gxK34TWSkSjBilBC+t9CUUokLLeR+otsNDHVas/dQSQZnkLwLFhWzORpovvTweSuN72bzN7d3b9/98hvtpyNpqPeeOAZGWyadyEwsi5b8s0BZ4uyUm19cBO7pb0jFLNtNBUHU2NFkmbxBkgkdE4ts1dNyM69Lj7djwLQBH7J1oQSjcUnBB8ERnxbLqJtQwuksdc1hoYhES23N8rCgWCMwlV14WP1MSjELYjXfeWN8MqXoE0VyaDAREQb3mRD9DAZwOuRqeRGZgIp1/al+vgGNNDGJreybsGlSDETIA5xl2gBqiOxK0juMYc4JJ0mVhbEibOMXntUoUUoOjWfoTa0UPE6F8sqFxBgLnQto3jQTKbu4ag/cspj9oO8ghk498k/6jLE8qJDeOoPdw8snLG4u8vRkzJ50S96mF75ZlOGidLCNiLbasxXaXJByYcUQhi29FXy1o3BN5PGG5QM025zaSaLCcDmR0pEWC5X8+uycolDPLkeiCjxcgnPaGzlkkhIvFyXwueyKAPpRusjXvTLO4IIRUgB8xaKfxwz6uqaRjpkoVMnL7iETqW0xEM/BMwipCAUalPGDm0bnpYfj8gTOtDHeyG3GAOg2dHviEDBs03JBUgHIEVDcKuIkwhNUsChCGTxbG7ZBioC/3UZGu2WDaFK5mKLkQlX6BsNCtpw8LJevTyvWeTLn44o7tUEbQCtVN10eAvDjFvqLX7KoQXIhTbckljNqW7ikpB4MQMpaiTReIgAICNDKEAWBIgQB6FKVRzAwcWhpVuR588///zTTz9VSymrNOIxQoHG4vRKJLVTnFzIQoFc4qRQacW7hgDoAkSAqg60wgSNsOQJPmEV8dmFm3FhelSRkNwW/6pakPLgAbYpP9bSjGWHy4Bld8a9YzD38RjqNJzQwytVA8RhRacSeu7mw6vEe/qKebhpPpt58ANNkyG8Q3sEpmEct5nQEzj+nJliwjwhgmTBlk/WYyHVTPHe4zembpkPAtRYxdnSa3P4U42HKpjFaGUBVF2RkiedQhNrIEMEORCh35ESOCDQrRBkNM6mU1wn4kSgjGSoguIQJxc0ehYKZNEu+YlGgQDNqhFqDBmUhNzqKYpQcDLxIaaPHz8uFgtEQfEyDnptuQtt2WiFCtk0NManxjK6oWnPBihe9RZQcLVaoZm0tOhQI2gdDhQIuSSXLEghB9ibzmQS4mQV21RNFjhw64BNKZpWrWaGJu6Fp//WPpG3yxthcsJxs91QMTKa1gtnIeVhn9lyfjefzUcT9cJ7ougZI0JhIs7RDM2ZzydjZOXzB3Sx/ONr5uv5duL58vD4SBGulQDdiz7EzQNhs91+fX768vy03W1Rl+Xd3WK5nC4WU9+yMkGYugfKAf1idDs1o2q0HPXDJThujnhaj/fvdpv1X/7yz3/+yx83x6fZcjS7Gw8m54nf0e43o0kz9DEl3ckopY8rUb2bQ35shzm0HsPpuYrC3B03+8Nmd1htd5udX5854BnSuviMzrdic3n04IXPmPSxVYybxWx6N5sup5P7ZrpsmoWfVxo3nmXzHjVDxuMw1Gi1uNO0ibphUO89iycXJI64rLTiJ19POPCf6RksVKrvK2lze0WPik5xuKvajIusIB1ejkobq6TDOuqBJFFPd2SyL4Au7XOueuv9nt32sN3sN9vdGlXnd9htzmjMaXM57S/HfQ+1wyh58EnfGTbUrHDRG553J5tD16Z+1itwjCx35333Eg/1v8YWAVeGunK21aMIniNBdTN+9HTBkJYsX+gvyLemkArdziLMkpP0aqRZKgomwDUP2ures7sCvkzYPs50SnzYP7vloRPqmiaPAI01liOUfsQYggks5ckHU+hkFFi7ezgjLQbV9rTf9c673mmHYYBrOXKvQv3qZ68v53+pjOlsxN9yVOkCrAvzo516zhGDE1JmoGz2280Jafs1qMOAEXg+DnMiw7NXPSZPVFflUS4wRG2MSxoZZUZzkIt+n0JRcFSEoJUpVin6TEdnk4/OZtpwXqFFjmJ3moA9lt0jYLTH4cp8fDwfnCpgGvVComqZ2yv8Gg8sDfiRppRYHjNnYSbVsowR8H1A1k0ZdyPR9XSF0nDVQA7NguP0KNMRnNMZsu0AY52JhdGoozqwcvENQdgR2fOXbVmw6HxlS8zuR8KkmqWCxWi4rLz5/f95+9MuSY4jTRP13dx8icgEwOplPtT//w9z7pnpO+fOzD29sKu6ySJZLLDADSAIZGZE+L7d53nF3NMzkeA0q2+3pKeFmqqoqKioqKiI2ia+KsVPXaSSShENA9Qe5RiVIlEIwaAW1PMA5GnoG6/TAYaBgXcxpVbtsHrg+D9nU6ZY1quK6odGvB+mTw/F7TNC132ZgbfJ+A03jQTjkEXUXWRGA0VCXR1k+zO4UJmYy1uKbIGWnAjGBX3voTqj9O6zuinDTHChwqV28O82ZZAhAlQpw08YzdGCSn0K0qlPwK2kcG6Yt9P7RCfLGsUP8Qt+LP8eSr4d3GGRz1loAxDImarSQQ1BxEbxv3BThoPq+gOIan8ikZHrCN4nbul70DhHy6sTheMsgt14zx8Ojz3IT7QCcutYUJkfQTF2f/zRBApDA2Tck4pAK3kvCmY3dcj4dKuBMPWeQxK30bmBVMnPagKt5NQxbcFWkthPNdpCwXWKaeHSD8NuDLFsT/uTZX+2bGafvXr1+WevHx+WzXzKNDsPLiyZ3iyTV+XpzJ0v7nYyL1wRuqZoNEKodV80cC0ofqrrGlg44SDaDSzJzjoVJZIqrAdMdjrGj/MSrb9OxnJOXWnVcJsVIxeo/PpDBQo1/DHZBdmUcdsKOLpcmEinfIUkFEjgiMAG+UVTryBN21T9IQFmxQZX+Ye8QOuVA1QNMjmycoUvqaVP77lNTkeHnCxqJ6xcVSw0cmAY8LLztV+V0BUM3JBvBAEShUmiE1wAfFxqLCD5VT3gnavih2xXH+APZDmVkgoABc8wwDifESiZWGfsOWlv9zidELuL9m5PAPFq+dCMx7vD7tC7DCcjHAjCD4TrqpNv6C7mc3UWJmOLVZmYo7gIYeGud2m66zjpOjWkM3iogStckdObTgKlg5VPAnlC5oZNokCklHKkCchCvHDoEKQ4JR+yIFfrNWpUwSNFsCQqp8iCYN27ooqpZP3al2Jy3s50r6/EqQUyVSrourVLvnR8YqIG4jrE6d0thzQQRgRKcWkKoeiQA1eQqurVIkdOaQvQ+8+WQbF9q1toJBAOORRVaAZBAMoUFRTNagWCCwKkvFIHfI4EbzScqahvl4RNwAEaQhhGFUIQcibjyaydQs75Gc6pLqRFXNfKoRXU75p9JoAhDQ/wWaySBmCshqB6BHsAp9QnQdNVSoJaNAcaVWCGdNUq+sQeRL90nE69evWKgJZI+E9/+hPRKZwYPWdnZ5NH5KwQDvlLJonKhDLp4gT6HIt+euFjLLdGKw1QVDyTSXWqVA5SopTTAtK0VMQ5lijIvdHHfJIwE8kkMwrVJ4RmDMVEYFpTlLjGnepaP7mB4XhwNNgS7tIEBPOo5rxtHpbLV49LPwHTtm3jbfyGjukcmESNCpYVHTayMQP3SIOYp4amabzYbHBIRpZyhl3OMvwm0jsi9pIMfQFkKUNMUQbcDZdCKGC8yHx4eGBcSiy0xbDCI3OzRMdoglMzDvbIBBhQ0rXjRoK65FRF2AYqBxUhB+JVlyMAA7PZTDFcn4MDoEl6NvPVVOSDvFqv0SVIudlxbZomigKJqa9V9sPHsAcbboRkowTM2vK7tUhFcGCDipyWSGloeQU6DkEgonabp9hjgeRYXaCUinWs+2toizQ0abfurEEp4KQEzPx/9+7d6uWZLrSzGaX7w45By3ND3quiqGMxyuqimbLHIoJ1ZRZkWw4E95KJtoidzkemDdqBpuIrIAWjg6znIJZ8qEXB/vr47Zs3b9bbzf50RE/oxsKnoBa+BTeP+MC8jHpJopQJrCGrIDalnblLtd/szrsTrS9n8+end3/65o9v3n17Guwmi8FkjkxPown+kQFhRYbRSZWTXsQZwD1VVRPnsaD1icDPpx4r7WZ/8FtLO1rwGzSHU3YimHNw5EsliNOIV8+D4Xk8RidHDDJ6sZy3D7P2Ydo+Nu2yaeYMKeMVKSkkZBVOykoTYycqclOGoNN1uS6pGTAjQf6yICtKf8xpGGc2IRNCWKcmg30NDw2tpHPOomzXPNbSYAa1jVPpoPFW7In3RST2ZXa44+DO086fGzXbw36NL0AU1jsTcm1YdlgULl4YZ5Sv4Tdjjr2pzazzuI/m+8IYmkKWjCl6sDsfaJVmkLTXj+DIYcSfJQUb9c4Xb5O+ePmNOHEEgewvOe/gm/4xZojQQYPCMNehcpK+qVQJJ/1pTZRI4mN8L2qNCT6Rl9c3O4fYWwG83cnaPopijMKATNwgc6+BcUmeb7Glcv/ka3HttkHonlB0cz7x2128jYhxoV2NnsOrsUvU6/WKBPJYZEy2H05F2kiJDrvBgMBxLQ6+1wmaq8OmvtK96x29Kal/Oqtd9IWFj65owKFJn5CONpY+2z0FQx49D5ai8TEW5ou65BsP8iV2HTyfDPTeJY/1oHs9Z+QWGybdjjgHREMnmKucRtttSqOO3rpp5TxC8frhhHHPWsQQn2jZCXI5MQqDM3Yq9x+5hMAoaj9CStmUUeRqLDPQAbMFzD8hjpE/JBjSnrzDw6nHcsFf+N/BKitPnqFBZVM1UwJVqNWOvmc3B/VLTqm/mi+b1DLCYr0JywxvFMZy8ELNOSPzFhlOY/MyiqRrjqEN57Fzn06RI7qTUA1l/FVDh/9//J0yp2x7yJszibQQGuq/apP3+04iaI7NxTtl/CBeNg4ZClIqKTxHd51QAF1ibkg3w4+wcLB66D9668uPfF7pct6eMLknn+Q8aiZ8Cs8X/zJ+KJ3ipvMRIf/DkkwXZKMHuMv6b4GbGODxdrw/vU/cmiBxy09WBz/M/whBuM+4SyMQz9QiaunkpXZXP38dArjI6X/HpkyOnwQXqg8TKuat+qcSH4D8UACfnECBE0+jhUn6B4rRrhDAEJQQLL2Dj05vAGM33u6hMm9FlYAEDXEsVsy5DWKgsN8TJFG8/whQ/UanEtL/EIpqEvaTY0FH111P1zCjZHJEV0LykLtdmFastHEDRtPBeDFoX7WL169evX79ar6YT5rxxa38sz+NLCvcoeejx+A74zI5JJfGiqxQrir2mHTxdu28OcxHCoPYJcAJesx1QFs9GEzcLdc2deaRrtgbL4+jkTH4LmjQLeOGCKo6UPT1PcKVa1rMhP854k1CNZsycHsUdOK1JXkHDRTgijRK1HUHH9cVvINuVKp34R9SabKTBkW0dcPpRiRQtcMI0CXIgRdKbxRISPUaaFWmDSGrsBQ3RFK3UpuPPDmCwLEQ6lj51d8KVm8ICuD65oKiQzaseW2BcuRuXZdWhsgRoU4Fh0ZumkjXVp1yHQzGYeArCLwbhR/YmOmLFwSP7bh5JAoi8MjtV6z7mxfvL2A1K7vOWku8TavpwhGtYPw4lbe0eGWvgzAiRDACOVkXRj5wYRXQhWA6pngOqSqRqkspFQkVSSCWGwUQyCeHBBWBEOwaRb63nBqRIkgCOkiUwKB2XqqKXhR/VOVMBVjNpKbXdUo+MmdpIx9yMnPwkhdF9Yt0fTeNtYxBXMHJ1xnCs03fYQnOSdhUAH4c38ThxSQAnwi1cgq5hEBRnZKojtQp4ItcAtQlH6i2aJpS4rcqgmbY8eURRQEAgaICojhOifSIDKkCDlXIGU2YlQxtOdjaFk38aIgINxuWay+5j0Y+RSiVXm/qBpnyp3oJmSLaQlGKpl22T3aKfOWWAPU2spwSntm1PHFGDmmOpMkBn7RRce6kQEuhCVB0G3eAKgAJIlq6RshqOvs4ROZv37797W9/S11IVZdBJoglrIUm1IolSuuU0joCUg8Ub/ytdjklkwQAWsbWPQVOIcURCuQkehBALoJUowhSlHK0CD/yeprbFGgawwiFM7rL9EXt9MpxfxF+7v9XBbG94jGBSxOc6F7kinV37uriuiODHIjvawehIdwdj1rv8tCjZujwlOlUgg4vzNItLBMC364R4wstoAP0yADepvHKnQb0mXw4oUd2QXeVid2NLJnV31JOALEDEqnYObUoJbFYLL744gtUl4FDALUlQXXGglIAcZHJqFGlRMexRrNtW44ldgadY9WtdkF7/fo1OaQVbbYCa4MDgjWOQCGTCSd5SVT3hX5GqiYUPGCrwamNEkgxWFDTAUbPT+on6gSQDzIES2IA9GGPTNJ0AZZupcVGSYxMCBaTxU9VnLV+JJehgldl6uzyt3pZ7Xd7EomLRjXTnKyu01CwX+gD/FDN3uWFTVqPST7SUbdxOJqOYemkE9XZ7tBMmqkP5EAo4woOxQR9OwJV6EPKu0KiM6GDuDhOWTbmM8bjefXy9t27p+cnglPyGdHlw/Lh8ZHjdNq6j2L04Og7fDDtsk4oou0lh9PJpGFi0Ef8DF/+Bc13b958/6fN/qk3Poyml8HkOBgTIBksT2AHo42dgn36T5+Qnrfoc0YOzaDmBCImiEoNvLduxzD/N7RxvmzPB7cyqOHzCxcDd2P3s+/7aHptO5nPm8WsfZjPH9v2YTp91c4Wk2Y+bvxglXsx9EdROKWMaz0dD8aIDh59cYh7F16OdjFmRTGQNkA2EK25zOAxFxmRvFAWCfe8UwKaVEdSSJmULhddQmSZ5k7BrMyRHZD9DONOMCx3XxbdoIXaAWaIibII3b1R6LjbEAyffaZmdz5s8hIJd28cAJ+SceMAB4RWcAzkQZ/CyZatnu3RWtvj2kXxnLdxp3GHAIWRH4YSqWdfAJ5RSLw7v+7UQzYIl95QRaMTdYypUZfsDZ3wrwuizq7DqHJkYH2dcX6gG+wz+d01yLBDAy7irLrroXVk+cpdBVhQvyNMi6lm4zjep4GPcCOhQz4UvT+wACiNkw9nEaiiFXDKoqueMXPdLjPqhVdaIzqmHeat371GuAf3v0Lo6De69+jWbn3Ybg7bl+PWV/wifhTQu2+snHmqTxKRwawLSmca4VGTb3xgTq3HCBHxGga43eWDS7nDZJ8bohjinW8BuT6shOfC8Ct8x9RR8Okl5xuqQVwiYYTiRHRGulK4Cgwx33mxq7f/qGA0aPDuruVxwDi66edddcM+mm6VAdWV8JgJ6J4HquLWDNXdXfCdMiP3j/IEjK2fBuq/momH5nqiqFm6zj2j/4sPjjFcmqIMuWxgF2Fayxe5R9nrWH98coyDjyaJECvo0EcPS6c8WpQfpzkq12pHyY9755FvdGamZWRIaOtIqfxoDDOZ7v1Pe3wJDqob8BcapmVLG+VjVrA6vvSnvvPInWkG0q0l0mWWnQnu8iEGx8XJQaDmZHRiOrewSEguj+r5Wl9MwDlbM37wfnPIfV4qLBXQbxUnQo7oFJs8hWkYdumqjkbWnwDLPgW3ksK5Yd5O7xOdLNOXW36yOvix/HtQvjeEOyzyOfNnkQURYpeTzGhVp1b/wk0ZoWPhAzD7Crc0CRaCSt/I2kCgTj8AJISqhn4QxHGwPMkhUGlPI1KwTV+higq6rEBxdc9bJQrKfSl4X+S6dm0g1DzeaUgY7FqnVv582OqH0NW6S/xQ3SBhvnOgo38F8+lwLY5ZQs2Sb0daPp0xTnzmoR+fnvUnj+PF49Rnl1698oUyw4kPq/p6fFedi2+j87KKd9ZoxJloWZBCW1AUtpYwiJmXiVdFYYej7dd8vIHZAR1earnMxVX1awLM8gxcausRAKqjuuViH3eQWhl3+xQMISTlJyeKqMhi5kAlXdOb6Q4NAkhWEhAJdHEia3oHV2sSvuTc1fEKsFZ0OMK0GNXhtCg3+s1dbCwUix1jYhZNmbtB5BOEu8zo2y2ziBXgnpN5KwXoC2BRggdyigKJygHSWd0kMsGkC54ixkx5MkEADaqw7FpakC66lF3wFHXTSdTslkgWV7XBdQ9xu7RQ5qp8PulTIHB8P+LS8WQ583o5vpFrYv+yfvGaMK4GUYJO5WCAdw3LYabbIEfMDl8arR6V5DmFK05lLh2sU4qEzBjFGhGllnRqU4CSHLtBBAGlKwqcogYARTbGUAbIt5lQI42uENWAQy18IORWRVWLhHKLnJEO1YlhSBdUu2RSdEOmOpnkcEpsut156Zv8Qo6IPVZDt5xbXfpfmWFW4JS6MhEAJb3p4OAHcGQPtMLkSC0ySQMdXuQJGmxSWsEhmFVU1Wm08IPm3EEyHDmFW4Sjgl13fwBKAUpv+VDGKbU6bLhnOtDlY46fT9tt9+gHaGgXaQrwOJezmW5cblyiUUr5Yx+vwwRQnSNFMNPkcR4iUo4WeW+UmzIkKgeAGsgAfWRsYJ40CHQBsXBana2elqCoApBJ60VzuVzWnTLgEy1///33RNpo3Xw+/1f/6l8RfpN+9+4dNGkROZDP8X6AIAJlmiCHRGWmEUV6G7VbuqoUJ+DTLoCtrhw7FjrMcRL3+CUrcnA/3YXxqqSAm22cf3B0IEV+KVZ5aK4E3tTjBhkI4YEc/hnoHb1pwk8jG/m7gZjXdp6OE2SlZ8noe1Uf5aU6HaWmc7s0Kl3Gz9/tfJcnUwCRQh8cSizDZmCVg9Ztal4BgXOs3imp6EYlgCqSUIRMc6XJ4DAQT09PdLM2MtwTud48QkWO1LVK3g8NhV3eFE51eAMTwILVtgjVIVJ1X79+TVuMNZTJpy2GHt0AoZipLjtSSTMO0EExoN/O2sfHR6qAsD/6wbja34F78MmEAmJgCaRRWin6sATUu6VFDqs3fCg46+42YkCgOmmONUlJQ6e2bGAWsmRCASABPoB8SMMzyED1IlJVIcGmy/vc9pWBcmUHYeyGKmFHHAAGSBG4WzSF1caNBTIAqLXtDGVj9dFaE12rVu4mUNGNUoAxUR27uYBIcf53x8Pbd+++/e7P3719s9ltaehx6fuVoe9LaxaLZtZilVTg+AO2r0khCZvwyXl2ApKBTqNhk6GflN49r9+9+/7l+e3hsu6NjoPm2PdzwudmkscSjQqNuiEiTRjWV4agvovLPicncvu9BH/MsjVmYX9YuzfhI1juZY6MwP3g/LjnI0/T4aTpT0Yn1snZvFnM2+Vi9jCfPc5my2n7OJ3Nx5P5uMlbY12AYANhDRuiW2KisY/L6Kzn1bVEuHndKYs1ioIgfX2XY2nM7BLsBqoOnh6RuxSu5hx9qAUL0W3KOMzopz5luhbo/qSPepLBJHKk4+oE7WUPRaNCXRrdMq+P3hKyOhxWh+3mvN+cjuvDbps3SMQ2ufHcHxuoQ25sjD3wa+LoC74CwvJOh9MOU3wmatv61BXNKQK7fMan7Q3oJvwc/fQQ8TZBNu0P6Cz6Als4Hm74ZaCztWfSXtDn+un02QmdW9KYWcaV0+Rbit7pbepX6+HEGuEt0WNVyarokebCKJVWsuvhToGCsqb9RJt3vXMeNWLqMU9xIJADRmSLN+H9LO7i5D00bmbqmva9l0S5qF4Z0fjlGFcl47emj/sd0txmt2+72fmx9RW/I/PhuGMdUxRejGU4kbCKbtfi8NakoAsKAWYRC2Pg0NOJunNpyDy2xVPdUnLc56PgqBP/NRK+xBd/xT2abHB0CiabmgBEEl1Ju24vaYdii1Dj3OSV3TJQiPrVH+wJhsXH/lyWsnHJ8YyKw5NjN/Aefxh190iOvVpLnQyeDDtm4ZnmMZPy4a1JplGSw95lzAkIz3bILTK4RZ8UcLQbIpor/6kiKoD/y53vgIoIkEStRx5pueaFXER9atOTY7RJGXtDXISCciPp0eDMakxg4YmKhCSyP5OLDv0L9pp6/5M2ZeSQQ7xw/oaGSxQSQDY+ZnXpuYXkpgyz1fvbs6bESfBIL92hhH9FIRGI8kPrncLMULfxLz13yE6X3cUbZFgxtnh72ZjcMRMwVIde7gdQg5iMEMjohtkanvqTY3X0o379P8INvSreqt9O7xOdLJXLx/gFP5b/AaSkQ7jDog+chTZAec7UKI85jep0A5TtBmWrPiS/Q6vEDW75OSlBldA+DVmd3yeGOmwdwXvKH7XSAZQ1Kd2ZKisRz50BAYrlPAn+Y484glS/SgtF5Xp646q8h+7kDsivxAf8566crrHr37sM0mJ2kHxdAOvZxu14l+jqv0/8AESFDhMXsOYNwhhRcBLYJayKKav4KnsIdoto9r+xhs1g/Hry+Gq2/Oz1q8dXD9N2ioG8DL11zJnhA5Wsma6yNKZv7uI04BzC4UQABVGwanJk/bzJh+ZIo2/mJ9PUnfSgzNJdmRqjeBl4atJFSJl7LoqBzjeMs8jRKlmXY8mFGz/VDJU7mgCpgCYTAwqbibXi9F+wLfqsWRrAdcEY6PkB0OyehI9Tq93BRGWF4b8t8j+QZgSYqBzbE6XjCtYVZWR1lYRAcZeKZFLVurBXFTsqV/DS1Xs64pPglHRlApV57aPQ4SeYhEmOhBNmpoljpEqCEketnKorudKxZuodJYyCnmutH5GGezCFl9ULgtTkDB+AjuEPIu7xYNyMJn6JaTo5IIneef3iLQOcz/BAWVgvPQKCq7is78jrFWryoQYvijMYpKtT5AdfIchiJIlbSaJQwCRdo0SaXpMmARTNkDENQhEHn0QwhaIJkADI0bvLxgfVkRtHMqsuRwA0iFKlTglTOUW85NCbTpGCRk5hVj4J0JAwCajdIwOMF/nFQwFp8h3ODASYAOkqAhmonnJKAi8QwJMiTU7VqjRV4MRmAiHfiRR1IKeQizgEQSbyuaUBEoVA/FSZHAtoglOQKy41eMsLOMCHvJdtmc9g4CcdTzudJnfeMySMmq9jKLGwTO+3O99NmNeOFp8cqQpBh/kq0pIhRQgkl3PKC3y/tQEmCTLtXyZF1aUKvCJqQj70ExwCXcJRBgK0jniMTw0NmfWYEmlib4B8+gsUTRolWv7888+hU03DZc1KuoBAqt3iAeRijOrkAJyCBULNUHLA4VikKIXhqgUCggVQ9qIMEdAoQgNIi5fNKfuiYG2CNvGtsZUlK8yxksT3nYwxDQTZq81qt9+hIrq+htba4ezvHiCPsdN3pJQSP9SlVNAUWsQqYL+JHROciEZb6AYjQUiE7AbjIVN+kg+LZCNbQ49l2Ow2m+3m5WUFMNywjs2mUzAPn1CmR0D94ZT+0JfqDjg1KBZF85EAcqNTcFwSozlGFkExrBzJoe8qWJ41g0LhVF0S0AK/iM/yct/OcoYaFKhIfk2HGtB3796hFZzWNkcB1GCDisWh8Vj2eqZTH5sqTloI5Sv7ks3YVSsAVaiYu1TQewcTmigVx+KZLlAL3qBGjyiCVO3pcEp1jgWk65SjNK+PLxXQlKObLWAQYIA03JJ5q0uV2gCyNF85ZFrQLqNCEQNp12KxJ36fud4lqqaiHO3UT1ABk6nPx8E52oC+UZcWvbUkmoAqeiM7sdTAZxaYxXpNfT/0oVAyAG/evv39H//whz/+8fs3b/AJWEseXz26EUOT7sv4RNbYl8jgJPCP3srGJWGiQut7Eyg/yCJpbdDxwHLTjtvpePL05s3T2zdPz99hgQbNedic+pMzEaEdobr7EbkPXwow43VzFz491HoqyZiCaOe4g7Xz1hfK7HzF78GvAte14IuzIp5ZdmSa6RgFHI9P09Y3rPmbLx5m8+W0nU8mj007HzdtvsSjI6IW+biGLzrhzJ2UwSjP1bDywiEzkC7r6jBRsQQcMCN4bsxVRpXW6bTVE035EIgbPXk9MKlsOdU+TbSPPikjhUgdB8JtAsYOcQRTzWAmOdn1yUBNGHbBTmz2yMDX6GyO+9VptyX4Oh85bt09SegFidqGQFnGY1QWMzFhwuFnwLGa6ExnBmNVTpcjWkkj1KDf9kGm3LhM0seXJDq46OT2jsP+GdOl0LA8kVZd44+3UszDtcOa3qjwyU5HDarj/5jQr/Z5KwNMmqA9GoaIcWgkEw8I0SMEZIo0KIw3xY9F1zFgWviiY/eoNADqw2HtvswegRCq5FbYMUo7mTASztwJ547QUK87d6z7nh0Eh0nbQ8cgdoel3jD5d/xbbzfr4yabX4fs8shW3f+EAPilv/ZIo+J6lOVHKy7rGcMRC4LrPT3jV28AcQ9Is+79PG7KeKtM/nI8IxYvvrn7oIONIJWFwkUbwz0W4MpADUVtjWG8SESV3f1BXIzi2ce8GOhTbpPxgxFGWfbArQCmYFTd25H4ZUdGORsJMFZMSR+QcViyf4aHM0DdGTPv2Tn2dsiNQXBTRu/NOzaMmJRCRtq50Xdj2fFONoOrPiuvMsZu+cQuK0dfEcro8wvShXG3xAN/xFGp4kSVUilk/iolekLv8syCOQXRH4CkgrTX/8M3ZeTefSVGz5p2PmVRiqiG3TQNMC2nA50IDLfziJFlgLUjXT/hOhu9uYmI3rjp414dYuPnA2P9y67vlpjvkTl7Hx3j4ctl3OjD3WPYmMfZD86mjD/G1/HxHz9HxSHmxBEKs//PQA8L74ZeFW/Vb6f3iU6WabTy+cNBI59fMjp8TwIi3x0LrtVzEkBlOJNwkILAofBYgJH9taMpiF55pEqGJi10COpf1LjT5O4oIXW5wMWQkc7xI7h6G+pcNCGt3UHH18egVtNulV4xKi1LxbXNxfJgI95z8yHNH6F/Y+xj+Ci/TiHxY5syKidodw1VOqplzarfUXmfSPW7RJT6Awiljr51zMgx1VBkykv/k5Fh0SHRhYIaKzcj4nNMveGs33w+fXicLV7hzSznzXzSm/RPw955qJ2FEOshqzlDChFnnZaFRSYtS9U1TFnETQJcgcrIw6ftZjkFgn9LAMm1Gj96qSUajPDgs3mEjNSJ+DY2w4H5igtbAQGrG1marcGoE2e1GLL+SYriMm4utrF6aJkrRzZlJHSkrywSE8KEyWQKis4OPsmVFG3gp+o1xlGxwSuAmD85VLWsNtAtZsh32oQUYA8Dwc/aiCtEYScGxQRaIQAwx7FOi0IQL/Ffu9iSIle7K7f3REhDAX/6lkNfisO4uCNiHsRbFUGDIKRwZtEXR5H1TD+T1qkMGxckEK8VdyBNR6QMEpjaTkhlsOSA/2QhZFa9g8YYkWO/jVCmUzwPuF+v8dAORA38gwNQZ+0McdWkKaVRfhGwihUXvzpbY0cO6RpfwJ6kL3QvkpBZdJe0fCaQoO+gOOwMfIB+k6Y0Rd1mCjQRUdrstl1uTYMDT9VoNVd1wQez0MgsOhSRM218dQUSBr/iH/BvDEO8eCOfKjaHJ4u20I5N8lecsNpd+iYbChwL8GKhVm1xSgI6VCniQJ0SJhGwAQxS8QYyOFCuPt4oFLUb0BSl1SPwb5xXdaDoF4DGRCITtGKSNPRpnVKkRH5tdlBERfLbacNg7L22bx8ZLjS8nbZOsOEIj4kAmnw4QTvQE+wt4iLeqhmEfKCPJ1ptQdMeOe6OozykO6SBrjSjz2nxU6VkKmF8j9wp8/nnnxPigsb0/+6776BMAkx6ASanNYgQxBkGKsKvIqhVwAwQfD48PBAeg0z+fD5nPEBm9kENBjgC9uROXLRS+dBnysKGUe6V58qvtkhzBB+E4gFnnnZhoHoKJsNGGqEhDrTFVhgyH/DvMyupi9LkiRVf7sNYEhHM5nOUGm158+7terNmPIfkGh3016t14kwcq0seTOnsIM1AH4Z0seTtMpo08/kUkcEjnpuzBBIMKsbWjy63symD7xd3GSNDZE13n5hqs9+tXlb0BiYZQ+JQbfTEhx/pDf9pxX4F4IujHiMWZuyHZCEFITJLUPQdECdCpr8ICnHdRop85TaZMFgl/0KjCjnUpRSxg8k4UoXqlCJkRpO6VERbajMFnLdv3nz/5g1KTg5DDynygTdv3mhy8zgb1EgUAwy+F5zdC+tDk1KKYK++IKZOgpZdSIo41kPEkCUNHSgzTFCGB9Lgc1SXxkRWnoL9kQSoBZCGIF2gUdiglHZByzxAOCoebYIGMzRRzUk5m1N0jY6jGJvVJqoh2Yfl8vXr15NmyvoB8XaOHi2mLcOX6xnUHAwW8yUtUhf54oQzVasvzCPaxvahA4wvnNj50wEPH98FSxgvUqtoae/yn376069+/7s/ffstghpPm+Xjw/LxcblYjIlrsR1jb8bBTNBdIlniYTpSKzhakYXFyev+50mx0N/T3qdKWOxnzbQZ9t9+9+e37759Xn13GuyG08ugIQQ8QVvzTOR1vnh5GaHS1ZNvSHDSXp2dyjUDbIPYs7cy7BM777c75k8vr/kYod/n3vgywO2ajvhNfWHNcdaM5m0zb6fz1s8tLSa+XHg2mTajsaLMVWm6gCZo7nPiPid/WeM1CW7KEC6XXXbbydWYfA2N0o0NRwru5WTgdEgQWs58MotTkVx8MyvBtlPQ1q9EhHjhV2e7RCo5SGMYfeTQ13n44edj7+R9IETwigOzsEG9Lr5ThtDMfRPrMcdzwxe/yXQ2ns6Gzaw3GZ+Ho9Own40AvREF6kLhjeB2pHwob3BG7AYF7j/ISTm/PgI0NlwkQ6vAMlz3svk6EuaTux/0UTmqmvicVVvvlj8RlMzRc62sjqP+jd4Mqpl7LwgusDt5qZs/5WHP8V/R0YpqkBrGuYe/6igQ/R96pz1j741vTO/tcb89HzeX/YY8XO5xrpROmQ5aSIYBg9v0R35hHU5Uud4wD/Mo2N3psiegPR+YAH5x2ntst6f9y3G99jPYhx1LBDpOJ92py/3geICcOHpE1nVp1puJEjk7PZ0JiEJrTJMsRgbgmIY+U0jlFrRKPnSS22S84cvXytAtBAoNDBOzVb1Bpoi5DBzCkLwappKRK/VsJ2ZOkmZ6R4CqGzYgM8c9emXrg2MwKN8SdB/HZ5dypwzhzBBR50dl9YSRghhDFotW+sM/b4/hXCHlNhlvN2QsKbcUyEhDRzeHVjOkcWzNCMgjLFXC9ljbxLUoRyCzQRWyfc41V7rJ2THqe3HbNrLdAqqhFjhILpCKlXYOl35y/LFNGbm+AyoXlBW1F+Z2x/sEqPlVmgkU5TVbgZNSc3E+3GjpMfwOD4PEMp+N2onbfNpl//jIpFsziB0lcDi8d4lZyPR2hjsd3RPOdsz5su0d16fD6nxYn/ebqCkmAhdvtzluWfkp2xHtMZ8d/8x8KciYSuDdc05LhQUHiFN5K21lp/RjhzKYHEEWJd1MAhyOsZKp9iH8MCdmL8MJUQ7KlmnvHJSm9PMDSrz+l6lSiPfH/NQzSRaSkPIqTEIG0oInBmEczYr9Tu+6nnccde24KFlRM5X5qmpqeU4sM0xOBKO50nrzsx/hiSmKMBScecqTIXaYlay9ThP2rxL5S1PuNEMtp1ZldmnnzLz1LvyEsL1C4iUxf2Viq1VrhKa1mLEcyewGNflA9njTFmzn59ySvNK/ZnIaHNeD5Kc79WMSRVugGj5CQfKRHXjkXaVyPcbxUre1kyUFi/jpkEiqA3mO9FhtSaYrgAaItDvpl6HPj6Y9/kk69LFBhaxXd+6D1Pab5WD6+WDxxfLx1WevZw/zXjs6Nz2Wh/3Zq20+d4mTdzyP8qI0OS8Z1OOiXpBwpVLGvQsuR6aQm8yucpmvMIoNj5jgAk70hGIq+Y/GkKQ6FtYb4ca4Fsw8983dcBU53cCaekuq1zsN3WJE1Qpdr7EOLp3K0DnUpLG0R9ajTladnsUhVPKnyyErJITJIKhgtcZN9iGadM8gGBVgOAwWRizSXqXljCPy04uTa0VJKzHszhqHRE3o7w/bLMcIH7zMQkppWhVRPdJB5aCueTirsbCoM9lpE79xw/rsnpaxqs8NH2Eb8SIGcHFqYQn6LpG5DQHpcEpbAIm41zqKOwYRXtQsG9WviSitmJlOET3ymmS+XxvnqbtpHIA3aCHgdNBFkaOG+nzBgcQd32wJmFlV7H7adpUDga6ejnvklQqqYjMbz5ezEa78ubddb1je9T0MRInfkAsScmjpphSMGMfNpNntjJcqcoBtAiR6AWMkHKJADS6nYD69vMUHpre5NVa2fHz7uEe2EM8glHfgEdcHKXkzBQME40jHF+3BrOsIP/S0BlfFYCS1P17rvrWIN0kCaTuSgYyAigcOR3pBnUShU+igx6gumSSqIShDjhyOGEnqS0TFyeQFguNGZGIVx47J09dkM8Z+i4Nwuk9guVut1rtcCWJmEQ4hHloAnZyoobRX6xd6P56M6Ah6hXD0k+LSk3PMewdsL1MBMTjoAeojagaCRI0CR5jhlFKEANBlZ3YUTybql1kAgEywCs481/CpSBHOXQysRpK2z4cLA0OP1AL427OS69GVdjF6tS1L9ycNQYqhHa3OlkuCZmb5br+jPZpAvWEPiZU20gvnnnTyror9HoHDZ4yKEUOcYENc+zIcvuR1IQwu1CihTaJQRMiPfNDUlOvWHjn06/n5mea++OKLui+GwJUA9bPPPiOwhyYskblcLkfjQTNrEM/T89N6s4IjtFRbISW/pYXVZRJgGlCIaTPBy4Hh0kb87912x2RzB/PSX8wXlUCjHDFNM2PkhOKHoaV/2+3msN9hNya+BAPjz0KD9SBIIcOVxbceuHz0vaM+V/XdoSaOyYMwjMAaxdrvaKRpJsuFD7hicNFChgeJEXrTLNYEU8IEYCRRTUY0m4vOH4pwPb2Q5kYBUzJeXe+ybOcPiyXHGUE80ehwrGk+HNFfFoHxEAM3RR9W6816s0WFGT2GkFEmoVpKz7iMCqgcNB1fTVSsEwcGLnJnKpHP7GOIEROAlXArKUuD+PXUVV7doo7lyTUS1HVIdnsoq0KUMF9pK6dMlemkoQsQ36zX9BUK2CO3G6LzqE1Zadqi6c2GgfBr1ijGTfk5IrS3T95stXh4HE8aN6M2W0TSTKaUMRyw2U7blnDVNyudvWfc1ZWJBjMaEBpF3XIB2HjVVXHSKL9YQGRN3x+Wy8dsDsoSuqi1ddpyZKasaTMv8YXzw2nPTGhnxLB+HxoVwhpN/eBTAxNYFYggIiYXizFKlhLYnaKKzEdGgIn58PiKH+sq/GBPsbS5c4W4210euo9tW+WGo1kUarNl0fQNIExN7yEg0EMjUWXMVL83yd1xrgvDXjOb/vntd//hp//xH7/8NSsjvjH5s8Xs3/ybf/2Tf/UTd/pGi3Y8n7dLmEXZj0cv+ofBqUJjDJGZ46PwseJI9XGxYAnZbbbDM2o5uxz333/79T//7h/X+6dzf3MZHS9D1PvIoo1oz95VMjH0xCOvi1fExrGbTB4MBUJkrpLIu333pz1afdoSbaz9UNuWWISQA/M23vcnl0E7GM+H8/l0Nm9mLYM+fFxM5rPRrJ0wVLNxfix/fiw+dx2xUvr62HED43llrG8B1DUxsOVHoF2X7uNKGF2r5+g9JoFZghrHOWUueYeCfo0LIWiITsXIRg1HFwtEhf+RR7w9c4LHTpN9OTofGMvQcDKq6M5avRAaYoIe+uNdb7DtDTanwb6HT4kxT4TQ353Pa6wcwtf3GiwfZ68fvTT4OJk/jueP/bY9j2eXZnwajk4ZM/TyuGPpo31oyEkiFtc0gw/1xustviL0qPn2gTVfnKifOWSFYKD9VBXuwMS/LvYssRy1GfbTiNkQjnOjaIqxpkjOD1z7HezToHfITTiYMy/lsGYctufd+rLfDC44ZJHQcIwrpwXUnOJ1uQmDU+HtVEZxCOGyv6x35+3hvDkcV8ft+rR/OW9Xve0z7htLzbQ3Wrg1xdTDlmAY8ZZmw4Y5MLwMJixNFxa2/nnHon4Z9cbnY2+/OW68PWb3stmuNtun4/rN8emlt97hKRCUeUMXyuH9ZVEubS9um0/LnYcT7OJ5cPCjzn1YJV7W46i9AzqAxhzPeDZMFjxdDD6WkN4TPm8vJx+2Ouvenegw03M6oosXPVgkrQoxCjlq/vIMoxY3W7coCrlMobhQSNx4ySMCRIo+JMWoueR55xBDzCqyhw10mRXM3ce6K4OVKxtGPeNKx0zIDgxcuRWPHnKCK4KP45J/Pu5YWFnvWZj0dMjXEtAcoN13DJ08dL+yzHOFUCaqA+3Y2hBDkOBXHwmDC47RubtSVFA3nYBxO6RHXQNfJ6YdspaT086664R76EtXREYsClBxhIwM+f+vvlNG9b4DmOxSnwIYrb7DGGDyWkGXwe4UK/LtkF36Dd0xKtKQONBOIu2OhsipT4r+l9mxz46E91v1Wav9zNj5iA7tekfvGjsdN3vm0xHnxqs9jE6eXbrvv+JwynKGZM1jcBCYactIpTCc++cGd6cwwFlG1eGozI/gVr0SdUxFe2+lyomkOHU5kZ7/PVbaPzn/IOtHwZ5msy60kyPEF1Gxya4ddUAl9KgWka8ArKVpxtxJC80zTSJ0HVzJOI4oW9cCJVa3th4Eyn5jErqGn2Y4lawGLcUG1N/rmRAyNhTMjyGlQJXmJ0sRZYpulO/hWusezPlUfgf3RaQjnEjLQ+LSO4Rqsprmv7hXLrq/qV00KuMeyNIFrIqVU8gfpD2lcQ7QxICjqBGzPXdoyAw+K6wT/+Iln+G5N+1P5r3JF5Pl68XDw2ePzbIdtqPLWLussfB6s6+Jw7ZrbZyOro9wg6tdPSoGiptj3R/u7OigBg83j7TcaGs56Eze/sAuZMo/YCHV2LJ+SdI72DwGtSyny33adkFGMokWJZ6GgEoXnuOREdHKZXQkh0zwarAh6qLXAUAZ+5axqDV2XJVxgdD4pNOYH1rR88jgQr5oVjpNddKoHPKs20mlw68cjlrc4sQ4jIr8so5ckQ3NAqCFmk1UaVExeMxyVvgF4BRluemkdZUJFjLX1aFZBaQBA3sg5oUicqwIfs1BDLCLQ/GgTXAtDevJULyR6/BwUikgY3sYSqMCN0e03TECMSP+3PrK2xzxWNerFeGwdyjpIkmqMQG9yC1a5KlPFhj2w5v8e9W92yNI691NNHAETrg767V698Rht98ecBu8xwfPz+vPoWkt+6Is3WU7EjSmU8QkAHK4USuo5joezicD1sRaFBVaWHCMQrMbtaroYBFsZDRNX+/HqbYKk7p1BMiUcs3oOL0OR0RbOlmt4JgA4jNq2RkoguRQalmuz3Naw2r1MEYap6R4AKqo8gunmiiCHCmijPz7ImiSuCGQT6mY6TUxW+UARRwgAUtIgFGjrVtdBmM8bihHPRkIe2M//KrUdrMBh4WfgPY2+wANSYi/Dzt18mpACaeVKgnq0tB0PGmb7g4X9A0gH0xGkMSNJcldR5PSsCzPlQOAQ5WSErWa3O4Eo0TaSAOyhLWczufzv/mbv3n9+nXbtlAGjeMNOLXiRB0goiVgo0noFAOHfT42HAnTOvi0GAZizMMYx2JM/pIgk+pFnwTUtttNIcNtCaFwHDXmo3GGexk1f3Sn3HD30QHvdzAiqWVZbUcvab5EQGP8ULaWVSCjBWlZci+vh+YhI7jJxXWO7pGgsVY2pul8C/nCE41LPCMMhWlY0NhkUYFdBmXa+tIM74EaHPZ+TxeN3bpPMYF7qDpb8mjPlTM18D2TFGrHxeoEHt0AxHBPip6/hyqCWmk1KOFC+hgNBhQMrVlwwIdlEow1ZGuAqMip4wHg50fZoFOUbTTyhCYJqqAb1KXWNhsb3mm120+apt4QDCky0ChwoMNxuVyW+SIfr1WOrwoJMyDU7IAUrZAgx0uYMJwVbJk9weITgE7h7Ha+ywkoWcFbpNFbPiwhCT6Zug+K1r47VkI3WSIKWJgsFrKnnMHwwYummU2nPgAU3kQizzsBi1vo+sQ6uoQeELqwxOdRCOQjN3F4DB4zmijF8nGZvVxvbX9Zrb7//vtv/vzt92/ebPe7SW6Q+Zt/5XfovR+N0ZrNCTjVccRvsDBCBE6LodvT/GXtVL/V64xFM120DjGxfu90nDEPhv2Xp7fffvv1m7ffbnZPm8Pq2N+fGHCCxfiTvlnBP94Gcjm4j6/dCvcIVxN81nPKW1yB02FXXyDcrrcvW8Ln42bXOxwHB7+gPB0Mp8Nm1rTwMSUYH0/Hw3kzaJuhsXkznedussV01iK9vDQZU+foX7zlYWCoz1RwTN3sQMeUJ8PpQl/mMlNC9UvYqE4qEhQATwvbORk1PirjwE0nDfIy5rUN9UcZUlOngFFyn5hGODl544STD4GAQwKR6vmlqYoN+sf+8HgZsXRvj8Rg59PlZY1BJ55n5lz2w8uJUZqO2/lkOhss583D/GE5nS/H7XI0a/uT5sKq4EdA9QVhwB5iNeiXG/5oq3ora2ovsqbHWo8aBzQqojhm38VbKcaDZjJu1cjBZIgDaPysuUQOzGm10TtukCvdxQTnznAy6NXQLp1kg64ray8TOKR7HAff2HLZDX1ihjrYwQEmxH2gzqvLnQGKD6EMkNmBeHOwO/bgt+5x2fYOm8thMzhuBnvEcpmgDyNHguHQI5o0/WHLCuk1OwPdIZywfNlK77y/HHYnpgVTY7vzYShf9Xvarfq748h30zAJ1Hsfg/IV63QXazCkv9horDWCRUCXwaE+Qu0vVlupOMFzk8Qlu5gOO33HmaBnu5Mf/jheTu7I4DKzOqFZGJvaeXGSuwz51BW6pMJphiTqcmNPcoOMOpmDLecqPk14b4ni034rRQYR2cJmbsv0bh+U080e2GOSyzFjhuBiYdUU1TBHIwSJqDK6QV5gzkRhTclOI794TowJC4ZV1GDXoqx0ikCqIW340kXiegB0mdPYTDcG0hGSIuZPImwVR4zMOqOwPFPodkx+zjCGwgfFfDKIjmTGeXQ6SSNE7eN/x6ZM+vBB4ocAc+EyXbcz/u3S9Ve5SEGDoPXpRSPVlsRr0o4wXPbsZDhnGBgCDhyRMDZxfzmjNPuYxG2eWtodDu7D+DgxS553j7HyRgmUgUsYaoMHnSaKEQdW8h1nyVd9CqHDu8H1lHwH6prx/5dNGXJkzJRQiTraFv9/8KP0hz+AXoZSFCYkaaESQKdIgcrvSqMwYvnfNBRoJ1a/Iy3zFPMnrXdayyobpc7oXI+iW4t/GfA0LEGzkjDrhlw/ilLKvMjZleeCj04LHConhO12WQEpX9kD7hN09ZauxI+ByKgomgomEvFvqiCDK/EPWhULE9flWfm/AaCfjiuZHNOd1L/+pMyPTLc43IL1DNOTbttzTUl67fvXmVCn/vjcn/bHs+HkJ7NXr3DEXj9MlzOWBFwagmkNoi938KoP1eBCk4FxcVLqKklYFgIhjn2rJnImlGpgBz3Cj0C5lakUGi6tpLHdLBlGCHYHLfBvdKarUVVuFNzp9oplF5nbzBUo9L9HPVRAHAkKyARzbpkmO6qEqDo52QWsh3h6cmFIaenCkiBb7Az07TQsFU9dx8trJXHLLDYqfSuyrazxYb+rW9TkIq4zx1stTjnSW5hhEG6UySQN4GKSQ6JqVUMgMFmPiRs5Uoci/H5PXYkUdVWh0WrI+ZLq1UfSAHRYbau5G1ecIgkqg2rTrH2hmZWd2BtZMk4Mo41Ss80jHXjpUPC68eFQizhU6NQ0r2KlBUhRgYaqOU7IKJlcGzWf/kIWIvSLohsyzix/I1vzyawItE5hnDRAPmegWeYTD2oriq2Rg5Repg1HL53iqoly6t7NkbaEGz/VVmUC4MAhvSsPgxzSADisQXS/BM6RsSCnqlMLPu87a2MJI8mlv5VfmzIk7NShLi11I2hBgrTqbwGnhZ8qbojQaOVDmerk0DqnADjFgC3ndgnSxRuJij9L2ao6ONXxOrXLAZA5kl916aOcJdSsPlY+lUgXt7REmiMVc/Hc67ZI17lJFdhQNWob6ohKQc3mkU94kHnIXnDehiAxYErcZyIdHTiHB46FSZpeECuSphQI11aBZxKVWf2ijUKD4Vm+K0xFTqFW+Ymv7eBiQTzli1pppaCoUbGaqy/vFjNuCBbbvR6xEbMDcZifd69SxDBRTvUbD7IYqNY5wjCUQSYzlI3nAXIohTKkOIUUCMUYaBy7dOwbFIicwcQWQhZk+oNEylugMYeM/4dDO8mDURks6utrhpQMpyPS5KTmiC0698kPThiLiUQWDs7I6a+f7T4C2kNGdj3d9iR+dOLV5UMmk3yORlCMp42JcN1LfAkFSNQ81VXiR0dogp+rRPoL0JZU4IMfVCOIksXh1MkcodFB0u3Mt59sVms4r/FCgNQGgfkLi4VfY1HC5xTlJAGQw2mNThWBTwJq4AOIc7ff+7APmsrPy/A7fmDNZi01Dsc96fl8Rj/qVgza834coukIqFrR4z0eGS9Ou8w0IUusrZngnGZi3fFZMy5WpSoCNIfEGF5iPIoyZOSpS92QZEKSl36hzkyfxPsOswEEgVd1mf5ZNPDOrFvH0Yd6RUXCXuc19ptlg0XH10uzfiC+/FjiHdx+75tvvv7nr/75u+++YwhWq9W332ZHJm/PofXPv/ji3/7bf/vq1St1icC7aSf9SVysPEaCbkQ9CN2w3t6zhPploafX6EvDujOaEBUct1uUjfL9dvX113/8wx9/65s6jpvDZX8iaiJsJ0T1iD2MYwPLyO/gUxxEEoknfFkMPxJMH8H72o77reZ9tV2vtpvVfuvbbfuX47B3HOemBT/V3TDA0/G4NZQdLFrvYptOpu1k1o6bGVZh4puzR9lOdEfFJVXROiuJKOktooW9/AyWkCwD4X4a2Q62mq4QmCP8ZUwxnYxibiZ1WjktsZMM0pg8xpA1HN3x/mYMrwYfTWFwKlzGsJ6834WpZrytMnkA1yEz7SgT7p8vLDVeBTcKe7tbvVx268FhNznvx73T+DKeT9rFZLloHhbt4+Jx2c4Xk3Y2nra+73g8ZGajmMwhnJSaHviiKrbdMy8lLH5ov0uzCt3d/nDIh5tJoGejSW886k/HDPRwmhFXzv2hDzp6uxMNob5uvnhU5eKyxLS46URD3n/uFTvUkiH1KQsG/IRzfPajMd7b4Yvz+mgG0lFKuBG+LsMbBsO5d38YlLqI7XxRLqYbOvvtab+75KvVqCSGze+g82+MkzQljXZghZhqFcoz6Iw0k9KHE3rEtO4QuVfp00tRQNbmwx65D8/OuVh1LSAHrCc53mM19BFTuodlzvMhCEr9gWU7HeWhwPcdDd3kyI3L+eq20kW+BwRNNgKHAoroHo96OfEDychUXZp4Q6QmXYMi62Xc0T6NMWxwpDGUlB5JADnTpjaB3plAz5QZg9snkPd5t7OzL21BxB0Z7c3Q+0uspIpUMA9fsab2jVnOz4VLKxkD4xHGMQAMn905OTJYoJBwtOlcQsComNMMO64lB0Vjn10Y/9sDs9R41cTuRHxUjhTzt86M4RhDLaRY9MKo2AsifToIpqJwagaHCk5eqJnm7Ec3ZaD8SaiSG84t8UmA+fBas7fDzqwOcIIoRDMpO/iyME+SIbE/VuOvM0jdkZozz4EA3NEjjnQULxcmjA8rnQ4aSr/dddxre/f7jbvYzrQIX9vkHl+2oRWcUpFWwLH2bzHM9LUs3Mmnf64gW7eca4K/6esn4IZciTqCa4JGOCuEnPq7h+KuOEvyx+A9S0kD9DB/3+fY2g0+wDRht8hJpdLOImrsJmraL2o5iNJJ6EY/Q4wkFetNstYMGpSSQ+p9wqmRRM6vkHG5Ug+E/AeJe5CXTKbuvKPwaZBVqaAUn6YGVP79UatDOqNfOdXAfbqD5FSXqpRjeUg/BmCocgFPr9CVXtMclRhAMtf/tS09b6CLwxc+EEU2ZbxT5syC12+HzWzYfDF7fJgvFq8fJovpoBmcvS0ag7hn3cFYaZG73Q066t1qtFazrZoW5CLxofNQqFJ4Il0yICv5LluMOggYQtGCGLfN/Q+J2QX+u0pYCSSXY8NCfKk4lvgG5roiaKLfj5e5QCpxHrbFgX6HIFkXFylqu6migyhX4Q0EML1g5PV5maK86FBdtDuyRROgucr3snDtUATAB6fwcdIqB0hH9KQ5wBroN1IfAVU4UtrRYWBTnwP5ZFRF0DBiNhmwZoC0DyREIJzyp5omx9sSLOgiZEoV1GjkS/TjplcHSXMkXacSCVQ+PJHkCIsQ2Xv7dhwjedRTYEWUCXfQBvOZ1zLxPyGCNMA0KEsUwbFNeEwLtpIeSN9goHuJBsfqL8Rx0OEnjHTBBvih48pf8ix8KiIA8Dm157pMnbRJwwMei6uh2FYoq6egogwlfdWGTnAWIumQdUnAhh5PPqNT7BWQb98SA4AGGdJEEeSDSfehABpFpIs96AD3RDpIzmq9lv20ju9Di9Cs7rtoBYdjDRM4hQlCNVT5ALECRbRIqZFM5F84EKwqpCmaTqdt2+pIhhQ5N0z4tGudGNVkgFNaqTSZAMggFFd//vOfQahaNwAhT1epipwiX/ARHE0jasRKXYq3+RIT3aPbtgb/0WrNDbqqa+ClNlqpNYuEHTme8CwBGoVhEiUxigAI0iOgukAOx8okh1PpBxmC0K/ukMgoddQ4BUhTROgFju2ldeJGhAzBOoIMGwCOBmggE1XiUoNZRCZjY1xaXeczN6ThJFzJBgicUp1ENcFpsUeaTKoA5DAFYK8wi8NCgCCZpJV7Bg7gD6pPsRioEB1Ho/Duj94EhDjiiDuhqWHpyQeFFLtzjMrRvEx/UhCUV4Yy3NqWsj1SXM3Ze19tYxFCscUQ6OJ7n9CYjhq/jk+syujzM0RpvV8ABuxX9rMQEQIkFHFXC53EXqA8NAJSWKKniIaMjp+rMQEw66A4s5EdSGHMAnpznTscUZoa5e/ffM8cY5IyoOTDJfi0Hua7u+FAA0hT5Tmv+AWHdslZLBbutUUlyIT5UgzSDu753Exb4mpyaAKgFspPLeirIfs99GmUU4gv5wtvbIgAi5qKtPVuG/oQLqKKV1LwsXp5Qd/sUYAE+aWoleBYEgPQlNriQbOqCo06KnkFclBisjvwWjiti90JspNzeJMBxyCZHDklUpqNGh+X9bKKrjms77a+FdhXC2G9wx5den5+fvf9m+/efPfzf/j5V7/96uXlBQZohS5TpW5M++yzz/71v/nXdYeRs8M7Ibxxzk6hbHA3IbDFmKO/vuuKcWfU6Z0d9IlOdw0Gp95xvVWxh32G+c/fffv113/8/u33OAU7zlnA/O5B7zhwJ8VdggOBQ26TwTnKt2+2u932cHzZ7Fc7f+udXaJTmw2p7ct6u95v1rvNigyGC8EMLkTgZ+LjadPO+OemzGw8ng1GrV/mdnSndGYI9/bKJwmJgS7GcV5zj/QiPuammzK+yRS5MX1ZyLx/QDPoWDKsaKnTO5szTg2mccLvpN1S0SSA6F/yCXtVa8NboqkKW7W3yIu/zjdGgDCW2Z8XR2gyqOy8U2H465w6nPr7PLqzOyGdjZbx+HTYrnqH1eC4G5/3k9NpchnlfTmvlu3jvH1YPC4ms/l42vJj8en5DSmmNPyoQKgQ7hk6ZgN0IZY8PyXAcJ5UNrUZ6TC5Bz2/rm3vek3Tb8b5Kr/bXsOZb+chMXazFkl5X1V2sxIL0gFESAuqM/JyswB/15UJwpD34R2G++Qi6vNUeT+O0nCfMd62DloPhfGSJorn8Jx9LPvgl6h89unYPxzP2K7uC9+943Zw3g2O50l/0HhjJ8YPDmckmfj9QTto/CoS3CJohg5mcNbQwTySrG3mv0GOLOO9H0aH/oTpbEBb9z82/GWyDrKph5fHyCM+1h1cYW9CoW5mqV5Xuu4QIpG8EoGZ5OxJI25qsJLloRsk4srhNk9MgUszhpUWfBGvOzqDcRQO7fKHgtVmvBt/xYPLRrZjvAkogqNXMSRupOijJ5bP56owHii5emo1pjGkRnETHSMGoKsXpXXTyoSP++uJuDem+koyu0znvo9tM3yqjDuHbrsxxPAiGelGmRELSS/UmalrEQGZVfOEbviHcjmjmJ/8uVh288FTFZLMHE1kJiucyFD/WRrOWw1grWT20mnN8fzX3ykDk10U/kHi0z/gynCS6by5pksWpkQyA3Hjl3kiz/yXWbsnNdDURUMqN9XcIkXgOz/a5b1Vu9PBby0d0H4fXMLzdRnPDTPUwaJgsNDUyRgD6MrK8SqTjEyakCXSSicCJ+20CIs5voeMXJcpclcaEX8C3iPcUcvA898EqSqWmomcpd91dIXxxPy/APf0TcCoYE5BGL+e3hLJryN1SFRtqit8WS0ppYYjnuKSU7SAKuqeZi76mt6BZi3S+VVlxJu8219BO/NhTuCuXm3R5XifuP/RIhSKhvM25Or4Q6g+hk6X/gsAgtBtylBJqVZ+Ua9Teb2RqgSiumJ+lPgkYH0q8WM49/1K007mrI2xVaUrADxqSN0pHxPWXfqz4RQP6YvZ8mExnz8ux/NJb8zSju1l7dizemDAmFuMOKbWq5nuaEMGi1e2s+O8yOMk1brIQU7kQahijCHphLmmyMFKiplR1kbHqpHGcqsnIOZIH9yDEavCP9cHWAS0agk5igWOXdMJBSWA7pUr6aKQqa0rlesqBudIIwRqRqAtgH6Xy5e1vHSEx392hXEayAlH1Qrnx/eVyG1mI7VoS2ZsWv/Bn8hovfqBH7+9ZVaCHxzhFKBw9L1mCkQ5wjCSDGGLagw5CvBI1chQrmksoFyuwq/MY26Q2R380g32jb7ccEiDRD7iZODAJF3e2S1QRABFv4qKrA0nfIWIpX08jKxoMkffaN51D3YQJIMVq6xdpn+EHw3xVdtCnBYBjG41SlvTxqv99JOjnaXTaZHySoAGkKAiPMNDSh190uBAhIDl6BUshCCrHcOy5Q0FkYmcV34pi68rgqKrM+rpmu79yYd9pfkpIpZzupERcl4kpNfVvL57laZJw15471gFOFVLAmCCBlQ+XaAiUJhAkZ3P55QCVIFVyMIA+bgU5IDDUUWJKDjF8XceZF9JqWVkcaPQJxJOF8aCbDQzCNvcowQ9qhc/VIIOnNBcCRZ6hmIVxl9vuilkGw6AiXYRdRA6EiORJhMEMIEbqwAdBxAXTVRbhUkaTAiAq+KrjTRFmK1IGUAaR2/IO3i19sykJP/A8g5tneQzumrwmat81IQmCzgCZzyc4jqQ3a0KADxEPE5SMukmR07JLIAZiMAeiRvzVUSC/lYmpTTKKemiQ7uFAIBcXXt6eqLLYNaxaHJkPoNWckOCYMIbVXy1jT1yswZqs+xgEm1SuySmEO+6QOmN+aIM8zCDMKkOkAmQKJyHh4eqXtARRIu830VwzoidQ+1mEnhst258oPvU9eqX77RiLoCgwULaOuDqnosCg+LTHD4POCZ6H5Zq5SUsDAshUgDqECdsVR/hAyIGoBMfLxiP54vlbE5UwtAgKmJLtwGwxIw3I8tUWK1Wzy8+DFFfHbnko8NxtjPt62WQ2ZQ57LsdkJICRTBKiItoXEjyo0dwQamMuD/vqpETrSXVoQ1BCMAzzNf+CLUAcmiqVEs6UbaXta9wLsnX9goInDKs4EDzpmNoRT27BOnpxMdVCKLGYQ9vdTZtfc/Lfk8R6zOhmqXMoAwRFIoUvaMbnBbPJMhZb93NIY3cHb7oZEZbhAJIVfXojJOUUoTEIA7xhXOTUUK6Sd4G09IfRodMjipDvB7onHonr2FMRhwZZJjrwjj0wWupRvvZbska3BtMh1M/J6u/7h0qeuMn+BzM2hk9o+bqZf39t99988dv/vCHP/7h6z/m2Sa34GEYSbbh5Pn5mQnyt3/7t//2f/lfyKSDPuQ1azXShMAxbt580kx6Q6+UQ2E6myIwt4pOR3rpU0AspMfThADvcoF9VtV37959/cfff//mz3tG/rBb7dfrI8PmSzQ2F494DfhAg4PBnivHjgniXgvifrt6WW03L5vNarNd+x0cB5ffarNaHxiP7ZoV43zYYeRG/dNk2Cxm0/l0tpwvZ7NFM52PmwU6gBwHzB0/x+TLT1h4mRwcaTSbMiiooo3/Q7+MZrJztEPZWT2YoPzQjv4FTcKmKntsIoOV8WJ0HAM9J5Rcn4O/Tk00xIUWUfhWFN9xgU75TXynSHZkDnvcidxt4APtWMG8ylNrISnnndqDUAl5MSmHM9Oytz/td0dEsT7tnn2y5vAy2G8np934fGRk5qPpfPJ6OX2YtQ/tcjaZtqOGX9MfjXVTdcwINjQubnfoWDCryEABYBDfFCWCRVcHpxb/dDh0RTAcxPrerNGbTAaTcc/38nhX1GjmZ8Xd53Lb64JauoeAV6wsgFx2hH6mb6l4LOTZ+2UwGLu9I7vdHzGL++N5S1yJgvkSrezGlBVCOzBKYLtIMdX7upy+j8ZdHNw6vAl9jNO+Pll9GF52vk1gNJiO0NJ22szhdjyajfxI+rQ/8bOnGGCkwbp6vvjYGoJ3mONQy59iYob1sDSNryNkUgC5QwY77O0GTB/mra/Bdk/LTkokoTT9hkhsVn6QpTtYXHcxNFm24x8HwJfIOOLObbd5vLeKmTn0pgafDsPQ9Ces79lg0IMW1zTCVO9cLVRARIpVNRMJ0ypdowGUx3dN5qvbNu/zLoyudxIxad06yxhRy7dtq6v6V4g8g+baLIskIhoduJiaqDEE3Z0x07fXcQplHykTC3acHUB0unPaVQnImqh4JEqBAvY1mEm7MyUW/51a9jG6RDoUkkTI7hVGMxW3+inPMI0vB2F6YbVqUz4c34yRI/4vuFOmg1u68n8EnL23So6U7adKcsJQd4Qfmc85P4VCN2TeIhVHNTKBG+7sPJ2RsoruC33zOx63hyOrN0e/HZZlnIHp6bKOJjil6BD2OO6eawbykUV9INqSjTRRPGC7i8ti9n03Agi3S0ihSwg6qJ8ASu4Tdcw0yWmyOHjMX7iqP7djjRnJyvskyMCVfoFKU1Sv+en0FZLzQX60iBxauSZqGucgqnmp4z/VkiISEaI6qVwDlnekkGs4d/eQrJxJ4prILDU/mNdMMpwH1x5L8sPjRwB2Fy++pyB8SFOQvUAlu9xPQbA6BBKanfSrgMyie58GPE3Oe9Q6zbESn4T3GIHb2UddqFMNtZ8vo88UpedOF+kwBCBg0Lxt9uyxHU0fxu1nzWI5X8wfl6N23BsPji4ZWjBMGsRoLKYGq+7I6uX9yKYMhk+TqOnuuLqyfWVM0GzWkOalBGRLoEI9HDiwy8WHaPatxYAC7YGsA2rc8X5TpnxN0cOFuTrZEqCCNANeHQ3A02UANakiElbtbO2HSPi1k4DLee3kYPa1BkDXk2vvrl6sUJmFhrNUp8E1AQJH2L6lU8mdDh2mdLDyq6jo3OMXKbrG0esPV+D0GAC5Aj+g8MlEXMCF1RMJ5Pp/hfckoK9vTbztnerehlC1oIP/BWU4o1Y1wZF08QNUK+SHzcEeV80eyKtLC2tygfM0xh7PigpeihQIMDhCDcjoKUbYa8JhCKmxpiK9LM3vm4MeaYD+whVeR+WAqW8wGR+ymidq7rYeun25bgQ7shyhirJ67SpgLtDPdVyXecNUEhbDa4Iu+gJr/CcPBsiuSsVhUQZArAQ5pc1AlVYv6DXhWBiuhwJccwnbiAoM1XKFHP6hb61MYLTx1oubTgK7zZajmVcpgcwpNKtRwOqJJCG4WfsJmFt+VeQIcRL0i2PhVxGBZSFzSiZAKfkV7oLPsXSvugMCTRerYN6AqAkEGCjkYq+asBiHkrHW6/W1u0h79fKiupICioNcBqPvzHCdZLi17XqjgHGDe2OhiUDBpi10iwSlIAJwa2mmA6UlfFtPfzlSClqJ3a6mL5VPglocKa0pQxoKnILAkX6RCUBhvV4ziBxfXl4IIGvTinx3piY+SUQOAPNFBKDPtJKuKBDyARgonSoOSVgceRTn5NBiMVw8eB23THHQrHyFkkAhd1mMaT60gVGpiYHojMSByQTFw14wBigg0gGBytvdzrcQ61RnMXZGuCRAVn5ieUggK4uwV50MZb7k2Xn4eNXJp1n6Rnc89QtEU98xiwp599B4xrmxhfsa0GQwS86ybrBzZixZqDA0iA/+WY+JDsB3m1X9OTmuER1Qvi+xW/xFBORiYS06WDsvpmSStIHT1o8ooVfkABkO1akkX5Ikk4TbN9Fq2iUHBNIlBPJhGH0A7SaZUhK0xGmdiUN+aWZVIQd80jBQz8Rxiv4YF18nBDyAYGiEPcnTVRRBGc5JS200wt4iP9DIuTEMfiGT0xFJ79AG5hcVaZ0jORGeRQA5kASTTKrTPuSyU5SZd22i1Ax8KCOmUOgmFzH2eUtEb1ij+Pu+KKUxEh+/ffv22+/+/E9ffvmLX/ziy998+ebtW7rnTlWe3YEfiHD0hU2zGa28evXqb//2bz/7/DPSdMR7MNup3CscHzIdNb4DHSJwQz8RoPaEadsjzIWkDv+o158PJw261uuvXp7+9PXXX//pm+fVWwT4st8871ZP+7WfD+odNggWbSZWPVx6hwuLzMGX9+5Xq+3Lev203b1hnm+3z5vdarsxbifS4N9hv9mvd0yac248ZkmhqWbUb4aTtpnMcqcMf4ejtt9vBwN3wY1IUAIvEfuWPbwUg1Ek7n4BykoXWLfoNQlsyj4vGvYFJbkUfQbXDae6zTDfpuEPszt6zpjE3qnogJqfEeIcUdA/gx5sK+rjIsrcx6z6dpzNfrc97PYnm/NFOoS67pLEr5N2YEBNTKFq0T/WvSHn/e6w3vlJlefj7um8fenvdpPTfnw+4YMuxu18/Nl8/jCdLqaLtjZlBpMGd8Nvg6JP3kaAUsFo9I32uoOfe3D2JpMexAiplXUJzecq/HgEBhubgTVpfWXyeDbyfhkSzXA4HU/d7RqgBtmUobmE12gtnYrmZu+Dxpki6lWPQac7jOkuOzKM6Pa83w4ORzosO6oeMsE2nXrEpEwtmRucFEwfee2xOVjUHp7vDvfBN+wc89Gl/mF06bXj4WTYTNHiUR624jee9oeTPLsEZ9mDkKV8NSmrNrPJ/QSEDgrWzbtQ+i0hPBOlmbqrqllpvOtq5Pt9peP2CKRieRVVqseUK0h+dCIePgnMBeQZ2XJzyHKry0dvkDDc5s0xUPfWPY6YDH62Vc25QeNt+8xcGnIJUbz+9Wf06iriQoK3hVU4eidd7aG4EYuQzz4gtiPAJ9uHfS4Xt6Yg4o08IQUR9dghK11QxBCMj+9gQK271ydmwDuVMKBoNdbgQCLPMTm8TgIHvEBeZTcRD1K3MU8s8JRjSjzkDwl0JnlYWOkwSFEihEY6qpQc+CWHAIUG9cFC3TjYZrM5xrrrCAjOsb/4+FKX+gHciv4CzhUMhjL2Ihe23UkWP/PS8XAfpVZJFHm4jQlw7sU/c366trrIepHG8dv6Zt8jjgkzh/mDN+TlhsMRo8Jq7ubYUaUa99EbL21rqAw7EU5apGUSBmOckrINk/Ipa6bD8JX9Dmp8rifvi/7aTZkun0OXqDYVQf0FKlHHqGNk9+FPSuJY/z7hBPGvU7HaKk2rNAIIVXMqP812R2qpu0l4cEY4ICHMf5OYBwPbEHTmAE6eqG2sHFgy6NDaliKWGzsC0WsCu2C+iptBKRzybIPjFdL4++NHIDVI3JXYruQ7uKWpDqeh+H4c7zE/AjEDYFuhqgaqTp3ep2GjkDxe4dZE1/oPASIlgZsc8nPO3mTFuIQQBwwAiXSb8mujDoKkWOCJ6seXYdMfzlkTR83n7bI2ZcazSW/cO+Fhsu57zzkEGO10UL9dM+45jXatXTtCKk2nRvi65nPAtFscLMcUO8PMBRKEqBgsJeVXliCzKYMwwn11yhl4TLQDZ857/dJzbkzp9g4A6QeKH+hDOU5O9vADtHDG49VsQNKnznVHM+Lu7CslByLdNQM6aUQAB+aBkO/6e2v3dorxt/gOblWASnMEM9DNhuKc/EIAOK1EZRYCUFKCn8IBKCWH9UZyV5aqFuCKfI1RdU+vVRAcaBhOghxyqEUmQsaSkl9yq0yqky76QBEnQT6iAjtLnmNLDlkMHAisOeAgeVZr6qBRjnZvsJj7IlgrGMMobEC3vu6Ikbw6W60ADHsxfAMRwhi1aLBYKiYhWHfKqMG3+NNlo5OqtCO3lLJwuD2vu2wHcFLUKX5og3a19mVYMSQUJ4jZhRaFt6IPtUpzhCyQVoTKQehWyUscUGAy67TqVgBDJmkGgshtlVcgFx3QHAadyzHaWMGPlDNAbYA2yC+CRdxRuEn2CtUWQR1y4RQEcmQvbJBTPNyAInIAYuSqXv0taZPmWHTIARkgDVeckk+imqhT0sSWxeStdxDnFExOERUDAQHGhxnEak7AioroFaJJ6BIsMWkZyUE+7iPb4djxdfwYGjSNJqGGfNVLL4CP9e4SwABpSKhEXNZ6RKgTHcyQgGoBbJNZ+KTrlHQJDWSANABx0DgFhzThNt1kKN+9e/fy8kK66FNrMp0QwBPBeStNnoiBDQA5U5cBJnossnbE1ruxqOrVFkeIkwMUcShUmvKbzDmSBqhYm2iQqlKO1RF8H81j7vVAYgwhpOpKK7kYxBIHpXpaDN/JB/BhCCY4OhtqmmR/hEYZJhSUBNRgNXPZCUiLZNI1BpHghWwYhDLSpZ1IbjAaKn+SsMRv2jR+qKvx9nt6P/VJQ/WtoxPheGU9Hj7cKDNnLX3ynZEgTb0zbzYYjiwhBwVDh2VQzfR/mAdAhqzHLBZZE1wUpvloGs0hEGTgDIrSgkO6ZjRiZ+aCDzLUrBgOwS+xp5vew8KRfE6pgnBAmvv5KeYvc+rAkUDKbYgxcmBejypdwmFkdzvcW+dOjS8NQdCuXS7vnp44UkQmcoRbmCEqm89aUMnP6DlkIlw3/SHtWOdZuUjAbfroS+iUFhnwicmpor5OH1HIMaDgBDYgaSilpDHO6WbcDsgVBjV7++2JeA0tXO+8o2S93z2vNn9+++bnv/jFV7/73W9++9vf/eGPLy8r2Hr9+euf/M1PIEHTjV80ZmZMHx9fLR8eGdNXr15/8cVP2tk8EwWp0qBfdImtVy3JGI4GhssEOirbCK2FH38wnh+Rf4vGHg5v37z54x9//8dv/vjm3fdPq5eXzcs7f8/vdi8rgggk3zvv4+0O9ueLHyE+7bfHzWr7/LJ6t1o/b7ZvfXf97nm386Gl/WGPYT8Qg+xOg4NRIb9EXv3JsE/M3Ux8Xhf1bqY+SoNZ6PWIwH261dEejf2ec16q4qtV8nyH25i+v0QRZ+MYFTKmOeXbssfd5oSe0UpuHhj6tXu03BG0v7nHgDSCwAIwgNhMgBnjYCpAbGxCKSLgIz+/sgP3e99ytPbzPptVnsCqh252LLK5euekyiRmnFU+/u/zcMgeL5IY7LTxq0C71XH/7rB+d94+9Xbb8TlfGupPlpPlYva6nT4003m7mI+xgJMWzWXocCVgWEOjAWJIYTPjjOXH1J4PRNP0BHli5EZ0dpAvXuvDZQZjQbJf0AwnY4pGy2Y6m0wWY29C8Q0+Q7zd1mtyynmsX6gqO6HQH+0gjdoyxkEn25/h/eWwPzL4W0fWBy8QxabPelY6D38+8K87IRGo9BgNbRM+KVlKCzfAxcsdGcTYO+5G58Oodxz3+q28MBExdq2vvxnCn5sy/WaY3RM49PU3zF+U0DAe8wVpBJ9Rpu8svk3f7ZwG/WqmY+yKK9xEMdBN92J8Eio7MlbN7IVJKKTX9hupQjNRtx3KiGoxwMlORG+YZQGHXa/du3DUWOSvc0LSfSF/GRYRmXQwrx1w6mlWVc+sAWp1DTFNaZ48olWs5nnC68BUQ6V9PyyMsfDaB0nlAVStmkelAHVtlv/V5NiAUHbN1wS4NCh5709E8yHuq/UYtqMvzNHnRQy+L4aqMRdRaQjjlhTr9cedUcRBmiHRn0267p3hbzZR68R11hwzOfq4n9lRtDAKLWeM1hNziexhG5Mcwevr+DAXNtPY4F+yKQP85dI7qK4KHc8f1oRnMywAV0yGiTTDpwiqHXQpawzFiq3bEWNAB4fecdPzOT0kv9N4nrYZYMZjrzt6Ph9QB2JPtUflYklGhkA1ga6qkTLADCObNhCKLAcr/njX2TreQFnfMu9K/qpNGf/bhglz6l9X8B7qrI7h6xNwI/uDRPHJQUiuNFJOsqNHOoyYSIaJCKJyOr5U0EjuxiGTFSSEmsVAlc7DhM7SQmDCqGlplDSDKYmu3UynAH+T7nKKDY6ck6zTLudaVDn34A4F1a8lN+IfQRG5Qscn8GP4N4Aw/eqavzJQder0Vp/TSmtPrqU3oCEMa3fyIXyAdwdUuWevTjmny55HkRWtxiRjmRZHPR9cmvSGTc+bJRfD6WfXTZlRNmXOQ2YTVst3CkKUag6i1psMrKi2RrORpqUM2J4gA8zKuH1AFpIPNmWo5MIVnBKNdF1A9TrRE/A1diIjEY+g1hFH5JhAWm/SGMpXkXXuqjokfd0MKcsAnJBfcWzRV8KD3tFv/2n34YL+KBpMgk5k3iWRFag2ZcKOLxcg7amqB1XnM2nZgP+MGunK16Ym7AFyqkwqUWBxoPLBopcRiVD8VxFHiNTp+9IETuRXu2RSSpo+VuIGxQAJXFkSiE7pFaGQomGqZO/CeJIOgpYmrAVBoBioU9Ckm3bJLOKIhhGUHkscvKVRV9WMFNXrRlqw8UQQLWKdzWcMR/GQMRHAgZCUI//M75zad+WcRAecUmoUkUEpyBA5F7H3INyqwMnebxP4DoiwbY9o2m67NBxRDq83ZqcAnBApve3G0SYDRVR2r0Q4gkC28rwOB4lbRU6P+3xQKZsytEIOTXAKGU6J2AngySwc6tIvoqm21Wcv7YUnyUWZqSvZHsFbs1gs5vM5xUiPitCnCASqcCSn+lJAkU78dkvfCkHeEt5Dm1NKQbsVgV8VaRSAWoWgcpKuFSZAEfkAtUgXgmxHjAA4nJa4qHiDGgWYp2kS4BBCMw2VmroUlw6pKmQ5IebH+/PZ5MQltEQG+QwKtOAGualFkTBj5NIzNhqndjiNBYig4BYGSsKwAQMcKeUUNuD51heOFBU+UF2oIvA5FrXqyOPj48PDA0TIR9RIjFidIjDrcSSGFc+D/NqU2eYuJ/DhDe8ZykwNb81Imkzw6306tFvNkQ8/HKFAqZMru5P1mAxFsEyCHKC6TC0AJqstpAQCaSoCWD9Eh60rsg5qhhaRVV3kaUGMDxMTRwvLHC86d6ikDeQCmvKsXa1wSyUES62uocxZm44+ay4ESs60mDszYHiA8dDV99UEeuAc0ZLdfp8Lrw4NZFPRu3i2+x1aQRR08FEObxNypMIbLRGZLJZL5I7RrBtJYJaFhLoQNiLLtTfy6RuM5WqvfGAbAXKmhG/wlDS9A7MsCUMJGwyuHcw8AsBZLpewBH2IADDD7AaTupxSF/zqAvjkoC3IoTazqkU1pOZ4yTMPGXEaMQ+cDG4tKQpOwYGgz0Btty+rFacUUWXkJ3V9Ecy4QT1cMiIwe3qfALnQqiGbGNVmTVdahghytMVpKnZLGGkjr5HjSDgHUFENcb7b9yZPdTkNIdopodsSg0EzmbYM2Z/efP+HP33zuz9984+/+fJnv/zlb373z0+bNYMyXy4Wjw+L5Zw+4HC6aTUeIfB6u7YszQir/VgVmYxxEefI2LXTKfzAvarju2LLF7IvoMQLxb3owSvxw+CsfcHYvbw8ff3N17/7/W/fvPl+tVu9bF6+f3n7bv30Zv30brN6OWw3F6MJphZaPPFtKefT/oyubba71caPKr3s9i+H/fp48IlEtY9ZkhgTV3dEPMlqq++BeXUHFB0bj2eLGbJd0J3JeNofoGczP0U/jmRHOs/Zj6gIb3jpsVaxNrKMYvsIKDnsfQJg93Lcr4779WHn41HMFcM/YiK/8U/n8al8na0dZyY7HKetD/sY90KDMQOMAB09UuS71+KtIH6nZn84rXfb1X6/3m5Wh+36YBTl7S+XIxLGoNdMwXroYMIf6rFTPn6kZ386bo5rP2G1ed7v3u03T+fd82C3HR0Pzeky7TeLZj5vXjftw6SZN/N21EwH4ymKg49K9HDypSeJntBWTZCv0HHLyOB6zwRCS2nax5zckpjN2jL6pOHN8XdrEnH32ma8aJolombRbKZznxMctwS6OHcD3zTEyKC22dzIszDOGdQG+aVPuffHu2F8r7PGHovslx2JLt2U2R18fY4+KgYxF/0raKWusblMcUaZn/r1RiNkDIUdvRgcT3nl84leeKeMN461k5F3Tg0HMxRlMG4YPmN9Oqcye11Un5GeZxGCw/jm3miAko/6l7EvtHZLKg9+Ynd8pTFFx2xhMTupBWPRKwga4urPZFa4BxV32AwLaEKhxPg4zMPeqPEOLCdSfnGulTY8MZvAQHVl8aq6LAVWDLMwIMliHJEiZYTtKPddTFjlTgndCT98gcIR2+oTRv3efnBBUF5sgXtMHDZFJ91GUe9Mck4QDk5tIm63Ct33iW3C+fTuJPdnTn0UGz947wbN6eAbhfP4kjU+AMUQKReUyGU9iVz2AYOhTX681tSheXuZLPufDWvzHB1KjKHIpn6O1NOs1CNyxblLo3tB1qyh+fE7ZX4MFKRGvPuFt7/wC98Zs/zNhNPUh9WQcN3Jz1MHUDRqFpqWTidpD8JBM5LtGCMBHw/bnvbr/mmH33ZyOwYTud1hUDi6r8mUoHkfhctEZuYjUwh6F5htuLlT+2cuL/KQUaVZiu2cvys7Agl0oSC9uUIhBWiuMO/hVr0SBRDh+H4JdVILHvkfGhnoUvdrI1X5B3BfWBwCdcZ/KCYtRK8Ye9vRCN0gFDACKcj4iRjjkLREKJIs//WH1bXYDrdjs5BjF8o6QF/T7SVo5uM1Mi9K/lUTQrMSHW2SdXo7QjaVbFRmkrYi+D/4UYd2bOkOJH4F+9OJRQkA4YujAELyrMJppQuqSnpLQ2k/YBUZ/xhfMDtdunbnPhFiHoFiKSNWM7PLB0hXDscuKwCmPpABlaeUZ+MLVJFhxSqn81BHpD8+D3ynzGg6GzaftUvcg9nDfNSO+hNf9Mt0UOOj+XTLMdOfUchu5rJ6x4Klleh/OCUN0CBQfUcyFjI89CK7nI5FypKS0arrDMHYppcOeHqZO15KOqi7jixAFCnlYHhhNQ4gtYIaXPOVHioHFAIaSKKIb49blkxapwdZjBGIPHhZTVaMS7Pk8F/mmHKQr5+c2I49qDUpTXWlOTUU0cn3w9gsHyJ4/fDA+kIJWu+P9JWUw8TEAZGzdDGrbuTp6hQ31y7cotxU05dKlCtPqUgJjjUAcmVylB+6nDcjEhKQKanAZmfQWLFKhRxQgA6eGrXoPkDRrQrNyVwmBUdOq0U8N5SfgaQntVQj2qO36/uVu6PvcKREDOQB94zJcr6ALK37Ms9EsDAAUVqklNPY3W5Pjc6BzCn5JQGaDn1fvQFvcE51isj0FTruD7Ea2H2QAf6WQEhXz0hAUO8KFr2D1bgd5jOVta3pTuplchctmKIzmAk8Y6iVlChxJE7eHk9mQZoVKEX3buKCW47wSd85wvYtAi8E0uAAECcTHI40be+uFKiFmGgF99DIf7+HfxRZ2ZEPwzTr5hTzVM5Z9pRg0tHWbgPuRh8onjne0tUvmiDr6Qm/2m+dVCAEAu0qx0iy+v74+Ei8VFEoTNIReC5uwa/MG1laIVHNnQ97o+ORW3uEAQYcGX0WbaXilcoYo7PPIhElIwJHispx99A4pg+n5KIWujB6Y44UDACco9ywWo3CqsEq+r/ZWJqIuoo4og6AlGsCRhqkwQeNRPUXHI5ykFKCKyJGhpLOOjqZ9nQZaVDx888/RzhkgoYA6QtFLy8vEET9ySdBjoOWB3Y40jT5AAzMZr47hjRsF+fwANARZ1BecfL27VtyoP/8/IwWUB1pcwoz5IMAGpk0BJCAbXiDOGQno8nRUEztYuBJkU8Vhwq87BISJhNBMhpPLy8ngxRQBOVMfBtTg/LRiiN2PhPlQ4EiNeG6k0LTZELt4s1QKmdoMFHd0NRZ1d8eEC+holB2uKmcK96td/VPa8cEYBjkjVEbDJ6JmgmX8kTYZrs1cjue9rsdDWuMRmiFz8SBTshr0Hs6QWqxXDRtK0FfsGw0j5g04jWdr1a3OrXbbFerFRKjtLoA1KtnGXSATOiDjsCpSz459Ld2bTgFn7ErOQBgcgoyaZQTjd1utqgscoO91cvKTnhz945TI6yBXwcnR1LZIqEilOHK5+OysTubz+EQgOwiX9GmH2iIklK+2gd3f4z3MWUXr3Vjb81xQjkcSlTdJszJjlYDgvnlsOWnLYcYDCXSR2BwwpylIZojKKRing4ZYZlGvoKmpcpqvV554xsB8wT9+83vf/f3v/j5L3/969/87re//uqfv/z9V3/87ttXn79++Pz1bDnDK0cpX3/x2ed/85OHxwe057PXrx8eHqHMXFguH8bjCRJbzBe0Ql9cwWP7nCRo0PWOwuogsmIk8UHAZzgIVnLzhMPeTlr6/PLy7quvvvrnr756+/xufzy+rFfvXt49b9dP65fVbve83TzvfAvXjnibEG5/GB96+81+u0XfdnTqZQvObn08Pu22oK0xyVnr8QtlZcTqfuoPLyhePrw2Yx6V1iFfRgZ7xVSZDOgJ3pUu0/ZwsBOsQJprxmY0vAyO+yP98R6Mw9E9mf1pu6H13KGzeXm3XT/vNytiHzS9d8SWjqf03zeq0tmRz5o4WrjyDJVXs31kVyXHm9q4YjIZL4RIh92BIx1gIq3jH6zo5v7wvFq/2ehAPG9XTzt3Z7xPyKMfF8qCw5oIMb8P0T9c+ofehdB6e9itDy8v25ftdnXYf79bPdfXl8aYxdNxdJ7Mx4tZ83oyXY6ns2bWjvzo0qTHSoAZIsZBuSCscw97aJcsX867/Q6XhlaxO949QYBMfyfeoIe5aHEG8kDd1JcoT9u2WczG89l0MW3n02bOGEwmU5Se6I+ZxJyI5qA2aBE/JoopTIFGeFBKn3utHH5mKD4Da9ReUXVv/H0+vuxYw7IPly8Z4cz1WflYyfIxIqcQATZtoRS1ujqn4B9jMOidxgPfMYQiuzvUa7AMvuV3xK+lOnxgTnx+DU321ic40U6hFSi2rrnNXTD5qD9dmdLmQN0a59Yyezoao0VUcEcmNx/5RBLmVjdHHSPt0VHU4/cpIuTs3h+tOaecS5EXckV1dYvd+dKys3xlnuGv1JtrnHI0pAPl8MkqIFVEa7uOqYZGxUEWxij8siFow95o5KaVd8q4aXjenPPUC2WjBBFx/aGCC+CrrTC8R00QtD16QxpDhoNPDy6nPd4sdhKj6CN4eqO5RYOR9D2zZNsKWFaAqBzdfl3gGxYzUeu2LNZ7zIndc5eM3lyiOPbM8AJbFB8MDl3PQI5JQoJmRpNhFwnwN3rQGzPw3vrk6gt1G6dlunL0DTgKBLv6127K2NBfA9FJ+fsIwvMHoEgKUwNFit7X0UhDdXVy5l3Ul5537p0uvk3mcvsGtm9j2nmbTKZVPXynxqBDQ++R8693hCWWGDnO8eGckEN8LydQaQwylGv3hTsuHQK5MeEIhNX3YF4hou5O9Y8gta/Vr6cA6a7Llctpd+xyq+h2rJ+lPwKh+h6SIz9JCsl9z3vpkon6cyX+PpPEta7oRGIqZiFAB+IdppMTD0b7oe/uEtWtkX0cu4ydxOUmbsPdX8G5cAXGIfQF61/TQKXvc+4B+g5id/YewL9l/4DCj5D6BBlriU3JXaVP4BUEpxCteG23oCSTwg7kPFD5PyztUleonMQXnETAWl7qX1lCgfPdpcl54Hvdh9P5aPzZ/HE5n88eFsN2fBn1jyg+ccr5kCGSW3ReOxT7Gnl659o9cGYRcwXQuDpxyM90BV+G5EbIMWE22dRKoO5qAbhmUCXkrJfaVNSMZRvi6IV962bn0jtlqMUCLA9dW4JV4SeNSNeIT5vGKYYaZ0IGmNJUEtGFiiIatm62kEJYhiSbjlMdkPd0rXJAqQSZt3wbiShg+HasHI4gFBQ1lg78pBJRVa/ErSJpSYd4HbvzK0GJJAG+pYHKqYa0XkEj7eKQyUjOdr8jUUPp3ExcARpOGjkUkWNZAjwcfZx10mDeKHBKgnYjAtIRyKDvvrb3DiiHLEk+yABaBNObt7OHJf60ASfsyEMCPyiK6hW9Tl+rKDss77tjUwESwX/POU2A3K3/JasOulq3NHSC743EsVjhMkCR1IOMvlX4nZYTUPm4R7yKK4SmBAEwi9UC8YnQYm9vAFolSp4AObSLkKmC3ELpvTUgE4+BfPyryuGYadh12SDqulnDkXTlU8W63Vh0Txthi+srV+STCUI1AVDxHqohADwogE8aPqlbRVSvNEUcaRoAgciHBEXUAmCGUlu+bspUW4VsUcZR98Vek/SKJQ0Ez/mvQOtBswBK5M0aIQu5UNTHCTqKkyS+MbRoIo5i8SN+AJZgHpVDYpUP2PB19MkESJMv3UiJ08qvnALo1LZIQUWDINMEpxTN5/OHhweOre9KIVQaPb08PT8/E8TS3HxmPpSRIUGjLF03ZapFAM8XakUQIAc0aiHbap1TqpOAPjndPGC6XZWThsDhWDzbz/QUmqBRCB7jyuiCDAJFNFRbBoiddO0gUGT8Jgt9a9JY7YIB9aoLIA+NEhSQhJo6GWMaRuRENcgpxUYG8Td06gUHUH/Jyhb5ozxqUcJBvt5mEO1xaFHI3C2FNNbr9X6zpS7EmYcqHyx5IdQ74slxOPs+4+YYxZNzO9zmvTSA6w55gAyQ6Q7oFGy3283K72HJ33WOU0TXRIigqFVdA7CrkWru28obiCrNiN8bE5kMuCmT+5hIg0kaIigM+FAunZHxAAkiFY4A+NSCJsEwpyUVFGOxWOQGGe0D+SzukFW6gUqDOct2MKfgFDLA39xjQ2jLn+72GQQEDrU4VhqgipK+9InfcbHReKMYIaPiDV9zRuTNmyeoPj5+tlw+IoBv/vzdL3/95S9+/U//9Zc///Krf/7m7Xfb4244nSweF7PHh9mynbSElb71efEwXz4s/DLRtPWbU5llsE3CSDNzTYGkTVghzQDQtpaDfyoViDU0aojiuwyoPOyPmtHkcf4KjX9+evub3/7mm++++e7t9+vtarvfvmye366enjfr9XG3Oew3vpD1fPAatrc7nA+ngR8Q2W+3vtx3uzuu9rs1unc6rE4+14PbdBlcCIwJiJvJGGWF96m9mM3a2TQft0as9HE68YX346HPXLkj44tL89oYOB5P3Cgg0zjNKNmHdZhiBwKbw3Z73Lppslm/7F527sWsYJUSTDLGadQfO1l9aQ4BTtMfjy6DIZMS8u7pnC8EuAc0x8slPomz870ORL9rUqiTH5M60K/NdufuzH73vN68panN6oWeKpOte6Dwgsr44KECx9V3CHQvUWXWtst550s9d+v9er2Fgg92Hfcvl/0KTcdcjc+XycVNmbb9bDxdDN0g8y0kuUembpDxoxLob4XrRuluRiVcRxYwgNL7jp7cITJA4I33hw0RLwOOBEkghnY6IQJxm4Op5PeMmpZ1EsM/HDEKKpSebYJsNEaj4HqUg9uRqLcLjfxg+3wN4jHvbd+4dcVf71Ta9A/77j6PM3Ob9d59GQP2fl6sW5syxpaZZv3jnuGEGEsjXWDIzkdcIeJOlbqPzkzHQ2bmfJSvLw3GE9+W676Hy6/BljzyB/tOSr/a1Y48bzfgSJop7uLqpqmTFi2CB2MBlLj2dOxjLKUz3mucTJmstHTBuXPJtV3mDZJEj9zKdfsKve27Ud6ZOiFtueWn9xcZorHKEDJqNXG37jWk4VV3F3DPRLdU0fqSHc+Qbb5W5QUvA3nv5DqhouS5Hzrgh5RiftyDUu8ILYdwyS99FGoj5QhdGvaOk9CUIKRYG0nkuZl60S/zidWB7IixkwpAZcnZnWRC1UT6Z2ve8MexHncy4bFQ6zPi9kyJxxAR56hKduzsFoS6pZQYFG886mduqjSFq7Kpb7aUOcXp//BNGcR26/0HYMcyjHc/DvSzSq0mk1k7GF+F7x1PvnfqdPI92Mfj5nzYnPz8u/bUHU3sDlMZgSClge/3RWOZLf1cgGEqo+fKKXNo4K1htOJ7nvXIWfwGKo1j60gVU05c2REqIed3UiCn0oXwlzdlbmmgS+uHdAUconLm8Keyga48R6CKPvlDj/xFw9QpsV2fit+u0bsRrN4VVFrlqh6BTA7HUsz3vQSxrEXGSCSL3ZTR3fIlJjgCGkunMIal25TpuokCS5aGIKhx509+SiIJldtS0NwXc16mZqolLV6X+QFYPQRvoITT6/v0LSfwCTo/hFvd4q5rKE3ZtWub901XupS6oPMVAl1WIJQ68JT/GYKiUEenQRKF5K+DyNA439miiUiXGCWSbsrUnTK9wWzQYPp/Mn+1cFNmPpyOLiOfSfZxznPeKRMKKo9LFzxmyxKSFnUQ1s3NtMwudRLkVN+wwebz0xobJcYwM9VC0Y27zidHYYDwyv9Sj+yIpgtHd2SsbKsRMZqg95dgz4rWEUyBklgxhLO3Hw4x/7UpU81kbmpZiho4MqSSShkUyCqCUA7Xdq2agxXStyKOBWRwGlaFVLKUo/Tpcga9cuAEL4MkRcUqRWRXRTILxMwpCFS75RSkUR8hsflA5ZMpn1eeaxGFQpXi5WThzjgHs467rbff3+foJE58EQanJfDiE+CU+EUpOj8xpI4hTofhx5G1hd7aBO0zeD49dTrN2ukcXzuhCJO+eKMJxAZZVnmO3UCmX9TjSFr0K3AKGkAmabpzlbYmvioCNmEjHq+Zyt8hVg5ek6E85/7UCroRcpwecV31nbxozw+6RHtdIlA004i8Ra7dcNy4wgBW5ichNby0jgRgiZwbQaBowqQ7LwMVo8uP+Ks6iarOuFS/igJNV5qJA5ADDjDLHT0VBEolAFrV+igNRKqdChWUAKHAEUxKOUK5TsEkkuSUihWFojzEiuQDRSqa2G1eYBEgmIGs2ReF7F9QuignEqGWCz4TmxwoIiMjRTqeOUs5WOk5wxfHzxx1lTwaKvI3oFGgGEAyMAlLHQuRP2nqcirtK9xyOBZCldLTQiAfmpze0JADQPeBEohvmXl+R7BKmqj49avXhNBgKqUoAD26Vb+y0U1YADSOZEKQFhkCyDKVSJNZPaKp6gtHTsGnj2AyBKQLE6gigJZ0ium4zqViJoeGEQQmAgSQYZXqJCCqqo39QhDc8OsWCGYGrXgt8oCPDnu0uNvvKcKxpxxR0WKBe+raiu4UZrNvk7HWDsOGi398PA01ao1yG3ONvAbswzZ+nGSMstBWeQ9euc53fMDH8niVn8h5s9sQXBI84RBrzb2MB/MgQVdnD0Wx564n8JD3z8yQI70uQTEosng2TbO3wZXd3AvDiFAEiJUBghr5oDEcHEuA1H337h0yUeDpJ5hV3XmjA2Vt/iBWBDLNY0fYSUYzT5kc634wDBKqTdNFGYJQQGUQ+Gw+Q9lq+48hKf7JIRd8exG24aqgOgKQAMhRTd0zaPI8k3pLZup2XQYt8yPT1rnMgaN3BEypNGkJ0BhnnwbdEemgVyiH73V+elp99dvf/cMvfvkPv/rHv/v5z778w1d/fvP9Hh9jMkR9fcGK7dIyDDQMLEw/PC4fHx/m0/Y1qfmCjsAAPYIrY+qrwUQhqwvkMPfshY8hk+GeLJF47kEZoKqoB733padEmjQ7bpiK//Tllz/79c++fvPN0/OTDy5tV29WT++en5/Wz9vjIdd0vSdfv4XF4iiR8/awWW/W2/3aj5Fz3K+P+83psD7t3BMZXoaT4bQdz+fT+cLPiL169bCczZbt4mG6WDTtbNw2w7EfVxpOBkbT5TknjmP0nTBwR290tgxN6B4+kJ80Ip4/uR2z2vrOm5f1y8vqebN9Ph6efIhp676MmzLppHdbNE1v1PTGI1w+dMoXzV6OuVLtF5H2TJHDy3bjjsl2Sy+eV+uXzY7far19XpG/fllvn9ab719W715WT5v1ar9eHXYrGjohEzd2iHadVPxzR0kjMDwPLjvf73vYnY6bw2Z1gAjUXva75/NhdfENLN4mMz6dx73prFm0zWejdjFq2nHrszs95rPxav/kpozX0FwfsoUUe4JF2p/2x3zLxX0ZmnTnwztl1B3vP5qgvP7GJHzb7XjUb6d+dLwlx69Ej8lTB3IDGtLS6KrhaJIqbneyFjksOH/oMcNEDhp9NMhUu/f8ttgVJLru7Q6+1veM+7VH0VA39yigOkAVcw8U3jOrWuaO4SuTwnlzwvtg3HHomK2E5tk8ZMo1o2GbPaMJBg69ZkRtv5gsfuKxoi1YDRKoCIXeCRM/nTrOW/esM3v7efkWJemYveoAKhw19BDC04Y1jAoaaVOadTdhvKlL6+tRxZQxnw8zltNqe7Rhf0PtThZluygVfug1jNYSo7tbq5gLmQbE/XI3ZdSn0yHPprlTRQRyQk99VXTPL1b5DabeubsPVn9Ol5MewzrCcbFHRDaTp6L84Tf2GRLvuzH8vxjSmHYzDLObHR93BTSgrgKIFWVybdLC5b+Ssjn7oUrYG6crLpc52sUssghXvQnWcHBCd6F0/ZWQGWfquNBlIwae3Sdl4NV2Hwa+/pCXMQ/yql5k5+Ff9knsvw4+jU+PutQ92H3EY5JB9b9BEoOIHH31EmtU3irlB7CR+w77eNltmbpux/h+bBXfLbrIBSnVToHfmcsdHAO/wOXyjF1kNb0QkV5wwwno/EYTahN77I6M09Sfi2O4LYY9FufXnEpf/3aB7Edww0wl4YPM/K9/ReojGnX2Yd6noYjfwJzcNRCd6wjojF0ZQBKVCZBWMpXuoEvnaDoJUh21SpFQzt2mDE4ZE1f/hklcMxfFc1+ZmQB+LmE5uB45dHBLX4tyxIho3d7n/GUAA7TSG/9+CHYo0J138NHpx/AxHecbDXX0OWojrnCPWmnmb/7exCg4t685ErqSqkRBld4S90WV5qgBdPnWeDNFtFPkMIgcGOajjy/hxo5Pg0lv4ONLo8nniwdfpriYDdyUyR2hGLTLgRGkboyz7HG46nLX8I2BYotTAX8tztotnynEqVMpkynFjnstfipEPBAhwrCaHSy2NenxiLwoDWhBIW4/MWZd0CWdzmUUKIM+VUNUBPDM8TruaX82vnV33w1+5kK8nzQM6OaDr1fk4kIOjkGR1Xqna2RCFoe4aFbmFQx0K59jJQqkHqj8AtjCqb0hQJYjaWhaGqjTW05EI9wyC+CHTBJkwuqNW1Y9Mqloj0K8K81XNpB2nVIEAjmHfUengIq4v7jCuzzoxKnyCSmOFMEITFOD0aWUcc2AOeyc0qxUsKW0mOFnMHwYITGeNuAaosNWGHBM6WExzxFCYUSg0VsCZDGvQwD9sK1TUBIqTFOZnIVM1bSiu6IiZl4g96IcZEG8qzqRAJkjQJPpfJESyKwjcKsIkAjz3q1WiRtE3ickAFlUep/X2UC15EzdW786CM1d7myC87Tf8cMpATM5YBXxyoQOFCqMLFLQBM26jHg3lRylYph8Tklweg+2kdJU7ER0K7rxSXO0RRolIZNTAAR0koYqh7ZuTJID0KIbItk8pcjS/FVTjkco0h45tsscTSmYBNjku6LoDrKU4/3KCY547hYPS7DHHwJXx175c1aNVl8AWJJaOKSJivFumCBwJP8GVQqQLglThQSMQQQgAc6tFqfIpBAqB+EQmecqnjcWMXDz2bzaBepT9KwmhV9MggYvnILAKa0jtPRMhG3eE1ySr3wgjAvUBcihg8iZhqR/HdNbeosEmJlIPnIjAQHsox/DdgVxb6s6C00YmrezlpAHqWeJp7fiB+ggtcCEJZI+ouWOmzfKQRsE+bOVNK0XTW+VZ40KCfsOsfAIDp1CImnWmEJ3IhslDYFvN7o+GgMmzFQRTNL08/MzFEhsNhuO0KFfrEFHnHQq+pgNcdmI6i5MtEcE5YMP2n0H4DoE0GSeGt5ku62YtLnMXKDSxaqtYN/yYnUSNI1WkK65ABsK8EoBIAEgvNITSoGiA1rdyUIT9aQbaZCRr73PGINWDBCDgrxYeqdV0YEoOO7IzGZeDw6ASWaHUKK+6lX1jqO7X57k3/VqRzSl6ybpko+g0lym8ONYOklDmQ6COdhjYc799Xr31e/+8NO/+/v/+NP//I+//qevv/3Tn5/ebo8HVGT56mH+sJygSj6OpoagVnPv9Jm9fnz47PWrVw8Py/l8MZ355Fq6D5DASsIbQlMOEQUJ+VdJDcsN0GSY1Q3m+yh/bgIhJrtMGOfx5HzsvXvz9te//PLvfv73X379mzfrd+5y7NbP27WJ7coPHiPdczYeorveKXPun4go3KjPt6gPJwZ4ezrucCp6py0Rw6g3aIbtbDKftw8Pi4eH2cOSo9+FWk7ni0m7GEz95GvP2IzYjqhQhcTgEZ+zFOYGAEoUoxsdxLWGKu5hngeGrLujX+D2JhkUe49qrw5+1ej5tFufjztXUHy7QTNzP2KBWvRHzWU0zqbM8NgzTNqcthtfheMrlnd+N+p5/fK0Xr9st08v61Veyvuy2bxsKNo9r3xdznq7f9pv14fd5uwrVOgvctwb5zI3fWiGKccQOj+xFcTIvhIZ1KP31awOq5fNar1b7/cvp8PLebvp749uysBn7pSZND9p5otx450y/dHYx3xGI0yCdyU5ObMh6Y6MUvcVN3ls6ryHk9xm4mZD7p1jqiJ7kmiBz0Awc6POvqUF7WEh9O0qI28g4ofSuCmWe0FQqvomlb6Lx0xP/zIEjgLnmkG40skxlD/CUu7cIepfEWj2fAQGHcidShBD9QaT4bAh6mFEQ4u2IM7s8YqKuxbQRafiXnufRG+s3fBr6DA3GQ7GTqe+rz06j5hcmYI193TtzQktqrutEkUp74Re2/cBdLA1XiVTrdKvgWGs1qd+Ze77Z2ar09ebfTCSA+MZhlF7igD9gpkSRZTuEw1HbrHLspM+gL/lfEsHM/FYBhOjKTn5FOJq6cd3vqHOWq6O+HgOdpkJ4I4z0fpp710tbuxm32R39nvK+/5lzzIub9gZeny2U5zQdR8RrJGiO25vqpi+vgebTNTQy3jVRo9aix0gvau7rlRi3VK3upWQRtLp7vi72WVrQAymI4W08+s2wiwyDqEk95p670x2+ZR4ZUe4zmw0dOwLqYf13u7+0Xc/E5FJywleezHofHYrksNwJ/Hjn8T+ccjYevxv/H0atKQl2w9/GQV5Bsc1XMXkFMYZYDqlTPFqmRWIeOe+WB7+dK8lSBDhPzS8ARDB17qBT5HtAYTAYIcmdoDwyF0eFad3cBNPSXmCsNJFVxvVOUMFZ0nIIoXX/Py5JsCvgg/hVnqfuKWBsJyeJ5P/RYZZbF5+pD9F+wMosjcwK4vrrankvh+UD9NF3yAfha28QFLRt9sQRVvDXDTYvxf3Ml0yOej2MJEVv+rHj4HLRGVSgFxEQ/MGaeYHYK8ZrStU+nb8CEpt3mMHZC/QnX8MP5b/I0DT/FKJFj0m8Qn6yajcYuAekv0ewv5HjHdSKrgvLWSBxjEMYNJ1d3VTeGvXvVhvZRydB5P+sB1N56Pm9fyBIHm6nA6mQ7wKf+5uewmUuhgUjItjqIkpXf6YreKJxrGx/O8YST4MOwjl+2qLUxp+Q5ZpqI+IqQKzdIxktZKx02g6Ha+bMkVec2C3pIB/xlEJ2pbNUDultl4eJ+tLlbox0D+72Lhm+QY1mlUvoZBwnTzRqeCKJs39kWAJK0DDipQRqHit0vVL+5VO2MySmCUNTG0zv3iPIIS1mKXUSsdVaYcmW8b8ugSkEvlo9VzN7Jel6UiBQr4Cp/KcNpT1dSCwYoUAcFquPKDDgmeflwjg81CqSzses2gVlxxBAMikU0WhckiAUKesFqDiosR9VeIcXWdZQ+2zN8JqP+kIKTrvqzRG3mM/9iIwdMq9xg5wRG7QpLPwSRfCiUcyORZUu8USp1CozqbQa4vV+8o0GeWDuGlkH2rpgqJlmBQyqFkwSLs69AeIiSNjSE7JH87gmZpWTtO2V02EfvFwzxUATY6cFpA26krcFR5UbORPFXIA4qjqWmqn70yS0Wi37x5ngAfIUQQO+TiknCIsdxcywci3g3l8hgCmxgzEaPaQcKNYh4K+7jWwhKVkyzlQ6QJKYYwj+aCFr66/nJIPz8SunBKIbrdbEmQCEOcUHHJqE4QEAIdA13EcLJd+ZgWycmaX18s4RqkkhcQRG7mMXvikNl6QH+UUnFy4j/qOXtzLpBMjHgWkaIamxcm2F2KB29sbeSkiAdBQsQcmIIkr1Cm9rr6AGVl2MikxVv4NH4KdYocg+FQHM1/5zftTvTtM8VJEzi53osEN1aFzB9Q2sAc4gVohkEDatFucQ7wYMGq4jlERB8ABs9igOgiF0zmj10ahQK7Wycd59labjEmrb6hEcKYoVYmcWUKWP8eVYHib0YfPxcOSbEJOxBGrCWMIhIgpOs8/63UThFVFWlfzCCbD54ykmn2Kc5wzL+Li1MZIh7J7RvhpjLrBTIIu2iUERzJ0FeIX9CQVcDk2u+3z6oWO+86UdjoYj3Tu0ln3aAbeVOiFcGYEdoDMbCgrUoe3kypHecoERJgMMcc6rWECicGl4mq1Anmep4fW6zWJGqmCGovkuCmjWDKyHClFHyBFo09PT+/evYNamQVy6GWhyVP2E6etmy8IrTgErbYnoEPpmoAaVxaytEgmCom5Pp9QQcXm13LpaJfJVKFdXTmaYDBcl7JcwUHGQHsG0Hz0gRGD4nF/8jals+8VGo0JRY1KX1bb3/7udz/9z3/307//+69++/vnl9WeGInJLg+iIIFLtIe+LuYtCrCYz7747PUXr/k9fuZTfzMmCUGL3wo26FQRtIVetofNJqrCHPRHbtqVNPwhCcw5PGIzDOj3J8JvIunpBGm1z2+efvHzX/zd3/2XX/76l3/avX13WK32m9V2vfLelx3iMkh0m6QmA6LAKxo6W8wi0HCvwPdTnM8+DOSV/PMRx3bcm8wm7axZLJqHxfxxMV/O22WLlzWdj6fz/qS9uOMwwBq52ei7ew+YbcPS01m3bDCYeLd+Nx3oDLafNR8ejgkmD8e9Wyq+H3PrjQTH7fH03DuuzoctdnFw8X2xzUhj3EwXzawZjNseajQcoyb73ml9OGyPdDJ3r6xfco/M02r1stmumRrMmf1+vT+ud0ePfmPosNnh/bhvS4R17J+hYYQFw2qHCxBe1ARvKptHeU6KhXPgJ3PAo+76sN0cXrb79em0Om5X5/2mvz9NziekMOlN2/HDdPqT6XLpnTJTnSa/hM063W3K4EMg6JqSO/pvoH7YHNZ+BfxyOuJljPoD9wny8/XIg6bUC7WIa6dC+IAjfObOukxqZ54mwceC9IGYJvGUcTFEUatrI4UhUsPxevnpx6hYGALNQW3K7PtnOrUf9HyLTv90GPV7yMIp5VMYk4Hf00DLfaePHqPU4rXyF3K0maM+R6yfXzOHe+ZU3lIMGaTaH8EHGqH1RTnKHGpWUUySrC5uAzln7XddbiwNcldS2r3+WC2qBnV10CjntdOYYVS/0EB9NnrYzw0pbi4gMjdihFgqzLdOc9+uKVyb0A67xYDTpHnGtEeY0PRHW2UqbMsV3PUlaQviGan6+SFWJhXBe+6lUOWOp533H/mg3I7ywflEH7vhYULmblmE2We+KxG8aF+amx0ZzTpW3Ls2UCGftaubZfAn/J555wIzlK532jRXAaQjKFXEYk8EZ2HMlLsw3tqiQriExbrm4/4giSEFfmOkp6+euBkyVJVPrx6RZoLALfPRLZicXjSsGITahXRgLMroKBft71+7KePCn078d4P9/gTQXw1jKU9AnVIqMizPtcOnkQAnN7ubiICsQdU4fQ6b8y5qigOiPisD1yOqg+CacfTd4Q6oz1nGtOdt2hKTUPiRaKASHedVkJxiNCicdPn3YDYje6VQcCviaKWkVI3kF5lK344m6uRHIITfgzld5BbRVA60K8HRaXoF5XPFi+4V/Ghd8lXA6A+9Q7Q9LIpG4QaZs/mmKcJ1YjJsXdAYaplzHTUTHMNF11yBQ3XH5336I+gK3le9sn09FqTkBh+dfgJuYwfwhx8NvadzR/Cesy5N5bse2fyN1F3FAnJuyAWVX3B/Wmj89/64ZDA0qKt5NzR8TTzSC3aD1WI4H7WzceO79drpdFl3yvj1peumjHMIUTMkGCZoYHmjhO/FTaPycD23Y9q4MvY3OSa7SphvHoQskfpQQqIo9yaolVCKWpr0eEFWig8ap1NqTmeO4LLwJMxwoUs3oZ8GpSH9+L60RClFGuGBmzK69ShqusgyIwtFzaAulwG0E9LDgsNMNQGIGpqsUiTuMwHQXLgC5HNaFTmFJXsVsNUiaHknKOVzE921R5yWqx0Uq1cCIG3ldLPwq9EqKkzyqVxoEIEUYgRIs+iSSeC027H2efMCneKYSwi2WDQrH8ALJqcyb9Q4qhkuq1pKWNCn8KIiEbT7DvqyLnpGGnKJKT0ciJ5xuQk88Gog1cUk100Z0tKqkbYXnfBTu5MMmHVaODbRgcoRXt5TKJlJ9poXPP9CAl+jSBVOEQeQEkdGuSqCTRHeiXeZBji90pEBRFRECshEPgCq1GXdIQPeJJIRrFOAU/xOgrfioauDM2Cs41V9BFWycskOPkeGr+iYfwdUrMxKxLNKKJsPFRV9+ggmRGwmilSJe2CYb3SqURI3zklQqzZlyIEgYTn50C+FoZs0QaIiVfAB6SaNmuisuPFVQ4CwXD3lye07d2GgX23JKizg7NA6ylZ7Us5uyq2eCeDASK2UBH3eec2btuxzwHgu364iHR46VSdBiySqxfAjVA7IxQNgH67jSBFH0EAoPm9VgKJDkcLPad726ZMm5O+JrrKrQg7k7EtZwiuAQ0RCWyTIr3ZJQBBVYeipTtpAOkA6IlATGIjSsWTKvPSvXQZBCvv9pJliiWPRct8cFKMV5MAkwS9tV041rf5ft4+d++TQX3ju9wlWoAml2XwOS/DPwoK3LUL37pUIwXiT2rm75Ox+mcJFISGNRaZIJAFESmEXxDEhBpiGXgSeROmsEy4W6FU7aydewRVfdhCXDGm43Kqb+swKU8YXo7743hBfmXs+bXa7lxVh6cY9CzXZ26YYEftOOJdVA9gTBJMfNS4JyFLWIwYOReKUdImXU2hypDtkklPzgrEgAQVIkd9JMlBzgogYqPyqBdr69kLoPACoiJiDCcdorhqFQ/s4Hm938gkCrTd52AeE2PaObXCgA5EafVohEzRFn4UjQMiFnNU30Aqu87VyVB7SQTYKPO1PWJb5bMmEIhRdvWz++PU3v/nt73/5q3/88jdfffW737959wyJwbhhtNAdFt5R4108TVvPm1CXuNwntV49LD9/9eqzx4eHtp0SRCe6obvZlM66XAxryQSlx/9kcrywEAXoOAMM6GIyuzP/5s28dx5MRpPT/vzlP335n//Df/71r/7x6zffvru8rC7r9X6LKuyOO4gk6ELO9pKuokzMIR0RP0d9QOIsmsdTj3DPWcEMZb0aXHCchu3Q2T0fz92XmT4uZ4t2Oht76Ws+mLaDSXMeDRkiAgx3my97H/Pa7bH6eMQEZ5Nh3ydEvLnDi0aMRcW6NO3rYFi88zjG/rTvtgQIVs/rwXkzzAtWmEATX/HbLtr5dLpACfqj6YUOo8T93u5y9CtKh6eX9fNq8/Ty8rxZvWw3Lz6XtNsc3Y7xFR7nk+/QcXcym+NEuD6PbB8voyGL/XFwgiPmpde1UPjxuB01PnmE3jIYZ+L/cS+3jhz3l/3mtNkcNrvDBmU++xDDYXg8jXu9yWUw6TXzCQP9+WQxH/kGnu4pG+SL9BGrtznU40ICY5ppe9wed/im3tDNkogZ8NYXnTbUYTLITTPucODOYQNia/onzlllXBJquxyz4I0k2iLNCIhRI+cAB4N9M3QO6Ce64HtY3LdgLYzdNKrfH9yao5cbcof9ff9ywHme9Hvy475IMxx4pwyzGcnoV8KCC5NBKHxI0ojWJMPsp6yOtCgHI19G4w6ILDLn4QdX1SlKQqVE1UHVVsaMYBUGqDbcukjQQSq48lXkpTprqNE3bQdT0ZnB3PCnX06/sGa+yPh47BPsYq8vp/4p27U+5QUw1PLDv/QITmyFfmiPac6ZCB10Fa8dkoTTRd+0jSI1lNcEZ9jecIDHVxL1CSZ3ZNxAuez3efkua5Nbn0fvt+hddr3jAaXAHNhNX8Fy7WM3V93RYMLaHZTVTnU7MvmOw/Hkh5gN6I/1ZL1Obj2+5O5BJGlvBKe9tsQ4NVrgf0SumsQ4JPgwj1hKmQdBcEhdlJgu3W4KpAwzUDkW2N4IkoPsFmXPMR+8Rx0cEXWhfsgFEowVPbId2MH6/JWbMmWw6/gvBKOv6tsV7Hx12G6aU2WVZ1oRoGwKTy9NuQwyne1jh+cUABg2KTJ+nrg1hfRQH7JVGMfUdb+H0miMUAWvOnrh0WJkm11bf53Yw0mgEhZcs0wk3SVI2pmP4YaZSsIts46RQBLVXuWQl/T9kXwSP/oL2POAtWrThHo5Ba4tCLck4iGdRlGMmGHngFD1OmpXOjkqCs0aoC3zng0tSry3MkmU0iNGPHJVbZg6UqQox/xCLvgOkuS6uQIwVGn/vwmoZZU7/eS0jje4ZV7hL5FXa+6g6ofEHZE7avfYlUap8rfDvz8W3HIKMC+cRCb16+QjlaRJ1M80Yo/zmin1flMGkHNG5Nz3Rb8XbOtw5gWc5ouH13NCqm5TBi8Pldd8pa73SboUuCkDvN+U+UAOaYEcIXa4QNwUA1oe7XBOZByyWnWDeKnb2ic3ZazojvGHmzLMWOlTtdtKAIoHGkkblMJ253GylkDRhQGrrAnwH3xou5FJeZiipyDHsCIboJAhkStUfAuIU30J1Gl1FChPgkbJpJR0+HK+AIUc1w9WkwyAX2hUkeF43lULnCoqSKUO7nOKDkAOtUrapMmBm2LDKnFhEQh8kkMHQSNn71vpWSE7tsmv/hY/4FS6CEpKhWaAHDgvR42GnCQ88youykuLDJuxlPfksib5ydvXr18TiHqpKc9fQAcWoYw7Yxeyapsp50b4tEiaIo6kgUIQL4krZN9NKXbVgxsdSwflN5Aix1S2C+luiG2xbh2qk2sRaDDBsU5FC2MAuJW45VRD6F6dVj5dAMgvtmEUIAEpSkkjfBCgVmEtgC9EunoCprTkLoMF5FPHMFPVAaqTU8NaBKsW+VTBpYLp4hwgn9KqApAoKHyOhXdDuxWRSaNVROLGLZTBJEHcxZHWUQBw6BH5MHBT6RDTRoGm+YRyVacpF/bomE+vmB1kEcyCyP6A2XG3ymf2JVsIzmndPGxmeoRM1EXa7GbfTT6wRCbsAVXd5rKdRGmdgnwrIp9EpQsoAqEkQ5XqOANSHaSoEiAUQQBB4d4iKxIU1RaAmTjg0ROoF36xQRoW5P4K1RZVSFBa9JlBZEKKTCQCtTot/GIGgtK/9gWg46v12vCnh9vn/gWDQKYvpD0c6h4ZxIiJcGOlFJjqhxOCKJtbmznNxNiaSuSUhWF0O2YwvfqdDnfajGDjAVMZHNAp8jIiZj+s5oKiq05tndMi1gCazbjREbnkojfs0h1NTv/h4bH1FapE97Dsfptbbo2fWFEOjppxAs1E54w9NvvNu6enP3/33Zs3b949P9c3jDCFu+0W7uFBPlxHHDI0jXoAEkgXYqCixvSdTPqA0MikiJyXtTfIgGAXg1wDRCYiqhvHSpgUkcbEMD6b3PRUilGlewJ2J07PN61MfAgRNNiAu84ty7wDaIY0dYpJc0aqYp1CP1yrFRAiQT7t0gSJolOsRmAdNUoig5qnNlfpHG4qqi1htKbe5jDebLa///3Xv/zVL3/+D7/89Zdf/tM//dNmu5v41aw5Y5kVwidN2ulkuZj/5PMvvvji8+VikUdZp4vp9GG+eFwuH5eLB7wR4lpddKY6rWEAHVKYo104kddsRMIDfJA2Ac9hMvc7Oo0cRlz3HoEluEjWz9tA8g+/+8N/+vf/4Wf/5effffvd6rh+M1iv+ztUnFiRKegzbLnZQgXV7NCk9ghGUFXUm3AQryiRrGue189Hg964P2yHviRlOZsvpss53WkfFu2ibeejaTtqOM7648ZdjcvAqK23Pxw3B9+b66esfU2vryvrjXo+LZKtBkbRV8+gdPGYh0ym3vBMuOxdDdgunxIgXl2Pz9t8CfukYzcYNeN2PptP2+WknfbGUxbefW+4u1w2x8N6t1ltn54373xNzMtqu1lvdxtfVLzPns8Fkypr/UEu2BM54v/pHGkBmYlNfvxrfKFu2zR+atqverd+vdxvWg0mmOTL2C2c/eW4PR02zKmTr8U9Hba9865/PIzPl2lvMO0Pp8PZonlo20fkA9eDiQHa2bfScKyXR2B23IqKSRFIGS0cRUQXJsPR1Pf3+mySca9PUSEx1NfIEDVxy4BRQtWNQcpcYFK8tw0ryQirN/5ARn+iRkxLJqYZHNCgONIJ/Q1nWGmc2npN8oOL09v2zwdM2SCbMjDhZkz0s+/jVNN803riu2LcLALy3hjXb2+8oL04EcPJCCPsV1HqXQ86nN4bpiGkL+4KGe5rvxCOK5iLpLGlzPnHdRReeyefdzMPM5qeeNcBhPyYeu0V6PNmRYiVQjye+2JW7z9CrU6qd//EeGp/s5rAYzlCk8FwbCiteY5ZyIqQuQAdPUE0h54kLXnAJYGD1/psNj+vymPVwwYTL6I85VYw7xyDU7wGcozE4aqnnsOhMQmCS0eH/YubgJwpE48w7j0y7iCGND3xhdZn70bbJ6L3o2PZ/nG2wxTiyLyOmWFoEG0IeVRdSAjpLudxUtAG5GPzVO2CMIoYC1PEV+4JyZOGAaExnRfT+axpZ83Mb5OzfLEyuAvhj6ExCra2gowc3WrINpH5lffXbsr0h1FWa8uuKswvFtJDJOh/inyHkCfJuYMuU2l3UFXSZf7ad5nt8gX+IqeUV3Puawn017dPKRH0xg2IxHZW8+fugqxK3T+g0ntWVPwIFGlvCHHGQqMsuQlK4SA27zgKiWiFjaYxUx6TqGNlhtEOkAENdb8Szg3NhDYkGXSgEuZXp4KgHlglP3Ny1GAmyX8Q0AqOPwSq34M5mUdJcKTND+s517smLLBtK6iY1ZSMBrGoJed2yjkLG0qOu6FtzTA5UlbDIPmkCCNFE7mV1fuTmB8xPEVbhq7UQrA72lsWQPU0qgAz1f/km6aVW87tCPvVvdIfAMoh/hfgR0upCJ0bqQJat4Kc52/+3H7m35/+gJMb3DJvRZXQy6jzKwRRuKXvWcLy0+kaLOd39jjCRW/AcnbuTc7D5jxgwZ6PZ4vx9LPHV/N52yynw2Z4HjJ5MNQuhi5PjAg0XKu8gKAKhCj/IoZrR+pP2Oi8toJMLpYHrBi2SicpVcSHig3w313kW79YVGgt9o60V6dkJsSyimDWKazmqRCd8nbuLsoil1UA1TIF9zA9wEnVzeTc+lpgfWJaZ4xUN1QAAP/0SURBVHaz4sOT1fnhQENRkHP/hktMAstmliSPlQCqvzRHosAVCPqYf8SnA+7L4Fh86Bg/4j8q1HRQZ+AvqxZm3KZCLV20u5zSI9IVMZIGCqfA9q4KUKeFCRQREh2aPekkk3XRfHLqekVYeB83UtHH7486QFSszrIq4/8QnFAfzllpvIYSJaAXBLa0YY+yUwGd/ZG4bse8xpOA+CG3wyA8fQ1V8jQZjz5//dliPj/sjTpwmGlXN0KvxVEotmRekNtiD6g0XFV/6cuHUJsyApgZKN0bDvBGDgRAqiI6Z7STaEE3XMfOIxEiCjGl00Sq5IyGfrODbneWL6F1oPpbcJ8G0pZQJzRHTmXCAEeqc0z867NjRB3IAbRvv/2WGnUzBTTlM23RK4YFEJkQg+r5fAbIhQBZSjkSJU/bdkP4d/FxDK/p6baon7Q1JdgOD/QLzx9pIkSmJkLwF96KQxqCc9iAh8oEzAwk0DGGLGRyQAPAhw3aqiKiTfpIglPQyKeU4S76UmWgVSbmvDlAcUCgXwl3tfgFH3HgWKE20bru2Ry0AFfLq6FoDmnJx+GK4Em7K2NQqP7rjMGwpN0ulJkz8vdCZNSv2uEoq/fziDKOlhVcV9xCoONwkunjpiaZoHAkn6G51SWNC2kwm9nNHKm6gLZP9mC0e6uLE0a9cmShSSmJIoK2VC34J4dT6CNnTgnm4aSGpnCKE0hxhAiYjBFEoLnarFcva4YAfUKpGAcyfTriQKDhZooMpQkFXTqMl093ovAAISStt8306fkZmqC/vLxsCcexAFjC85kIURc4uwB0iy5gNSSYNx9TgnTtL16+Esj3XDQXTj+AtCwc3JRR0H7wBbVltNATMs5+9pbe5jWx9RJgmfLrM+jDAJnstsyAIxFaO5nO2jnjtNsf3r57fvPu6XmNdh42u/3zZrsBj7AAI4zvXq8Mwbk/45ywfjn8TgbfBuADU5h3OoNsObqkZMhs009BE+yu97uDkddlsDvsJiyyn79evWwSeqCWfUJJOMzlk0s7JUh0o4ROPDw80AGEVgBxRqrNy6fQq5pHmZRkKH/k4/hGqovlsgaatPOdoHXi/TXusyheR7DwC8cbWzqT6NTmGOhPGvc+HCQ3HigDw84bDZKhX0XzdNdHK4aD8bSZszL84U9/+q8///m//+lP/+FXv/rz27e+oZPgLuaTlVUTOmlmi/nyYf74OH/F8dUSp8MvIWHr8D7mi+VisZzNHmbzZTtvWCGwat6ZOCYKZ3RLY+GPGAb2sMa5G8iHXVAH7QNBqPzScZ8zhUtlcMQRGjaDZjaaEdWNBuP9ZverX/3q//4P/+HL3321Pu5Xw8PLeHsc01XoMgSj2ayZjhsmQqwe3R5AL5FwHCMGZUyhMz9S6A28S4SgutdOx9hst2Pa6cMsx7ZdonGDSTuYtsNJg8k/uSlzPqAw/bV3su1e9tvNcbe77LMp41dvtO1aZnVpQi1mQc/PEg0JG72U7LjEd3YuH3vnzYCQFXNz7I0ug8llMh0uZ+1i2izHTXsZtefR+DAY7nqX7emw9u3XT6vNy2bzzLzf+82mFcp+PnujB/4I1kxfXD3AZ8Mskx641PsI2chXthiqMzjTyWjRTJdN+2o6WzZ5OGs4ntrHyeg4GkJuy+J02m+PfrvssF+f9/vhcYd1GR37ba+HLJrBfN5Q/bE/ng2ahqFW1Iwi3RwSHug72kf8lC54x5Dzc/eBcJwFWUcE1wRTCF9MoeEY04gtYTFBS9BxQneG9XxQd8mNl6hVpWKZezQpU6P+OJnB8cU4EQE65ATQxCMI1N2JYpwoL9okuOmdV3F0Tv16JRBDNWjQs0G/GQzbwcgXTaugrg5akJ530mi8wo8G1dtk0GEaZ4l0qSCvuqgXcr6MmCK6wwwGnNgfPTk3ELXG8VyzF8CUtdteBU+WUbnulj9y8D9PVCfkQojXK1fujjBNUKjD5bTrH/e9037g7zAgSGBy+a5fZOWDVAPmEfbCzwv5lBDChSkMB7NCM6y+OIX02vSCMUEuxuVz1taanrz5vrPVHljVV76mwI0brKOPxhmDH1mz8X4vJ0yeOzL9C+yd7WzsEdYsFwa8FQiFyOV/e4raZEsoG0PQuWSLh+HS1Ze8zLhj4800Mo6iuQciOCTaQaMW8tQKrW3GwXfyqgr0mPAj6oEAlLT/RQk+kj4zDTtlG/qtN8z3rG3n7fxhMfeOTWld3PX0/Z5RKKQAiRiv/IvK1YZafhyGg6nB+g9/dv8HmaBOfBeR+qs55BzVcxXwWVO3sqoNujQcHfIFetYBRWlf/OMxP/SUvtx+lGkTc5NFqKbzAQs5V9lSs4CG1AFCILJzoGUY80q40magOJZGM9G3J1/TtWboh6P9yVeG73wyFuPhS4M5R3DDUw/Bufhg8ulOWnUXM+zdoNpXJxRq0v6K0Y7rnHXIzpcO3R+aoQGSM3/gZIBSMUNTw5M71OiLHfPH8At07Eoo1GGxBMhMMePWbv2AqDUVHE8I6VNkkmp7ND+xZh7DBi3WnmuRhVeNkz2TlmxBFukweq5RPhGCbdfzUGTaPfsCWa0utZCdxk+NAE2rg2Wr0aGDWkdtl2MuiW4KkraL2f2zanihgY6p9EQrI+sRXfWtaqmYgpRLApGa3YP9K9yK7KJHhVA47xP2Ve5uP4E2upSspKJCJI80+oOlYB4qw4o+ClkRBrRtQvHQFYUZjyqDYrNM5I4xfvYW1aE4kzrdts8+mmevzWJAsz+BRfQlWaNzvzmNJi6LzWOzfD19XEzbzz5/NZlNGizG1E0Zd5t7J9YtrSgEXSMYRZxjvLmsAIy4PQz/1Sgdp01Zc3ZpcNFjGbAMDDh1LyTq3aHjzHTeovU8QAsa9FNPx/PrhIglde8uOxQ6yp3NZWLitE1xoryg6kUMCE8aYwdHoHdEFpy4njgY/GQ7S4ozSSYTrNpFy6LMqrhbimmDwovrJBSizLKrRdFXgBLrFQNDkGgE4g6jG1eGNEdvTPall3hch31Isf6xGOlh1KnSIpEojoUrY9qJtISIfMiMPOJF1Bzj1PX7PcB6DTCrPrWhBpBZ/jf5SE8VouL1Sj6AJKs/UCtMJe5wDwjmD93sd3OEv9g9BIAka18JDiEKe/CzellBIFjxveEh/NMRkJ3seb6YeGKzw6oajp63OEm9x8XDdDZjYGm6aaZ0WxMBBQZDEXNuS7CdkYOXWIKIQNFFRgor6SrNz2+v5BKMoR+mWpKh4btyjJ2yqaQ8ydTwUYQgvMxuIEuJg0qOXSa41e9DQArdFSqbDqPG/Rp01X6nPqstaeJawg8ETlBb3KAr6rnCU9pIGL6Vc6bMMe9zKfmTVtQE9pcz2oOOEaawnh+Ox029rBTkrIO3n35y3oYL+XY6nc3nkN3R9KDfzmaoJUSQIV7rbD6je7Z66R12uzTf3+fecGerErygE4oc3kqmiaLpbLFq1ZTCIadUAtBvFIl81Iw0XaBot9tQG5+K43Ta0G8GA6H6QgD64GaKX8AhKCW9Wq0IrqSrs+NSiC6VeIoNj1nBNUMcfYGFV7rIJI2IUdHSotVqzfAwh/C9ULsxZM+959VKH5QuahcZV3WUOQ4jZLDqoQbZDcsdBLFQjA9NlYxpHNYAGHIRKzVjlXMwaxQYvhFxNWGkM9z9R8IqGm/2vpjZjmEBdrED9qTvEHe1nW1w5Bk9ZZhi6C6530NFssyn+r2yi3gZa1QFUVfcToLRoQFkSoJ4Hiad+5c+ATAqF2NzYgrUd4uYp/rBLATac++HhB3RWCJc5XtggMfowjP8LZcLTuU/Q8Z4TVHUAUG7jzvBKpOaTjS4nDPfLAoP9iWP6vg+4/MZYuv1GvmwDDGRmFRuZ7hB44BkKivOTGJH/LA9vLysJqM8ipW1MlTzriK6P2280om3MDRq89KuF/XRGXQYD+6E2ferw6gcvTue8D99SeVghGIRFCFQbwTdn4mAv/7mu2++fbPdn7eny7vVdnXQCXzz/LKROaaC9/F6mc7dmT0x89m7A5zy8M2UIZSgo0xaO6DiuiAga1cNpHrqETDih3u/QtMqkN3h+fl5s9uj7bvDkY60iwcIulYr6mhjNk3QBIa4bf04nYOfe0OcBbHenILTTqZQRuYICVEz4mWUkCcThnFWmfF8jPFdZMdu2EEEdIVcaVjG6nKaLV9q0Jx7WNqCC6GzpgEhjHpjw3AsTY95R08H08kcHjHw48l82i5Y9r5/Wv3dL3/17//u7//rr/7xt998Q08my0V/NGF++pCN3/yeEJRgneaL+eND+9lns8Vs8rCcvX71sJzPCPJbaLXtZ69e+8XixgAGpvVE0cr+sJ00ea3AiRmBkaM758HgcD47nqiUn99yLw+tYj4pwuEZhwD+R73J37z6N9PhYrDpzwaz/r436Q2//PLL//V//3/99Jc/W6ML88l3l9W22V3GR0LQdo62NTgl7dAX0M56oym9vOD2qJ9aUnRV/5tZfGLGGqmNzpj8djZazpvlfPLZrP3Jcv75Yv66nT9O28e2XUzaybk/GzXTwcT9HVZWosTdZbc75nW926ctWofFPOzwDqf9HlrG8DlqUwZ7jBz7kwlTGGcnuy7X2wG8o4BQF8HgXhDJYgZYh8fT/mIx+jw8PIzbGbMWVd33BgTZu8P6eYUefv/07t366Wm3WZ+Pq/5p3e9tB30cvg32ArVJB+nwmeMYpx2hnscNa3T0YNSfN5PXs/lns+UX7fKL2cNn7QMNPUzmSxwxnI7jcLofD7f90/Z42rlDvD3ufLnwZfvc2+yItCaH3rQ3aYfzWfM4nz+Opz8ZL+Y9aftFJOd2n566TtHBMmG6fm7HuDFGLKDbBzP8a6YoO7UuE4ZiPpkxBbKhoioDcSEP7vToP+i8MuHKdDOOCLk2vp3GdNpo0jHWUWaS4ISWeWLU/XnHouuarqyeR+60yKUkHzpzKZr0L9MhytNnKo4vPbTJTTZdECyHlhGL3jm9vurZTUcmXoqofiGWbyCGHcaA90Zj1doNjOm48TIkwNztGPMnRz4p408WGTodFz0ep43d97/zns75VmmdcLyM7I7A/wVvzt2Qc26iOm43veNm4DfL997NNDyOMGT1ofFxvsw99DXMrqPe0yRNmkQkbhFKhSVfP1b9ZuR2fqjsuM3uisaZZg9nvGTCa42sTwyR67SVB8YWxnw5U3f0ORW0O3077we+r+dImxWLIIOMSF4IXZtRvtCJ0Sb0pH2p+e6YfOrHDXmMNkD4oDna7xnEfl5BC3Nu4DDM2cFSYRx0vVZXJzWAlc654NS/qoTgY/likIe74LiIoLoMmDisd5wyDsgOUz6fTWfTZt5O4RY/yc+X7fa9w7mvg+ZLqWDZxZiO2E79pHX7YeA7B/0jsMkfgO+nODkTXFh1xpnKuoL4QwRJ/FMpfBiMmcHEkcooexI/hI/o304+4qbQ0v9P8ENuGkxLeGFkpZ/dMeDkyy/cIpnc7uQUU0tYXhWpO46l3Byt6/qb2gwNtan+npM7IP8DcKKDqhjkKB2vHP/5E4rh/HRWkrwVXVG1GlfQbnKEkitl5XeY14odNud3YEUVCz5KCz81EqkbDNs1+LiSobmopfkdh7B+U1VZjKBRccm7wBcqf+mXlTWcJoMI630mCykUBZ20uEibEyNEXRWWhGKJDPzfQceDR+vf9cfmi1B6mkSXf5+4nQKyy+mVxH3RffojsCNXUvdITO0SBsCxShUHLSTXnA+BzOrFDbrqV8jZe7hl3hKIr/b5dR2YdMpA2SK70WU46Y1yj8xkOWgfmvln89fL2fzxs4dmhts0wy85a2ax9YaqAj6P76XH3eVHsOr7xLJowaYQJFvnWDm4rXrcNRaRJwfO7vNLYu6EXOG9AqlC6nZMG+hx4DEpQgJaWCTl/qpRmT4lsTNOjGu6UbS3jcJslqiE0jpqYNWkpRaLiL5cFm4aQq0oIkczLB/yprUVIBEDHCU35NAY4AIaXKZDgltF6Rr5OPGsUcgeQcB1pwA67SwXis1fTlmO/AUNlKoOFKmCOqVUuVyFbO+SrkyANIxVlcIvbjmVoua4a6ISHUToNZSiBahOZ6oKvfU39GOTekA4P+e6CMkylUSu9tugHa3/9EZ6nOxZeCJPmlSADglc9ob4+hd8x/nDYhlu8DoJcEYI1dYkL32olOzkMoNSYOkV6hSqlbhBlZKgqEoBOlIJ8itRhTTtlgmQ88LmSKdrMwVlqRwLI2fq3xPhWKfgckQm1bpAgn/XISUDfNBU1EA011sh3te6UuOImqFdJMAHCNUI2IA4cwLj8u7pCXUnSCPsIYdF1iZGI1/kWZAmjMprZ+10ZELg5tEcPgfc2GK/97LyWzl6Q7DC0U9bOIBGodkCKA6LMXJohSM5AEWleEDJkdMCgkaOFWdSCtk9wXw2De2FV78VLRpSUAQBcIoCWRRaTi5n6ptK5WCAE66QXN2yQXdgSlbyad7tZiPrUIFJ553y5EAR4rAVGc5wxB5Ect5qwUnIqn41UgZsAZBp2BbCHrULgV6DDJCgtMQFAl2mUQBR7LY7+KTU6ilNK3a25EOainqSxyNDxrC6yZ6JVrseVEFuhRbpCbBEPk1IZ9K9f4RTRA0maFSBYLgTyKymYZp5R6uwTjdQjHCgUfKKPVSwhSUlEmHviKwRPeaF0xhGAJrFBm2Jk0d7yKfHpIGwqdoUV+SD6UjlpwzxIvXUOYv5+dCOWZmBUKt9UIkl5HB043KQtzUo+4gf2U61VmDxM7xvJm3jd3CnxDajAbHS4N3b5++/87PHbr8MBgjl1PO42e3RfD14+cOQ48If9pfTGmdeDtw0ZJ3wARxm2mLm+0Mn6orbZxl0pAKXzQQlzDau2/luc9AbyuGNcZD/aT67xpxCLN07OrvpUOOLcDabTYkLKP29wsW3ouTrJADnkEIyDlr0jVZuN9lZ1OttdzvIQpwxokqpTX2IHaAITI4gUx0wEuoCECIODXrCydG0mWUSpdCnn4dPzy+/+8PX/+v//u9++eWv//zmLREXseR03razBR7gYvnQTMfTduaLb2eL+cK3z9JIM7qMBuc8G4H5IboeL1o/Hj3P16ZaH3fCcDEBFSrCnTUzdAsN0PYyWAjT1+iMjeVcXAzQGBi50jKcG5YpvXmf9xkcRqeN78doh818Mvnlr37xf/x//t1//uXPvj+s95P+engmCh00x8Hk4m1WzRjDym8+abzvo4+/xPghWxZq2iXcY54gcaY8ch5OmhFins0JuprZdPRqsXiYN5+xrrWzh+mUmHzeNLPxFFObp5BGfaJNNKn7dtFxvfGTRuv9dsOAow7j3sXvD6FdvgK84R+65o0XgzGL7Yk4P1dOYrjpKWrllMOS49qM+sPm4k7HYrRctq8fFo/z5QLufHxpMjwNBvveaXPc+tHrzWqz2xz2L8fDpn/c9Pqb3mnf73mdhAFnkrtSQ5aZ1RvkzpNpwxCMvQ9oOvFVNT7p3j5Op4/t/GFKol1MZsuxLmQzHDeYYab+aUg3UVxi8v3pSAy67e93Q/p46jW90WzQTCfQnLXNw6RZ9ibji2+iGeFuqm+JymLn9Sg0Oa6gjDEjTCg8zIOJzGlmtDfIZV+GprFdoOj9xlowajhYGBQv30kRNUFz0HR0mX4CeUkt3c7651zQxIjEYmMuv0tUT0mrZQo+LLmh4FyUs4Pikk0WsZGfT8IP9eemmtsxI/fYzGCF0T+QAWhVq10c5M7sCBNRl4LE9DU0wZdjGi4O5YD27V1x5qlHi+01p0PEaJHSYtLAsXs62eTK1rGXNd1FwdCRwNqwSvpprcPmsue37R32w/MJJdcp63PwkaU+qjgYq22ZZUwKB0jThpFyLeHohDSELsimVfat3Mbi6DVJMDRAWvcsx/TeGhzFYHaYbyUnCJjMuNzDdTr0z0fCmaFzHynQVz9Jgv0gGVa83SNcZV+GRRdeCC1t0qtd3jWjH5PtvT5Nx31XdAjV/UckFREbffCHOeDoeHSQMitoWDRGO1qgq2d9l86qXKOAwoUlrbqDXrPq7P1Ih+32sNkft/tLdmQQJuzvkGA3dp8GCv+6TRkr0K8oARjYdRWIE37G3OrIiWmiPVUErPlOf1KqVyhcyX6SPuDCcgeFxvHH8GnohlM5BbVE3TKLAQ614qkTjJWjKnyEfEfKMbCH18yPWlFf6lg/0vnToaXTzkgLkxO4SxfzEugGW/ySFbXIqTT51zQRd8CK1riSIvUDsIpGtxNRwW0sfggg5cq1Y2yN0O+qJhXjcoNooqqcQQDlerQJiigUIQpOiYaP5eikOqDGsmG+GKyG8hgrBIcyklJP3uswCF3q2gvrXDMrEWF3+YAnt6K7I9W70h8Ig/wqqsRHQE2PVRr8gkp3XCVNOSeuGjkX/0MoZOCWAKqoErdjJQo+SnMGfUTqsKUzuV+BRd03S/nut/54OZ69mi0/W75+WC5effbQ4EHM2uFEK3H0oUxGwz1jhgwTz3DoPvnTPGldZLCDtCgDpDOTOrgV8beKxI6sSomiAh1EKboMVRSzr7GnlnOSqWlFllZttq4qR3IwdjiULNHEM3iik6luL15M1l11TIqs02oTK53LCbYasaSaPqvlyCcJDCjHyqy1EGJD71XObAxQROsVV8AA6WOANKUkiDbc4s99++TISZxd16Zr1FoUyj+mSKkmjAEqp9AKAWQaBcihSPA6WQeUmhEgUWiAPY4Fk0IqFSYIxQ+nzjsAn4XF7wbglx7mmQJ+OBZ+wsefESDVqbv1IrlSBHO3q5glwpEw3XS0oJXBpoAuSoxTrC0eGO01bfvw6hVuC3U5MoL7gzf4OJ3sUZwfoXiWbcDzD4VJprXu5XMFclJXIIFukKjMWz4DlKvEQuUUcApLP8ynwNbDG2fqWx4BoLmiSQLe3reeziOCGzNFE+CUIxSAolCAn0k++NvtltgMapzadAQOMjilG5Xz8vxCC3h/DBGY8Cbl7OCQeN9uZgNHuOFYUiAwggJ6wLjv8tUkBQ/kSIWUykDxwJHojkRqd8pWifAuZIvN2NLgNuE3CNkymlMaxVdhqi9ANE4OpRi40bxJskqTBtOtUvVp4LfDnG5eSMHDk05poAi+nMjwjIxiXoK14+Q1M292QI2oQiCULSuCIO/unfjJ4W5MaRDWwJTbfK0jdtAgXNsaKN44VqLYZiZRpdIACTBJ0Hf3FO46CD8A+IiCTFglHzQyodC2rTcsZKLVgJIPZtFkLCgqQNRkgo+ygQAznAJFE4Am6QLyIQgFmdbnlzdwOCMdjmyFHCgXn+QXGqpxyycHaqRtIPdrMNAkyKc6APp6vebUhiIfckorQKMVTslMbTsOpqFUwKauTFKq6LLfRHOkmR2U2nTdwx5gHMgZT3yKqSVcXCzbGYGkn4xuplO3ARQLM2u3Wa0wgDSgKdddZwhOu4OPnL7w2+6eD9uX4/FlvzuPhwaYzhGGL/vozhIsHAYNLYgXT8+qg95c1uZ2A9+uyVqGzNBPeoZ7DrPeU5WbqjR3vuAJSVqtSKAXiARlgBk6bWWFgFgQgwMHYDlhAq4ptbOoTcYaYSqr2n/Brnq7D2x7hyqLH0PLusqP9Gza8qMPLnPXn6uuYVInQzcpCVCyetg15O/acM7u1mS923z9p69/9g+/+I8//U+//s2Xz6tnujGduR+mvFXUCyM1zYqMHi3m81evHqaThpnRPx+0U/Quz8HJzMzvUtkm0nAFp0ewA0PKhFp23n0hIm57Sjb8IAR7lPVd/l2nUd0DerTfHQaXcf8yPqzdo55OWgK+d09v/9//57/73/6//8c3b/98bnrb/pEBGM2IOA/wi0TmsxZ1WbTTZTPzLbnwEdVi6BGD97igkgPCmcNgMmjb8Xw+fVjOH5bLh4f5cjZ7/fD4uJi/mi8esHSoXx6n87mPvi9tZTxwrC4MmjcAqPhbJsFpuzltd2iWt+X3hpMxEfysbevuIUYRV23KEtFjspXpziDilNFZZ5PPErspMxmA1yzG82UDK8vl8nE2b/vTpjdpjqhvv7e9HIkHX9Yvq010e7/y9hy3Y3aJeNEW9BAFdMMAEzfqMWqTxi3Ox/kCySwW/AFmD/SRBua0Y68XDF/2nlhG/cg8oft5RPSM2hpRMWX8VvfB0Jqoj+C+zZeWWuQ7nk9hedJirnLvi3YV/UXd6KmjWZ5gogS7y/hjpEdI0wcFvUik2XYKaL31TrX4iIc6TJisBCgEo8eJigK4aKjMHtAaROnGh4IEfBICA6iAnYlSYjZADRPlicVqHBny5QpwHvZPQ9QI8WVDCM1m9ciujLwNOBs1Q18j5rM/Lh/4DI6k7MpMuHA5U721BdFmgUQMQhYunTGBRsIJkiHbuRARpUKg1/OtP3KJzMKoM9iQwK8ZMf0cFZdBbQw5x6MPmvpld1847WN0veMJfUAbI1OmgD9fFeSlduhc3EPBMPnDPkgxv9D0viZvcsmvO+V37j5VJqI+vYxLgNHJh6uZGk4K7+JxOyfLeh55wlj0zgeUhwS21L0DOnnxlSkcEQ6dg4/cFg1FTN7F+9GrGR9EdRNIytA/01/3CN0GQjMil4CVO+FB0Zw6LWA8MvUyIFGFkjmnGQfOOdJ8tjUYG/cBFXgk5iUNb/Rjjdkdty9bJt5xdzzv5RnbjD3Y93x/JyT/wu+v25RJqyaGRDo+X+nX0fx+HSM6dZ+N38UPVoDioxzIEdnVZLtBdR7ozj+ESOk9FNpfwC8Rk/gIQZUOkF/jwYEf06DyAWpQCma5CAU3OiRE8J/VK/9WCtztFnR/BebyDYfRMs3BG4m6TM4d0wLL79AL/z1m1qobcJbVKJCahS+oH0lzvAEtJf89WgEC+SingKzYrI5I0S/Ezlp0OQpNfuiJuluNhAlIwzIhdExh1hZNroXi6zpQXst/qLoSQ1B7o1i6xjzSW9QNNy4nBWBWosa0IByZz1F6gVtRHW8590AmU6USPzx+EtTnGwJ/rtB18sqYpSn/sU0ZswK3jlQCXeR4j1Bw39+CLgfMSJ8TpEY1BeqVj1HDDL2M2uFkkU2ZV0s8Cv/4srQpC7s7p/UpeYg5CPTMlnV6nEAZ1bMbzQ5WQVq2aZfAHG9QpRzES1Eh14Bch8URd4W6jhPEwalNGSppwUOVrrjIZy/eG3YJWrA2MA7MZ7gMk6lPFrukwekAjcIJqoosZTjIUtTOu/IbVNBi2Lnxo6bLB8s/wVkFjc2YFV3vVkMuRySOLDmJcMghLc1UDLun3a57WySZ5WhSRCvkhLZuZdWyaV2NPGQUoIhMKnLkFIKk67RAkWSrpaAQyOdIuuiT5ki75ECQedQlwhJARYizTFCRLpFf1MSAPLEuZPnpHkgwe136E+DTI6j55EJ6R85qtSatMxEFkQaHjLuhckhCBh7NzGN0p73x1atXr2azFgR6QBC13Xpx2OA6/Jq0r055SQcqs1hNaScrgJzKpJSjLAVuCHTilgnc8hnn+3ygRg0g/4YGUEQvbZvZke5XVFyl1XpBh4ya+evIgQmQoKiqAIUWAXcbAaWcFBG4omaFxniBAybpikiriBybwxu5OkOwZ2eGw6quFsGZ2ZFYtsDoPCMlVhplNCGIToAAHjpRyKCBU/wU2xyB4hPKoJUcKodTIIg+mUXrnBYaOfAPw2ByLGSOQPKEogxmHW8IdVr51EZBqcGpYokmg0dZh4329Xteho+iapzzFqSOSdVc8yFLfZjM1TtZ8OfBiNSX5lZzNJGEcraeUEdbA4F8q3e62iWq7wSloJEmByLVOxBgjWOlC6GGqeqWqEnQHDgA3hs5IECk8G+SJF+CocxwU4VG996s12kg1KpWjUU1UUWVJpPggYrVNEA+pwVp35Gl+v76+SEqV2Z1jSqlmZxy5BQ08MnEMBdvxScJ5gszvQhWQzBAPvxwLBwMcbFXnS0EyJKWv9wTVI/tkE8ryKvqyrE3cmhtoMJK4J0sXkyf+iX5vJQEZmft3J0Kht4o4kisgp1CaembH0w9nTeH4+Z42JzPq/PpZb+DDPPKe/H3h83et+XstrvVeos4NnmwENmwIqKVjDGeOz8mUF5UinyYaLEWA8SFwWd2EPtWMEOsbJTGD4GEeQH+ERes0s0SCNIASrbCsIFtMKlVRegiyAx9gr6MLP8D4NSmRo3ULF9JI0F1MMkEqAtUGrzxeOJMkH8ZiKYOsojkovBw+P3Tu1/+46/+y89+9otf/erLr/758dXjtJ0uHxahPOC4ZC2ejCHsXUtEzIMBOV989tmsbeg1kiCfkYCyt8ksFk0zlXqAXvpfSTqANbiINHdF+H3hBHjGa5yn995ZAMAamWfG4ugux3g4Ox8Hl93lYfHYTJo//+nb//s//l//6Wc//d23vz23/V47ej5uDsPT/AEi+6YZLuftw3zO73HWep/L1Ps+mDyMnVFl7nHxQYbhsTf2npSH5ezhYfnq8eH14/IRJ2o+f7WY+zKXdt56V6kb5ESzmKoWLYTDy8BXyRBiMm56L8aG+UjR4TA4n+p2mjxD61uOR+Nm5DWBxntA/N5N4mFWUPVcJ5ujciGmGpwxbO5q9Jp23CzG05nPlc2YfL1pc/a+lUG+2HzaEhPuVtvtM9p72K+OLOG97cAd0CNUCXEZpzzdg+FkHMet9+y008njYrZkfOf0sV3MpsvZDCkt2mk7Hs+ZV4xwxe30ETJ+3NNPOGuZcdbOhJ/0EVOS9xA3g9F0PJ1P2um4aag+mY3Hs8FkiotB1xluRp2u0F/mbzxQA2/4cogzzG77gKKOZOyz2JDFkZlS0okDokqrEE46NLcU2QpA1eKstrpoQmGa5p/rh1saMUcRdZXzJ46x/6HkUJA5GpwIdxgfqOBH0IfJkKNjlm0ZtKgZ5oE0epf5SaYuqLVtD5AHCvRSvS1SVnLQlx2wXlio5VLISYNP04ZNtWYJEQBKomy6PqTfTmqdae88YRw4YvOwfFlzYgDjCu7Pe78c7d7H0d0OP9gA5IPjrJ94JVg4RgRjrG8duogYCWcJ5lirGOBDi/UjMz+VQZuHR34FKmeUvINcGhZTl9mh2tReyuXsTqg7Mt58fsLO4cW71+Td8iRHnEUG9XAAZ0bgPnnqLOMoWebaEdtb62x4SmjhvyyFgnqjGPOnk+cNGEcHCfEiAVA0kiKqK6nFGalUtjaUSZegfKjK56+y3786bNf5DtkWnuChx9zDHtDBDwLaT4Hva7KxH/w6xfzod2Hsad7Xx2Ay2+FwPmKmNtPZdLJoB21zadBXFjzvJRoi1VKXT0HIfwIisfdQaBx/DN918IpTOQX3p+/HI06StIT3xKsIuKWvCTrMv+hCxoM/yX+/IwPGh/CewrUkf9+z8IFMRKKoa8ECFyzEEBTafI+arFvdwn7fSCap5wEyPMKy6St1iQu304+ArHJ5OPhX2f7/uPuzJUuSJD0TPLvqWc3cIzKBKTSaCO//Dk1zMRegmQZ1o9Foqi2zMjIrt8hY3czOvvT3/ax63Mw9olB51zXsx9VERVlYWFhYWJhFRVV7TCcKMWIOunwnbhe5VFyRgiKSD3pq9Oo8Yxpv0z0XRm4M8Pi6YIaaeExeQe4J5MdIoCiXzQt4NXBvRWXeE0bpb6GucvxJKFfkDvciPwcwX+Q8ZCmkw+7WleQK6PIR0c8sygCi3fH7BBKpxCegZXsLRYES0o9uWpr+wfnz/VOj5jZiClyOm2Uzf1xuHv0QZbvcLHLzYcKkchthILTlFLNdlLdJnEHamBtvFhxjnR7AuR8BDSx2L7xZv/leuufApL2bI6fp7i6ngLmUfEND2ygtl+2krPXGyJ6ZA3z9xU3fpWmWGzwi7+EwB1Icq3ixD30xh6aeSq0nUYRqhtfAdOPPxpnP0KJ+fhiquIJxlMHKG9l83INSBCUadWIbLf3V0ShPOJlmkla5IwSmHmQfZe66mATAJWe5uMI0hCNpc+JN2rSEHwXSeRuukMPRnH61hSOnTp0Bcgq5gHSqtas45apVJI0ACbGO3a788BwAmTTSZxKlmETij7hEhbOU2nHoQaMsaTwkmN6+7KgrN6t8bYcVMQPKzNg50bslcR9UnnCT2xcgbx4eNg9rm5EnMoh3olb+T8/wzxKRmUCNEgiAI1qg0pUP0DqQIxJL3hGKwuv8wgeXtI19VQrgUpXl+AZii0Fye3marU0lhjn5GAg/hRZvj0u0S+cvq4cVkZKA+F2SYcBXt3CJU5gn6CuGSyUqQXeBQxGI3CkAFCEHHN2iYBs+wfb1+vT8jJ9EQlo5xIMB4qPGH6RfOTfM3O/RD2pXw3XZTHqD2L6wFoAcagCoCsoA6WoIpKwklwq92Om0JVD4JYeiBgT/4/oL+dUu4HXO6/YydGxiTm0vZWNGJn79Izpfyo+iUcHRF9YGV4L6heq2hoXE/nA0rjbEPx7yQAgHjEp6DAtRzrtBANLCLskP7XKf9g31ZFwQS3ixF1Elim061Prvaxn9YodTXtpLDglyOBYokQi5MAtuZ/ewkA8+R3LQhGoOAM+kYZKKuGowH++WU/CrayhCTiUgTgI0aHIqmpvaJF76yVXIQrOKAHfOyaQUwiF9CIBZVRTztuF6VaS7HVVU/A+3lKreh75rB/2aHUdIQYQqCqyPGtJl5HOVUpxWLSBUZtWVLvKVBxw7gcR/IFulir0llmF289kUP6sD4oRurPHLVfoRUjHH6pQPlxg4D3016nC4Hw62iGh33O9PPoWFBqgEA+rG6NPGLf8Pu4NvTzg7EvA0pmPfDxxVca5Ekvi/mJQJrjccucOzn//ju8NKIhwaXHajTAfs0UjGqTmxwEZlNgaTqxAK4jtppmj1w7tHGonYB1FIwEoGhOZ5EGY6c+MGkS/9m2HDZVXFQMUJzvYrP/gYMzboHcpOG9ezsGNgozTf/PD9V7/77X/72//+X//P//N3f/zD8XKaIts5lU78hnX2MTxs1u/fudpOHe82m9ViMZtM1qvVu8fHedv4MufrSWOnts3Wy81m/QBX0QAsJuPJl1jMZnMUhU6bNjMGWnUq4REihF90AuzNekMPGp5zFYVBEHSjE87Jxk6Wl4MPYVDFy4fn/+O//x//7//P//L7v/z++bYbtMPD+LQdHK+T26QdzmanxXziBhDXHRab+WLVtisrxkWIYl/d+UqI55NMk9t4fpuvZjTz3ePm3cPqYUPBNc1cu4Ixm/t15+y4Q2eZvFwR9uVrdGVUJ65TYkKMEGP7yPA2xPRFstXB2V409lv0rsjMfAMuUw2KkEUKhUHPmeSPz5/efEDiNpzepvOx33nygb2mHTczbO1tOj1Phudhtyizx86fno77l/N5dz0fXChB1RPg5qY6s4EP4MxGzXxGv618qKx5mLdrBLKYL/1Ilo+h0jELq5jKJDMbXUBp24gp4Q/6k/nImV/nzRh5NMjC03C6cJtMHj2azqezxbSZjxqXG2i8fRxSzPm2kv/Z8Izu1XCd+LCfb2ugMro9Ha/CMpk5obkM4WiIQS3b6jn+oBOegwQS6ozFfE81f6USUfJzxwBmxCPnnHlqUWqAamg4SqiGhB49osuDIJOBkyu9MJOu3e/DjTbJt9643pTdQNHV2udEcYc2gK3NkE8TOl4AMOUQ7uJ+eZPB2VrOQaZ8eI3F8J9NKdXwxUNyqTQcKPzXIUaP1bqslGFanMY0aRlQPtBLHvPAAOfVV0mhjQxEaKKEPleFDaMizBFGN9+9UcTQKFucQ90C4leOsgs+/G6MnctJm2llaoLOubZLk1Nj1nUZEhCUJCxhZjmhyAVnPisyvkoZSdHTzg43pKKtRUQONH5uYkV/YVzJ0CsIgQ5T+SQIfed790am87ruE+zhqIdCtys6R7GAtBOPgWc9MqKaeUTO2m6SIYK00480qd5uM7kyA6k0+hyu6TLe/L43Ewyd4yNDxM9o0uB25m9H5mdhPPlrdsqQXc8kTW/DdjTyg/yESSsG9GK6WYwW0+tk5FrV8Xg73aYX9F4+4Oo1NVv/08QDCqpLAoX5c0WyMqJLwZ/PEVCFOvYIZiJ4//SgvgSqbyrzVcKOKYY+qaUk+7l8NRp3tDTEwYNDmbs6Bd00HSjEDr+yu4qKe9JJ9GCMUAnQ+FcFOS3+u7L9UZsjhTvaHT7PAch6uyjTJwB1spoC9PlmonYahWorSYuBjpxl3GwHnfY6o8/b5wxupVHkUq2D654mmQN/XDEwt4cu/1UCeD2utFtvQYJBroTc9qccsRTJ7krd0/ecT4CG+KfHEa3+BD5RXc9+ZlHGrB6Kpc8T91OAeivxuixpxMMFxV9NZ7JwRWY4vTJCZ6tJs5otHuard6sNjoWz7rLF9Pq+eKyOizJIXj+xKkvHZhpIszhx1SZGnuuv+SFtp/ZQl3LUXb7nSI7/mXXyN/BKZrUoA/8UiOHXYlO2pgCVJnacQvPG3fIPeHs4cC3hhLYzi0oIR/PrJKzd1pyGBzhwXBdYV7iibqhZ+g49PzBzOuZ7mYkiAIqAzMwuG2kXl6ppdYosbVE6hVPQABJQvWdaKTVWVQkzyORS5XCVHE7vUPS5RL1MLsUJOOTXpaIJwh05LFgd0qMUCfgEiUwQbI7vcHE6r5yu4HDo61iLH/PM1HPJShCoRDUwSu2UIhe00zHBm5OlYgNNoSXYdqqFkspEdzpDoY3ej7amwWI+32we8FOYf3HRzyfv8FPaqVfofJRenLYlCIKc9dBlRficIhbZCdyvkiATIpUv9VyiSLyZj/n3ikq8pK07mZXwjlegilQmAH4lig5gxIhrHUNGJvFSBSPkc+qlPgAmh6tV6S5vzLWz0qfkkABC2zePoO0V6HKJoJoc8vXaiEXiIdMB9OCxPpUdDmkP/NNFlKLnYYhLcUpzLyd1gcNRRxrkGGgHS1Ch8FoglYZh8quNlQagDw0yQYM4fHJEW6iCABaanIIDpvQ7bVR7gWopmUBJu+qSy54Hcmgaf2sg0wIKeM0bP91Yoxh1cPUWs0Kq6KS4NWqFb8OKqZ9fttvdi8+JuTC13+4O8I0nF5LSvx/jpOoNq+DhvHAIHWlRUGSkMgHEUs2pHBLwhhyUhX5s163hSiB9yMtEar2jVnNS5IJbTwKcKohUSd/FyNFQPBJDGehxBA4FMMmp/OqRVKg1AB+WSEsQ3zdDppRT1tNH4NyhNLZ0z3uNeQSJsnc2SNdSETnFJJgYZ0hR/J4JnVJdWo20yQRKMtAsPlW+XiYkAPDJLzqVA/I9H8Unv9pCOTLJBtFlDMKjLD+BlKfSaNSMGYSgMHsrl1N3wZxenncvL0d69+Tb1DRAiIPfMbddtVdxCVxf0abJLcZzTwfp7TvWDDyIRGFjcN0fUCFce+IQGnVG+lmvRkWqL+wODBNKWHMqnIcxFysRF+2Sfgxs8Dt1IhGoQdwB1zhS0H6vbuo+ni0Uqdl4slwuN5sNVdBriB0q4NcMAoB5r8g9YVlM5xSybevLiQ7nE436h1//+m//7u/+r3/4u3/+/e9/eHrCevjWKu+kuxNgsSRO1wI9PKw267VvBh6OHh9WEbKv23cbq8vfhCUnNIZ048NuPlxGxY4q+o4GZGk1RN1bcBu6qIRgETLytINROVo5m1E2DMcsxDeANqdU59fTB9PrEXdmfNju/+7v/vb/+1/+f//wm7//cPrx5bbbDXeH8XkwH478yNJxs5qtF7PHVT7I7befFstZs8BK6/YwvgwXfUtcSA/bYbOcrNbtw8P6PbPXZv2wtMiqmS8RF0zD/MCPnGARXMyVQaNr/hAbE/DGxzIaU5GIjOgrDDYuGvInnp9gTxxwvkx+NG2MirPue3P3n5JhTnSe1bhBkjSiRNnw8CY+7zT2c9Vy0k7Oo+llMj5NhsfB7TC4HC67Z18t/HQ67i6n7fV8nAz8GBRjEaI+oIKiDmbNGGdquWxX6wW/9XK+btr1vFkt576vdNa0vvC7aZnLJt0KlAtKDHPv6eka0kwU6wzorKFb7lgiRrzOBiPK0DeLpm0m2Km2mdVTWgxRX7pL6418x35qik4m0lbhAfvZ/zSZgekI4FSTW5cn5CIL9B1Vdt2UPkMpagiYhXZZnjKoTsBSzI2K3LISZpp2GECmHB/PTIGqoJ2nVDQomuviD398xUo87QETEd1Mx8eX1iqpwtPu0W+MEZW7jBCtkqKBVTWFc7KpzVRxkUxGohcm9DKq52i3KLXlzfc2OSogRBI5pSF68OFPXpWIJhapKBanE2f4csxozQ1H8IgyXE95dcv5NLxcfZ3vSK5rp8wor/j1o+y+i65ba7B37WZXc5jSLmdmLPrcTTdZkTmSrzdB3H/TpaQyRqk6X54ls096yaUTV2cwVVpSxoWYjnd7LrtImNGzTSYLIfzGjIUx4xMVmvlj0GnoEZcLNEz4sI90XWe2PD8VQVVIdZre6tJOaHql6WdBbShli8p468UTf1yhK+prLebEoFu0bFCW17lE72A+6SIERdVMC9m5M66lIgY6notv6rQP4c77ZmHgX4C/elEGW4r/3FwH7WC8Gk99hfliwZ/Rqr02fhztcNqfD4fh0UWZWc1zpUCvjv8CcB2Wo2keOa9jJT75VYkMUgUoTiQYTYZCd9pfdawjT3h4DUXFHgncc5KQQN8Vpsg0ju1QrBx4LeN0aH+Z0qY91TT3ADddirSj33MzQbaIBEOnipCRX0nCyb1yq0RHinHVJe45IkR7klH5USePd7TXQFYtEFrUP5YKG47bYNiZZKm6yNKsOkhNBr1sR+ja8K8zeqmUf+oD41EDaqmQT4M6Up5aXfLpFI569pLsqu4TIGcoVcfSfUmrC5KzfECqOa1jNb+gMF/3C5BCwuv0a4BzjumJO3WbRxri5GODVLuSGlz9jxZl7ixVQiJvcwpIdyV7kP/R0FGvzCJ05su8SmZ2HU0uo8VouprNH+eLx/Xm3ebhcbPBaRrPJxg5Zqg4iS5bY7voKBmFnEENkwHTgR0MDr3mTxtnl73mDSgnD6h8uOqwA5WjOWNSzNTYQfI7ItENZxOriB3X9dU3gnimGc02kxSOte7m44PurDc86Hd5pTxmbpKvZraNN/qQFMXpWGrxdcXeBpH/c8LRqp3mQRMCcpI7qEwxxkZ+WUnIHCS+lSTg1wnuI/86goOEoADUKUU4ArhatiIAcuHY0lx9TZZTShVNgATAVYOM6fT55QV/uoKiKlj4YN4rrSoKQKIUl2Q+kUyHlmAg3qM2kCJWc7u9JJzj3H5wsKqzIClGxkj/uhCy4Ie0SgJBUGEY3bYQcysEdAxgih+C5yK96O3GDFAo0EGPD/SdH5lqDZbO1mhLs8QwkTfvM0dKBcVhd/IK3uZTzjmPjLSJcU1DYd/5vH5cLcZySaiuvIviLsPqFI4AzQTog8okDULVe8cBIFWXyEQziajrlEvkvMYkTX5Jvk4B6NNTBNV3TsAhiCJRXMlDoMriiNgM+Pc2s5/uhhSNA40oDYIS8R6YBbmEXEVLb0qBagBMFl0tZhruwXFBh1IRpSgrVqqmLDmwFAIfNZmjZP3oUvfcCq1Pjq3j1LGU9/5ySn4PNgQc8uWkn4moiHSRvTMQAFnedMF0wMjAVfQjaLqHBFBu+Yas1hxKFTK7by4RsuaXQXG9PL9sD0eizXyfwf3FZ1IEn4f9Ybdz7wMyoHZ0BCJwgGRV3GTBL5SqzQg8lQleDJCW0V4HaAvoXQ9m8YjG1ilQaTodIA2QgJFazMLJxe1kQEEOVnF5aTZcW+90QiblYe8WJonOqVSDObghhDTWRdVZMyNRzddUGiuaEMdAvFuC4Tq1wzn8c5qmdFCZdgp+akAJ9MBVOh20SnN0oTxvF4YgpEpElAKttOIldgwoCQDFRtSws5CQuqfvNXIKWYAENNv5nCKQoftAJodc2jDzXVHOgfCOK8/YiA2AgQVx/nzervOucbhJGIPd1tNhlFDfdTCGkOv6pwthG4YMc4xRhFH0wrqyOq8MfbLE740czk4TtHZ/3DtnDlFIOxFOPFF/4xagEugPDSM/I5RwP4OeYI6R0pksfvBPDr8U7uyVxf0wCxO0vVna5a6D7D5DRNRApbv93lNiQj++7buFwWAGPOyNmLDcnJJWi/UTtRxYXCx5aqYeA0D+QOcvf/nLb37321//9jf/23/9r1/9/nfMPq5v5SNJi7yS9t27ByL21XKFgLF17ltt50iC0fmwJpCfI1uUm3CQrmm8SaIPQb1MzfOmxcI4JrJRC+2dTGfKC1Rt4whpE9eekfiVKR/bRYVTuHUzSd5K49soGCZ0/eWCYPN8SFaldxefo7kMf/2Pv/7P//k///2v//7l+nKanE7T03l6ulJJO/Kjk83w3XK6ns8e1qtH9IGGoBrTaTvKfrl4CejgBR+f9mACKLWZLDftu/Vms149LN0gs8pSxSwOMQqE+jDq7LN0vB1NIrJFV6JsxqF0KaiEnUMnKydFehMVnbbuwJznY9gE8/zwvkBFtvZMPDHEB1vKhIQPOJ4vw+Nwch25vWekfGD3gqJMJqeJb63YXw+74zYv+t2ezy+X854R4+6VGz+/AU2g6yLCaLGYLZezzXKx2Sx9RGvZPrTtpl2sFr4+ek5LpxMma3gj+m0YToic8cYPJm3aEH+DUYDdUpEZwfpDuB03vxjCEGzGkJhNx0TU8+lsOWsNpI2xDa2hydEPpUEZ5e+ML+3W4qOtNtYbhygQ8lTIygQ5UpcdhSXV+yBROZRzSQ0asXtW5R/XYuhMtYzxFRvhrMDPzqka/e+Ve44ZKmrGiMPEWAZ+7Ox6ouY2woK6QqCWuxjDqJ763aoZ1tQ1IHp6MPbbaHAOio/q+eumMpiZykxqhzdEalcrYr1lVwmr2f58H5M8y6Nc8oMr8hFzhKUZ7WTCfK5Hpm1BZ8z1xkbOQc7fM6Nw5CNC6IPrG64FahT83HhxiFtFL9MH+Xa6YrWn3VRbu2J8Mzq2scyjy9YOa/eIWGX97JDul0XOnCtEjrGtdhuWNmdxWagH6zqCvcHNF1q7IyvScJWqmfiedVRds6BfEw4RLRZ1iGajeqZpOEeVxq6yTqRol/ag3EqM6W4l78gVHMCur9j5CYSTpnMkQbeTgXJDoqsFFExw4g1Xx5CtfcT8THeRTb+omJaq7jgzw9DGqNO/8PvrF2WQz204uw6bwXBOaWa5RTuaT6+L6XFy292Oh/3+vDsMjrf2OkCwR2QQUkXwZ8h+hE+u30v9ZEEaW+Im/QmCJuKzIuRUfvUEQPoOd5z7MSLqjpXD1Jocwdo/A21oD3Zr/QVZ7eigzxc6jKoubSHpiTmkP5ZKh3Opo194HusUzanMHoKgSlTe60vAJ6cFZFXwwcG/od8Vl75+CdDLTXxVER3jX6oqTBLnxIR2vqXTF/wbDXNDSUhHyHOKqs/ihEIOuRoDaW7ASz+VBl6ngToNSpeoY2rqerNAh/avATinFAkLV1bgk3R3kT8xFJV8DWa9guIKKMlU+hPoSgaqC8iqLRbWiFt27X5a2ttwMZ6um/l6sXxc5ibPes1kO2gwdt4y0JhTXcJ1TDkzFySZGKDrogxGxUkBa+PliE1IbR2kG4W3+VGIgCcKQGCayV8b/qbxhc5RGUQ5Up02njyXvWFBf7T7zuZmTRqaUMm8a4IiBI3CDOeKqcbbwRpN61Ybo6bGQtAkD+lVYAUpWEAEp1OCImYab4GqrnKTpuk7JTTVIX51/1ZgBsq7WqpdFW+QTZoinFbOHYFLMFE4Vp8xy0ihahIFVbyqgwiOMvhVxMakSEExWVUUfaAWZUhAkzLQAUA7XXxHA14Kl+6lgN3xWEMypV3M1iHIZzI4pTouHU5HiECWgsyIHJUSgGSZuFEE30ac24K1ApJhVR04HrgnmWAYDt+9f7ec+yFnJg1m7dgT5YADUksB/H9tJy0fqNbV0XqTz2nAPuYUPmkUiWIVUgV1Fag0V5GDouiXSOykFASBzALS5ICvy5WCVAoyxyJSQiZ9v0omnvRiPi+yhVlXK6fSdDfViZw73ozMY25ogwBwCd5q0wGYXIIOdYHJEXCoQqWAkERnyl/RpyJ0+LhzV0Kh+Kljv7JqtFC7Hugs0I4+wuOiyUnv6syRqrkIY1wFWcQIEyhSMAM4TAKFQOUE5FU1nBemA3E2o1HPz8+QhW1Oi1SCzzc6zClAWSoFKpNjdzpUA0nQYUZuxmWuIeIDg4rmlh7AOowBLrPklcmki0K35w3nEd2ClOh6UAya8+X6/PRCkygeVSuDYZRNlXqQibjMykQGTgzkx04v3ihZO4NoYKmW9aaj5Tm9D3AKkA8zHCGCWOzT/tP1ZOLz3tc7QCOTBC0iB3yu08AiQikqwi/mUukSmORzhIfCJ00CzMrM8pmipiBXoQN9jlXwLjcyVQzEcrnMl0v6F+LgFx2A4jQHhGoX+dWKl5cXqqMWAPyqEYC977//vlpdRUCjiGSjmcUtiULglLJVEWmYAbgKzhdffEG+8UBsZtbIbCxHmCutgebEjRdqzGTWxLTd5u38/cPD4+aRuHqz2jz/+IRPT82EHDTLUYHBQg98aYwaQRUSs6z9TnVQbGbUZSDKdTQGjToc9/CAQlBuf+z2KyF3hEJDYAj9yahTN7KI1jUKTIAELUU+1SkKt7dXABzAlJoR3aD51hXF00Tko93b7ZaBjDA3m83jw0M7bWAbcVEECtCkFGjwT0HSYAIkuEqrCa6M6W43uv7Pf/7z3/n6mP/+t3/3d8TzNHO+Wi7XK0vNpu/evfvii3cLdGEKty6F0Iz1kvh9ThuZh5md521eIZTOmjczmFxhD5HvaIRhbFpiAuYe7/A9PDw0izlqK08xp8jFqd+Hxc6EV+jGwq9la2YBegKZVr8zfqBvZKtxHux3h8PLoZ0uBqfBf/uv/+1//S//67fP3wxm18FiON1Mx8vJeXK+jhlWs/cPi8VksGqzDIE3gWpOZ3Nskh8npmftqvRKvFE4akbT+XixmOVBp+WqXSzGbvcgdmUKdK03OwgsCB929vDinEib0AC9DvJyy+OKTmJKMDt6tVyLR+RCgd8hHruOhoxHvpTEGTTzptaHdlJYf8Zg2GdNfTYCPdvdRvp5w7H7dHwc/YJBnI4vY9/le7wc9oft88vzbru7nbYX8M8nhvvERRl5GGM/R81svGgndFD2xTDQ/YDUetKsfB2FTx01MGjA7k0wHEHXTW4uCxmrw6CuoZG1QXqeG7GXEg7favVnMhzP/EQavURQ7eIOVrv2lLho6mKGe9tC36Wo6mgPup0krqPbkRGgn2BYqxKQ7dCCD5ch/JQD/xSSB37IB1y7oBRLAbvc49NF5NBPiD7GXgr+cfksFt4+T74o0JABJwEaZVu9f4nlYUhSnh8ajwXxlp/LJ4xfvKsZ/9xsMiHPC8PBxM+ggUsO5xx9NS8uKSW8QBWykTmZykc3X9TqGoTmoPYE6X/ApZcFeQufkclwAh3StN4jLCIKb4fZLt1pRVNqxMBLg8dcPqGV7tgauk0GAbkDSlORnTIuwLlfx4fkfDVS2TKGRVZjfMwIxcdviPqjjZ76Kjvd4aysWJ0SQ7AkqbSTcPKTLSoEVW0GiP4nViE2eDg4g0iVvk3ZdZkaJfitvnRB8+fCFtpiEJNVmGxUMVBRgtJOrTAQMVgbkkqXltzMyHRjgT6fU4/+oKI2OO9TsI6Sjswt2h/JcpWrtsOg9IOhLxxyVYdTalBjbCKtsnWaCprtnPM/AF9MlCo//xUrb34czhe39GDxmISn4AwdNtvrYTs4/XB4+bB3b/B1fxydB1O8BTpJDoVU96+Aj/WFhaRtRo3Ktz/hZlwa0XukSPpgpDq+ReYHwms+6Dp7IhAeP0KHYaHuSCZmti4hc0Z6EB1XlVkAvS4lyx//oige0yPpM9OAS85kRJnMKsUNbhS6RFAitMtzua8xuQUog2X6S3WUcEnxM7jTuQNCwJT0wZFAU+4n9Y4IC6hVsST8B9IYqs/VWti1aowDyDRAM+Hsr+ODiupS9/Va7s5z+Ay4FK2+25FiyEdf5DXIYaCKvYZ7fiWAcoC6kwCnCqFE+xnYsjiF2qpUJF2YeXXaSVA+I2IYLa40/vaIoEXtZFikCjKHpVCo1bGg0nWVY0Hl36FyZCBpZcYk6Gewx9PrcHoZ+iqZ2fxxuXq/eXj38LBZr3CYvKGCTzDOvTF32WgbI2jdpihbKkpVCt75S5NjFQHEAucF9n6guxbA0pJTCBSnyTH3RlMdBhCJUUXoa7ew9Fp8HQ/KSwGvUsoZKUxmuK1M6KTxDHDpmEMS/iNn1Q1he5fQfaPaJGgkcHSHs+NLHiVGgYluhjTxFKhdDzHqyWU5di0IqVCvUtGnp8tQP64yJ+VpfArbzzTCAtfd9qVml2oRUKTwJmUhN3j1gnFC4nMT/XI1/KhgXKUIl/A1yeEUKFJhD1n4mIMhQcJ4rlK8jhCvSyBziRwca1ikLspyFbaqUugwiUoz2gLDxbOyyqRI02gj3DDVTSdu9YWIfmRmT9lw+vS1Pi/PW2i2KBMBxtB4I8oHWe08aPrM1E3Ukp7c7w+0iggBRr58//5hvcktf4weskY4vqUCcdr1PnjlBFagIAJW3TNcR67SKIAW+cxCZF5FklMa1421St/xSVtjL/lKQ5b4gUTRqSKAOaoQkoCcmpB+VxzHwxHPEodTns5nrjZu7p5sX14opbamF9ICAbLFPDgqam9G1ps1VxVYFIBLIIAGAqdkEipzBLPwD/s9l3BvCfDQeZAhSgzNZehja2gI3QRBGKPA/rh3w0XWfRhcDpUwA+tcpSFpIENKN6CYrLoKig0yqzklfJik98l8fn6moRCEjcIkTQKoNhqVrVZkEjrCAxQQPwWBEgV0yKSBnFY+UKdBHtNIBV5RejbyvP/ii//0n/7Ter0m7oRs8YoEFELGWtVO1XPvgk+pCZVE6szAWAOkzxFRED3QPtT3+fnlw9PTzrfJ7rceCYAv9XWwWdM2LSGb7kT5pPtDtz4ClCQ5AiUcxR7Oya8+xYKUAAuqmXWpckhzpAgEOZJNuySVFeRULUFaBBr9YaykKNwmQ1AZ8ykUM+Dc05RCXEgAgDj5qTSPH+YUZDDBAUgo7f6ZJq5CgUwKcIRJTA1oBN6Qpd/rKhQACgLVdkwQaYjAG/LnyGkxU4t3IJQycPzuu+8wLyDUpaIGcJVT8uGcI2ULoP/lF7/cbR0R8jkZo9XH4wlLzYzWtg3thmHGFryRns1b7JrzRalE6xecHzePv/zyl814dj1djtuD4SI25HyZXkcEqJgDTM4Fa4QdyKgnIitLxbBnUFH10WWbo4/5HPer9RKuHF8HMjLqMjHQD1na8u00DED6G4YQ4HQ6A+94Pql8hD+4x5AmAGF8pc1wSyZE/KEYeacPV9Dn5XpV46VWDUpQ1EkmowwZUgVVESS5JKPR8KkEOmq326cpkPJ5K7qWEYzOuiJ7vT49vfz93//Df/nf//f/62//9jdf/fbb779HFdYPK0K1EikNmTXTd+8esd5/8+///eNmzfSLPPJE6hpLhzWHwwO1DIePDw+Lptm7ReNM/z+s1zBM1cgffSUwBzBc83apdpLtVgqZVEYM/MuZU1QHgkf4Ox7RdQ0a7Ty6FEa9qARXaQXD6OW0xT48rN/98v2/O+72v/rHf/z6mz9NF7Pz9DRYDAeL23A+aJbT1aZ1o3Az/ZsvH98tl+vlYtkufI3NGPvFtDMcIVMkR8cgVsJXKsC4MtTmo7btFmJmg1Gb16S0k4Y+QBVcEsXmjn0loqz7ls9DhR6aUzyLs/4JnQsarU04aUDp9OCC+gg+1LEL4WciUDCyoojxg4rONfFWFovsV7XLpZnz7XhhjI6v15G304yimUhv08l1PDoPsQLIakcfHPcvx91xKGMHBDw8D2bDNGYyn01Wy+b9ZvP+wRcerxZZf5sv1s28ndYnhKYtveMbUtzsgaCQEs0a05Kbe5pc1qfD6ASdfXx7+HN1xg0K05EbSRq3N2AmaRKyzPetkIGTJvRR/dlo2vKPxtJ8XFeaedEVpAdwHs6X0+Fy3F0I/qvpGVQeIwaEjGFEPsrZoaLBctTUTpnU5OYPhcnETSSPctot2KLYbE/VzCyrSKX7KfVaKcjsiPeXH6iS9UvwmHeEj9NBz2TnEQSYkTWjmmYHMLh+W2s2ITx12hpNja2y/WKM/nIdwtBJnVRoOyRbizJMGt5scdMNJjCbpzQNktWHU6XCpHM3QWmajs1xIQThmO8sIPPaCVuqR5u53i1NGDgaOPT1RiNfVOzCju71zJdHw7F3dukQ2nbys9QIGWL0Ct0Qv9oxgqGLwO0H2HFYRutTa9x25ZXWRbYJ+1zFognmUoCSmPSMPDmT12xNQTZjfi442trp0Gf0EAfTga8kzrqMY0aB8PNUFYvYXfNU+CVRpWTbh9Ebp0VskT0ce+WMUodAnTHwap3NqtV2my+pxO8SoDVpHuETl25YJAhXcypuQOoMS+Mqe8r+CitKIZsSekLmWv1n4Pa54HwKXOtSrwAm3Ofky5nosYTZt8vhenq5Hvajy/a03zEbHPa343V0dOEGCdeiTFf+XwE/h/uT/AA4LJW4I1QiKvITUEjgFNo98TNQRGhBaDqKaY5ZXY7JN+DY7aGnG8yuUwXIdKk+3XObiooxFMQ/3eGen9PK7FSqMulvDvfTLhHdvKNU5mvJfCyeNCd6QJUG0hT+epMiOMTAnvYI5nQE6k93pFK0lJOOVuSkOYz2coQHoK9AlJ4nyfZpKKDZVl9AVh3/BXiNUOlqbx1/An4mG7DKz6q7o9+v3dkFPsGO8JWGyK/AS+Hnk9OfZTJQmHUsAFvx2C3ZI3MbTS4k3Mg2n8yWs2Y9d8/2hjl3iS/hxHrB/fap5Vrh1ZTjT0gojJR50nGQrPsWmSit6C2kcqHSrzPrb51KUiXt7J0XAqTIMYFlw3PR4iUIyCBRc3IvVNTMB+UjefegYozsY+Ra7GxMrWZYcqTPzBk4pHgL2nlMtZuCqn6IhJNqZvHTsZu1oaw+fGxIB3VKXXLi1NZBXWX+g6Z/+0yrSESBb0EOZcn5iJMA7JPMwqycKmtTmeLHY2JF2gICaa5KIbVwSoJLtLeKcEqauZOCYJIEj3yugk++iXxguwjCAzkH51rnLBqsCP2pHnhOIHQ8AyU9peZCRkJ4ZKe4REkwAAky6YzMrpp95zXTuDBwMlkv0caVYbxOlH4W3YPTwdSq2wkdeEiPF0AaPguo9DU/Xa7CtHWR3EepAjQcqFKggcMp8UAJh5wSHVerIo7k08bC54iiEedUJkdyQCsAmcwixSmXCkdSfY9THXEIRO4Ewax6iTQM1/JKkUjALQMwwykU1PD+/jCnxXwBZdVq+I+TZJfR9V2/OIjsO/QkBe3E2QzF7hoFn3gb0SJAydA0uysjy2efXC2qpoGv/vQ6SdXkkKA4AALHyimpwCT4AOlCq5ZyCjJ0aCytJpM+AY004XQ1LUTwqmSsqiYBkAOTmAcLZpUKHhn/2rLVEoLPT8/b3Y4mUwCaUKN4mz0aIJfwSVMFHUyWlJFTInZiUfJpFVXeovEciTKeX15cM9jvCEpoWRZlvUMsHZXaxVyK06LiHKiWUl3lc1pXAUtFPuRwtRIgAFUQtoHKJAEd6qAUVyuTIqRpDkIAQVo9gFadqLsfw0gOtQAUIQ0U5r1SEnQzCJXDsYiDSXESADlhqttxQ/VwlbUPd16ASaniJFVZF2gUJM0lAFEUHQB8jiBTHYmqFMziTcp5uQ+ZMMAooCA4VTtQaFwlXQjzdkHXFzVkSwJBUAoegMQMJ+rUSSewaWdh1M1l46mv4dS3Z1yMJ//+F79s81pZRgv+/+Q2yHMkjDtM0A2N7Dq+xuzxoJrJSu7o2i8EBIZgVKPp9NYgQ9JrtM8A9eRngwxIZ0SDk9OVSck9/2jsS9akwKOdzFTVEzQHpYESaRtBHrX4JKPv7gEQBeyQcJE4e6YoBzJpzNRyuaT5UNg977ED/HN5yGDWo/t+qGhwY0i4KaKdw+mPP/z4zbff/f0//vq3v//nf/jVP/7mq6+enp9Hk/G7L7/4j//z/4wMidJWq9XaF8Usv3j3/osvvljM8SjmC7/C434Zd440LXbnsD/AOVUgCLoJMcIMnQVwhorAJEOMblJibiMgh+6Zzhqkzhh32RQeIVIPSYEfaevYlI7ttypJKR2nNaX7Bv7xgG57WD48Ljfn7eE3v/nNn/78h/PodGluk9Vouh43q9l8NV0t281q8bBo3y/mq7ZZtO3CN/X6EevZIKMIRbFLqOSMzuMH+64QQsD5qPGzQW6oaQYz34TK5cuA8JRWu457Ou4vJ36nW975z8+4EP3H0Pj9+fDLGPF2ka6xjNN8ol6E5OIHg6cxAif2NAjXY6GPmQdVXQaVTphqnS63ujMD5nAdn69uikbV0WkmDFeXJtfJ7VxLODJ4RAfhwA85X32f62xEM9oFg2iyXs0flsvH9XyzWKwXi6VfB5/7MoqbnxJyUQDCsImbCMvEmczPZ9c8Lr4pW52ly46+zDSPrgQcqPUm46Efw8kLcR1gNR5dtKhhiblykcLjDDWgLx1CWeF1VfOWDUFXTLQPKVIhAogZtf9hQ07oeQZ/jUbHI1ciLn/yrao5gh2frsjo0yLLOCSMZIGjZsFniEzDs8baca696kEnkl5gRDkwZQZnFIPCKEf4tm5Ix9os+7UzPBK2ThouSa6gEdgpbDumiLFOFbQTQ4E/hu7TCDLgYexXsaDpQHE5AgKaOSn0mi8k2xPMlEsgAlcz7mUZccKGOVotiulWkQ8v1oT+5imhK34XzGOgqNHXtfjsEsxPByirr0GgX1yUcQ3YwYEISt7Ql/sYdiRm3eGrhKr2e3Q1omYkchUD1yAEqxln8KNCqeCKlwywUB5f3IN48wTcUGuhQCe+Z8f1l2aC1WZcui7j+pc9Ks/QhHZHKKpCJfCGDY1udF4ZIFoPSkS+7nClIgUeZN+nA07QZduUTc6xhGuKI1VQoLbVJgNc0tbEryvc7bcS7pW+rb0D/FR9uM9/XZjz9keVrvoxH8kU/XI5XA+762F7Puwux+3JmfuKHTgO6Eg6IHyqBF1t/wr4Odyf5B5IV368ek9Edj8BdRm0wrwnfgb0c5GFmteNgo8k8kdwXIAaHITT5faI9dchkepyXl0rGOxY0v5EUGanV6POYHsbU+sRJjyGaLiGTJcQaqAGKpHcqIslc9LDa+FUfnfMogwMwaAZVSp7ZMK949CcLIWlRE9Ilis+7v4Hv4wB5zlTBvxU1uAEFZDxeCSeciBFOgykyaImn2MSH4+f/8jOJUGkAO3VkvwkhPPPoYq/JgJ8ktlxzBnH9K98dxcE/uJeUANF7qVew0dSaT7Hvqjw9qxDfk2Hy4pPY4ezPJyeh7PbEG9kNhgvZ/N1u3y/2TxuvBWCG+JnsGd5m73TJFwpE6YZK8USShcdwszVLQWBWcOLr9nrWXqdqHR/7DKhB1CRLj+EX3Fe6YIylzF4lPSYhEv+5l8SUedFvzgKzlX1SLz3n/E4vKHCNdR1OtPblmOcF9xhH8dg7iAEm/Tit1nhR65QRumrkoAzDn+QB90Iai4pn1wNPx2CAEt1CkCtrlYmZeMOeHNY1KAVwe60twPykMxzoE4rvyiQ4JQokasQqVPwqyIQCGmITyrN1SKFb4vzU5gQrEsknESJRXXOBa6SDzzvdnGI3QGEoKhDh8yN+u67pQhgrN8Hb9o3pSYPulI2U3eMrriJHgsWO+a45/Q6ws8qkSMqvfzlEmzmDk6pCK+UeRUyxiEIkIkrcBdgAbVXTjUfsG5lC8txiPqf7RgQwhGA4GYQZdUC3zB3audoDlyW6DhCgdPQMeqrVQlnsXw7hmik5kF7zTUNK1BlCG5xqREIGeWS+coD33dgO6ksWxsIlmAbhgFOS57UBfFqBcfj6eg98OWS9MvLC1VDoURdR9DoVo6Fj8QgQmG6UratG5cKvoZcZjjpkWa4IVY8GhTOS5RBGbo4wJGEz05ON51ElkrNnVzG3lRUWge+Rcbj7XYLM6Q5VkPqeF+kQJiGmsarCrN4JkFZctS5LAXSC5yS4BScogOQwxHiXCX/TgcNQmfRFnimLsKolmC6nfmozX57OB5gh9YSheB9RWDoHs3NMEy0BRm1kUpVyc6vocUcb6Pxdn+AUYpQJSrhN48RjQtegyMqLU2jR8wIXQc/hHLFIUcuFeecIpniX557jeK07FtBXer6Mc/7kKh8SIHMMZXAcCeikiE4boKrHs8pkPa5wmVLKIxi99su1FRCQvvd4Bxz2O0xGA7y5KAaBX1I3RmuBEeqqK7hFKVF3KTJqRrJpCA4nJIuHmgLRzKhzLGURBZDttJFvKDwQUZhDsc9qgV9hhvjhUxGAQA+aYDqYKBIUd20afLCoAvkyAQBJYb3PDfga61PZ1+AVVaeaNUJLk4U6Uab4NJeM5sul4vNavn+8d0vv3z/5eO7x+WCkXba70DDUSHaYvgYMVIrDWcicslAPVG77BSuGTG4pE27b66TEgW4COIXgukU7Z5uXQID5E8f+EojRY9BNXxDiooSrwpjfqSDkFJeLXxmHmJGNqiEZcxx1kAqqk2Mi3AoHPkrt5XRNJWdDkf34ZHlC1U1Cq7g0L/jERbGnZ/AbMpA/cOf//SrX/3q11999dVvf/fMHLDbQ23pqvn68fHx/fv3yKGdNZvV+vHh4fFh/csvv/zi4XE+nS3yaphalLGeqTGtjQYwKdfbdDzJe5VXXOYSUiKBitAuOLeIy0xjFMs9a+MxA88dF2emA1co6Be6FYmqnwyO0qrLZbvdqXVRAuhk1QJVvw2awWq5+mLzxcNitXvafvXrf/rTX/58HV9Gy8F0M2kfZouHLMes/dzSu8WC46pF05ZLt4S462yKamAWzq6COPvANAKjGdPJyDX8AXL3pTOoLVOEQbUbmQ7b/dP2+cP2+Wm/fT7tiIAOKBBhnIqudsQUyaohdllOs5wF0yHEUVRif5LI+31doVCX9cwweAoV5XUJwld4HP2a0un4cty9MGRQJeyTH7i9ooQoymzYEEsrF0yXno9ThE2ChbyeY9gM/e41TuEKfWnfbVaPKwSyZhRsfHTJ74IvpxAZNzIznjACJDhGR6GpTvpTfbHyWPqjfsNp704W9+7Ar14BEmQ2H1+PmFsI2CDsBs0f++wJ2uDSJ0E1cvV1v+52c91HO4UmMGQYT8wTjGKUgvYeGUw+B6JD6CxcQzD3kBCQgkI7+K9yaPxcDYtskYoWQUtAntM0BlETqdUQl25IX+kPCOWvcJF/UE1NplXBgX6o4zsvo9Uthadz7ZfR+3CuFZxccTip306XC7oAEcgUDGC8GQTu7zBewDb4/SPaDXFUCiszvjLu0A0VhsJQDZsGZOGtmEbzPYZnFw66CS5888d8d5zIPgmKec3WUO5yocSIgXoeXc7MTn7iCl/B57AwjTMkhu909Zkvt6pg55glclNN2XMsYkydxVGaVT9lqa2JILpzThml4VS9yIQECXuTTnQyu9gCaXsRXMf18DIeXHMvFUmpiD67lBE5GjES6U1nGFVUJlFtKkIJXLdCNNV7XfOHugX2Np2YmVW5RUQFkaJsdoA8YB5MMutiJJtgyWZm2SUCtxNCqf5LNmIuK8KJpW1XqvaYn3RVRplOHV1CKtXHDJpZ0yvlW3jF6EegtJbCNtvJaBL9ehwwAq97t3ZqQobnwShfJRtTT7cs2BV/DZHPT8BPIgNe+gyU/c9ABPETkEHZ1f468TOgJ+6xZ6DGg+lXpci8g0aohz47f+2OLqMaWRyiVUnbFJSIo6jghNHU09XVFa+cnEbrkwlUwwL3TP6GZpF9A1W75e/UNBwG7CpdUehzPdWiyLjHO0JwJFUi6HRLNIenEOWtvmBMp2RxUxRCU0CfKgcAodL897LEBHPeHgtI34GqPsmslmK36/RTCDev8e/FX2cC3elnl8Tm1MZ18OoaAlUfCqegTuGq0gWcFp9c6xKfwb1snQLiabgJMtxzOL0O80q7aTscr1rfJvMOl2rzsFguZq0vvL9lHdr4nkSePcl0piV35kLQBanCSbK67BWk2o6HLiuZdUyi/ooDQIwJxsQrtknVVdIxW2gF5aARbtIsmQKY+vQFzGGW0hzjYzi163/vjaAOzsm362zmOyPxDfDvfVuG8aFTqpNuL+niAv32vKsAAehURw7KQ8sbyNW+MXQj8VIygysUAjNo5XOEbMkPqKugWTiXCgcjSbrA03ifHPX+erEUgM+l7W5LftEs/CLLKS0FgQRBDuwhKOCGJ5WgqDApwhGovsa/qVJ16TIcPL284FJxSo2SymM4La4zjlkANNjSe4TuZFL3xfCZJFc9xUQQFaJqmqITGYeSOrhOQHI8XZQSVR9Oazzjh0ddAjfz06N0qRO+u5UTPtn9EW2qlSUS1ZyCukQOkE75OH+9voT3X7FfnYLZh4K23SYk4rWmnLbE+tlHw6livN04BSBqgyOxkkERLN7qSCaXoAZN0vDAKfFsZVZZai/kAi4BIO/2O/LrFOT7UlFdBbjKabWLow+VkVWkwJnpPtFJnFMRlYEDWCSyrDmiKtZL1SsWjodDh0ls7JDxUQEarozSBKhxpChHGCNuC6HoQ/LJBB8ZkCgO6wjnNLZkGB7toMKhFA459Esa91LURasLuSiX0LgKFCcUkxSNguPzxQeOtq5TwApXKY5LT2Lf7Sxz3BW31Iyto403z5QEFyINA9en7Qs16SVG71IKngaIwwj65DvxNCKW8moe6OhaWgC3HIt/VzHS7+SAA/Q0qwfsjCpL4jVwCZmgb3DOKQi0mtZxhD4AfY6FKdk+vd36nEih1ZGyQNUCkHkvi+SJ8QuTS8VPIVROVc0p9rPw27lBMpi0iyOXAIiTBqqvqzehcCcCVCkQCvN+CjJjDWrkQAeVpS5You1kkoB+UQCfIzjAnex06uuEyemuRr2tJeMFBqBAmquOdAyNRwr7ApTEyA4I5rrdYTdfzt+/f/eLL7/4Jf/fP859Cqd7H403+6HjpJN4YDq5HA9GGrp3qbKbRIiMfSGRU431qSIoC4o+X6yQ8uF4JrA8EXiB6h3wIMAu3cCE5XoNPrw5bqshhJy6jHgmk3HkqvKMgYnEkEyNShez018uFEaY9ktMR1a4zvCFvkcPIjjsroxdNw8P2/3uxw8ffnz68PXXX//mt1/99ne/++bb766D8XK9Wm827754/+7L9+v1us2+m/nCT/LP/XDVYhOjvUITLldkZKwIfwbgN9IuYDH7RP+Fqa/Ego7doTYO/WyTizLu3fOjPq3bDxeLJUOD1rnaeDxDwVcJLxfyf3UnXZZ4aHH4ZyycnOkmU7eq0F7qp+uNd9vx+nHzi8cv2/H0x2++/9U//urrb78eNtQ0nK4n84dmsWnWft15tmnnq6ZZ+w3paZsPSU8lN5sgaaJo7ynYqyoL3WykjUrRX6rYbDCZ3sYTZl2C8pOfsPnhxx+R5Hcffvhh9/R03O1ux7P39tUw9URjpb3iTMV0OwjU9RWsRmV2JwNXaWxibzcX4GIT9XmjTM1l5DITueflcPSL7C8v7uB7Puyej89Px5fdbe/3jMc3ZDubNG6W0cNDdQkcjW19xYU7ICY++9H48tB22Sw37Xrj01sPq8WmbfNF8HxJykeafLyoGU4n/HCydJT8Ml0tSPjukNMNI+uq5zHPzZ18vOhAhs990b3qppM/thQhoR+G/87PCBAutPulsfzP4oVLM1bk018uQzp9uavLBwNPZ9/AThIZ6Lw4tJAb9JAfsgRV28qhn30E7IHSV7BxF72HZx+QV5bCUVuxtCnHItxBuf9l1pSiPZURBKYCNdtRjqGkvWonvZT1KghDo+qhlcwrTheuBzlXw6kX7e7xxN6pkF+tZoRGqH4C6VLmBr3rFmWKkLMh4wuAezjpTE/90dCMc5e1s/b9kQJJyzWNMkF9hoK34YmOwWpd8Zup90T8nofg/NoXVm5GnbeBW65QYfjEHXalxPYjEwjkaB/QMNmotocd2k8/c0YjVGi5UNLFgLpNmsKIzBlX1uSIIWA9riKl50p9cYAGN2YV91PVh0kQjJ+zcvmS7i0rJHFnCDrO4tDWa7A0hPVAB4MjOUg7XAPwWXIJyw5Fj8lPwkUZG1zYXM6KjkI1cAKUojkecq4N9y//mPxApyZ+ykcQIX/sgDBa0voIQesYKPjrFmXIpq1osao1Gpwng9PodqJfOc2A4efk5646dQ+53dv3CfwMfReq0+RPfxT4JIdfQXoEav6UYX73nNc/aKvCpoTXiZ+BKHia4knfhZCvRHH7GtTGHnq6KeI824G60IPLnvnLT/a8qLLbdWZbAQdO/VOIZgtFsRCLzJ0xIIkof89jhxnpFJBTmZUgpRlIe4Vuy0xKpTZz3lJD0+C5U73KyUAu/ks80Q6Q5JERyInEg+wfl3vQ7KzkWTXZJkzryDjOC7PDfwWv8zkWvE4DDplXTf4UOvl/SkdL/hmQKSl0CDT/CVXECmiKZ3XVn+konImfgsovDjv4HyG/uWqtyN8v2E1vg9kV72G6HDeLSbNZrB/Wq3cPD7hHBNlZu8+n5tw4oopRVc1nJRtMvzfcoUUHYRkxIrkGWEefAO48vz5WgkvM35UAEJdQRvsV5/cGkEM8TqKGrBx1Eb4p8jnRz9YJ95YPeBhN5g+IEjTtD/vjqb5g7b3T/W6/37od/rT3C30ZcdRtqZ53aqzeo/nVPo5ODfhGOcU+OPTqJ890etJ4EpUjrVc/Pd6eel13usUivtIf8gElgcN96nbmAxSsLgCnfO77KQmdHleduqeTCr+gEAAyCWZwcshBUIC3o+6RbdxZEhTxhm4mqjoFSOAIuR0goxU/gCNTHc4Tnj5V9nPw3RoIx70BXvUaZZQWAoaCr+eoRbG8QyH1gUdAgicHIrzgZ83b5nGzmeGLER+muDcCwYa1aLMTWtijQhpSQL3USU7l34F85+1XYTxp8BEmYqnEPaThEjhELiEv2ITQJJ9AAnxO5SHdUaWya1wgswhyBCgSeQiVWXSqIioF4KoCTjKVWV8jReoojMc43PT1PAAF0mCCX9dJA8UYmdezi3o6ULQr32GBJ3JurojpohZ+YdIJ6C5yoSykqNKeDsAHoYK2ALbPZ6LwbC67tJEbCBChVFVaza9MIAK4739xKYerlQkOjaXt1YoqDllwZM832nZvR+J4v1ouPhyWzNNupQqdy/EEh1qmvF3FzSx74pMXIiIfe8kWP/KhQE+pr9Ee3btusKqpHBmmNB/tiOJiDDV4JDR0GkPdKRx5b9wOfPspJYymFSnCB5GeisOWWYkzaNIooNpOJ4rSDz0ABNKns3IArDZAAqAg+JyCWc0Hh5wDXnN6hwK0RW9Sz7BcTF0B8uHKIeZ95QsdBwWoFZHULCDVqg6ypKmx5Al/1RGwCpBPQaRKmtpB4Fg9AhGuJnjMt3KyjKKc0+SqhQRkgaqlcqqx0CGfY1XE1UpQRRuogod+PIJZDHNptVpREcggVKlCJgE/YT8VpYSZ47xQaTQihENiM1cqNTj0qUu9V1dkatZxPkGW8VAJQ70xPLq28+bx3YbfF1+8m8/dHuIYuPlxEsSHedPrGUZiNYjwcJQwHXdAsmdXlGvcwQ7NRobj2bRBHVEkpiJ6zg8vTWcwfzgd6MZqbIj0Viu9A0CgxFiCY04DFRy0/WXvKiRXsUklEL+kPHFFhnxwoEFs5a1aqKrLE6pmgO5Ppx9/+PH3f/zTH//wx798+90P3//w/YcPx8MJK7xabhbLFaJFtaZTPIX5ar364osvMC0Ubwn3qWQyWy2WLQaN0b7dIzxdttJOGm7b3YOJhkxdWWvmLf/mMENb0AnOCMQx73T+fLHEZKXXJswTzCYIgAmMTqckgSw0XYAx5sXgew9GSelzIVdNHoLS6x67Hneb3EaL8fv3D+9WD5PL6Js/ff3VP/3mux+/mfiNg2m7mc03s8Vytmxmi2a6ovbJhFZgevLpoSwNMHa1BQh9MJYifxnhLuPS48SHPkvBnHhxB8rgeLvsr8fdYbfb//kvf/nuxx+++fDD9/vnp9N2R0NRGolije1MOiexJGNA/bQKPY8a3FoBNYmWnQmhfKqgiyVcG8btcWrmP6P8cDjvd4eX7fblefe8374cdz/un388vhyuBxR0OBvRZS5ojqcN5tNlAOtxap36yF70Ll24mLWrdrlerFfL1bLJcky7Iq9p52OLu0RyG08GM4Jq53zaf3ERQo3zmzFYez+EfNC9wvE6oNv743F3owuPTvzA2fe/EO27jWZwySd+9KgAl8CRh6uRuTeCqcXcwmB24vioEv0es4YB3J3zUNhxv8MOwcH1XK4BaoD5GudGAzNc2cc7RH7qJX9BQNzupOCoQJgPMNmJzkDKiAMPIWWfDgJL34ScVgxnhOEJzaLs7cv86P9MM7Uu48ZUiCpyrZC9rftFh2P3sFQor/MQaXeyo2nEyYydeLaKy3afD8h1gBIYR/Gjs+wI1UblIZ0OlU8OIdslNLHOYVxypUA+Y3j5z18bGDtFs+KJuiZAZ5yPmO6bX8VmCsJ0uSijgYN9W4DWuPeEhMqgqiImBB997YjzJ+INXxXxZH6GLdoIP551E7BVOmOq1ZZzdFValsnAGza05D+VwajbOBhy7pRJiyE9UKZoTla8Ggds+tU+df1FyUjPKdw228z0G8Z1MEB7EAaGigz4BJHKOJYFDpevwEuYTt/WDQ5nKlkn3By7s6QRS7TQzTG2pwYNBiT+dAlAmmk2zaorYbyyfw7+2kUZ33kOWWq9TFyOcQcUQoRQtkFNZQrTpnCQ1RX5KYGfgE4on0GJ7HPgUpd6Cw40jnZwTvvETwJ8oTSIpuoi5574GShPrjtBmByp4F5EdXsLDvse7uU8hK+uYHWsCRT/tfyjN3LU/a267mmh/xutqKRQOkPCP/cEA7BUpeoN1FXgnll9YQJ1V2PMTK0dzsf0z3SnCgoinY9ep4ghtDklIY/ezyWlN2zqTrl6vOhWZpeOVvuN94iUS3X1deJ+fJ0AKv1RDoFc+QySDX4VqQRQaa/1wGlH4o5Zp69Kfa7T1X4S9+Pn0PEXeI3zCf5PE4l0MKDExLPbZDGaLqftomnfrdab9frh4XG1XviONr8zZ/hdFgwqXX2dWIYGHIL0y+bUpddHoGqv4yeXCrD4HEEopeKIaSXxmulKV1634pL5MI4usz+zImdh4trtlCEHtiiA28HMQcpA8oTL4JsO9RVfXvI+iB0BBm4wlJm3HFw1GXRAAiVXwzHZDr+C8CCeIFegVg4Jm5Bw5Z75+kjV8FaYHJ3QE1eD/4rmRzrwVgkyQSicyiGdhptDAiJEJpSM9909HSCtALVwpJZafeC0rnoLKsSl0EfC4keqIqUK096VuowMYDLJUyr5CFdu+pih8OHfBjJfnVwcQYTlhYDKX06ohOpBt05Luh+ZnMPJvcd2mD7IERkt2nazWjLR8kMtXcM5H3xUu0RKl8eWpUI5qUQBOG+Bq92yRQH4yErnKOElR0IFcihre307htvggWqXLU0VFIFcXeK0BEvZ48H+TVM+diLIqCVk67TgXhbgUikAaBw5reIUvANFOM4XviMDNMKS+avPGBGDUZB6uWQ7E6qpEvuDBXXb9FTc+UDrCEeNw24loHS1wRIdgQWmQ8jEU3LW7juUqh1hxpP2mUtPhPR9kF9oVGSglXvyxS1NgBQ1AsVe9Q+n1V7agtJSnBw56ZsA5xzJf35+KVIcC6GuVnvJlFwACqDtXnxsigJiBs0XORyP0BKHWqk32s6pJ92yTjerUgq5mEjfIQh4AOgMfija7uQDgOoqMkFhZkaSFCsjRXETBjnyjMRR1ei7/FTHVb20mgRkaAtgFek1Ak8yQz5s9IontQDpkkyh0TbQIFVHIK3/+CJwjtSFHDhCvORM8aoXCqSrCyh4v0o+RDgl9CFNJlcB0tQOoH4RntKrzKouZtSCHIsgaBy32y1kYa8ugVxkyamC5AMUqSYUPwXgFxGqO180leBUo0CjOMdqLzQ5crV4AOhnrhL/eSmtQLGrODguXWVXGvmScihc7LvcMTdGgThmnyCJeFy//0aQN21mTJnNfLaYz//mb/6nX375xeN6s1rM25nv7obRmc+yyAE10TTmKlz9aPQZzuCEpkOZwcZlQ+zbFbvHkMQ5xuz5DgRN5QT2GGmMN5AZjLcst5GgHDyIU+9Wh2v6WcUb+qbVvLcbgR/S3XQSDewEMjNRgiKBCcGWV/AMMB1+9913f/5a+PZ7kt/9+PRht9sdz+5FomzWTxbzxZLQDylj8ULfFe3VctH4Tp5ZhZjLdo5+YEqefvzgrouZj4LBo3Ow66FZaUWMebXzrO0+FUcVaJvvQFV8MNyZYmSI7iq94ahtmsViQZNQ3MNuxxBDusgXo5bQlH4r62PDOdDl9Ls6AUm8gcV4s1ltmuXwdNv98PSXr79+enkaNYPmoZmtp/P1zFfgTCfLyXg5mfoK9DwuREnYUdzDekUuI4Fhr/Nq/+rFIP+osfJlYOeDJr6pYf/89Pz09Pz1t9/+8Pz0w+7D03m3wwuY3AZzX8thbUyMNh7F0VeRd1fYKlhFX400USR+JBhpVkl97glxBQS94YgFcRvwQYu33e22Lzg425fD7sfj7skVmeN1eh3PJ74gZklXzZtR005QV6ZzH/BwiWU6dJIFmMjm09myaVeN7zde+sbrTbZPr2b5/hQYjGwEipNunGsQ50D0obubD4Or63m6c3d43rlh52WPq7XfHnbb8+7oO69P55MvsObP8XKEPd+wk40LsZ+0GXD3CmJxPA6no4svqRXjyKRzvhy9l4Npx4Hbn7JfFKKYfO9C0CvKiiHkEW/i5k1EughXIaMv+xztNCN6j/SrTyAyYyF80/RsZO6kU+AJvUPn8uNcrZKUJiPjryyygyv5GqXbBWserrwLqKeiAcn0YDejUog/9z9tI51P/ZzIRp4sS0AWcrTveD3tL7gXxyOCRuoqxIBBB6UIipRSi3emGeUPZBwOoecVWuSbiMO7fAppSncLU9lzzOVMcgO35SDym4tBx8HpUt/JQgQEWuMRo8v9XhjvIWn39dVikIYtZspxB6Q14UrG4DYn3i4lwmYc2UfU3TEjX44sDLb/kIALXuQw7Ow4CMJCgCnEl+QyL8E+rES8tBOGHLnDoe+gQjilCTaSmuQPmdp4TKcpZ4j05PDkqnyq7aHScOuJbbLze5BL2Q66f/lfYnUhn9xaqjOfE/SXTI5qUBpBiyANTbpHhaOC2hylCuaK64oiQN8G97VXuuCvfHzJpUpENbiMfRDuPBqgTGkYYaF7ZMaXURk014WQJV1Msiv9Bn6SPvBafK/h5/ATAwqR0sfET+O7KKOguFoI98TPQM2daWNFs28px4Z3oOWIinTnYL7+G7XLqWkPmXZVa67kZx2oWWmL+pa8nkGuUa7k0zW2CCed80+FwN9okuk3bKtFnob4K3DphKOGylKVmXTXUtNvoK9dRjtVCJJNkYA8Irk0zGjPEahOFjmBFnEKn8msulRygNLoW2hUjsf63XPe/lLsFcDeHbqstxDiEBQ+SXj5FdwvVfXCvU/zx0N+dmgPVSuJ/P2JREHHIky+RXiN9nmOEGOevbWD2Q0XZerM28y/2DxsVquHzaZdtIjQ6W+AsXNqsj8gQl2RiTcQNHDpleher2PEFRqgAnkLFAN1GpY7yEVHP0cplW3yj0RfM31Pg4CHSoIaNXZMfPx3zuJMBFjQvuYGsKK83XzqNe6T/jdoeDVX3zl3wDPQJfDuMYSpNj6QdwG0g+kSmdGH90htd/aRhZVhjlHdrh0fIaVsC5hdVqBOCQ96yh1OmDfoKhyA/MIxM5dIp6zz/h3h9SlXzwnV4Bu3iiKkySH/XpaEvl/C44phCHLAJwEdEPSkEhxabyLG7Cpyci4gBQlFg0CZfWDADeoJgbpgw0CrZCeLyOhsrJ5OQJkiODrGjTAKFDwOiJ8TFIFMvDOaTe/q612vBF5Mq7/4xRfdosxwUHtrjJTCNh2lzQpAuxK0ohJ3CEewxOyt/Sg+OE22Ew9Hd6czvY3GNEqv0qcIqKx7ZwoSozqk503afEvIBqYXKk0ml/AzwQeoFPyqnVMqoCzHugpUPkeKk29w4ldFOmSbFgWgVB0rQWxDRSQIomCJzHkCm+KBziIhWjZDcYpMrdSBE21hNIcH+g4tB5NSnAIiienIQumhwKltizA74u4FQfZpFyFkti2RhLL50Rzog8wR3rq6sgICcJVGkOAS9ClS6xRQINCyhSlyB8rSEYgFqFPKFkGgcipNQpZuN2IR8mGC0Y6IqIJT4h0YkkrjjhsFkaCUDCkiHNcecJ21EekBd5fgiHCQw7wcFjowericEA6l4onTTpRHbZKv6JNDAw2TCaJT8Ijh7D5r6UVE22k1KKK/0gQbkvFYOZVZabsjl2xONKEIGsf3PchV0lwC0I3KBEjTCo6go96Qg3d708GQfTTHI81W+hndXAIoCDVjvnR3kZKb8FAMkAAqnwRMJiRXbagOnNVqhXKCCUGOIFQkD76NzVoMiboEfuVz5BJ0SNjEIHAKMgYDmiSgD4AA8x8+fKghUIOCRBEMWj7C6m4K1QwiEII47HMd0sok9YqYrS40IPFxYsDyoXFcGRcYMHz9+WzWNkyR+W7L7f3D43qxfNz4IhWf/V2v/G1WEIQIykBraA86EuWIi6vC2DSyYWx/8GGT7P1TJAgqXcpAZYqOkfUCyJ2F5JRO50cHVhfGraBL3CO8aA207cSrC53L5bLNm6rAgISz3eVCdU9PTx+en4jb//inP339l2++/e67777//uu//OWff//Pf/jjH7759htKFVXIo+MMHNdKJtO5Dw3lLSv8WS1H7ruRv8eHzWw6XTRN9eICWzidDc7X8/7YuJbTorJ0LcpG1zIe5sT4PvjaMvCxaZEJZicGwp+LS1hkYxhvsSgsLjYuGDTONZiO/X63302bGZeNKmCWcKvmHbrZ4DSPa+gUeHnSzqauNYzny3YxanF+hufh/vn5aft0vB2n65nO0GIyawjkRkw6nM2NmrPAlhebEHzqJCAP2HWNwNVYOez1hBHjj7nsiD7R9vNxd9xtdy+73QdkzRnDYnQ9zbIis/QFyOt2SQ00yq2Mjp2shaMlqD+OSOd7Ob7cNM7IPRz1gXyxjpvdDofjnuPxtN0fti/7rMTs+HnHabvdHnfPh/1ucLxOBjOq2yzmK/rN1y03k3Yxa5ezuft1tEgI20WZGUaRETqfoufTJT3n4iN9uWza+WTaTmatW2zc1INnRJudHNJ+tfTUzZsXX4d02u8PLy8vz/K08wdfh9328LI/Ipe96zL574R+zQuAaRgKbsDvLOKCBV1ON2LT6GE1/jpwr8jJLTeH446m7XfeVXPHTV4ShuyYKNxXqzCNxiGANqj9yhBVRf/zrmyVNgG445vrzoZ6tUbs2nflz7EzrYDjF1fn6gqC1OyUmlOdNfyAp8ORwRvSMbDYnD02CSfKNh7daWLrCMWvaR3ts41UjrWTBYYG3FO1HtLA5RDf5oL2O5f5DNHZ57+OCBt5uAVo1KCiLkc6xXBUWyO9ArS1BFB5/EdvaW/5zIAyCdCizqzkVywzMx8PGMbbntF2JXmkj87pJgTDzKe5H/gVMBMYV+Qzmo4GWWaqEanUNLmMwBKtYua/DMmSO0Ki4RgAeOG/tz8VrpKvXksXcW6YhxGP280hPZChd2GaYiy6UEUNDPqhC0bIZDiahYnEhO6ZqtdOZaXE/Si0VKeWJpdmXBm1Cj42G/pCutrGJO2cVSCCoz9rOIWlaEERX09LnLpmnWUYrtmVYgtUsYxyOEYq2XuYPuvGvBf0LfxrgcDrxB3+yp0y8GHrmCRlP6tl3mOfIJ+zeuDt0LxHIHYT7dE2+/8z+Gn61qDw4Pp+LPhJfAShzLjExaCms/1D00l89lPRAC4WwXviZ8DZ1pLBvB/vkMp6CBcMv+7UjI9/c7GHe6t8HKMWHQJ2nvNNAZpg+hXDZJUakYQGp/klXbr2KcBgiAS6pkReKFFnll5Bdw4lB1uVtw9rXa2Ujx8UwXjzq3IU469HVTA5sqXYrVDrBEHx+h//q8eh0guTv7oO4RNpKp8U6lgtpM8TAMnq/wKUoaA7/ymwsakpZD4mHD8SyHBPfoYb2NoQC76uuE57kIS4GOuM6lwtNKDS95wwKE79Id8W+IPI/fhpTohShj++Jn2KGb0Mm9t4Pp6uZnMm33cPj0tm6zUzNdmDmj8oEivRa2nqTU8ZWoSl4sZ80uRg15J+AzJ557mHyscQVgLQJFmdaVA5FlpagU7R0lhOFCpN0cbpVXMogu72dL4li/lMtchjRLCKqwN70MZwO236bgtIWJcTSaYskdRE4idtu7NO3dKgyU5dYT/cdqKUT9lRDh2QtkTCiYLKrKsAST2NgOVzqRKFfC9SdFQiDy6RVNOkEgQb34cr5FCQUy4YGvWf2yhMjqRJMHHXJUIXEgRIKcPcHynmQJNBo4yODhOz61Z6HlkG4Y/1akRJoyPEnG6/mDaT7qsE1GfbEjdC6nQ8xtlh1jAkoKyktPkZO7Qs4xUV0qHB6ToTS0w5oXtw7rcvz+1k+h//w/80m8AVBNFLGuZ3NwiK4Je+Kz2QuUiAllpLnyCThocXKEzdWYCR7oFLAFyTNmbPF2Tj7LohAvYgw1UkplOUL8UQRcznc06VUqJN0tTCJSPDBJ93TgCKAxUi3i+RQ4IjCFCgdshSe+VwqXaCcBo2PwLSW6/XNOeHH34gsoITnzekH4MMKRLFCciKEVco2x/iAuftG7WcmjvH8MQJV3WX9GbH9C9V4jK68380CS/0j8FzfLWLLqR+lWOEnqMi4jUoIIQCb9Vut+RH18YJzxEdoa89aPzZx+ccoU6C0BGeSXC8J6gxauOnkcmBlpUGSECfTBBIF8ADgPtfBeX2dKYHEc68ndOjWq6sQRDOIQs6gHFvQMMJsbxuKNbLzRBg7g8HNfJECHBEwbxhK1kfzFkk8KVd7orycRPjEK7F39RaorowqcoNR3NjZKE45Ah7AAoGAvk22OfCBufj6XA8tnOXMKotQKXhiN51vcFPI+dzqsSreOoufChlAKUqvaJInVaCY+lY5aB8pSqlmeSQD2HSMFIaSCeCD5pXHa0C+QA5AJyDQ8HCqXwyoQAH5NPLxGPkrFYrjqgElGk17Y1idJtrKEhOESEBt3BVZMEhk3QxA6aNpDmjAdoCMpfAYdSQCf3Hx0dwqqVFVg2ZtXt3NmnwuVRMGvYOILKA2/ugsKKDXYnMwIFR/tBmAxTnwRFRuW47/j8cOM8YItN5zz88U5hJc7nwKSqm0LadrxZLokUsDqWxeQiRWmcjTUDMHsNNLxrRoniElcTPsEp1xF++OpoiMOFjJBNtcJg0GrlefQHS6bTLauMhfUovguZ6GDz7lpwrWjX0pSSjPF20IAE+1e4OR2Lj5+32hx8//OnPX//xT3/+w5///M1fvvvw4QOKh9CRET/aTkNKGaqnkDBj0GFITN42UI2rMpg5BBkVwyWyRimnY6J9pDW4XH2zL2acwj4d1mBoaK9PZkVWi/WqXcw1x+i/K1xOSeAiGQSIyhpTzRpiKnqEpnOpxjsFUDUy90dfsA11+gXBUFAtgi2PDhaGIoOQIO1EH9CNk+G0mbrWspyQaAbNfMxIa3Yvh++++2a7exm1w3FzHecVKYzG2dhPbrlS4QeXkK8/1EfjqNvAdOWr7pm27JYMTzSfrsXmXE9uY7l5tPMOxzP/3BxyO58ng8tsYCQ9ny1W81XbPjTzOW3tNgX5oleaTxV6IBBNBb7fFcGdmTVLSy/H/WW3P2wP5y1G43Tbny/P+0P9nva0af/kq2T2L5fDy/BwHJ2pcb5ZLjdrfbzZEgHMJ/PFtJ0jZJvGHIHGlWH3cbrhjMGsoPwh9dG0HTd5w/HY/TSq1xitJsS9nuPum058i57SySjnFgvnC4Cet9m54wLKcX/a7y+osB/GSoOcXeig9BFDi9Y6wrGiWlvUg0E4nI5vDMWRW2PPlxutP7rDZpdHorb8LrsjtoR5Bps3vU0XKgnC9MXS9ODQLwTNBhMXdKijJAmDDmwq9x0IDHCljRBcbPKRHCcV5gC0iMHeA6fmpvdJ2Of2DTSkRdtd2SehJ+Myje26+vWrfjHleEE7sHDwiRPYunsj5ohZRZPkqsLQtwXEmXNFxg3ZNNnVJucjajj4+arjaXiFzm3ip6BpqX0GGSZvieHG+k+GAU1mRErrOBn41Wrc54xLOc+fACm4pwVMbPp9brzCGTueBsfz9eCXedC80/F2UoSDC9VlmpV6FkEy8+Gz+fiXQ8+xqKiwk1xBlc0OU5pTjubzJ1/4yaAtp8huMqSpgZxoAu4o56XRkFElMbMBvXnlhMnJQ1V0JT1mJ7oo4xuraWx88dB0oQGR0l/driv7izOPzh1o4ckX/0g/1dgkClq9fNFvXc/DU5juWqleePQMxuGatDWTI65scYnyWULCyRh1D1Q61JGEbOeIWK7ICx0wneJUR61pc8fSJzBG2VPTv/Zna0KHCvKc1C07kDjRwGni1BrNgl3EBMBR1J+AMPApgFvNAbpjckimAf5M149xbeUIjX8ogVML+kvdvhRBVIMNpG4+LMZLUIByh3A1JhxRxF5GHW1ykkjf5Uph3KHS9xwZzYFjnXrs0pFEgtUCBlVQ/ZNVLtd3I11b7jG/4j6zgxzAJ78MRQtGLFKXotdDWSoCxDlGESMZJRQlijBypLhjm6q8DKR7RXOE5Y/alJrGDrQQhhu7BRlH42yIHMurPFo9TOoKy7CVA1kjzgjyrixZGft2h0yawR+JKDH/2T0u94EiB2L5sxJaokBKGpXwGAFaE+xaOXlhSVlp5cT6yGetKZLAopkil1/aKpaNClk1Gl5iBS0dCJehEnpmmJWmZwBDuX6prt4K/jG3rGYEkJruZUPcFeKuDnohCbsIsrJc6V5UNs3bIdeRW1lv4/YyXgwmD/Ple59b2jSL+XSBVzI84/bk/hRgNILBzwAoGwMjGGP5yHhz+ELen20pPoFwB/uCw6bCuz5TC1gOtOYhvg6U8gun8JwJQ7XTTsT8wtN50uKWMZvgxDFJKSFaSQn8J9QVmviszox0qt0Ymt4AwtXK7OF6NLxJOd0nAg1Mvc5b+D3UBAodaK7bw3EevNsKA9UjaQP4sm0lYIcHSWT+o4KEu0o/V+1F+6k6JOJKTqgoXiI3vzTIKQPfyZDJOEvqtCj90EEJsyRJ46oj6hIJvcfsWEEI4JBT3SHDwScNFH5l4nMZC+7zVaZIy5vRw4G+ML+8oaPykQwSJw8qOKoYTJXswmyIICK6CEH6Oveum8CevgqpSApPz3Fxc2GFcX0m3LqeaQTBNbpz9AWFBzwq2HW2wtQRLx/P6/nicfPw737xJQJBj1QyK9CQQ06FRKv7EA4gQb3k0DqEULKqdEmuPIkI0pUCwuB8V3UC9515DwJpxAgCZSFo3JH9GqRJ2E60NJoMgi5keMBZob1M9HbhVf9Ufm9Xd+/Hd4UFhOnt19zMw//Rez0cKEsURHfAFuMCatQVnrvuLiAmUitQ/+gJLh8Y0GpmzWHvg3h0AUeETP526woFYQ+1F2TD+ImQCUWhm3G8501L36EA7vEZDpqGoEipoqSQnU1dmoEU9I1VIYfK2XnZqu4TZmdCU7rdR4SuJzDQeJqPX5y2K0yoWDJyR6SwgQxr+NPqkls1s2Rb0WC1GlWe55O0dIO71I8H5LJczKmdYe2AYRD51IAjEcHpb2XclS6ieHazO0SMW2k4w2m33VF0kVfSEjItF0uayThjtnEYDl1JpG8ojvkB01fx1HjOqzlpP8rfQo4Ocnv3Fc+4ZUBE/20kbSZIwa/d7477Lf2VhaZuyQk66T7HEYxyjPdTPxc7sJS+JeN4RnuQAX8Ip6GdF47oFuB/MB+ctI9+vMZJvDNNUpOBjEFy0ISMFEyZb2fgEk0mUgJIIO1SMFoKlKAoDZNwyyXUkp7rbKS2xZc5wok8ZFrFvHE8nE7b3X53QJbnZb61zBVIAdWJ5NDXEdjH140XfS4VJrUXS3WptAIg885Y6DDcyIZJlxwQKmKj+xi4Zd/RI9IgENNhWBFR+d7I2nUDhiFOoC80aUrDsb20BCR+hHlE4SStAlnho+dpyrGTizJ0cKVNjFxwYAZZaeKVkMZWe9LMHh8If1eb5aqdzhazZjlbNAQITiNEajpdRLl2N74ntLQfZI63e5/0IOSk6xil2wNS3e7dCmGE+7L3ldQG+9fr/kyY5xZEipLP1VoHIBOGt4fjt9//8OPTM2rz9Xff/eaf//nrb7/9ze9+95s//OG3f/zjn/7yzXcfPjwfEsPvdi6z5KPVGGgaRYL+pVqGPg1EsMvFarGgTwlw5Bg/YTi80Dl0JrLAEs1ns9W8/eUXX+QlIgf7eDQ67G1IM/eTScxtxtQoKdPtbMLUiJfveiSSauYalVqcnGKURnk+qkX/jsfDzpdqX+igrMa4xw026FrYo3UMDjrUjQX4AwDGZDSwi2PJB1PndkS+Px2oerZsVw/rdtU2myU2Zj19mFza6/Y2HTSj6+jD0w+EvYPRaTS9OLGhEXpc8KWSxJColulkHQNT3uPP13BUT82tanEZNuNmzIV8+flMFOt67xHv4YQhG54H02G7apYPi9XKp4hWTfM4RfR+JbkZGM7ycy2QgRDdQCdddcs+FPUCQlkH3u1PTzt/z7vjD7vj99v9dy/bD8fDh+Px+XL+7rj9br99uh6Os8FuehotJ/PNYvXgNxzerd89LB6WzepxvmkmzgI+l+VMpDV18sVkjn1+LmuC8ZxGsylDZzyfYgiHjU8tXdyINdifb4wOmHSd+3A9HgnfvalyPPHL2/pOLgI+bz/s1OPD2Tf/YhQvBGF0mUExAlTQekVOKwOIoz96F6416AVMrrPBeWQJIm/avssn8Q/b5x2t324vu+3gsMNgY0WYIprhuBnNGmZDX5czH04XaPSNoTdYjFoouIBCL7n/0TeioR7H2+k2vo5xH51LXMzgL7NJ/ArtOWaIhO5+dlOAVE9a2zHaDdcwfHisW9DwiZDj4Hq4uR1odz36OX660TfmDHx9x2Rwm42us+GJTnVZBtqol+8XalCwAfFawq0bfj3Z2UF8xBljbsL+58mw4e0wdnXvNh/V83V0FE1m9CAz1BJBYvcSUjNMVeKJnwLUsYTxdtj68hdUFK3FNYufiVickrKydL7emGUOF7/Gg9S973C+HHxV0cGv9jOl0GZ0fkK3+AWofOFb8sOhq9t0XQ0PNTgWg3mZIePkoYHmv8PJqVQHRGPoaGUA6fXpkCN5DXB5UeX8IHxmf2ToVEXLtcOZhFBDs67jwYnpC93lSi3KWCldRb2oNMPWV3A7QVuqG7qGONiXvEXGVlndEBVOPCJPBoZ2tLzFI5IrxgdXY/KtAZnJe8WFjIYL7kC2EvlNPTTNdfYTOaC4+IAOqkO+soWe9occfABs6NIjE2W+5B3z4lxLUx0HygJHRrHx32gUH1LP38iIltL34e5fC4lfTXCAQgL0MnMm+1+HkOCGvyWANyAHPwX6CJW4H5Mqmh30aeje86uT/HEZD0Pt1LOxC6IQ/KIE6Nib2jXOr07v6UpQ9ONp2lmnBW+4CohEvlp3ZzM5UYWCwkki7Q14nqi4O9fd4rI959++XnnnTxplbh1ziSNnIHTyN1+lM51uCkqGVapFVUQRXYvlZbUkFTuaPIhQnEQLFXCwoeSb0bhuJv+qFuXvpjLz1T0FAb5FIiub5TK2V8N7Jyn+kyUJ/4WmZ6poEgWF+zl0NDyqnYXFaeUXvE7fQb4MpNMg2VNcEKiEP7i2fhPhBvyP/HTwJudVWvEptbT+IxQ6gr2zVInuKDe5mqP/e0Hd0xydiwCI68oNZ9fxbDBe+CXs9t1ivVqtNg/rZj7LogwmFu3TGlIz7hBWQWPa1xiqNXyF5EibqxQgByTTr6CuitRfclYLDH21VDemegiRrIoVeOa545PB6EANe5D0fwe68syKZzxlzSzNd3bA0dBNw9rFkhcpiPG360N++iGYQuYxbKOsaDMx7swfWZgM4IlQS/3PQMgYwLO4N1fyhRSoHFl7A2/kAFT6nlOSoWDJhNOgd0AOvilQaaDyAfCBMOil5HUJjtAkcacJkJAOVk5X33u5uOVgWzu4FCSVUjCExxHBEho51eKzSTOOiCbUdxl4t99y6LHhC4gyqUOSQUFddkS2fpOriANOZ+65MQ61MnqA697N8K2/l9N5NZ9/8f79+4dHvFR9GO0P/2AKFiDSdQctKoKkU2+Xpl69laxekV1yKhwSXDJQ7hdZqiCN0pkO7Pc7KBM0NHloqK4CpDkiE4pwab12EM19yUukmsCP4tCRw743aV5xRb26J6iPbwRwn0IbAK0aAkvFM7VAhyM45BgnT6dUBHK1S1K5eQCAT9kqTr454+7DUgUQwWLTEW1DHOt8FwfAhstePCa6V6+OnnI5yd4gTcxELcg/6zK4evYxxoGQDvpUtPWzPj5OxSm1k4ZgQmxqkJJ+Hz6lS6YCJwAJqgZoV+UU0GRyOMIKAELlUFE1mVMyKV5BPmn5h1f8lQhBjVW4jk85gUh6wiZdrg0x3mTiotb+6E19tyRoNmiV9SF5GwvnSIJGj5AVsdWhXjDkY535/ASceM+7WRBJ5hsxynM0IhQvbeGcblYcUTCKymf4AQ3mUe9imHwimcPxgIMFB0pNBmyql1wmjt6j55wDdsR0MZ8TEUXGatcduF6CvZ/WEYCHEhdFSJeeI3AazSkJhEwmxcmpVlQpoBLggMAlKJCm33f97ieg0CjFVShwhBQ0SZBPGrjXTroI3jOBYjVDqUtzLIKkjc4DEEefqwoAOqDRNLsxzEOBbtCt1/50G5SAogncGaA49D2FEbVD+VCrV69XnfwyjJwlhAE5Q0kEjKfzjTMrdB0s9BnstbPZvPVJkc16TURM8KRNOZyWiyU6g/WCFKpISOUjPPNltzxkpTEdMUGn48EdR9vt89PLs3Im1N1vX9ztQs7Ty8uPP3z49nvghx8+fPj+ux++/ss3X/3TV3/++i9//NOf//ztt08fnr75/vvvvv/hebeDP7epYKuz8kKl+c3n/F+ivPPJzLsvNCAD4bpaZPOaMXJnWwCYXi0XhPAxAmOGjZ+bd3lmOJ/NKIhksnqbl/VQ23CwWM61GmgRhAgwoJhlGu+U0IOzPAqD6PJq/MaNNj7uxynU7BpGYJZHZ7MGebzsDMmPNWFJyseZZCXTio4KwJAx3jPyOtI/xLdTV975jWeTQaMNmw8Xza2ZXlxA2W233//4lw+7Hy7j48Cv++Y+kCPU5RlUh7TmACBT91YFUh8c7knp6nEuAn1KuE0Pohb8y+YgRu/FLRCz0agZtUv6W1M/b5v1rFkPp81tNCMcM5IkSssIv9zg3ihakbu0j5oxCdDwnSI4Pm0Pzy/7p/3hxa0xh+fD8fl0fD7sX07Hl8shn9zen0a3y+R6m12ny8l6k9tuy/Vqvlq1iwVKR+9lHo9y0z7+afDggyAf/UaqWZFBuPVxJd8go4LiLDlIDMwdMcbxblqlvwa+5sYpmzS6ih3ZYbOPJ192i/bQLGLSoWtnijMqwc/YFkFP851vnAQ/tMwRRsDAKk3G7oIYIoXLIXcw/NTSYXfcHW7nw+B0GJ3OjMVm7IrMdMyoX858XY4fFR3NlqNmNpxMidoxtN5HcGkLMe6JxR3nt+vogtyzZOBuockwMtE7MR6BxVgCWt37bWgAYwlrQ08ZhBtzxw5gCFycObpudj5cTn6uCFNJps91+XLjE3oxueWVtDjWSFNtRWfQXfpCDfbpFl8TDLf4Td6EPLgGh0gZ/fvDcXfa7wen4+h8mFyuqOdslPefKz2OMJ65gLaoqvHQHQkxners6Doan0ew7Qi3S1ROxCD/atmFal1EcPVPnhmCR5rhziTvCLiTkB4eeutjMHVNoRRoool0pstobbKuFZ+MIcFwwNWkdpcVAO0nqq2d4R/5mudufkHgGA2tFEJINsiUcUHCLM4QvBGhyx9maUQvfn/Md2qT0K2vnSY035gRm+AGgYxV9Y+2+9VrRS1HOAhSoD0SG5yvbgvyFQBwndmqm7HjOGgIKm07unRa4Y1GWo1KaPJkggwfnLRONUUkysH71bjCbTLaKIYTtg0bk1clE2kjw9z1of/oPk1mVwmErE8DA2071oForVb81y7KwEmXeAt22U9AWi8Ln8LP4EdAn0CyEMRHeJP2hAb7536khc6qllKfbXDHBJn1K+ASkvqEmfupBXvmzbTgG8w3XAVAQR27ky4hEjqXtCChLuGU0DNm0XRbIGwXoomoMn+qpPX2nBQPdy49uIBQZO+I+Y/55BAV4CrHaLpo/GXmRHuSXcj1I22B3G4ymz8lZulYbf0ch/yV+66uyCFd8FGGlnLzVIeQUjVQOpweVcwuoX+WpPA6XXwWVD6HjHNP75ifpCtRZeXOnKqt+8E0eSUr/nCsdNSqhutbeKMEb9KWpkrolRzyKyhO7vyQ8lBlbLMp1xCoMukcmVS6q/zTEmbb0uiKERjMh+PFpFm183cr/Mb15mHj0/JznCQEiGXUJYJ4Z+fp+M5I2YucRg0EcCIbAW45kbMewAdIaPNyWkTuEFcgugvPXUIi+iOBV2Tseq46hwQ+Skf6sdH3RZkUhNwUD9lolDk3tNUy6HwMX4FqBN4cDGRlvYyiP6rrtUP+lancJKUIcjEIonbS6BIi9Tl3sMi9PT8DVSqllVsVvIMzebbD1GmhATBvfuK3Lqunw/E1HdJ1Kn4kRqXM7XjPIHOJIw5McQKQqEwEyvyPXPRaoByZo11UjZDJgQPoxFduSFPCeTN0yCc6NZhJPypIeznToRiVaY8hS0JtSo5cNbgum/n7x8d3Dw/org68PFIlemz/QBp9NKvnVsaYC/vIkzbatOpLwcQd4KcWEUCAAqWIUQEjokT7lANHH9rvgzj3UQpkMpEbOKQXi0WtyJAZtTEQ5VLubbsoA1A2FVp7sRR90/OGd4oYaL4K3YsrMKml6IBDKShziRpfI1eCHPjkFLbBAUjQRXBFQannOSMwOV0ul5AC7pdI4M7hPmPWqRe6xAIUJz1tZl0/Mgr8E3+NflOZ7YLD8UDIiNhi9FShiE7hA/qxfnpGaBrfcMGlkgNQ7BHYV6k6VoKqQK3WVQ78U4ScEgj5yAcoZI54poVPGubBj4PW9Qg5XALMud32vuT7WosyoY85cvkGwJ+2rtw1RS25mkWiA9qGt8olgujE0a4N5A7zUJt59YuzhLscGUGH/Z6YEYYRhFYCYVFxpmx6V5aIGQdotQIps5a9d4KMA7G+FIR5KqQUFTqCjOcVHb502tdpte0NSCrwOrMTS8Y+RWhUqToJmCSfBKcAaRCoq3JKwkWBHIC0jOWVLhxR/hogoEUk9ikIVQSA/j0dTjuuwAfIJA0+UFfR3kpXJkDasnaKUolgDBm7hEFJN4Rphv2YKwQSUCcNQrFUyNUigHrhFihmmDzoxI5RBJJNZ1TK2KCDmFvQZIMghjO8gHD0SzPMEkZXNHdIcGJI6/CdzhZN45vaHh4Wi3mTrSHt3LdAQNrVsMMetfdtqPsdBR1usGUE5I6wvPn0ts7jPKogTY4wONIct7adTocsUvjK06S3L1uiYLilIbRCgRAl3PLM3XyuBEsBoeDRqZdR7utMNKxEmMCZ6YH0EoYx4+6uQuxQuxg+jMbzFnQtBcafv3b6OHudEAVdP52667B/VRkiXS5X2gtJxDaU6csPY9U0LW3BgJPdMG7mDc2vhvYa4TIxpKjA/V2HHcSgQFHXDtxYNyUBS3fJjPLqekfc0EicIxVhoBfLxWg6xslhEltcsWjTOaZxOH55fvrm2z9//cOfTsPDZXzGZ6JGXAvURCHBRU6QVd3DNmiyn+Eqk5Z/5LA8ACXlLhmXITAUiRIZ4UP6ftKOZ0s4wXgjpNZPetPki4+Te+OTQM11CzTDfTUonqsbDM283AMD62LM4fjy/Ex0/uFl++P2+cft9sP25cPu5Wn3sjvuXw777XHnu1aO+8vtjEhm7aRdTR82qy/eeVfDh5faZo5uYqNccMmzSMbw1S7b6Mh1sdlXTTu8FMF4gsOIaaVHHBK+zcibKKjq5aLy4UHkpxroTZyP/E4+boMcXAlhks98jYeaJ+fdDkkn8t/ey4+hke06/FDGGFa6kJn9MrxJyLkW3c5o2e3Ph+fDjjjc7zWjIDOmsElIzB7ny/lsvhjPWkQ+ms6GLuvQWQxsRvwhvO1Oxx3U4G5wGYxQbB8CUg79ooz7lZg2dEcyaALqI8bHbfXooBrCiL0Sz6f9zA4uxKC+2NQ89IpkBLqvtjddT76eBZeHyNz3EjGzUKlvzIam+0s1AbCDrg+up3r8SYo0lKH+vN2+nLfby34/Ph2ml8vsOnSb4MSXLjN2/O5ZtpK59Yle85kvBzjjLT2oT53736NT7qW5dOZLkX2x4gWe3dR11PynHyMs0u4R9z7IjXPQ1MVsDcNGYAvgN+tAQyY/Ji1Gixudhs0ocxjtQaMcKQ4WRwqpMvSOSX4OM3cRGCPFr/Avra9BFS+CP8n2iKnWquH5YZIZZZqENEWWfBVx7b2ihNYyTiEJ5JDy1j2kEsXrj0ym8aisng2GwjU1pjOXaeik8NBDet5jpSujks4gNodk2iGjHrEGQQ6WRoC/Q4cQI0n1wrEY2uvoHF2EHmgShzPGRu54odSOSTcdo2rOK5LxNh5/OMWBUboA+vhve1GGv/zoKmSljuYCTfOawszfSNhlvSQmWuAOlEEP1T0k7pcqEekL5jgUPhYH3nBV0LfVfuwSHrF9ORMk1BF0aHEwTQ4tAeL61MXXNdqQjqKVFMOeJZMTMCuriiQtYlCqZBzESpuKd0BSEeq/dll10b/SoMCddWNojlWNFXf0K0srL7Uci23LhkG7yMvYrPRDIJmW5/CxPffLQnF7vwi8Tr8G8rmiV+bI/wjd5c/ANsIAY/sjQ0LJs+c/xzqtjJy+gSrQwZt0KEO7I//6WrmPxSFOumrAea+HnSIkr44g2EGFFi/T49VNhSNf8Tuaj6fLSbNpFg8rb/IvV0tcMGbDwdhNjHgEkhI7rknaVXVZkXGFTkjBnWH6rhJAOO3gfho72x0B8qHfUfkIKf5RiajRYwoofOxUUShJmh+nLccC06HEzFc+G60wI2OFIj6BCI6EFKwtwh/AGE6zKENJ8RWryME0DinGYc4jIlDI/JUmkIIdVE6J7i2IVldfg3Sl2QE495yUEu6XgLAtfIImc2+BTI6vcarVJGivDcs9SU6ZKkLMNC5gJQBKcgTZu6kTP15jVohycLPxbGYMAuTZkwUR/9JPmdJ8p/5IjS4AByKcZsq/OOfQHxBxrDjFuJELh4W+P51pvz1wG6za+ePDw7t3j7mBlZUCd6DCkIc0qRPyvYHUS411ShogXWz0VlYgX9cwXJE+Z5uAd2Lzvowqu9msCwH8qFbuBidirFPQbHjCckpBqejopHWClZm+Fi1q1ctfJBi3z4UGgExqCZOGkRQByIEfSJETASvVQlOS974bjZD5ZrMhQQ5xCJhwkteOWGkVl3T6gtN72SoujEeu4ri+4G1FXDGkpZM8m+JhUh1eEINL/wzKkMaROXeCsnTECFOEiFRRmVyFWYrCDPRoQSqML5IiQbA5hQxUPgDDhK1cvecXkCaTq+CUEOpIvQSSXOqKFHLw6Q4YIE0R6gIBY4WjDxKRpKe9HaAkad/dkCEmiYEfqwLsL+SGQehHH5ikIXg84+0OCC/mhpq+mQjhEEo1vQMhZtpIs7nKOKmeJm2MWi2eTI/7IzK3OT52lN5JUwjhGX2LxuUeckDQc3Yzu2MHkM0eIAu3IS+QU7VbKCuwNip6wilXSYMPkeo18jmVh4gU0XEkMyzaaxQhp3SMNKVIU5yxQ6dIuu+jKoVASFdOsQoUtTq9ZwJViiPAKZc4rRxOYemOwyWqo3YATjgWfjUzEroQHeF1F2ZVBxrpogk1SFUOZcmhPCySyR/kFY9dA+8iGkEJsba3ug1XkSjyxyZhlCALFEFK0ZpUgYpdmeAwjSjFnHh8vXz3/t3je98IvHEZl1AKlqjslufjVA6p+MZS1NvvMTfTGaGQOxHIhhvvB8MQjbQ3yUcu3q6mDVpHH5tdtnPMNEzj36IjoBHoblZrVIXyqCWqRWFaSovRUY15LjlArr7jCR3mKGSnjNLITpZ27hu1qtNBpk48h7ZpYXm73XKkxNzXyLZw5IQ6nTAxwDnxnKEK0WFNImq6K91t60KeIZOeNo2YIlKkIGeZZKnXyPd8/vHHDxzBwMohxnbeIKtowS0TfLTONucvg36qX6Ez6RfrfPEWlfka23kzuY3b63x2mU7PU2LCH7/77nd/+s0/f/Pb/e3lODxcMIFokJY5ql7RHRDrXSsyXHQBFkA7bFj+0iP0P3L01ajkZD0PdDfIMEIQTUOPLxbLOYm2XUya+QjD6rPkBuluuxhcji51EIr7Olvje+TB0PepneyU2m23h+1+97Tjt33e+foYX+V7PBAqH91Mw0BlRF8nsxH1LFft47sV2vbl+/fq29QX5Lg5y1ck+dydQXuWY1BhmphRqPqT0DXjL2Kg9ZmRaZkPFKMxxyPD6nQ+7C/H/ZUJni5KgMx/JWDbK4C6EEhBg2CdkDOLB8SPs9abB9iEMpXzxsfYNCVo+4TOzKIQojaidkXGek+Iwg/p7Y7bHcI4UTW270KUi5r5aS83frUuck3bxahpGX/Eqtcxfe2uk/ggsL0/nvanw+503J4O5J0HZ/SLdjJq0Cc3r4xGs8gkYqDrO+W3z/nvSMU6U8jOys6grE5dEP3ZbVmn8/7st6H6BRr68+JbYDBEVxjuPikNFUUfdapFmfFt7A6Psy9u8GW258HFJZPLaX/ZY3+Px5fTbnfZb4fH0/hymt2uzWCI9sz04XXA4pk5ghCHKyOOAZpgyO/t8+jx1ee0Bnl6DHMS5ToiRnTmcL3QlXQwdgEFVuCMAE0ZM82kc3dRcFK6Zdh0HOjcFRu5UIv9yc+qJ6PWHVVashrGlFCAEESIDldpkceA0VetvUjGJgg5FTlRYUgdUhxNc3CsuSjjLiLXmVUKQM1TVLer3gkXYY9eMzZRoRn96rQFaMgIdaTv7Dh3x0CNIQqoHdhR6qL5e/oMjb3XKz25krs+fT8CQeRcDdGlKF6NU3xNC1fkmurpAOU2uGaHkd/lRjpZ59bmjwfaf9fpXJGZaG/471IXjMuuSqh5t1epq2w3PHn46x9fUv4/BaXon0H6Jkx8Aj+DL8ufQrJKSh28SpNUUXIElJW9ODyjFpTC+vCjA/JDAup55smCz9m451Tir12UqQmpKiCVRHI6fiofMl1JjUUPN1i3d2Df3k3FHor/AueKXp7mhyZACbM8rwrtqIjCM34SxSJTOLsuHIAuhVJM2vwxTdVFiYNEPPlYNahVMx6s440jok995hQq5TyimxxFCbmIgVQWIOArmKFgqcIp+Vbi1U86oIEsftIe6+d4Nr//pWtzLKhmWKxPvIaUD6Fc5QgUpwA5HdcFhVPp13AXkPAmTYkyfKmjywVIwpuiyE+zRG7SRYzO8lTMBHmV09MgbdOyzK/1vA6a4WQxma4m7bpdbJa5d5P7SFgFTFstklOK7q0+p+uho7UJl0KviMmxlojPTBM/DxCphGV0xbLDonT4FTV7OzjJtF9yTo7HIsJFEMzXGzaH/EBHHKJ+ZhO/zxi4GPaSQzzzBJj8d6DrcBmpTkZGaCDLkY2WaugbzFg30LeA/0SsneKVZxOZkQbHUy2utMMqGdiTjy1NRV4GYOOec78K/bpaObJrq7tLdQTu+aBFRD8BdwSO4AOQpb2gZ3ozbunUBT0Zj/EG7/VSkoR8ICFcWSbEbCDnGph4RLhWuFfeK1eTiD1Wvn02z9fgP4VRMfEboENdZ+CCU0wMO9P3i0hAY4Ikdka9vSWDD4ESXK7NbLpern755RfUTzv1Va8EZpGkkz682U9AtUg+X6mTAupFlHZ3OYVfUJg6bVmR4Sq80SiAuIJTisGyCy31AuCsKUirJ0KicKgQIoQoONOFpjLURiTR1DqQAVjAmct9yaLRtaKqQ0rwgKNJwTu3ynA6jZvuB5VDXM45go9bSw+QCT6cV+y02+8pWDyTw7GYeXl5oQhpqNEojtYCznxOZW6Wz7eZycHu4LHg8iFtegqNzkKqd92go0tMqEF4qWvtW21pjiGifU3DoYFbQqtg1AbS8eRUiwASKgPhVtpS7FU+bHN62H381Lek+n0N4NMc6ilkAAQaQrBHBepExAoFKqMgDQTTIIDoOvg4RTQHh95A+JK9n8QrdrcrDiDTB+gtraUGXG9mHSyE9H3aTr+1jmCKQ/PgScfYez1UAQ/0LQpMyzkFk4YhQ8VCkO+jakqKUl4APf0LFlkMhviLjkqAKhxrlI3N6QZ5OIC0DPTKU0ARpJFWCiXwAppWYgSnckggRvKpHbjng+PV3uxQBWK3YyNYjox0ciIDEXa73YcPH8hBOckBAQpc5VKVgjJwT0CE/LpUUK0An+IQIU0mR9oCVNl2avBG3yEEjsTjdCgmyO5DIdEKN3fkDbtIMP1OWdTWNWPGII0VZ6aVhr0sT4BPDp2hUJB2WTa4UfKdSac4c0WWOPDuRdMKHo7ooLdc0Tg4Rw564DrhBJn6cKoQ1GwTnUb7fF6obYjLfav+ckmovNms3z0+vHvw50OQC4YTCO1muVwvF7WHhf9wH0vhg6JtO1v4yekxaeN8olvqy1RHB3OkajQ2B/f1o2hcJn087Bnu5EOWUqv5guDabfdwSBTk58CHPlazXJJBZY4NXQxvu8vAdPru4ZH4l6mCeIgB/7B5WKyWDPznlxeUn0Sbp8ZAdSxkEVntRgg+GuOaPUafjqfza9JgzNhZzsIlfDrdMZh1DtrhW0oMx/dbmuD7ZtoGwpJ0VF2PB991TSBPT9UYMgERbx7QMBR1Ak/tHH9nRksaF2Um7XXWnDGsU2j88O03X/3+n37zp396ubzsb7vz4HSJf4rUO5bQ1axfaC/sZf4bFrqjwUWI7Oc0PPQlFSeib+Q4IFZkAsP/GA/byXg+Q1NdNsBONjMEtJw2LX1yG8+v+GOTEVW6rHI7E8ozBTkL+eSPe/OyPWTLlMK8st+/vOy3x9PL/vByPOzyOad6RAsrbY0wOxkgjKYdrzbL9Wb5pVqFIi19jbxyH7cTP3g9QcwJifEJXYCikRZ2qvJvWjoyJh8QXA4vvgAuBgd9caXIRQcXgGRZFQcYu+pKOo0hgK67TOjbRLQazcR9LM1s0o7odvSfjsxQaJBIvtXFNd8IPUNpGKMyFrt5dGMOY9jJGQN/8b25fn6I3qYxbpCZIlU3sqKXkLLpTTOYjhnWLrkMb+7VYaa97V3bOr2cDtvTce/7kWkYlvPCyK/FIHfKoJdUjSBKAhydAZWN5sjUKHGUJth58YSFObsq4zKHS2q1zOH3pLAPeeIKETEIfTPM4Oy+YtVKnYK47zq5+tJZTxHc+TrBVp2HbpPJ3pVoPgzvX067l9v+5XbcT85nXLDZcKACTZYTdKsGW23wcZWERG2/gmEXT+TZJaQhP0a/r/ZxWW2HrvlZJSzCBUU6+3iDCxhpuE4V1MZIMstz5peCuISIynDN6cuqM5NhK/L6IRxiTDw5WvMYdI8aRgetY9PZwikDKoOpBkabadUiMJDUJleEXChh9uFIdsaay0ZxX3OTxOUjd2O5LnME3fUWmHTmUqCqtBpug5yEmcn80WsqKBEOZM61/8dHzDiSc6SW9C6/Wv+Rir/MuWT3AJMcaVb2+tg4tV+98MgVk92ZxZGC38yaIkAsA84EwU+9RMqfXYgQUQgOOLeqXcYh5WwKf1VWm0UtZCI3W+hI/bf/+JIfW+WyVaRRWQ9n+smk7X5N39mP/fC96/yxaMwwf+8sVH/cWXrDW58007H36tInXBVA+w4hS1GV9qd2yoRmtK3S99THtMeiUoD2d6koZJcCesbu+BZW/o4968QAqQpmcYyLopEtNDSKtBiyU/yJq3nnyEHDBWHbUs1KLtcRP4wEJfkmAl2655MEBYuDgvpbqIzTyuov3kE6d6i6ORb91zmByntT5I4JfJK2uZLqGAa8YJMFT5Os/KLdZb2Gn1VNO1Ef1jpygf99ee98cZbOAAUhkkb0GfBx89FksU1zlnQdu3yOCB8LPrkN28FkPpk9NEvcsocVUzbhdDOYYRLwDZxoMHnOP+lhTG7XogBJ8+0YIZc6Ocp2r06F/DlgUSsRrAGeJEUKKqf+9mcSJM3/KkNaE90RsRZtdO6mgFxpLnYFfZWjO1uZsmrYxO2nVCKlYAJkJyhwyWCaRRmbYqUmqinUEB6qXUFBqvJv2FBgjT3UKYIq4DTFiE+mXPxIIpFGIVSpSgCpyPvMXK1LlQOQJr8y0wrbXqf0McfPoQpKt1uN0hHAD+FChVVeeFXWqaFnG6hMBiYuEz7Zue6c27I8Vjwe4xe5HrNcesNq6eM8OFrQJ7y3CZEw841ESuiDQd1ThW+Ey+nZhZrL83anN2wfu4sUV4Epf9HO/+bf/zsmLdghqCAbylSdeVzdB2DfigK2pRdmgTVGVRIkWgKEO7LiSPwGA5wSSOg/6ze2TNkgF2aKJ4DIW2Y4csl2ueRnGIwDTSX3NY6qQrH2QM2g1SU0C3pwXFwXe8UqRyhAllqgX2VFCg8Vr8IbQA6XwMFfp2DhcJUm4IRDYZ/XeVAKHFpUV0lvt1uIA7QIhjlaEpzlkur1duiU+ljAzUU0WIlFQcHS30CiaYwB7NMa8AuYQOjpknj1KS2VeFcQpixZtVeaJoCWEmojUAWB6kUSMAmAQNNoCIkqmOv2JjhZWXANCyAHgB985orMQagaUV9OLXa70c20ihmefCIEuKPddDOTf+kVrYN/ClPJhFgGEx0FLvo0Ckw6ghxyj6fTVi/arfu01iDZT+Dr3CFSDKqSGYzxLdtmgUXKkjeiw1t3zwOigxQNpGmlB1ULbMAbfZJY7cglEDBrOCw0Ch4K5w6ckk9CQQRe5wP3nALyK6euAuTYTwHqAtKBVlQJmOQSpUDmSA6niHe384kaxE6aTPhF+JyCD1oVpyJyOJIm506TBJnFCQUrp6pQr4LGmISZ1xQKrTqUStENjnVpMptisrRaeVE3HJJfdMiBQmkFpxSxjb48qIICiwgQGfmcgbxp/CEnewyFDBEEpbZwES5wjykINxQjeOUy6XDn6KZlINs8QwlDAJqBn8nku16vFm27WmI456vFYr1aPm42X7il5vFx/bBcLt9tHt69f89xvV6/f3j88ssvmc3h2bcXuUrB2HR+h1vmOYLTWu3DfaXJ6KeP7iC3XAWNYJnuWDYuEDG+taqOdW+7wrl7KBp3Y4GdJiv59L//V8slRxpBJkTaxZwjnNDYqQsu+heMbWRGGXBQn9hy5UI+PdLnOxI5ciVRFwxEDeBu4OJ75gSYuiUgP1LUnvWhP8zsnjENa4jdIc8guqs6fWP4eYUBHDMo1kIqNcE9E4eNGIzamztlxtfJ4DL84Zu/fPX7X//q9//wcn3e3baX0ZmJDXmCBika7tFuRByMkNhEF0O1LaqP/e8jKlqV65kI+jo46eDSuwx25MGAbn1mrZ27JuyujsnMT28PJrPraI7XhZrk9Rbn48mn0va+8Z6gOQaP4X7YnQ7ulPF70kffn+u7RYj8a7+Tb6lQALA8vo1ng6YdtovZYrXYrJfr9fyLh82i9ampuSsiLscsZnNXDF3GsV6bpyBVYVK5ZY2IbKarD3TNyU0/vohFQ+r2Ct8nnZUg15Fcw/IbRiofbGSO1pFwMYAcNNFXxWR1Ljth2okfw8uKDFlIw3eSIRM0GSwjfHd5ydXlmt1DzD/Ufz66leN8IpcRR9/OJqNmTDFa5iuRIDhr8GnbwbRBMfHjaBrjkrL1cM7psj0envfI0DWOg9Lz0ScsNJRghdrdZlIv91ACOkMeFYw9DyQ2irPNmCBkhwRTFbLwLtWZSZR+8b0359P+enGNBn2gcjyLm2tnuNYG1Ai3fFErGg8vw/HVaZTE8HwbnX0T0hXsLM+5InPYvxz3T6eXZ99qfNxPLufZ9dZcR34Qa7qeLJthxhIaNsR5dZuMLwDCgFFFXuSp34axOp0Hp8F1q7LioOzP++35sL2cdtfjHg6RlF1mg3Gtpn71in5jfCoWBEDHarmRRAnEJR+mBtfBlZvvt/GZt4lKH8tp65CSw9TBSb8hPwcG1oChk7HqKImJqQxXQRSmtz3wxYKWZXAmJkcZcxqnqKSL4+A5a7q7xyUVdxdBQFNCT2U02PCsoxkmqcyOsptPCNp33h9yxJ5vJ2txcYffEQ7htzocjh0S/hBLMoTezADZhUMzLYBVjCeB5lKC2upo9XLjGpQ7ZQbXieuJWmFmSKIB17Rc8kbCiI0pKpGaqhbly//woE1KAu2zC/hR87/5x5cgrxS5zHWb6DwTWOalAG68X/ti9BguN4WhrrATlVEs9eMUQZKImMzpE3ZAV1dk+Qnbb7gq6NsK/bpYPV5zf0E6pQNSdj1/tBQ6Q3Zd/ewh6VWlVb6U1CJ9fgdJdzlRmxRAhevUGcjOULdJ+kV6fZYU4z++knXGakFcOiXWIsyPE4l2KaWneqrAxb7tjYFCBUkwhs210k4QETgIUiOzKBXDHBlYlJIi59bc/dIRXdmCSlfBOq2cHO/sCJ70aHeonO4YqdvqYJbQHT1FJ3jBKvzKN/sN9NUF3qYz44NRZyAWFYCRK62aNKtLQjqoHUMcu/SrY7rJo1YSd2Q8Hd+GzXDkS+bmCzy+jV+KWLbLOW6+c4SBsA4llWVkMEQcJdbVS9LT2KKCngvNEKc24DPgaiXK/BY+yJPxx0WZAm0znKuIHc49Hf3xWMAZxyLIQYTu1IQFaTVThc4frS8PvqNUUKXoUsDJRfNY9s2KFBzVhZ86Kkvx5SfkoS8PBWQmv+M2NBVd5QTF2Jhj0uLXVTJTQhyOd3zaAuucgnbPr9PKL7SCDq2vvYB8jlyqRKUhC4BMvQYIid9kNZssuMQR08cxE6EvPuOqRKA9HPlEQG5c1yKLE+n16meicY3yXgkiDUOgvBoWUSn9TNA0VfzwwFW0btY0TIc+B5M43Ns3x4v3zJAreAQupyMkIP43f/P/IsRFEbwvAnvIfZgFDi26DEg/QAKoRnFqu5Jpm4WOgfslTsmt0JEcXMRFPnqN/U+ry8UQLBmaBCE0qoRDPpjkb7fb7BRQf8ikihJmz5dAzWSSoDhyon6CN6ogR9bSKQAUUlAgzbHyAU7tnTyvQT4S4AjP5FcTuEQaTBDgE9lWDqdMbjBWlDnSRgqSgAj4ICORWhQGjVLGkgwEpJcIRycDJdJs611FTWQGFhlGnNKNhBK4p5zqrEIXryehKQQBaqFGjjAAVCZAXaBVmnxoclpgGyJtmoC0uURxgARQXcBpIZBDZyAveIJbfrp3AeXTb74w8GZexPU9HX1dToJqNIoeUdy0ZHjDS6d2TqGMpoCMxsE83jzEkYk+sH9HhBsExnF63dnP0Q5Ff1HCbHuhuXCNqGATCXONGsdEZOiiwiXP/eaYdnhyqaVfiUNMFqDTRwbANI9BYin9FmIIgSZHHoqU/IJ7OkLqLECk61pY5VdOsARyoFzyrCIAOeKDqnfdLY4UOQ6ckKMoQhYhoGDEzwBoMEx+SZ6rUgjnlUBXKctpIZN5bwLHAtJW16+PkICa0qgBnwU7QhGKoZZ0KMfpZIoNQme4hIi0Qs0M6SGoWu2iHADlIl4toi4QqIIEtUAcUpCla1RweilzLlm0Fcr8vOpBTxwLhF1K1A9+zZs+/ml5LnBujYxZ+cG2wEhqI6701TPeEJnPqdt7gJMJYxKc9cqHiteLFepAc0BYc8aAnc1Wy+XD5oH4GHQ3GjQtmgCbVA/mZrECgRwCKj+yRsLVxvaL9+9dNPdlJsqBspDymQfFrgrh7Rq3+4kdb0oqfSM5Lg182wtBszcqfQWGdU0jzzZvs1YKPgOISTemrkWQfIUNGrCvbiEkRkzy0VzwIabOG255bxph6m1PZlofn9OyG1RrX+VjmIagoopu9UINlL5TRP0dg4Ghq66kUka9UrOVjie4UtyGqNA6Twfj5WAxwXKfxoPT+c9f//Eff/urf/rTr3fX7X6wvU1vLiWo1foDDEUouk1GdmUYEt60d1kiX8Mhvs2+A8b+/nTY7p8vLnj4RRiXSygPD77EZeY6P80Yjufj6Xwymw+ns8t4ioW4Tdx0c7rmeZKDLxRyJdMWuT3ENwwdDiSo4XzxbavoLWMRXcNgN8hs4pLGPA+XLdsVGrBZrTeLx3drl/Y2m2XT8ps3fmRrjlzGin7op4jpWx0adDQOP5rAIacoLJ4o0zL2Li9iyR6revYHlgzjD9fznniWYYTOowW6DyiT5R3DWi6Xy1AV7Xe0R43zS195ZAnw9jc/NNgdFr7cF5uEnBlxlxu/zCs12M+nrIQpWEb8dNTgabgM4zNQ0CIJNV+Rcxk3w9mYwBY3gWjb5RCXSXbHw3Z7eN771qXt6bAn6PebF4O2GTUTX82uouTBn/jJNXY9ahOUiAaAhuUNNaoBXKm9WRJAI7LMcbSW435nL/kynYMfsT4e/HoSPzdh+FaRSBwxoRoTZH4jxHJjyxDLcR6Mj3k/is8UnRH5dr97PuxeTrvny+7pdtiND+fmOmjRodFsQZ826/GiZegwtpjAGYXD0QRThF2kCVmWgkk3YelmnW+Q3bp4uDsfXs7HFxdlDvubz6C5ZUUtd2mKnmp9ytAXD7kbLy86oWOqSxlvpGDcNZnM3XS+hoAU8k8P6r+BqCIxkGEib62O6UBummqtZpwhHVD/Ocgz1B3errdcsxiYfS1X3DlsdVZefAmyJLjWF3Rjmi/EsTesQS+FqpnivNGhK5AJwp8LQpT3bTKpyxWqWotxEc29hZSvkDY00udqgyY/MQHksYFqROYE9+JwiVORkhNNkQ1XZLgoBZdoXUy8XZvhDTM2wYQOh/QWOoeZQXCI2b9KGHlCi3IVGqNvjAP/hqmMCsJmg32R/v/gnTJ0aJGPFAW0h6PTTuMtuCZr/6ifmnO9YRopAiDloGfapisSNRSd+9Eaev7NSV8lv4M3XBW8aqslIR12f25RpngGSFtD/RfUvc+lfadzZ0TU/vhpQr2jXfLgWmiZpNSuvS1RqZEuDWjFSxtTOFXHQ3eDFSRSbwaJbTJtLiQRa1GQdFVQpIMiTsqlDMRwe2zZHSySXuhO86OgDpTsdP1yRyiAfiXCj5C01FLrRyj63UlOPx6hQxX+63A89mkAoh/zA/3fV/CmurfpiiW0CXXetQtg5HJ0i2NkDCjvvppwYPLOTR1pdacwySAg0AhcB81gtJg2m3a5WTqDr1bebGAuwx6d8FNcpj7FCDEOCP4lA/ESGnRCtWoS0m6h+xPMT6DyM5IcSoVDWWbqnsgdvBrvV8glMYsKZ/RzEXFq1GQXQfHrtC5SBC7xC7JTJs6nnCsTsPID2brSTGcbEO6PL/lLo0PVo+WTVU0XyyreNDb5QgmeI5RJcEm2rgQY1l4gqeAUcuFUJsfQ013mFCDxGt8Z8E428iSTHDBI/xyI0Ic6pCHinHYPS3wDZRfo4qXob2bHh0qgAI0zmSx1f8/EsU684utBnogEXMjI2zTAx4TqYpmOBNKcapKZo5E7jRcLegZXc7/fn4ETAf0Ju+K7CNE62sR0ezrh3c8Xi//4H/6D89bYW9k0AX4ghVdMJxk69BKQydQFS3JYTkN/a91pH1egl+HrrgGfHNimFTakf3ULpUEASixgEhvgB1LWZuehD3LI//Dhw/fff79erwxQIwcCThCQOjmgAaVjJEAglqf5L8/PZmdRhlqCk34MVGYxzBGA1P0U/x3RUYRgGIK1WaYQKEsCgAMQOKVFq9WKgki6KFOES5zSLvIBKtvuD/QrDcRHtcPyThlmRq5SSrr2pQE5/UVZyCJhEPCJqRdnKg7V1Xgl/21URA0FEChSbHOsqkHmiDJACoahBhoQjlzSqFCWS1Re+ACXKI54SUO8SlEXLj8JMOU08T9g/mxGd0CURDEDAuxxJISr6igBK/z0yAcjmsdVeMJZRb0oRdC6x4nt1+m0ROkyeKvaOUIfdWUgUCtRFX6zAyVKB6brPsoZZXUoUR45J6BoGLpw6s6yYFIAqISBTvofJv3TN7BqB6o5nBYPrxEAEiAUGpKs/CoIZiEgJQv0g4hMZEs30RxJRP9L2hShIAlySFfbSdMdFMcOgEaaHgHIAQHFq8UXTgv5vhaz2/lBKxJUyrGANKWqCtLwAKkqpSjkVzrgoMNcKn6qLrSFIiB7yhhb+DgeOap01v64VC26A6SKiIkhEZcdQxoKYLtgnLVXMGi5dXdSwrRlPI/8kAqKq/4AMXRZS3E9C7n4rfqLm/toCHMX/DNt0NoiUS3frNcWMYDFzlHU1Qs4CGMuryyWC7QEXNLI88v3fpLul1/+4he//MW7h8f1Zv3+8d0vf/HLL969e//unYvKWSNz5SVf6XJBp23do0A8TGa2dxESG28NfaPB0m2O+SwQ9nc+Z4xGpK7/6hS7q5FCDSZ6NHHP3WrjW1oQE23MhghDOo0DjaIMWhGdXM4XJPghoFnb0GHuhwgg+awuEB1ncNnoKeOPfAY5UozC4v7YZXBCWt8S1Z1kbVcKcM74+mgKvKHvksKtXTDy8kAl3ECdA+XH2J9TM5rOBwufEzncLofjH/74z//wm7///Te/3d22x8lhOFOLbIGLTMajdLHNG7kFwCdNsBcXQn1t+8G1ijwJQijuogmnO6KyrMhQzFXDfMTJh3dcPoPgYDwbjhe+g9bnQCa3KX4WoSdBvAs78AflzMroXcX2DKcjR1dkiWdpnXtc4EU+Z0wlMzQmu07d+VwbZDg+PGzerVeb+XIxJX5vl67INK6733y4D1cQHU94SafZbepjUpoHIlgCYqrfu55BO2HqcHHVyYUnd4KcDn5OyM0msF9jQR3Qm4YGfTSN1JA82gGjipJOmBJmOfc5XzRovC+ZcdnMYCN7uHLX/JaXtjCOuinQRTCkjntMDVNX0GdzR4kdPPUDFZ6gYlR58vmt4XXkBp9aODvUW3Box/75sNuRgctyPV1HYA+XMxcesNe+mcUuHrpkqB1wpKPT2gH+YycjqO7FsSrp7eZLsekneuW6Y5CfrcJnrHBbXLW7qF8Dt+ScbhhH31VkPIOgYkJxNWcjb5GOGWQIiXnsMhydXJRxoYfJY3/cHg8vh/2Le2TOu/FpP734kanFhObPF82acTlsZ8OJr21GwEwcWZGZ0AQUFUkybpCftyY00PB03KpF+8t5dzlsL8fd7bhH9YbnUYMh8mUwqH6bz6EzTTJ2mjEjiK5LZ5aKZIA7aTIkMkRdpRHTp0onyEynz7ugCs4eZATj+rrCTSkB0ZHJJQ4urOg00Nv8MfCAU19KlFAIGVMkRJyZEUzNaZhwhO5IVPiuH1IqwS4X+a9CIwF4ta8oTrjkhgWfTaInXOmhOmi4BxYfRco4gZBi7kh/S6ImARMcXI5GM9EKMgpcn4FssG1s5RmZWcDl+UxWrshgC0eDC2ahHd3QMLwVNMwFau/UIHkHCHnopNsUGKKIz+OASTWNAiSYxVIzMIy1rIWW/j9tUUYOA4Xgkf9Rho/QF+UvImRIdJBMW0tnJNgA8kqt7fP25fnlebfdbZ+2KHQ4CunMpwCJ1KYtS5Vk+Y/snoX+T6DSXusrrQTaXglA9ZMZ+bGjKhMNUzks6LHUoiCjRGYYgEW4tIZSOQKihasu3wHiMCHPE6gXwf6XTAMXz4qHVE0dwbUeNMCNiiqeqzUx7+JmxKqRDkEnL5JpQDCZSeRGZi3Q6XHkZh05pnPUX0uYoO1y8PoXrh1mUfn+B4Uc8fRS25tfFbn/woQ/gKGe4oKM5oj8MxcLJd5KmMqATysEkYPPRUmkSf7tj9WnogbEMbur0QIfgcIKWsP9ikgtytBnQKW7q4UfMRRIt/jsvVLLvKodZZte3CbTjmerWbtZLN6tcOdWTm3zxom4dvOhIo4TCPq8eYRWTNDFTrQcYQGC5ORoLaQRJZdIeZ6cVCtLdcoRxs6BDoGaggYOQAKs5HRlSceRjiftEMFrg0GzmGWgQ0KGSxZd1ZVUUEwPmD59LB17bKHS0MNKwABmqrAfmYN09TBx+mQ4fHasbMiUXBVmCHfHXDAzUplwpB2hht2nLLnUSLytFuR0xOwPKRsgz8pTtrLkUZIhs3JgCZySSUGl00BvGlfmnQhpxZp+r/zC5KrMhSBwv1rUmGsrEyhNJhNkZAcCl4oH3B7pQxw+ycF/osZbbnQn8CYSoBaiINx3PH/St8Suec2//UTrYEhm+OV9jWTt/WSP+24wvJId+VUU/avh8LD3A7C4a3QKk+e/+/JLnE+t1vCGT0fj8GHj4kJSgP/iluMnzYdVOCETQI/qtPLpa4oQfH748IEcI5Ksp5QcbNHUQI50SQA+oWnbE1sCtPfx8ZFWfP31109PTwQzIKQfDMNIwxFlyeFIWEQtEOGUPkEZ8MPxvuAWOoVGQRJVHAZIkEl1FKxKOS0eilvKUjuZiJRgiQTNgWfKgkPfUwoAjbLVFo7ffPMNR5pPXWCSBlD1w3GP605IV+MFAZFpaJqlFv0k7Y09aMDbLrIwOvCtj8cT1oJYiKtEF9vnF1jW1YCBBKvugT+dUT5yqLTqLVmVQKpR5NMoGAM4xXcnH57JBBACQEGawxGyNFYljEGATjtfUIW975qe03qBl2qvRCwJBMFH9HCR2HSif3e+4CFRP1wr+/iaMMFPx3OoT0mTiE8Ig9arFbVAFnh5eaEKK40GMnZc38RTPBDWXJqZK1zb3f7D87MPJhilH7Fi6Q1UGxvkkLBRwxvhk/65IUmYR4FhZjpdzRdyNXYjAwE2Hc8YBIeGlGJQe9C7AV7yrBxOgTtaCQq5AaCRWfIs1ZL/AAkxExO6UgWpSBV94Hg6n56enz48Pbn1wMWECQjHw2HetpClYJYFXCCjXvqRzHt/UTvpqpQjyIe8qoker66nCDmUJbN0GzSIcGxnzb1nkTDW19BhOiHumi98Eg1+qs/IbxZz8Ow5tI9ALJ8P17gjisEA40MAbPCAAu8PHJcoT8kncijJUE8xDFcJJN1CSA5qgOaiGLChamf5FSZt42FPU2rbVEJlZtgZEiMfJvM1dtpO7xgczKbTxXIO+au33S+zFhM6dzM7LOZdNjA7zUthFq2LI6ssNwyuF8TrS2eMbI3MSfu9aoQ0GBD8o9RMKuiXWjm8tfMGPymvVG3g/fnpiepXq9Vuu6WHKbSk1sWCNiLtWjalFizbZrNx1EQaGgtHIWhj7AE1rx8esGnoh6MmYxeRITF0CKX1zTnztvpL38BABDH6sA36ZPOYbbGC6XFUzLngkhHtN5iA8q/c/QfPjt+sDtNjXrQXERKBTD3vYgTKkZ5D7nAyIuBvWlQhsdqAMTufL1B835FxHA2OA2Lgpx8+/NNvfv3Vn/7pq69/fZ6eRu3AbyRlxYphixiXTROOmcjp6TGkTnB3oMOvvkDEeGH37DS2P/gOkKMCN6hCFfwO1MRlA+jBuMs7xM/zydQRTtB1Nf53tOnk6m10t/+NSfHE/FRcjWef49WzIuRVs13Ehey8aRftctnabyu34KyW89V6vlzNV8v2YYNft3QrNGMAMUwM2v1UOJ4/kX/q078jAlSQBuT0rxqHllCxe0zcZlJRMiqx3e9eCIyyqLG9nraYNgaKCwkGlioGOk0/+RntqS/u4cRVGB9kcyz6sngUZDLz62Pk+egGf6dU7g240Ww8c53IMJOIiOk8ax/G7O5+wKK6KQ5JYvn8ghQtXStUVM5NIu7cmNJHt/HZh5tdKOHoRp8dY46heXrZv8i8twLoPTetwBN9u5jxmy6bOTYaGWC1DZmZs1yxUp2UioLpUwRAMqmqDS6ZjrOosD1g692Bsrv4FWk/JH27HG+XPbZkVGsxvrPMO4R+vsy1KfXqpvCmg6m66yaQLMocrn5qy69M+UWtl/N+e93/SA3Ty7Ud31p8yMl82awxBdN2PVzOhrPJkCE0wRnyJTIub9z8YAVsuj3E9SHfG82PrnSpze9PvZx22xvmz09rD9IZzLeu3iJguhMt84fLxYjLVIj1y9ij3bQebeKMdqUXnB1tjpiMR02O8wcGTjEQktGHLmRdtUbKEs3GACg8dIsRe7kxXXERg3hy7ea2g1kfCfS6zoH2Ajvmwg3YA1+l7aIEedXbbpmGidxYcuXl5CwGf5w5tKiUsPeS1yfrbPj2H6c0eKgNVXCK2g8HbkSTxfQwfNPczp1EGY1hMyBpnEPUCdZFn9xLN92tkoBBdxvZ8EORCTXcIDu8TobneqHMJMt9Muy2Is4cHe4AU40x4N4F0mEeODJvbvGzIbKhITCBlNVI15r+H7go0/0tBI9BfEOiL8pf2LkTuicAZlB6iyPDdmdA4G5BFAMBWaoHMH/yWABqVhGsvE49voIS62vIUkIP1aGhVw2INkmmcpMWSDskQh/oVmSkXxQ+rRf4JOd+VvlSEYzDwrdaUbmFSmWqEBdcqjaW01HF+5wxIxaaX3qjMArkgCiyGYqUUqMwc8U+XRAdMw1OHQvfi/5MgGAK7esw38DbvI4I2T3D/wLcq6ZE3Frx/fMqAVRarD7B/xpKdyQylVePRiqH5CeDsVqnH3HeKAHZ3WmkW9K3aOXipxchbWGgephS9zYUPQm9glz5NJP+mQ1GzWAyH0/Xs3Yzd6cMsZxT6mxywS8aarUwOLKtLJ2wdYDo6U9pmqjTvq3+4dSuDWDzONYlZq/KAUiTIw3i/7ePL5EPllexRSkroZhVgUla49nRSUB4F0OVrUpNQA2L5/0uHRmm9GpCseQPNoJMEUvFy8Ny6vrTXBBAdxZyxvEO2x2TeSFErNH/geR0jSpx4aEgWJxmCOqteHStJ5R19wtIFwVrz2kqUgiFUNQKjUt1lUxOSZwTxt8RYKjwTQc4rRyQKVuXSNQlUlWXCImQuWS+EhDNq/ewzfnPWZFrxZl0XG8a4tNLJLe48fsNXdLp+EQcM69mesZ62B0GNuqBe2nlH6JWNxzh4iByJmtvL5/cs5BpafDlF++XywUeAP3mzG9/8n9cpq+aw/GeqCbb8gCZNATALyFNTvULXFWUSBFd53jQ5FffAd5iy0pZJ4H+eaW0XqgihBO73Y4akS4DCuJVJGhSg35qdDWHdBBhXSGU1xHeuq9oV7owqREgXdXVKflFXDq5ROY9h6qpkepsQOP4ujeZjHvDC6d4s3cS/zPtgY3rSFC9WC4QMVpB93grUnKGK/hqUGNQ4iGhH/QOZeGZtkIZudvMfIpbF82oNwoZHIoUM3cJI0BowgCZXKLhes79E1XblxdkC5APUBGZuZN/oCxpipAJfY54MRma9j6ccIkaS2JUUS2FVDWWIsrLN5hO4ZBytMboPR80lSB6frOXIAJdJAWjjAXKUjHyYOzRc2BSXbEHV9CHFDmgodcIk5Hf1Zt+hCxI6AT+BqNjfzggXkhwifFjPBDN4LSAsgDIHCsHfgBaRynlHxxyaGblc0rLwISNOlaCS09PT11f9yLiVJ5TsDBJAFxVvFbY0Qe4WmrD1crhEg2nai4hn5enZzIpEql3egsOnUWRogPx9LzLfnQlx4JCoBQskQZec1KMMZxSbZr/yooC4FRx8gsHaWIO9CB6eZIoHtA60lQKG8Uh6aqFOYOrlUa/sUoQJyd7OWwFdETr5kZ0RIraMf7CACf0e8IDr9MotPpyZnanPAbPxT9amLGDI0WzwYFm8eBDCdmIxymk4QkiFMzzHsZztjQLsphcjqTDStcvi3pkKctbACwTb4IJM7TX5vd3H2n4wqeZXKwZDsYzd7HMaQ7W5aT+j+d+Kmg1aQhWMbMYBwPsxcJlAExBXMBsfpkZfKN5MHzOTO2lAJYBlpkzuarN0h+Eg647FGE6kAbYNSDcbtlCd0BAyINMeoo0R5QCdMMs+wdWfUqRaSIr/1iphIgUYDyHWvf+gW5Z3B4hF0U4+Q7V22B/Gxxvo+Pw6enDr7/69a9+9w/fbv9ynZ2G7WDSjJpssmmn7WxE671B4XIGFREdGWrbeS8vW+L9p5fnD7vnp/3Ly3nn14WvZwJvOsNnP3A5fGstfQEXY/Rm6ns3XBmZMKnRDqZYWaLr+Bt3Cv4IuBSsF32MxL7M1imHC3YXecPcNNuc6Fg0haTc0lzUwR0xfuPJ37KdL5rZqlk0I8betEFsVIpQ0eirgS92LR6nOkGHqBk4764M3bonOtxmcmQiZk563j5vj/vt8bC7Hg6383F4vtISe555eDRNKh2aFtHAiXobG+M1O8k5O6M028pcoOAvWuWRltPhNThhrDc4hMGwCDnC1ixyScVFPAlpuhkZegjZI8OPDiLCTszMODsdT1hygjpXZ45+o/qAGfUmEoH3BX6peDGbMISygunDRJgYesddXvy0r5lP+w4i0xMHfFhF4R3MTmp7Krr5SNeRuRQThWH2ETamq+EActGA6kpfbaxXOp0NmUd9CdMUO4Q9psBlmGeX3BnllIdTcd5vL77f9zC5XtrBoB1P5pNmPqOXV227mLTL4Xx2yzYZtSYbjrKc5F4S5hs3kDBLucrMXMUMtD0gh9Pzebe94K9cTli4MWNogOq45JW3ULeuPStlogLtk09FRStLYzMIGcQalChx7KsRiqqPnIxCk+USTGwih4vTaHw9Zyl/pB2YHs+XAXMSfg/zEKz6sXPGmAs0zunqq8qh9fBPhg9cT4Z+GQrLBKZKbe/p0DKJqzLuO2G25Zz6Xe/LEpWrfJpeH49zJYi+qx40LQphrJYE9hkrdrSNSENN5cQGwQt/HU/8qMhr6oj4tTEADAaYHDGPRY0vY7wiNAyDomZVM7D9WnhGSHZpcR1ra1yaoYpKUI3ycpT6ArC8OgcpuMkhNaL9/5YXZZRUnfG/R6uLJBA0FglzRMfZl+qqgTI/EKD8sYr+WImCpOkJKVU+5Sr/DvbkWwCFeruTJFR70/KTPOfmnn5o1jhIHv9RQFMgiiKqCX93Vrp0Tkh6rIFUQDO7Ev6sFSrmGQ5Bzc6PUt4mWVl3Sc/tahhaHzlkLMIPiC7HcOg0OaD69PWqRFK2XZjb5Ku9UWZxvFR5QhUF1Ama1P8qnTo0QJzef5a1u1615iN0RerkY5qCAc97IJ355WPmPaGxHjKe0gf5KZuPxD/yJjMubQhFoQO7R0jmx/yQSkkaUZ3iGRjiRCeSSvY90VXg2RtQbV6xDZCGZnsbtwOfoV01rU8f59NLBEaD2bh6EPPECIDLqNiADo7LV/UXtRyT4Ykgo9Roz8QIO6HGS7sDtrcSdanKAkxPHO/SDp1axhI5pxbyPyAd14yKWtUADvikU7rwTZDJJOH050zOtGUVGnlwVC5ZUl+LruLSiWCa189weKhKxRdXqZfja3xquNcHVI1Q0A2JC4IXFcdY/15XJFzgYkKTVGVWw62jf96ENB7zOcFend7hXlvVBdAEMMmR9ZCSrV6SQLDkCpzimzT5JCqfVKFxZJYsavBPV1Ympx/BO+TeskAhwFFfyct6CvJVnrXZoTF0QZFwLPAsnIDpMSbknrhX00ahugHl1JObQJx0IZOD+8Kchbl4/+hXsRfz+e2KZLy1A3PwiBtD7UC1jkQdqYJjtREgMx3nogxHBEs0CM5ut9tut3ARp9f+IhN8ChYQn8AgiSJCGrIh2XV0Om0KBXqNBPU8PDwgBE7BIYeiFCx8fdHQD8Ow5KqT727to+JinurIAZNEUSZT7Umj7g0Eiiy1gKPkE4fUJdlC66aGJdUELgEUAUiQU5kcqQWaeIqn436339Fb7h9pG3rYZTIGEoAMMCGY6PRogsryVuiDDFHvaOrGQtN3O+LzcurT6USKDHPbRa9TUUE6xLEMwLk1hJNalKmr+rw90EYAZNLIxwr6B1KgRtmbK5K0nOq9VQCT8NS1sXqNka8LhqfnrQIapH8fiWXM0AIrwsDQYhvDD9eKAMY77dP5chFmLwkvxkd3rJ9oPj+YQByEu3COLOykq2I3+kq7YEWjEH1A5zkeDsfnl5fnly2lSokZJlgpqiddimujEBTB6mEf4TowqQsmuURLKyFaIGQEhBMCQgm28pEtRzLhhWPlV8HKvJOilDhROWqhXQBp8gESAEU41iUyiRTdLJOn/+gp6gKhepZZhjQCAZMqqu9IkE+6TkEoTsinSPEGkM9p1cU1BO2PbqK7yQdzRCDtdiQEe8JQu1+GeaJbpqz+reIwYAdfr7BabACVXxWhGegrwS4qBBEwqXzqcze2AlpUB6vS5OcLpJgmkMYQtXJSknf1BmLRLp8XgbZWkzhhOqGv0Q6QLAZXMQiuq0FEhJmhdNPiYxQtGgVXZZpKkgAMFOclNNDu+YvGBR0SmXksQlvoEVcKIgcAxshfFSxXqXwM0nK5Ap35FRliS5Z+C2pD8WqRMeVkulytfWvw3NVJsqlpmrVRNUYsQcQw5qjxNTEKiVbTa4wNmgmee/fpvSpAGMJgYcSfLs8vT9hDB0JaofpTUewwHcQJMqM6LjJFHA6nkTty3I4Cg5GoohkTXs7RK8RFB/lZZSZ8qkOR9+5mOFx2Fz/Ncxr88P0P//jrv/vVV3+/vT7dmvOoHc7miMK3z2aDyXg+mU18wISYmT52ReaYV90+fXh+3r182D79uH16Oe73sD68XIdXRI7LwQyo8JuZC9hwZCjt0gN8u0KBLOON8JehrQFNiKlgJtlP0fj+hCyThZSPnPnyFA9uk8MOtb4TOq8jWhCcu09quZz7Ta5FOwWREHtJJ02a9WQ+Y+rAFUK76YjEpXV3JXdGkYzdY8p/14FfVHK53Uj+cNzt91umyP3uw/bl+bj94AtTDgcmALx+GpZFQtoyc4nEsUEbyKBLXcCjS1yNAEF9iBtmjG8PUlSBeNVGY9aMG9QTZgmOSMXJBV1xyQB6dmz6VmVjVmP8YFrhIrOSvqpNQYuY7GAfO3A8+UZk91H6Vhnv/mB7MBv6KxfIwk3rg0vTZjr2ESqquDkITURBOdolcBTFRv1URZgqeWXOQ1Hj1lz2p4MvsbldT7iivs91hJN0mwz9GnqtqbnU4doZw5H+muHajCctx9HEL1Bis3w66zZwWSLc57e/uAq2G572k8ulGQ59F9EUIiv6149/T9tBO3GnTHZyMRVgFAkJ6El4Yhi7MnU+nvidjr4q+fS03+2u++1lt7/5uSU/IMIo8S3a3klrsXyoGxbQx8rUZPrKfszSgWsIOr1KxWFFRxEmRBqOTO0nl0ZUHsOdG/KRkhOYNhBpOXdhJxnrdkbS/LpXujCB+u3wyyFm/OzWFhcjrCorY1SmHgx9qbDrm/Shs1W5H1pU1Yb/cKi2a38QgzOFE37CBpde/AsSpLNv6HJwW9qVviMz04AEyj/wzMqLBXJtsyE3oo7/71+qUu5ySKvTeP0icbNpzkRoXsfDy6wWZRguEauarcLNGCUDt/wZYlupJF3OdyWmXK0sGPmjch3KaL2K7/Imdf7rQT5/CtT1nwBNsMd/NdypFEGPyXpD4nVVIvhD5oXtsMMqxkWIUtWI1BHFdqBGhQCk9GtanhZUOvyTtHJPq4ZXQPd8CmHUMU43dIxKMBoSdec8+UWqrIMYgqcWM1UIIddXmpzuKJR0P17voM56NL3YMKoekVtNkrxR6mCaWYOBTPiCXR03bh6kCIrCAFCFGBeUyIi1Qv47XKLK1VIrcfRoelO7bbdSq8qpzXA0yhWHcBC0/BU6ySSjOC9G6a2uzFvoq/2MgkPpDZj5Cu6nJFSPpGKVOogV6OknB+DU5jtCwSS7owDYVTnvzupaT5WEcg8hVbQSXI3GeiZFExFyRxMoInd4nXlP0wvtddQMxotJs2zmD34kx/db4zgwTxLfnrSQvmALMzaiw5xoO+f+TqpLaKWSEMJlusw28wt40sMnpxQsrwujX3QACXlJUuhHnQa6ss41Z5zaIs9fMassLtorfPOLad0CWqGHUDNrYhh7oJBNIEqoQQkEt9Ey+EtV5aEqJRoRtW+EhT6j0oUr5SszCwPlFseJNMagaTQC8jY8IJORLcc6hROqY9qoTMimYMlZqFMqrSMAGgQLOVonP7nysY9Ip40Wr1OOFOGEHBPIkEk8GzSgxjQQAkIXxwCUU/sc1OQ7ucXDgxTnXIeo9OvZkLMbD+MmGZ2S5pymVXVUVMWdllPK5o8n0kez85aBuT4t7r4h0/t3j7/84pcromJcoCzu+PbB0/GWLzUVyEbfnNenwB0BV4Aj/UI0SP7z8/N+vydRkWT1FA2BT8J+oko6qgqCU/nynIeDqhZkRYBHmnwyofH4+Mjpy8sLVyFIUS5RHCKazD4cjUIZXO737tUlMyrT8UARmLQjEsemrDWGoFCn0OFIGlY5chUK5IDAEaASKMBJXQXqKj585ZNDLdUQg7ehD0PhwYmWJRLGDflUllMf08APhULCMQaLo4sZAXxaSHUMC5TbO1307dnlJN1cw3gquTEkqJFT8cM8wCkVqT8RdV0taVekFcY1FFyt/OoC8Gs9q+hQfr5Y4t5Ufr3Lg4J00Ha7BcEYIL1Wbcd2wzcJWeUf4F7rVInLFwtMGneAqpEPAJItQi2I0Y4uptBh2pfAvUlVBeCA1Hd3aFA3FEigQxBHym4LCJPUjN/8sntBKsQPnDIZQDa1SxAcuyDNd+qsepBAjeIAVysBkK7T11cBrX2vA2TCM2qGfGCY9B0NIE0mUzxpRZTFLxJ1WumSSWFWPsQhyNEW9U8e3avglIJVbxGpGu9MkkCpwK8uBurqHSxFLhLDuKlsOrfwSsBKWhajDBwlXktCxnI2mbIU5UhFxTbH4qTyqYsZMPX0dlgJQMM3eVOfRY0r+0cysBUjv8k1ns5y0zPrBfRaiNODCUGzp8OW6NJTCI4lAoWKBGNNKYXl45TaVGCqw5MnWOtHRMZa10HSjsQqTT5QbQH0wiI005ErCR9FiG0BkC9qANiwSIa/GATAhkBz4NOC64eH9WZDEGkrHO1EaiBrJYj+aQtzBNVTA1qOQIo4dZV3ZL3IvOQWZCw++eFUirSh5hGmCK2KS9N+YedyPcEBnPEDU0fcF3i5ec0i8Y/oZieUo4vaLr7gqMegwiqBL1Cc0LTQR/revcYWvhyfME3T63Q+bofn4bdf/+VXX/3jP//xN6fpYdhex/Nhs/AdOsSmviN6PG2xbYTXfuUIB3dwPl7cN3I8Yk8I9198BG53wF+a3IaEiTMCZucs397TGt+SnmHYRyMfozKMtDW2wr+0S0V1RUZDY+Smi0auj6Ood/SCizL8haJfG2dGIG72nb7zxu0yjLRmOmmmYxrsqHOdxB1dvrnFeiezIfwzQtwpMDgRVhgEI+NMy0pfRYuJwho6lR5vQ8aAneCrWLa73ct2+3zYbU/H7fm4I294PsEk3ZI1IxvFEMiiTH42q1ZnVMJqqtpqgr8uiLj0pF6SECc6ABcqjX8BGcFiojYOGvs8SzMU1JGLq+OLirloyDvEIub5E9ddrj6Bcjr6Zl9sKzriKj7Npo3ZHTTws0FwOZzN7OB2istnkE8lLspgE8IwYY58hHOaoYzAINYunsImniFmiInDx7wwF6PreXjNbghG1Ig4e9g4nOkSO9L3YttlPtbJeJvM2vGs8dVCsykzJNSZEzCHEKZzsDz4N1e/3HQYng/j2xZNaVCj0axxiXg5bVbjSXubzYYtygnPCpAuxo7pvBOEufrmXJ2XFNGVyOJwOT2f97shTt7lgoWjke66mjYuG2HGJmi7YwkvxfXDOOeIij5i2Pr0xJC6tLv8YtOQg7aGynzQJlZ9nF7jcn6ufIiPgVVeEReQhRHZtG/wJo4+DOhioE9+4SuGcbusizJ8QtFeUcMcRGgAXZYnq+FHPJdCNDtu4HWvS6RBnfEvwejWqlR7GYBDb42g5mjLMYvF2gmI4ajQCSpcKKYtKmCoa8HRgay7+F8FJE9lSGs1EtESRzREyFJUqJADYuw7ZbJzql4eo3lirMctcRxhQmjazba6BHxV2dAKGyTjWAoFXWqCrGVTKeMnNP+2F2XIV2mSkwJ9Zqb5yiXPFL3koqfitFPMhnyX+OS0x1ErqnRx4vEVRF/fgN3cQ5/K3+KlGuXfJHogTYfW8luddoUdm0KXqZZELZSr/KRduZBj7FpOLeplfWd/lqAM+Slqip82K0Yx679Or+PZhLhIa5tFGVUnU3XRtG6XaKCsiQXUffNtdiH1qIEuq2c1SaEr1B0BVZVj8WquA8jaHE1vSH4CVbw7ETrkNPIjfJ4jREocq3yR6tTmLXghf0OdZEfQs77GQFGtFN1ZYimJiXe/CuSaLTYriWDlPJfqF3vSXe0zuwS+3uzkW37n49mq8eubK2+1zJk5fG+9t4QvhLxM2tQWMvS1t3ZfsyHHwsdTkDuwn38CQCtDCNQp2qtr5hwb//UVfVBeHQUc7KKjbYLBvpLSqMJh+FZCkx+MXIN1I6WahgFnWJJjRS2FtAaFrTSXcGnizBFmQIgZhGnDpYoUARJ+hLX0l4v5kQ80aY1+FD88MSbf+GO4SU5vKWgt2NI4Foq0IPzIHFfPgTAjUDf5lQYKuYBL5XQWkAbBtqddzju9wAsqk4RVZn2hErpKAS45gaVGWuKMGyAfZPJD0a38TjlX3Wj3a7tRV5pQhw34o0huy+Bf6w65ZxZIji9NzxISoAOVKvxP5cXDaEQo5qTqO1x8YpwrucV1eVivv/jii+V8npmaQr7Djw7CCYAHaACwCuUSS4mxMu+JpK0Ipwj3CPZ2ux3FOcVrSkxhiAJCWPZWP35vFZS9QJEqNNLIarVaQYE0OeBvNhsQoMxR70sdcG0FBLgjpzoLkjjRtsIP6xoFERRxLLLgVNREmrJgUyNHOLQfwg+XSAMkqrpqO6eKPxKoFQoyIVUEC2exWIBA2Wo1mVQNgn17ISgiuh7TE9BBR9BpNJqhREl+xCqcuzBByESXU1g/nGlBGZEzHU932xefTcMPxP0r9Uu8hYWhUjKBYszCk8nLy4tOdN5VDJNANQSnsnA4glZMAlwiEyJwSJpLNB+Vo5H6SYmo0UMmIzkcjdA/JBYGs1kGPYfVhBHeFfZOKjqKqpGvk4S/7Ubn24Agm9CD1uqZxirLIb6rr9VwoWTRzolHvVAcJpSkolJK92ETc8JNWkwF+wOhzh6bY2UKw5Icdvv984cnevVwcqMQSmZQywQL5GENOLcAQks+V8mhCo6VoIFAnUKhEsA9E0DtS7CFX1JFkqVFdeQUANkcmsBf0siNhCbVwATe9Zsz13MJJ5ucCNYNTZClp6CAWsIzVVBvEQTCZrfEqVmIet8vUTX4aEIxQ479Fx1AUa0luNoi2mWPOu/TI8hELvM8GjmQpRSk9FOMHDvPgAR9Rzl+esPprMwUHAYjO9rVPXqGX7At7yIjtVKXw6B3qDWGPrSV++CwYFcZ0YynysaOhb7TAQkDOtqJXMMWjeEHLRkhY2oX21QXNUA2jV6dGIxcN07ivzeqnfaIlmY+sWHz4ScLPbKTRjm8UPtOQ9Kn3l+xThoMBqRglqu28HLxaS1fBLYwInMUj93q0c7Xm4flaj2CTy40xmtMDAS9rS+VnVOVTEZ1GT20UQ5G7nk5HhxK9BCqRwUwqZKoS7QJ4u79QOwUhi87OevODNfz5ThtyDeccaF3SoPobAjBPx2ZFQDGHaEUyC6vQ9r+ga6qiHmc+bgWPWLfpfGoAX0ZLxQFvhxvRzp906zXzep6uv3pT3/4zVe//vOPfx7OL6P5bboct8upj/8gEtc3Jgu3ghsj1T6f84EJjTDu9PTy4td2TnvfHkKo2oxHc5+EWbXLlrJtFmU0G1hLXZyaV6KEqhr6Q2hBq1ReFNCXCJOJ9qudnFKUPmKCUK1KsfhLX8ywxqZaWop+uKCAy2IVlHbNzLvu7mKJ2zGZnifW5EerM5LRBuNSRgdzMaJ/80NKo8NgeEZMvpfncDi+7Pcf9rvtaZ9FmcOOwT283Kysnuzy1ix65soZHSPveIz6NxlQLihnkLjsROvRXqdsgkp6Q08lqy8BlNou6m/UcuCiqQxc1TfU7G5kxzXsNEi0KKbHRYyzD+vsL6c9nXI67rH+Gl0NKcRUJOplBEAKYY+YSZHtxG8KKL383HoTJYbtflEmhU1xVIZhlPrlU6kxhlwCOXPCTEtD6YxmOmynY0jT/77GCX1vmzkuh3992mzqcHKths5kgDFvw6Dv+kFAursuF9gaHxM7jG7H8eWIecC0zKcYm8W0WeJ1jKbNYNaQW3J2xcQ3RjtraSNHWGP3yORemO8yO152l+OWKX1Uy2oDn6hqJIg+ubTH0IyxmjLWmMPpXY2RRsQdKrfhNCsQ6tJgXOYRDpGPqx/Os3a56xpAhSkOXKTOQQuUIm7SYg5jdGrJr4PjyT0yTHiOqrPv4tlnkUtnQWPt6HDyx1xpx12jnfiRrLGfynLxxVqYP9BIROjqjP6hTAxhyiUM7JNRmz1HMgsb4RlVRHdshX6SKx0qFP1PKzNWo38Qpln87H7oqIGmOakmRmedQNRYUf0bUXjJke4Rcuiwj7Ph0k64aqMcMy5oqm+OXJ9dckaZXDGjrn9RBtuI+OjVLJq67EZjrdGLVAM7zNczq/3XQ7j8CahmfAa0h3yF8wkgty71FhRVJULQYzLeYPdVkVktyX8PiLvSjALFTE4uiMx04ddSyoEOEld6sB9zWvlAZeu6pXJzQjr5Hdibn0BUpKAudiykAVU8c28HlVlQ9Av6wh1XJgNVY6dgAVKilE0seScn+fylZaqSfHXXbFKJhRQKlGmACZxxO7pNfZYJ5UJR4nWj+CqlqkRpbw9ZF0mUPclUVK3zwNG/Vm0N/TE5xUCGjEfAAq+ORQFICf/wk/3PoCvbQ51ydKD10BEJVJrj6wTQqccrzPIR6+qbOkSpDK52PZjTrmxOTfeX+HmzRPzuaodWcD+FaGH469tVOJ9A5d+P+BbteeTjSxM/qLdqF8vFcr5YjP1QI1YJE0sXEsk48JGipmPIDPxR/QDsiNNa2sopR5BzlCtlQeIVmM/sFSepIER0spzQ9USKiGj115y7pevp6Vwiba3THbNrGsBFuQrURTLhuyLJVMV1MkTzb1it0vwNe3LlfB0EJ1ztthMPQPHQLlaLsWJLElDHYdJz6rfGcAwdwcoCMI8bRUadAlYfgBJTMfEMx3sOXFH8NWYRBOoScL9U+MWUnmivkwA45kYudZr2hnNvhJQoaC3ZLtZAlq6UWohwCYJeMyDEexlRAFYRDVc9T5MUMR3qLZSILJ5FHunuYlLmRzCr34mBKUItYY7/Tpm0wHulPh4lMTRy7/dA8e+v+E/rpe8zjKcwpfdoME6EbPXqR9WA3PTfGOK0LlUDgfSVncUlQ/Ez4cS0nq3wQiBkLMgRZq0h6dc4EKQhHEkv81Ym0kEYcQp+habRBHflFD9cpxQJpEE690HRFtcawAGgQ0VFVuet3x4CKaCqKH7q1E5JN1Edx2KSugiGa7WC+koZyC/JkwYIkqtskaJegBBi9/zEyAYTwJpntxC0T0gdOZMZPJmErGttWbLM0pIOKt2MrNEqV2iiW9ZbQ4BZwLmCa2+GPAUhBVUSkCJd+YBSAjVrZPBBi+6tAEhQhEsgkAYfTcPzpavAIAcATVMSyXDEugm1XOXuAyLEhtqctgqc8W0j1dEoWIYIp9TrFDgYHPa+Mga6sAg/sEr/cQWflzQePj1avQZynMiuB6VdpiSgj5x+UbHC236/f3p+uuCVHvYuCYKUlaMJ9LDPkFCGNqTaJUuoWVbWOlIBEsDrnIJ7PvicUrzqJaeUpy6VhGkCidvQx53odzApIqNRsEpQCgnY+xndlKUvc3+6+yIYRLhKPgSBqjRcfGSsZAiA9hqKJphUVAiScJHiXPM7R8A0vrUhATOJdokc+osjzCD/jtceYKCgBFgJ+OzaOxi0i7ml0nZOqxAJeaLayJxLlY+Go+4uHtAj7vh3MBPcoSHuCnEYTLyvPSXeMbYAESVmxmPIq6PwwD+3zGgB4Fl+XDfRLaUI9LClZNJ0GsWRdJ0CEaSShBWOMIhw5n7GyyzwaRSX4Bawmb41wjVZ8hn+JOTzdGnnuAA+RCadLNkgZzdnLH2uudaDCCXhBwkQ/YGPTmp1hz7GzpG+pxL6i16j/wES7qDE4NMpEZf9lQWUbrGhDNElWpdReXMZ69rOsQMYHp9RRcJeCLR5RTrMAMaEBHZpFFhID/p0BEe/U5UNhvBgl0Uth7oM8vB/s/evTZIjSZou5vd7RFbXrJC7///PUChyzgrnnCF3ZHm4u3Pr6a6qrswIvwEOd+fzvAp4eGZW9/RQhB+WQk1PhMGgpqampqamajAAhG+ztXuUdsuX3XJ3PXV/+MPv/+n3//R5/8t8N5ltxj7ts1tsN6uNxtd3Ba+m7mLQu8UswWN7c+m2u78f3jFVDRYFp2o5na7m861z/+t2FxZWS3qMHve9J3kyiZ5Kb0Wv7h0eMmplME2jvPeln0WCEq7XfQBtcROSW2D4yyUj/QUJ9cZYznAuUmYoIGYCdLFQSNSIydy78659KDEFohkixdjlzC6gD3R1iPsQ1GjSjPzmU+ur1g7N+f10PJxPx7bdt6fT7WKnGjuiweit22OWHDKnyjs/m0wGmupqioxFqVVouoDmu1uKquTFsFlwMLvHoFjJ8DIvf11q6idkdcgxGWZRCeMNWfWjVWfGVXPBbu7bfb6H5ZzkGgCSZ9QqCxmAkZkPVpmLhFxADbt0gkfi4XSICxyJemBZvaVm+OEsPCW494wkEvTH6Yxge3Kjs5f5Tvl6Pl0x9l3d9MvVfrp72CzDX1Rr5qeXlgzxkZ+RJl6fuqLjjTE7yIcvfflUN761/Oaj0Xo+Yoxacr6ZzLaT+XY8X/q5JL9NobMMP4jPopFO59ZL5sx6fMvJ7NKd79153F2wT1Tlc1MwgQRcnIE9jEOe0tSWOczqNTVTl5HdJnNTLFlpUBZnyDHcdQHpSROoGT2KhlxM0ZluX4EfX9zCjONnrfEVagbMXQrgdmvOfgrrDG9MibiLdimDrENz6W0USMOZG1uaJXnCUvvC7NndVQyr0A4xvHwIFIKcwZ4DltGOimBmVDu7MLsYqt9sQrSvlk6y9yWNU5YoLF0uFqpn9O0EkOB34kagaGcooCV1T9JTSoc8NZNDnvXyk1j6lvFJRUyDmgMHBWNDTXQN1i1Js7xkGiH7fXQ/CU91vk6C2pzjc//35hYxn9mHyaqUA05Hv0jxV0Kv29+BXP8GVAur0X8VRHZJhGAvzG9IPFcVNOTFn8cPUHJKKUIKFQYnQufc05T6HuoSUGmrtb3pQ2lU5gfYT99AGI1lCjPii5SiSchB8fXBCb1W18m0s80zo4xF4RRwnvwkoi19jfZmlZPlRwGGd65nmFdBi2Cq0FYfcsNsoUAMXaYcdAptuzNsmODHOCLxpHAPQk6Vz2Aok+Gyn4TrmoeqlGoyo9iKEr5c5kh+tQi58ceTzG0We5JYycVMauOHQL6DknAdC/p0uqSK90QCIdlnPid05fjTd4X5RfFx+nE0IbeVIVJ/VcwkzMixwDzOGWAKzX5Reg+d4XLP/SPRVxAcC+dXk3NlZmnbH6hMlbfR+jZdjae4LdvVarfxkXI/4LpeUZnr/U4IukQQhoyOqyak173QyCIHxuXeb+LIEVlag5NTBOJ5gNMCJ9EnKJoZcTrrX0MxW5RznnjdhISxvZX5JBrx5QogzRXKWoVTrBEM/511hbAUjSyaAPOgahu6aI9cVXN7NCwic4T4VQJ2yIm/pwtBpXhOTmmBcqSAkJATEKxZ0D+AQH8SCNn4poG+jhQEnsoKdamgGlsFSRQd2syRHJBBoC1VMLT7YIxjpclHLlAALBwaff4QzEcaQ/zP1Z6oOXBDY3EvyINLsikl+Pi8N0YScfmAd1WnxxNqMpDYuxrJ32o8RzwRMiFEZnu6HI9HpiUE2jZnKsLtXRv5LHA9EBmur0FapFKcP8AmDHX1zEe2FdGQD28AaLUakksiV1nSNsfIoYoKdYljEYQOR6QEGpmVwxUCHtA4LTSI1faEkJUlMqka5fQemq57XxdQV9Mh7i9AvP2F4VIxwKWKr6iiuK18coor6HMknwiqCBbzhQZAmWNhkqgQDn7x4/TE3BqsB4xMvf3YnIlEXHdIHAERm4ax8LMFHU6w1enqy3ZpgstnAF6Vnp0c6lQt5tvtZr1V4GsfEhCnWBJ3kDmn0K+mEeFwiRyq6LKYAtQiQrWaGkkXEfxZ5OKYjAUAQYgL0juD1yxlBlmEDA6cS1piZpqGk7pczHHqSes2aevceAIOZZrWl8gQsN3znBc4sIeUlDC2zEDajzeRQ0NU1dWa6Mk4INxSA1E3ve4Hm2glHRA9gf65aYyA2tO5OZ1O58PxyI/8KgJBKEBfJzqDurqzVj1KAmlZ37+VA5DgtHBIPDThgfxACPpHfp2QnyDGHNIACQBG6pTi0KweoZHgcQrbxRjUwKS4DQmQSRoK6Wr7miNoQAhbS1EASFdOFYEfb53V1JBpDhnCgbeHQS5TM9JkGWJmUYbmlTJRnCosmCbDVSXILIvNKZpA99NeLVi/LcVyo+gBONolHHEVH/Gqrm7XY55wpHCuJwQHzKAEYwvfdeIGEyphcHCVAO3cNq7d+JKlBRScoOCSAG3sjnUHSsLbJLngijA8QzaBOZcEuaXthmBeLQHayNsNI1mZNMq1vEwHtIFQnkHHiIMCV5z0s9RIALbbva79cDXGhL6AL9j22XSYhxsy3VKwWoOAe5cvLLtfiVAPunOIoB4UzFrw5dzQc6TllbLoSXbQZKyml5GtsdWUmC74mo5r9ozFe6DLJg12v19ippX8yiw4HyFbVyTmvkHGa3rpXNHo0bscGX6gIjRCu0TMikJ7pgcAhnthyF2OFqvZ6tbc/vTzn3765afD5W22Hc+2o9XLfLPNu3JXvlmDoH2JQhDLGQ+5HcI7+GjJlTDyciMOZ+qjh7fz5etq+bLB2H5avfg4CFxSI12D5PlhkGAdrdHvdkWmo1vowfJVUXxR6cdYQFRvPq1oWc1QGTEh5NkIX2lLe0QnKEVDjRtRT1QZMvwhqeogHKpiTBDWY/YQMOLWiF9csrANrlkYMfcLC07SGtATgfLtdPZTJ4fjeX86vTfHQ3M+M1EwE09Hs9Vslr0V/Gimgbuxs8EA8o366g/EFESfk0BD3MGgxtKzOJg1yTlI1duBCQV0RyLuFMvOD1RC9QWLIlh6XzrS+u2ca5O1mOP5eDwdjqdjXhB9vJz358Mp+hPCVKxU6ftVBOpilmubTjYIc730e44YBeXp+k/GXnTLsIqKSwUxFPmpoTE49p7SZtBxZv5kPr3NJqN59in5LqL5dLWYLGZ5abTvAvIGDNMGE8LcSd8VmalHxs9slPcryYh1je5XbKiSocbJqJuOu/n9tp7e0fq8vIcxzGjc3GeLO/4GP7cOG7hnz6ev86WfG1dk3CBjn0MOoTM335vF9TYfuRzjomNN+2oq/KFukkdeUa4M2GjR9TbuXNebeM/W7SWQcza+Xb0v55IqVTQ+2Xxtm7ELKy4M0QDmTIYKLhpW0ofOcSFcHBJPkLHzqaNkPmh28ftlLns6T4/isbs7Br13VTJHOVzO6FKsaSTm2rly8zvWqArG2G6n3zk1dcuaJALCmVG4LqH06ygZLq4pZ8Gwepk+d45wqqAvEjslCKAC1NHiOkUqRrCp0fURTINIpSN64FyEgAM8+2Vg0HMfX7K71O5hYGRiUf1QPFhBCecwdB25S5mpzwpsh6tt2jLvAVCZ44J6MzT4KZVw9NdCPKLfgF7/PgAWyHm0+K8FxNknQtBjMp6p5EIIe1FR2y3J7y9xyHIYiXRq+oGBWmtkfx4K7Snx1aJMXeDg3+EYglEI6lS0/E+7gwDYmRwDfU5/JiSDfpGwM52oyRP0GgdJpkvtto/LaJ9/wkF1KT9VyJ/0onvFYBpOHlmi4G9Jmr7XnDkP+kObfEYuy/zI7ZJHATG30JWk9aurSlxGIuj+f5/qm+TRmjig9mY5KFB7HTKup09KCcM+o02RCWE3UGl8O4uGOKfykEPKmjEkpB6UghTqj0Dq74+PBGCroympLXkkA5WuDI/+QO2d3QfkygOe06V1juKg9aAoH/CUX1DNqSIPKDQKfkjcvhvPb5PVfbYaM7GuNsvNbv2y2223ux3GGeNy9YUbTtfezdA/c359JgwRTYlTrv1SOZgm/sA0x5IsR3srkAxJlJtVOWhH6GTFGNP0baPSosFupEgVVZft+Q/0jxQ8ZTiQ05ckbZSkVRe4OAyNaCSCdtYTblcnDChb4oa/jvtjK1V9SlmpbvijOswkzS+XAouqoIZFmZrlUl285FgSaYU3uMtiVi9TSUm5B9I9/QAIQ6m+3gdwtS7h18A5ZR9olOEqOaRTrUD6Qf/51GvD3UgyaV8VpDdpCJng6MEwCcaJcn7wxXA6uKg/pYkBkJY0i2F3H/hQPxKBM7wC/FPIihx3B6ahCamMUlso2zCMMPXMr1AxTKEVtzuRab3wZbVavu+/IFnfbLjBlZp32chAXRfcSgmkW+MkwX+xndqUCY2q9tpEwxXfmwBldJLOIlapbSOFWWgAxQEIFsOhYRqBUxAEypKDc0EmUDlchCsKUgQ0wmtGVNUSqvIDBUqhayhMNu32ULVQCiCt5JV9DxTkanFFFZTlKs0BCpMEaFwCEwocSb9++kQC9h5oD2rkUCkcQhZqZML8ap2QbE40SzdMF6slvhDFT6czGgAhZJqu9G4syk4P6u/doJ/7GH4K1rCJQYKwVBq7Fp9QBqjipz/9jDtNU7HKZBoceOe52+/3IMAGfVEjqNoIYaoxtINzb+CvoIJevoHPKJvOnG8QvmGAvvSdgKftv/eMb0odtBSeD4cDtcAg9IkmaBGn+JG+yTJLThqFOJy0wziTSCOyonhuOfocFsUNk+Zo+Jo4BLnB6HK1hD4Dm4nBexXEKfTy9QYyaXWepsMgjDgKxtgIIj74ob2RQO6K3nBMfQ/C6XzyZUzdjX4h0qB1GjDHhFsrVgsfqYCl0njYbJsz6s8PZdePpT4tlkOiRlhwFQJHgEYluwe4IweBozCVIJN2wZLcDi9JQbI6hXQU8onjy8CHvqZg7txPKzhSFskgqLe3t19//RWh0YNQoF66g7pAiHY7F1DdMyBqAJxiFRz7JyaIRBWhOBEECCRsY1Dhlv/Qh+FSN4hwtL/oPooNg9pSaR1AjRzBIb/0jXTTtnQE7fWGcVY8wdFtppWI1pWGIqgrEmanbcfwd4mZbIeGA9/Y44eX15oNYDS7iVqc79Vao+rbQZZYSNcs4IzRBF2aSl10JCTQEk2tLURrZJ0ktdO9iICjHpg71yp/DrUap0xElzzEQaPoORoCfXPUotmizLK+vY9c0dlIZLny/b6z5QIhcmqcvSI0c52RFkMHrqYL3xNEA7FaL68vMMaIQT3hBX1kQOA0zhcr2o1VZvpdugN3jRBhUFuuXXDdQPnAhzuaxih6ZyjmtgZ6FwtrLOpUzJA0qKanjPuVof+RIKODoRKzgBFwDQhg/gFq21Fi7o8V0riDujH0L2MWND3V5bRpLuPLZDVZTq73t89/+uXXP5yu77fldbYeLzbz1dZtMuv5ckXYPJ4t77MsBMKZakSNbd0QoCsWswmB9TpFttvtZrNbbjYYGCJtVGiIsnwcIg2zuwlvs+fm7k4ZqKo7jieDQTITnymr3vi4EojIACVnz8fRommxHSgng4I07VQtr+iTvDI5a15v98v4Rn1uTFAFUcIzXUREfGmI7Oxxy/Hf12QQWk666f14vzbdqWn27Xl/Ob23x7fL+XA9N5Nrl/fmzP04mOJk/sEc+cIduO2XY/KHqQHPyZe38Mde8HZ+RqEDzkGNGOvFrtd870Yh0Aw0zSQdD1saY9oyYiyN9c/8IFSWY/y+0aV1h8Wp6fAP9qfz/txgw49de+B3b0+QV9J6mTCE2O7TO1o+njHS89CVTKIAuMELyFV4z0/+c8tZReWfbCBLj0MMg6zhi7FhHlm0zL0gNJLh7JyJNfFRAiyjqu6+Dteuopi6SgxRJzOG6sgVVjhy/cOXFmFhZZn6oJEQyqnIV8MSZNEEGqHHPJmPJqvrZHWbLtFmPzykPmF/Ea2LIXgOekbOqvzzg1NXJXgZXS95DOq6vI+XDHNvGGCamalxI+bZP7RgrIxdHnLrjY2Wk7GvA0ZrfWUuvUD3Xbq8iTg/pgO61drsTjp0dJmMfZO53YlosiCoTaaHE134OJVrNKTRSBdlmntzvbnCht6NLu3oeh770NZ0ObnN7j61tGCQITofA1yMJmv4dM/OaFYay1Gdcb24dt1Fq6PTCJAcpyXEau/ZcVEt1bGmSZWXHP2WZNvsdL2pUkSHW3U9ve5fS3N0z4xJek5FgILViG4lhq6OaAlmmwxjLDmYbbm3EqvO+MEgui4DTRFdyUVcDFCp0yDlh0Y4WWTcJ/aVsP85+vUlKv4eZCRQpwyHSigIWNNwhO0BrDbtG36cAk4MSfxZqOIf9B30aTlVWVv/i8w/fgASAEBHPilkcF1ErFS8gP2Ufklmf1ESvfGrX+r/uNpfgq4iU5oiyQh/IgRRBqYUiG1F4AndnNH1dALVIHqA8t6joVSow5m0MN/6aP6UgquFpu2qWkGzPJdc2eNHPen8gOKCuBcUoBQefPuHI7ngkTAnzKactYDrArinAhQwQ1hq9P5yc2XWZw0IBpBw5hXba92QkJ6qxK/olkSKlBSlT8c4NfkxOVfVnWFKScKOMlDLVW6FHzar00G2iMVTlQbZJLVYBTk0XNlYbfrE7IxIEnApcftmOJqwrETkK0enWMln6qM5cZuoXeTMgjQFakCty8oJtdEtIelpChQOQF9jNaSj2jsjI15GIehgId+eG9lX2h6V18eRSzeXXYMYkoVO8c5Zn1yXXCE/uY4wcXgYs26yuM+X0/V2/fJp+8N284LviDBvE2wpRtKFddeRaNN9Pr5NVkZrVq5jFYjm2DHKSHFWy/QR0ib1v9LFfZglgRHzeyj8MnpQESIWPWPKyPsD07qthBzJZSaPuQ2qVUoVaul+OQgBFUILhgvCvGF079Sr+5qxEPolSZVTOxc27SAmN6vT5cLRQvwUYv5mjqI+74uF7TQLMz8wYhutMbOvi/kwXXVQF474wK/GtArIL5qZ4Il8CPMDP96z/EXXoQCPxLahqdweW7MMAAD/9ElEQVQdTLQyXIgIZtSmcox4wUnxO4EQbNBNqQ8hCHKsXy5QmnTJ0/bq61MjU6azOJwyLxNZwoixRefHBORXkUHeDQXoaNwevIUMIah1vnMnt1wQLML3/hs9hNQNd6AOjhHyzfZQIvGSfifhk1+/PuNOUJqIjnpptvy4aabzw4VqjdN4bvw0OEEIdDaa5IM+eAA3nBAGDa1mpieUpWU4G1RI82ms0sCXQYGVhKZPX+J2pfKVW3aNmjgtBZBNxODWbtfOVFP6NPsCAIzbfr+H8x9//NFVFZpfQXse4iARgRu3u1PZLR6GA+BwtfqibkxBVlnZ+vGZoDq7io4nv8KDUFZr30VA5IG4GYzVuSgAPU4aHD0Ub8i7rkEaWSEZLpGgwWTiNRM7zRcLkJHb6+tr8VmJCo8B+IGbVb4VjTKkmXMcvC+HA4Z+vlrXUgVFjocD+mj7VEBQwIxX52bn6Xq93O12mw1NxiEdI17CKkxSXrXYuKyQWQpqx/PJycI3QDdpmtoLDm13aUPlcZERrjZ5oAxfbbnc+EQSnetImbj1YDovo8kAqQFI0+1kYrLapXL3G0Y7TNt2i3ZrPdoWYaOKdLL66ctccUxdfMVRyMuPRivkvlr3MaShEJ3iICFBZ1XH0ZtUjEksHUaZlgSjs/l6scRwEq1sfGwBhzvrQ8wP19uWEDx2hEiRsYaY4BJzFgd72uG44u5iebRDruLMlmsi3et9ckL490l5zu4k8AExb43A9BIGxcW/92lyWGGUxC1zbNPKjWHTzICZ2FCzoImidZvNlkFNLpEtgqLHNZ2aRKcQWooKeWIMoBErQ9G1xMy3LIm6vwkXgE5i2OKJQxq5cAQNke22W7QLZt0GtVrZ/XmKBC3EN+Dne7XzRmpUB9k+XrNNp3/58uXnn38mhzTUZDtvF6oFU9DIVGkJXqCGxhwO8FDLXtqTvDaIS3SNOuTqiuaV4L90G4LU66hzRnBQk8MlcEkokHT6sW00vfxjMkYYMXEU4jItwNBpM2Z+DR3+1svF+dSAQP75dKR3thvfyuTrX/0KVUaE8yARiK/apIPsnfWaYePzFllIqqqZjrbuW90yhA/HIwOEob3arJ0u3HlhpI9BYkCiKKiK8ymtmRJJzbDZ5FsPsRUjJTMLsz9xM8N7ulgQMW5eXhAliq3q09K5L2QAk/GFSun0331Z72LlVhpkgpSw4D5tkCUeRARl+jrRMwZY0WmJ4Yku8AGiKfWXL4J+RZhuN0JnuOyDBA2xod/an6APfq3o0tE3bsI4EmQjohkR4WJyvjSywRDLFAloQhfzw/EEA+gzswuiKw7nGA1iW/oTsWpOiW0rMoMvtRe24ZlGaeLud1ThOlkuli+r8WJuXHfZv/30+z/+w+fDz6PVffm6Wr9sffhouliN58tuPGlua6JDp239hXzwuL24PHHrEM9qslj72ZrNevWSZ722k/Vuvl7RDiROg9Di27T2qkxGM6LGJqEsTBKKubnIhVQHLoqGjJUyf3SyXUxwQnI+cd9Cjc0MVh+HIqGhp8+0od5K05QSN9toHxvhzBUZxH5yTc5BzDTbtafb6Xz1K8snmkLfUe99PGdw3+azbn4/jW4nv2m1P5/emuPPx/efTl/eb+fL/N6gOKjSdumnwueLzXKx9TVji83qBT31mSpfaOCrhZeqgl+Yyd1+txHYNBRSI3a9wATj99KdrpfTqG1wlMYtUvWzT/duQjARN1GPGP/hfmdgzK4jpvkxytpOCNyb0/106j6/nd6P7a/H8+fj6XNz+tI075f27Xr+6XI44p1QEonNR4byK2zfdOTNY396AAy60Ww7RteZQnQR5yMHkusyiASZ31zvDirMGxQjZhKMOh0kB0OwfGjOgUYwbVCO4cfcUgv/SPJjllwpF4xYfA1/+C10el4loytAjfDgZOxgMoajT+nLy9396v3qkrH8eHmfrK7j1XWyuE3mqRu2EKY6gH3B5pwbvFXM4PF0wBQyxs7X9nBr9vfzcXK5LEd3xvoGgzNd+32uxWaRj9szIsbz1TjrazjCUHaxg5bex91thffR+VyQtaBX2VuFGqLGaB+TUsP06Sesx9d2cm5cRbo4CHEf7casX94v2frjlN/mvn1+RIwUPDW3U3s/XprjrTlPuvO8a2bdZdaNNqP5drbaLpaL2YZ5c7HeOConi+tofr/Pb65f4PrQlXCDTcRT1c/UUvFDkijfxRvGmgVmOvVJVIuhoFl+SwEGoWejkY9EYVMk4EDkyLhPHJhjBqjGN9n9TyMTRzGUnDIydYx90arf8fINZSge07MyQ1WwgBNqcmvDnMGPyaWEr5BBW0HIwMlOGi2py5qkKe9uJUc7lVu7DVEvtMKYUz0C8v4CpDlfJQo8Db0h3/QADtw+5+tS30MVfyL+TOcDvq19ODqYkogcv0Xr8f48PPC/SfSnHuBHlqDPYDKPEZw/njibRgoAnCDWmJ5HH/clQO6FoVUoSLrnnpImqEOwRgN7Ice+Bo648p7ntIdiCxp1KpIKEIqkvGrvQ5prcmItYmM4/EVLUEAmQp8hxAfG9/SOH9bW781aVHLwKv3iToIVl5jbtw5qItgc/qP3/iXsyxCyGmkUt8F8JMgrDqVNBkXyIwmhGleFyq+qftIwcm1vEmFPqeY0hdLAHqrp4cu1zFRqnz1gKFci6+Ep3VcAgYLkeSStVPqMXEKknCfP00AlHqcP6HNciuIklcRIKQRakPswpDO1MXRVMGwujtjyiscwX2anzMvmdbvZus96wUUGPTbWiMV5h7AL+4GdwqZEPh8Aee22vlrfUM4qLa5/hw7n0ANGmczIThrQ1W+ryehbsFhsENNAQi7ppY9KaB9g2boURDwTw4PMFz3PGDvqqIpCwHTM9BMdqRbcKrZ58GVWSFOGU9IQH7iCGj8MuffiAFMBK8ixYKhU82+R2AMAIn01EUqhfCD3TPR8Pirtrw0skl+ZHIvbSlf+A6dzK5DFSdMETqsh9IE5/AcoDrqElQgYXGDG4mdDrUD7wNQFCj3kLD0wRnurVKXp3SizY9pBxEgO8oNtjkoqi0cwAzU3qC4qXqWgfiSTuBtZxbS9uhvNmfr8tATujaG+uwVoJ0RCsvRKbCZ8agEsiV8LpE9wdx4Afq4KJQA4KclAsPjklAQ+1SZfa+K02ksoBVCQnBP+UG7tFikUG6iykCLBKcXbfLODnGUAfHI4rYogW2s3IHP1cDhw+qAAjk3I+k4RBxMgP4zrKdo8t/b0QCZHcmAeOoTHFOS0aBafKC2koNnXYqigG0BT7N4n+gTZULcfdQ/yUDO9lEmDmuAehihHjQZ4N3x8op6wnS4hZY9eCXRcq0NS1G14a/DmCiT4tFpLlFZQEH7QtxPRtWbujktHCLFYEK0Vtbs7aPBodBZhI1oW54wf6mS8UffMs3WiBAIPZHJKLSQU0HhKj8LP3DAtXRZhIjQQSJTQhlKT9kwQbrhOI2HRO434jbVY4yMrBCeJn5SJVjdpqiHtm2gAztTsjD6lBhXvpst//GGk6phDjZ2nLKp4ldE4S5xmplxKk8MpNGAKwV9cCEOtGkJRB2lJsp/BEELIp5uoXK4GvYJ8iQtlwKHnko1nHJ0bCnOdY/hVmdfRKOiiPzRf8doFooHDJUgBpLkEPBTM1gS4BKMMHMhyiZzSRiiABinbkFeTFH4Vh5QjyL3xkEByKB9RkTdg0R9O6RoSKBBX1ULMV+xSVV2UyaEiqiNRlG1XLvHfx160WwI5xT9MuvBK8OjCtHfvm/OJKJPrEHE28fXGHX4+jUBM8n462mOES2qjD/vQbT7uMfUDPah6rxiDQVaJU+2VAAyKRm/uirq0vuiaZlFPggPQYEflUuWNLT6Ozi81fm0jMTJhwRTBUaYepCISpJh2drF0pN9cU6MNsIE0bUzWOJSso1C1LyFwhEmEMCWEjIDkQ8acMHN3gXA60pjG8sOCfTFjnLqibAfANc1TOGfgsEdImCW113YjhNzbb1tKVx+plEbKqgSSKuJUZ8sZqha5LlfumnFkwm14lol0OscavMi2A5c/DNjdy2LmG3EWCKxrPv/6808//fOhfb/ObwZ/K1f53CDDj2j5SnRKv+XREHqRGulRxDYdTY24YFLj5nO1/Fw2my98Q6cOkeEiAxfVtnbfQe6TXVCw61BlGFTkClPZ17+YC2SXEWubPU1/A9EWw93QZJihucoA8mqwakyWsnS29T3i7pFxv2DXv5O4O7cE0ZS8XRg3Kq9WA7fQzRjjy8hNFo2r5If2/N4c35rD/nI+Mz9MbzRytpqjuGtvOMzWMw3xHCnNVsa0+c0xCCiLrRovjHONRulxGERz8oBR057dtMN8aRBONmwipFFXWwe07CmecW1ZNz7RvnzfqD1fT8fL/uATSvtDgwK9nU/vzfm9bfZXd8rsrwT219ZXpOKlGGQzRdQ7deEP3UGf+LsYTdH+5cglJAQ4Q5Hzm3m/27flqETexElXIHP/6kpzFt3DNBglYA0ZXLJZ+54YncMPLHSQUcughA3rxYKqvlBGKRkjThOogEOWIRKDBWFX3KCMzOhkB65qoUBcjBjzY/6YuoWGH11O3+jLIVJviPPXe1eXc9tc7r40tx1f6dVuOrqhzcvpGB11846fAPfpPCzBeOGyAJziSDnSGC3wjjTUSZyACf2D/FEljGl9u5pRakXa14baW0zf/XLhgp+XPo9cA/QZtbRBzcyCIUM1LwDyd/WbUrDsosz5MmZcHK/tadS0k2s353fjOF1lXPltLD8X6x4/ly9Gi1sEFBnDI2LLnIYormao+yTI68DQsmhAtOTqlYaiTEWGFH1AdyJ/d3XpIoCIUFFgF5gLMuYoD0U7n7oqNoU2CTUkxKGCzNxmxEzmtqYrlxG7cmSgGX2B414qV2RgBV13zp9M8QoQ/WQxm+BNopCMIAcUwuciLfIN0shPtyvMeG9UjuSizMXo316UARTA14mCx1nyofmAp/TXRb6HovlE+ZnOB3xT9QeQnZ/Xh+Nf8wu9jJEkHgW/oiMos0oVqn/o1PzhoNqU9ojofy3QV9CXqmM1pMpWvfRuEula803rLAg5WqLg316UAR5pSdZZeJJ4f4b6xjFF92TfH5iunLoY6vyAw52jzpP8oDeQoIG2UQ1KwSoqXSGYA4S6ZsrL/C8GCrNofp/45lQCDkFJkQNYdwADF26SH86KAMmUTnbRqZOckvZYUNSQTDCS8ZHobUNfGqI03DQXC0EKVWQ45Tj0mqc2PFkRwwfU1YJHuhIyQ8KfmXjxkR7DmX4Ps1oClYAjcpndxqvRnDlpMV0QZe3W660PhDBrTe7T2wVvEx81njcmZuoD05gwiIT6B3jKHAJ9r3ksbQ4k4bmJaHsgIYA5QLwmHSaOXJLicAyORdwlMUDlCKmtr1R4LphKjVOcCawmoIvAMW4liNrjQPprAPVB55hjmbkgW6ryAViFMlNLAekex6itDycKKEU+CY4ULwgugnMPTnH6kZlWVxoId9ZbYKEBh2NdBXJJ8cJbFSen+AQKHwCTI/nkkM/pgxpgooLDoXvU2SAANjMzAd6EBcnSNfdNDZCiSMmhkBECx8opgVTVZD5441RC4aHS0CHRJYojTTEcc8N9FUx3Tg82E2mcFtdpsDPXi0bG7STrRef0CKaPUcMrvEEdgtRm55Tq0qc2TCmZHX78Eyh+4LxaVIninCOeAwgEMbSoWOUIfmkvABqZlAoxqdmQYVEGIIeyQDynhuKkQaAWcigCPjkkdFPyRNV2uy1SIIP24IdMKqp8EhwLuBReVDnyqbSKCGPisQVCO53PKuvc5xdwq6BFGhmSqLUfpAfl5dpbxZSDApxUK0ggAdIQf46W0Q+Kk4ZtTstyhd8bAaJc4V6gDAml9DDpIDrTBQYzIauTrLvi1jv6E+SQAFGbBsG5bzv1tiUapP+K5qMI2aeAFM3PkgQeb1YKY5fGaizSgCV4Y3A/0vAPV9RCS2FSbcL7v7t2AI452fEEwiqfcCbNJVkaevba3eh5q6XesfvhUQ1y0J2K9EHnEr/om/dhaR6ylQId5K4ob23TC9acVuKYq6Gq+M3YxA04vuYZIaAxKCVighlqXdZKVtklsNXPhlaRlsXRtAwfrOo1cz2nunlcjBUNh4L9EqsFEZXqyWjEiIrMkSDVxbK8x5p+Rz6QoiCnRYSrHK0kQKVoSMm5cMiptUhOAU5JA9UdnBii56tbYVKBwxU5p9OJGiuHq1WE4oVApQCJogk+9ZIoIiQAEqXDVjyMIHKAIsJpaS/I0vTrTlbhajDS0/qhX+obP1hVhK6pGf6QoM0tcS7xiNweYVHdkJ/rpWkRW+y4ky85Rpi4z9m/hErZGIN0n3qL0oiqJk/9TG162aZd2naBfaCIrPAzcsPmYY9cQaUgI4f8RHR3VIeOYGjTFgilgcxotd5Nq8mlFuTmqhCunPsJnOEp0peCF7hAcRB7RKkcEhP4VKDbMPsXDCsaGK7nNJH8Jd8+X/gUZFSTxk6pEulKtreHGsDjyYdSj9kSBd00W2uPiJt8QZ9ewCnJZkOXaBEPmXQXXRZRwRclMrpGo+Vq5ZAxUxXkUBgMbf5WvTIbTVisCEUXfqfiPlKh2+ZPP//008//eryc7svxbLNYrDBBvjoXHJcDmFrcGoChwyFRvBnSCmrquKeTwJ8vsN9ImDkBDJQO6ZW6Yi0vl1NHiOyayOV2IaatTSBy66C3dzRX6lU8ZPsLdcdyZscFHSQCCaN/pYSqOkNBG/n5VtTExS1GMCqbNXHQbn4gGi11KcRFkPPpcjp3Prvk5g5vfdIKhgH6CtsoLQGxbyTBuJ+b07E57dvjvjkfMS9jdwuucRQXy+1qs13l8S5CetcaCJxVJCJJTAA/hK9x1PJrTuG4AoO27RofnWp9W03IHttje21dHgKu9zneK2NBUUyZiGyhAw61s3x76c5Ndzyd98fT22H/ftz/eng/NKf382F/3sMqDTxf2vO1uc01X3DChOorgQztc6Omlo0ms0XtjmGcEeQn7IX/jGt9P82CQ4CBq8zpbA7aERBsl03Lmek4R96ctH8YTHjdlEOWFHOSQ/+ygUv9j38Y3TSLWVC1zoeeswiCwhQViAH2MeIAPHeAZ5D7B6kSozt/XNx7onZdEY5fmzq17bnr/P4U5odJ3kUbFxCpUmX17sF0xYTlI1QM1F5pkYYftMJ/gQGaWv4POlTVYOrQM5Kw1N3d3cKUg8G8j/1kUlvvrnGhxs7tmr1bZ1pNe+7wXsHkiJq6Kgl+HaHSnc/d+XI9tNfDtT12p9O99emq+Q1VGM9HGE9s4Mp7Cy6SrjCB9BchjG+ZRlAOHfqAMenkV7EmQqQF6dFkOHx9HkvjplHQEKHumgU74MP05UinQbE3a+kMk/R0f9QtIe3RuZ1cr2RRzU5XZfBlUF5OfQmVVAzJMq/qk8CVizKzEc2AHZXsCgeu7uJ30SkjxtFsfp/OwaW6sMBYRRE0wHa+K6mZlMILjIcjipL6DYj+aFPq9JH4Or+fd4Hhb4E4PXx94XsoCs90SH8PdfUvQOE8MFPoz8ID55sEUOkhx4H0aKZ9ZiKXeoTKt72qkueOtQgpHd0XeaSjLclMOmRy5DwoyUldgSqWpKDheD4H7GyznpCGtGTFt3KyqmjPgFezIsMvp6gyY74buSDPMHbgxvEqbI+V5qyYCjmHQIoDtu0DMtD4Uy2uSk0OiUdOoNKPHJUcNTfrg2qqFRyoEWh4p4yHIhB7PJwEHuUrzbFOTfvzPIiPIl5FAo90ElSWhKO5B8+Gq8UP6vKRpoBxjbam8Au4VMdKFPSZ/BXdUnQNHCIC5/R4amCAZS/EaOGwzx+LMrPZZrV52Wx3243765fT29TVcOZIxzwjXvdn7syhU9BX7X8gBgCKJAfZfbRCx+GjUSkZwNTnb6a9eGnOUnGpoZNLDwiFgXboJIc/Axt1yYqTH0imhlmCpQ/MgbRfseinVdFBVdLvhfwV/10fXcMhQMJJcIiEH2BdKULQWJjVnCJOqd/GJ7CcYlUhqTRSjwwPymP4QU6lyeQSGWQ+6HO1cGAJnCr7yCRHz5s+y6VH/nN1j1IcATyeSqgzXIw6fYDuXT+/QIgyzLcwAx2dzpSlCoBKSZPJEQRd34SOQLFdNdqGSKkukQOQCA1U2K+9gEzPwQcFlFWEdzqeCCTWmzXnpHHrmaaX6zW+y9zdCf3riiFCQRIlsV6WYSxOMgR7HQgjMgYD8FZtCbZQmUAhVA4kyEHCcAKf5ECHioAHQRIFXCXYw10pNMpWvZAqykUWUpSCJlBVQG21MiAp5ALKAiTAIcGxkDnW1eIBspVZODSKnoMy+SXY9dqPmFSsy2lVQaIABSCL2iECkKAgooZCVQ1UFYCJSwe+zyI9Lcr0mEMDS3PIZZDxR/Pk0oRAtohScnO7pUI/mNLhv44/TDKuvVdNPs2m4S02Dl8SRw3rxnHqLTUde++IJoiFAqSQgESGHRxEHVRR3ZQzn9CjGnLAr0aRRviccpUc2AAoRQ6lXMjKVTDJL1KcIiVOSaQRtqJOV+u1yCku95CKZPSwzHLOCn3FioJSCWVz62yuS9u089n0dffCVRR6vVwT6HrDNeadoufm3BOkZFYq6Czav98fbI490KMWQA0AB8Xrm5ldVFh90nUJMjSqJLZZ+nQb+XXKMWR6zeFYV0lUGoRaHKnMynFHzNfKzGnxsM3bZ2H/eDzCBplwRVnkCUAKfE450h0gQKqASzQQlkhT9u3trSiQQ75tj1iKSHHOsdJctckByEKBU/GpxbuSziKUV88uvgWBqAP94CptIL9MM0aHnme0cQGCPuSFcBjdlIK4m8Vcv4BFetdY93Qije4TRvsaVSo9Owzp0DUjzhceTRH9QunHlsJn5yd63O+iL44l9qarHsLkvl6tXerUweuIkwie7GbV6sYAQ+xIGDmX9BCpyzozIgbbxaXqek70DRJLU4SOBL/0kCOt5EjbK02LlI0ORQSAHOJsYVMVb22+M+whKh1B2ZgTgkTa0QSitOo+Yn41JPYWEVMjDARMuT/I9aMsx2Q0xWWgHi1q6bMVwayxtsNcEEUk2JPtCJ8Mm6NtsfdNuzB0hb35bbRiVJ7Pf/zDv/zhp385dof5ZjFnbBGzTo3n54Q6sHa9tde7D5LIaK17GXtTXYJuw7qFGw0mxlkI0g0yDmU1Dc1sm2N7PnK8nHwbOj04cYHDnXBaQf66UYUS9pPapanUstWlijV9xYFuib3Q3a+XvDoD05UHQVo0lJgXBn1CKFsTZMAbGGAST/sgnK+SOTdd094uPuho7b6biTjdB2UZiD6s434iroNOmA3bruNAHAd/Np4tp1uXyZa71XKLRTNadpRiaJYYKiUQ5zPmDHvjMAk3F6N53cru4no3TDFIz11zQCBXV/LScvHhfuzDyjH1eeDFXbI+2nxqstxwPPNr9qfj/njeN+e34/uhQ7Yy6Yrg+NpNbtfJ9e60mU/CYmF8ETMd5JpXtvCMnRwYEci5lsB0Dl2XoXcx6DhA9bQIqqjeRSP1hsVNfm/DGIzhm5/3hEaOUnSPwj7HZNROn6l+00nWXAG1UR9hOLoqBBv9L5oacgwxI/AagPSkI88x4voIp4zMPBB0dYWvngLrTvU4WNec6GhU4u4bZFqw4Ipqaz/XIh+D0rgzQrOMmIfsfHz36ttMRp1mjUKuoTBcUJ0W++MOGPVI5SA2IO2mP6wiszWm0XfWuHGGnA41c5eVvX0dwWHiQvh0JLhAM+qRWh9iajSr3fl6O7p+dDndmtbPQnW3+WiydJVivuTfHN+6FmVwktxCQgjDBG8fqW70iUOE0YH60GM0JaPFDTLpqSw9uuRF3zPeGHHaVtd1HH3ZtcT1/mW/GX2YUNHs+HQHpKVFjVhNjtRBla6QUTFc6PPkYQUXXEhg9czJPcT+hRfSRTFcGsOyoJEuWKIsUuTMF0PTKTQa9DnG8u46nYsu6J3NU5/sex8pqzx+TvdatGiNk0bSfxbSoq8SBZ7a0D7/64vm9/D1he9hKD6g/Rvofxa+ofNB8LfgL6B9Taca0jezbG0N5aGFZtnRMZ0kKRepaAUeILWcerUnb17lxDyYBf1H/lC6iiUpoEIe66Sg2KJonQKPtGTDVVHjyAWv9hbq4UKmmmhsxzQXDfSXXJukNqcJOaphFPQC1xko1gMk5fwEeC2n6LQVPE5zQ7J+kvs68f1PQpZ1ADlHoMQZXg5dCVtYBAEiYIdp/gaS8wGSDJCGct9qH7skxVldMtsLnscYBGI0UkWgzxwS0QCbWQnAZZTsui98oDArDUKdFkRiqc2/8slfe4cTxnqNWC9hULIok9dwzG7jTfZtLmeL3Xr74kt+mWTn0wXm7nqpedAtKlLxs4e66RD6aAVQjSoV6HkqDS4In8VtsVxpDD5HnZknkFrgkQikumpM8h0qBcg+81fBM30OzhuJ7Dh9lEWbqJJ0qjO/KFSFA3KfBpzftd3GNgDIUh1WQILcs0o+Ocvl2jk3sy2XHkBOoQF9loAF1cIy1aqgGW1xeEnW1OGPAmpG6RtzCv6nr4gg5vQqmfwoxeRODmg9gtEaBp5Zxt2X4NhUHPH4zYReVYqJsmFaZZ50bsejsBIh0rFSF2LKbMCusQEzMtyRAafQ0dUYXjcgw7npQA4KnHYxFblznUvk4JPQbGgiQxK6/k/uchfXvKQnDrN229BIcXz5HQyTp4SY2fO9nhXdoJsW/o/N2RfTrolQNrQWM0Sleh2Uj6KlQTYj4F+8DqUS6CsNUAWndmSYAZNLZJYOPGiQLsWgCMxzBI2r5EOQUKfKAuRXGAkap9VSgDRVFCb0nx+T4UgOOJV4LAoUV2RW8QdwWghcgiCnVUsa58dKCH5ybwiPAE2DrjeW0RP7TqdPH4/CrmFEuyBFDFZlQYcmBGkCtXNabSwgB2SYRNRKIWyU+EDjqDWjDM0Bict9hUZEyBKBoiMRK3oDX7bRthOF5ivUXknrCLh14izuN9T12e1IPEjURiOBowpNxwEW4HqBjuLwv4ssAFgQJEFbAPgEp64iYZuPW0YOg5GRCVkHzRRuXcHJ1pXqfmuXlPqQlilR0lwkAeVKl1jqKuksI/Y6DHWa4RXsWPbr32klfJeMchM8f/GoLe6S0eWyXi1/eH2Vq4x9PVzs9OhGl61WvkOHLjAqjLwdiRDFjaNH7FB5izj6H+jF2OMoOySiRTTBVqQhdcqAl/PEtKlK4FI4VklIFKkqApAPDsrDMOFImhzyC7kAfPJB+OHTpx9++IHEfr9HXTdZo0GYBm954IFS9qkj1x6ksizXuLOmiMv8/V6P+9WQ4QgpAPzPnz9DihxwOK0VnMoBk7KVSfGsF9TKGrEMNd69Qe/m0Xi/KrIrL23bMGxQc3Bo0GrhK5+ROJfRQdCIao8w47NOt/ZMhKv2no+nw37fJDb3E8NNvgBLR8a6UjjfEce2uNCS1cKG2tCO7B5Dpc2kEnD4kVgsF2CSj1RQGnJm2bTFdEEJZgMdf+NJ9HnsQ1PGzvSaUnTJDwxV5UZ56BAYuG/ObVzualDDmoa0g5/2Xi6MNK6qaRVklPJHHxhfZNk1WZNCUTlmKNEu/BkOKjXdQa+dzr5vWyFjkZwvEm4wBqMNvqUqBqq0KG+d0qqkl1U5hEA2aVTCDoiGo6Uuz3ACY1SGPeq6l90Oykr7jOyF/eHw/uXtTPR3vS19q8i4Ox/++Id/+eVPf7yM2tl24XeFsMq0EJW7egseOo0z5gglKPtFC5VApjitgW6S0VTiqPHEBSqYvPpdoOa8b47v6ez95ewbbYnQEbqsyrtLp6jZHQHxh2qRsZXnfU60xLUJQ2Unb0PcvOuMcFal8RGwC0H45XxzowT2widCiIA1YHAJG93N93f4abzmSiHU8YLxdW+G02NeDp33m7gogwiJPCl1tcONrvlhfhgx4yvdsVwuNk6+i+1yuVniMLp/gUiSOWOhhxhnDaHQEiyBhsjHatxOlk0uht9te8pbpQ4nF2VgXu4UrWEsTBsj+LAYAnF9hiZcVI7b8XhgSmLGP57bQ3M+nM7Hc3Psmv35cL539XbYjpk/qw+j+fg2M3rGEyKMX44J8H0eBN5UFiPoinjxFeTYlROsOkwwCrur2xtQGgcNbWBm0ZlRo0CIgezz5dcccK90q+syDn6mCjvNxTuvo8PZqaEj1EN8IXnwOS+7PoE5ltFlo1Rnw6mwfkwkytI1BoY/di1bTnzVHlYZfehO7eU9rzc+th7VB1R+cvd5JUaq6y6z+XK6ylt/mCoY5kuX4dwsw3GO1HKn1mf0ED7Nd8VH81MrenQfZqjFjjkWNTQMv/p1dxjxecP4gQ5L8pCG7yBMh44chq7tSCo7ourZJVSYs1qaOaEeo6sfbJp0vqppPhov/AqJ3+jW4XVRZo5BG03RNzsOcbpuhlAQmGJBWBwZlciLDlJUKiKItEp3wSUWX5bjiJrXNhn9E0Yh44CLjl9GHx3jRhYP7nRBNSBDH1ONR3Iwk6kJDecvRwapOjIZM66pjoTKy5zg442c3nwYD0sG33T5JHtU7RRrxzYz/7v4690XdXWFCz+mpagrLUWFtQBWoH1QK9RNrCLzYJRDVYkhAsHOdIr6DkBD4Sr9SABf59df4TkNVv8X+PrC91DUPmj2/sO3UFf/AhTOA9Mh82egEJ4TjzRQ6SGH5up/JG1u/eH/0MJKg8bBFHJH6nVNvRpIKfWBDlo01EJfVb5Spb8qLVKP+5wGssbydA5YzKwnpCENMa1DqJiuLA/0PfFVriefg4rmGmJeYhTWvQIOyPKfNsK8B8n2kO1cUnAYCCV466yERy/7GzCT9VWC/nrkPMBOfMpTm0UX4lhRSc6HTIdqCtRpJfif0oGv044CRuADuSQ5XMyxzj4guMI3pwiHU0g9MiWmExNzEPgGn6MkngBepcLA50qaA6hQejycc6a5pwtcxL/7RrH1yK88bper7Wb3mjcLLjeLyWLcEWXHzho0uOikGaGCTGIyAK2++tLAYi3XeisRJpPs01yuNIBHU4X9P4y1uvQMybRNg1YIzk8FstXbH6upgZQqEiA7P+iSDJUyz8VX62skg8wiy+GBFjbjy5ATFxx8I+/sOiG/LsnQAFUOWC69Ew4+UDl1Fder8qFQYDGHes9GgRWHjaLwDGDjjiJPrHlxQs4zfmUCJCoEKpwHWl0F+cF/pREUR0+dLTJatfhqIBafa4VAFfDH1MxJxJfFneRztYsXLqNpOPQ5FoBLZrGh35nIB5rkwCSXCpkjwGmxbf853/uwDE62Sz9ZAzL35kc3cIT17r0l637b/en48y+/MH/DfbXdqClv+rTVqQJG4FspxLMHDR+RGuPD95JJtfJGfgHpx+mjbBUhB57BXw0vaqkIkBw4JKQEDZrgQIEEV0HjlLIkiBDI3G63r6+vkOKU/MIH4KdYArPwAXKqUmohtKAJpOUsmSDU6Xr49DWnkZ936REm8QqcPGJjyJLmElD40LdtUVfSMAw10Eqk5FS6EqBRnLCZnMLHdfroe/5E+KBBpHRLdaJFdqQrEjj+GBAQoABYMQXCFQSgaM4Q9kMYifOjMv4YsDp6aoR6H17Hy8qtH+8PQKWprno/rcwiSzpFglF7eONq5cwS9QJgIg1yuFRQaS4V/gBqNZdKdHBeV0toID84B8gneIYrQnNoVzF8bVggIlI8d2UYAfZzaNu02l/zVGYSbmhZ+EUziBK6E2E25xNjlajKNUqqtiMcmzTMlriDYkyBcF6TtrVQCfXDJ2TRW3QPjSKTHOiXKaVRXKWfKEVx8/G0Aw+5gUNBSBVUEY6Wz4IgRwqiJKQ5kiZBEeWQ8QJwWjnv7++UJX+/35NgWFERen44HECAMtSoFyAfgC5osKFM1kjFPWXUAjJXi0+4giBAG6suiJSyFbcgkAaTLuNIDshgop+cAnjnNiaziV40BWX2cj4cYYx8cphVKeXzGOfmwu9yYbRQljFJjc2RiCOPbXRXKHB0s0J3Pb7txdSTxnm/+a7b/R6aBEJoDfM4pU7HPLd1peH52hQtMri9wCvDhviDMFXtRGH8r0YS7fvQ02rJAMkDCv06ESMBlpAd+iZvKVX9ElavDBt6njR6zEWCZaomnqYJEEdcpBVCDdiEcgYyAejULkXErvQ6dDCvcsftpJQqAfFRZERAfvQZi2gOvYkyKuGMZekEpvPZ9mVHIgiopFLyrUXLJXzbd1GzssqoY8rKQKkHp/RgmRrAoZJ1PXjzPMAEM7+PF7qh1+bw/sc//vOXw+fZ0o+7EBvRMgNKrC493yjzBpnww2zRttgZx8F47Pu8x3kihqmIVna3ux8Gcg0IOBxPb6f92+mwb32rbnNtfKLGLScLo2IUapLAkyxfRKEwocZRVw361IPjjsWADSwGeuTimGrmwkZzOp5Ph/Z05Ifm3vLlGsJjUZWpzu715lRKOAyN+/UyciuNuwJwFZa6Cn6pGbnOlkSmzKb0qLrkawXpyGz6Qh3wJedYkuUmHz308aV6qAyDXKtRhCNX1/t7VjUGLh0kDI/0iMAzOFDp48EPWNOMluGeDT4MY9quSK8jYlHjXqp0nXDENN3AB4PmfDp37fnUYA6Op/OhOe2RQdecGNejvK5pcr/i3RLRGvGO7hMXTNcz33qzmc03zE/GrOokNVXE4t0edD4OkV/Dcv+RrJtQ2shbs+NQwRa7pIgIHWuxcbqytUIHkooBgVG2U/lCZwxWFtJSGTI3+nchVRV1OUY2kfYMbxyC+l5IzwUe1xMczP2A7qcDR7GcjzvERu/EIrrvBMGeL8e2+dyc39zW1Jyul8O1O6H+s2wXQpkX08Vq4favxYLJwLC//37fYjGdr7ATzN5Mj7fJlE7E9NFc5MAYcxeW9o4qj93lePVlvo6iXNGK+RRdEJGDcoJJLCfCd7eI80SWrLwRpA1ARjUw+VEK/VBMkGu9izK6zG7dJC8n9RW+Y5coGCk4vXgFWARM/X1YlHFRVDOlmkdA/hyWGpqsjNxcrMDlR+Ae1XkknmVQ83KLyivZLONMSY8kejIudQReaQETM8aRrkEb1YE4xy75eO8RsGeslGjtik9KOxk9lJ+N7rDrD0/Xh/pcYqH/YcB7pj5NF2UYr7A3Lj1hRmopeLphWI3nfmfK11W5XiQb+De1wkertZW+kR0zhMoZz8mUgJyeHZRvQTX/OlEwnGYcBL6+XsQDX1/4HorCn6Hz14AjMpyQ7o/Pie9/fxnnazp0lNNMscd5EqYHyHhDmoLYCB480wPa0LQQ98yM+uXqx7E0pNJDaQk9VfjvXpRRBXJOOU5JfPyc3dVbUplATA4Wrl/eUJ9jarUyKUU7yWKa4WjN+tHlR+amCmQ8iEgumUpENOnUhRyS/q3ENyA3SLT/IVfFDakSd/2Gi1XCOosaR6B4K4A32kAGP/IpJrEBIX8p65+iVZj1qzxHdn86MCCFLK75+ygiQ1y1DktyfAZpJfM5Qc30CCWGKSeXImEzHdP2Bw47R8LcxX28Hs1W48VmsXrZbl5fdtvdhml2PGPsd2296BeLp5HB5XE5w+la9p6gDEAyFZxNUucjYf947E8/WpFhQZHMTeH/ewh1oE56OgG7KpNafOUQD5RrKsg1kGmzkKuk2/Wt00qLcv3hkHJVSyUFVTcAWk2lQeihLgGkQxXz6ZYHoBBSi1A5dQkgJ5cjlOFxiSJVyNragbdKFJCfyIqGM7HhNIBGNhSJC/Tu7Ck5ZR5wG4FziNIQIMsFTvEqilqluUQVdRWlgzJ5SI5sLujS4nBc6zUTY+ZhJlQmC9DTbjPBdmpmrmBGu48pUGk4IQEazMjPyMclqBFfvKvvZSS8J10M6IgPHPaiYBodlgP0KZm9STHHLZm58sgJDlOUr8FdOJ/e399wHpjz8vmeqW2j4a5o1NtCoOkUGxFRoR/xsdWR80NQpB+ZnJIPJqECEyWMkfmAkiE4XKqCAO4KQM5ut6siQNVHotpVQWARL8oUtDl5iUkRAZki1XZ8Zk7B5xRkjiAgRiQGHU4hAikoFLcEqJQiDYBAjgALyP92qw0I+POkKYlIqYaj3KQUDaM4xSpqopZqCDSgDEFZDGa1BeCSabilXeEEDvW0a6gFtHCghbplOdqiuqmv8wWLGiwb7c1wPBbvwvq1ac0hGr5dr3yYAZ2wSiUDEcgaJRoZ5x4YpSM0quhbFwnAQOGTSENNAI9LntNN3w3GusIpaShzRBQ0kGMqQUII0rSNwyO8diSC6Gn9qMHT8T17KzrbZvwl9xClPdh6iUUsjBxl4btpbn4aY72iC4gl9OSQTJaWMj6jcv3uPyNbuCLDtuEKgp7PHtMGSyf0lRMrwon2BielqKKA5gBVlkEOVBtpGzklIsxwCQSgCAgFnNpnT4tZRZBSJKi9LoGD4nFKuojUpRIvmG8M4Pd3VzpyiWOtw/JfbPCAWmyi4HyOfgIwQHH07TQ8xwRUdSDCcDHDkVPQuAQbAJfIQbcjHAHy4culAUdl+sSwrDM4S3eJgaZBrTn5phv8eAYF+cTJX379cjzu84aUi/YO79yB0JyPR9tHv49HtJ808TpMEWPSIwaK8xksHg+H42F/BBnqBi4E2efmfGr9jq1388l114o5DfTRseZ0+vLlc5cvxKm4MGd/MXMBY4KpzACDnUcmjELVUiWpHDqAMUXrsvRDpKRl4dAQAecRMBoPPiKCOqT4g3BcA3WozSGWEYLEHMGwQXmZdw/LnZgHZZO9qx/kalpI7gnJCdI13oa7TExjzLhqzPRJr6x8ZMmh7CLUsjyX/DR09CiHS9aGSknyomTiNbIZM/ACSQjbDPeFpJbD/p3qqIK6YHK2nG92m08vn5aTuTYamVwuX95+/eMf/mV/3i93S/zYsduMENH11hI+dre2yyfiRtm3puFG/O4yyWeG8I68b4CT6/aAq6j52tw7rT0fvhz2n4/v+/Z0uLbNyE8YjhY+NSHfLscyAKbLGAyayNCHTW/X54fds7fcWoMcnYndX9C4MNE07eHwjg6+n45fjvv31q98nUddk3fK0LWUTBDKVB3jzgE7TzxKTxCLLxcrN5WugDVCd1HGDVQEjwaBztfYCyZydx6O6RD3WczX69Vuixn2g2o+uDTz+fcKfif5LpIba2vMolGJ2xk9Z59qoUf6nTKdCTvIVcAyZHavqxRZFfLe370buZ+i6VzEOTUH12M4Zu2pIdH4CXVoUM/45jOB7krw86+02U9Qz33wbLmYrVbz3XK9W6y2sOoiYp5gsUpHpKCvg3CyrwfbkP3hrha4rqjpoTkguCSrx+VI6jXAJPlaJxrtwgTj2jWvm58Tw3/O+oNuqT5HJg/GPtYYL5FmxsZ75BrtVQw659SVQg5PefRf/ha/OjI+aeiST+u6ho+roZyn5r1t3rvL/no5oYCjG5rWErxj5FZIwUUZBhb+/Wa+2GRRxo0n7mEmEPBttL7HurtPMFE3dOhyz04WRpBrp43PJJ876Deuy7ii7IezGr+JSdvdsYiYEI92RcW1Ta4kOChdBcPskOUKVE5jonzQi0FkOGjzJ9fxvcFTm93zpmnX11zLUEix0rZgNhtNFn4aW4nR53qbjAwtARUb3t4wYeHhplVyLw245Z4wXOEDDiRZSzNZlNGX5arLMa7IQNn41Dfw+gQUXRdbifTpERIYwaw8WqdD04pJIzYcYerF9cCLwX/x6aTxaIG5hOmJ75H2sSs3ImPtdWPyorDlfJK9S3bHMke7xg810cxp3v9LjRhep57yH72T48LTWAXDXVdjVF45clL4i4syQGaJ/vgM5mhv+vyvrxfxwHcFv4Fv6P9b6N9DX9d3dP4Sob9w9Rs69mSAHDo3+V5CtJVtunjIQdPk3weCYNloSQh8BaUVVQb6j3Tl90T7NPDvXpTRv650/ve1Zm7mGEOKzg8j0NEIvqEsLSHf9oSJak4dnSECBkeprQiDK6mcWMg86SQdbjikbBC+TXyTOeQUbcsN1Xr1WbwDUH2JUEjZFK3zgKdDPm28Y70YsD3DDxgKpvYcC0w/9OEDcj0N/wpAV4zVOwORSpTwn3P6Y8ZiyRQh02ZyPXNmF0eSZN7uzlz59t76pjfA/Pqy2b3sdhu/5Ohn21p3yrRZhVdUGld9BYyEVYVUDzWK7clBwhrGSqgLQ0LoeQaYZThiDEND4LTaVekHVHVYfNIDgjnROp1UGazpKqn6w3VPokRYYo1xIG5bL2o5HYC84EewSYagLyglzeQLDkSYG6osmeQUTpWqWnSBngAcjg6EMP/o5TrFoMYHcbKuHICrnOJsFH1y6hLHKsiR0zgH8bOjPBwfRJ5xqKQSYJIJJokUNaczYBA4pRTAzOTWXVBAix9oQgfLd8fAPb4UJHGFmdCoiWFPqSJFgiqKPolIw+pgoKrmyBRIdRU4QRA6lKqy+MYVJhVXIkfaxKF0NP3R4vzgGYUWneTGWwTV+Vo7+IQfZrlffvoJAaw3m9/98AORElVTK7VQJfkQUT5KCCBJCnLKCj4LuAAPxW3lSCRhLRye8y1e+IfDylcs4Rn8ONk+48NVErvdDn8XZIhQHMwimBYYyIFT1MgsUoSjJZNHKXC4RA5kK2e73W42GxJIuERNwSJOvUWqlk7gEARywJQBP2FrS2tRpp7aIB/MOlILVwEKckop+KHJEOcUfBAoCCdUAeWqrjA5lkBwX2xU9kEYS9dEENAtI4rhFOkiecavT0+oBkUBahAvngH9pGGRjhSRAOGoLpjdClUP1bTiAUDDlIWtzWKEH/j3n5dCv4ZZsUSDySzeSICPiElxCs4Hza9zSFQXc6SeugTlBxr5HIFHDkdqpKzue7SdyNwYQQyjRGyABUr9ZCSmhAKz2esLhtnIceE9zQX4WafoSBBL5Y71CttMSMBA2K3XVqPLKq9UCmOwSgIZAsUMxzoNU5JFZmRWu9A9KlBWJZ/0LJcEAtTkh9m+6ynOqRwOT+FxWkAaKP2BMgXBoQg6TCa69JLW1Q4X4PX1FTQKkokOkwbs0HQpBaFDFaQLIEgmV8kE8+Qn8F06fCQKjVIF4NfCzYMgQAJdNcbNoKN2MMmEK9LYHC65ukF+Bgg58IkZSX4L27QBOoQuCAzzSNUcqR0caPq+mKYhTT7ShDIUGE3gOx1FOel0IlX3AURKnFo1Q4yBlGcCOHWzlOcZWelTqO33+1//9CcuQkc51CCK3ChJ6E5MbB+U6SuVRs8ZuZzzf+SisMy37elwxGdwQ1G2TXEsWYEIjsRjFYHQcLWFkjBbFtXlHqJaCjaNrsv1BhLWm2ZcaOlojGux39e7fnzcDOTiCrFWZ2E+6XTE7h1xY677+Uxcr9I+mmAM7xRjGjZALnuYPRCOL64ipOpNFNZNOum41XqVj0sS8jhTbF92P7x8ekm4jjtEpPnl159//9O/nJr9arO4jjsfJ5i4HqfwISulrrV7ZV0hENn54lgfO9ITpAfoJULl5uJK2tFFhLfTcd+e96fD+8UVmQuj0JjzTviFAViu/BaQUTF9Z0CIOAmodPz4wbMOtcd6lJJmG4rDD00rONBnbXNoDofmdOjO57GfG76Mbn4dHL0KewZ4qBkygOrC9RbymT2Xq4WfxUfgroMh+9VyujRe5TomCRfSl6XgKfrGC6dhIC88ckUGo+Pn/xdulLrxu48740KD9PQOYssnkpyxW0XiCj29QV/qN9OhdD49TIzLjIF5QFeolbFIPTgV7kdyuQHf5NxcjufWFZnm5Ftj2vbYXs4XJxd3piCgqTsUON6IhBMPG4q7FjXe7vw+1MtitZ0v14w8HeNJFoL0KOAAnfKvfeq/aTelE6EM37LLfJCuj9sumg2ghN0RDUZzVA6yb4i9m9wu4/tlfD3R4rHvK8pbmu4l0ywD0BUG5jTXPHn06GYaJFP+GnX16zBU7pIiMpSfQJe7Yvj0XMONciMYmnnpMCany2U/uZ7BHbtdyC+Kz0fz9Xy5dfM7+rZezLeLxWY6X/tzC4ZLDPgL2KrraIrhwcjl156wMC7KMI5cjmkbLML5ejncuuOtxaS4fQ4OdKnc6ULfuzkFkahlqC2DQSumqqE1LsfkGT3SHuc0M8/oMeiJG1E2OkwuzvfGN7AgNIwKo4/echqfLtAMBjueDj2Y1Qp3hlyHVSz7gaOdiHTgZARVBEoHwY8LLegXOkYlJBhpSFylTt2aUVSOozeUaonInr25ztHl2HeHGuBiT5ZIsLhgiaji2MvqtZ9YovbskXFRxm0yo9lt7ioh3DvXowIMyCg61tMVeUyX7/J31SlP2NFg1FlO4EeWSk1loBb5UEOZysYjQyMlEEZobT6JXWb6GwDlkfhN8FLCuTpVMIFYvD4/OJX9Z+EDsz+tv9/CYzr5Diz7gB47bBTU6fOlgsL/c9AjpV1UDXiSiZY/SRaa6b6OBJCMN0Nas+pqL4G4siowP3nmgMQG5qtAVMm//X8hkuzRQr+n/AHG68BQQEgaVlEDptwUHPLVfS5EJUMUcHDxh5aKajPg0tVGvBDp8Cslzs/Zy0SaljVISUiHxkkmmsCkr2MS4l7uLzmCg+2vGHqcPv8idn82LpjU6ZzkKay5fS7dK3A5YCJNkEX+yiiWYSjilVTXV5qS1FFo+eVa+g9O5Vsgn7KkxSEB2JVpkddzrPQzP/yBNIa7kB8AJs6HVJ5gKFKFsWaOZPkF6HQGcNhQCnjSWDxfgOXjo+vbdDNdvqy3+Ma/++F3r59eZysik46JrRvrjNDZ7pHxRpA+LHYHFnqfLIBkSGMK4RyZJq9vAoxpIZMIk32Uy9SCJCgVd1qAYEEVBEoOkYc95TSoXTQTSiQ6HNSEqeTWdBXDpXWiLs6C3Eu1ynKywBwO4uIKmFUv9CsLTAhDjUsw5h2JlIXb4rO6IMSLvR6quPoy0CzMQqbso6AUwyc5zFRwyg851vYTksx5OE3O1wjXJvgzHe+3fohP4Xn7nBlGUYIiE7QuiaRlyL9BBot26at3vpAVHhQaYpG2+yFpa+tNTh98wIEA0BfkTBwACl4BAkYhoY/nTeEIZOZs3TQU56fnkOIwVmyQfnCIRNA/UGCp5FM8PKTHKdUB5HAVwOeEDtprIJrojpaAyanaDvOw6kpwOhv61/vpfIaN3e519+J7BHQqcIbTKZnZVQCAqZ3SiuJpPHKkCgAhPfKLMUOctlUm6UGYJAfmQQOf0CgtMAYjn1KEatVGMsHhSCkZDlmKV+SDMwxQnFI//vgjBI2yfv0VhFq1oRRNIPAwVskqDKQoQqVQ4wg1EhzJrDASygaKT+GurlXToAO/+/FHAhKIAOQD0JdvgpbVilCzHrmqHFgFgQR8coQ+R4jDG8WrORwBTqtppMh1YCcSBhNxcJScKxEuvBEPoJV1q5SQhEbZxZTXKLioQqV2tys7xqPIC+cfHNhgqKPfJVWMNWUJbvBxrJQpEoFH5o7CjEWjOyC6Qr7iGoZ/8U9mxOAefsou/HpLP2AJVMivusjJDS6daSkDFVMEGYTqCJoMkKDv4K16mYbUJRIoHfMF42Y2t9UoEaf665TCacdRc98QoP9KiirwseuGP8NJXQdNPXbsIYlsH0NMcdyvRH57UFAEyjt4jYl8TxDcwie1pOkwTMPVW6qFSToCbquxyh2GlaIANjnIijQ4BKbVXqAQyIRsSNnAkipp8oEQy6JGBhSliPMPeWMLmUW28qGAgq2Jm3dbQkVa0XOewY7iEGRjf3x5ymR8qs0jk4ljMssHkPrhhx/+03/6T7Tiy5cvyB+CcAIPJKgdNlBvBhftJZ96OVL2mLcCUzX54EAH3t7f31U20Mbj4+GAZHfbLQI/5btRxLHbzQb+wYF1ego0egoEOgNktNBwm9OLt/BRJERemPzok4axH7u022727+/n02nlnok5sRWUXl926PKKLBXAbSb2YxZaqDR7IMzUMycU9HvcR5TkdDyQAx/797fjYU9O0172+yMiMpLzhzKETocdU49jjMlRwWjmfv9OQehg6mAjq7h0ioMj869PgsAVmaRRzPl8AUm8BfdtnE+QIezhKg1hIjcIXC03lJ/NYOZw3L/9+vm432NKDU6nzDiZan3Af7TbbYmeCfcxYfP5En1Ct/nRdGpBS2NW3diF/UcBM6WgZOoOiDpd8dAQOM047ffMc7QOc0EzEeNus6EVqw30sT/ERg4iWrI2aF3MJqP3t88//fQvh9PbBIPH0JmPfcZC4bQdoSkz3Kk9ta0bVjRTdDldiTNhqM2onLl0gU0ZG8o2l+PxtH87fDm8/3L48qfD2+fzvrl3FwJXQ7XJeDnbbDfo0G61QTjLsd8knt+hcCcwNL7XJyBtnMp4SlBgaKDmuHLXvO8PX97e+UcVb6fDO9PkrT3d3LngmzC8XUH458MptM7XuI7gUNuIOPSzUU1siB/dsTfRytVihUnJzXunSM0OzpXjx6iyPA30gGFFB4GzogRD/G7A69thQb34Qa7L6Xo8Nadze+7aQ0uzT0cE6AcBcCyQjcsgDHa70TnCr/74rsLw4z/sDtcvtxkVX0ZXPxDlo1rHc4O9ODTnt/PRR7TQBZ+Kwp7ibWjnXQRlZibGdXUBsz+BT5glGN7MF1umlNEEOcOzfDY4OT7053rlyIUXdAXxuE7mSoa7g90s4z8PJHE7nJ9yQ0AL5/SRvTM3N+gxPs9XbfQZGYy6hjrgBNH1O4/RmBuenqM/60JZm6Gx9BI+kAN6kjfQ1NG1hnQ69aDBcQ/JVR+0ulruiVd1Qhi7Wi3EgZFEx06zW+MTNHjttxuWcjVd7FbuhF/74NJ2icLNt3QfkywDya06C5cCb3TidI6nj34jm/aK9mOd/IRVnlRygxIj4Hb50p3OrpY56mMumdllyJDBiYwmwZ0tRFvwKPBZsQbYAKyIFg4R0PHu01L76P9aoyDH1vluFcISKKDvdIn+QCzVGHwCFpWNueY+pb/x9BSVI98p2EGjzMhwTUSulLK0pSBfTp5Uoo8hA4J9oBUZOfGiRqoSp8lksr2P80oistXZdIIP09nuqJ1V6rrDAtcN2G7QclmQgMn9PjTHrygtPUX5GF0MOOw6v/UKa7TYkFjOMHnuA8LNwSi5mUuDMGPMMn3JiVGvPMQBsN689QgLgQzSYGvH+hm+2gv/1ot+/xzEmj68BKPoSgT6/OBUzp+FD8z+tP5+Cw+E78AW/QX4hv6/F57L0aeB/OmdOY/xGE3zF3a+rSnnaJXJwDcJL6cVA/20aEiLkHSh/5uLMqHbI5BKrXX2Fai28T5lzKRp1D2Le94zIFMdLl2ydU/wVAHY/A0xSgvJ9m/Pl4qR8nXpwWggmN+CnASgm/ZaxtOnlqjRIfiAnGJfqqr+EolK1V/o5qzPl8O+hoIe3T8MniGLw1O6rgp9Ti7W6cCnYNo/PeZfBfoFFlOsZZr8a0dgQ0jzH1d0oiWrRZnRbjzbzn2Ffl7yu1tv1uMZlplJhTDLOwWYnfHNHsV2K9a4PnZ6iAtJlmXgf1S5D/MAQ5dK5EKOQhWOqRw6a0CrxBOEcq0Fp1hPjKz68zgP/SD36UdOAWWxwk/SjHADpPssC8RvCEuIryjAJyZeK5+2k+msGCBdRGwLBjQATkHlA4VDThEE6BQyOH3kAEXwGwpVEEo4J48awYGfTC7upX+ghV4PYJWcQunjUtEnUaUe7AFQoxHMiDqkCWYKzabqm+PVoxgGHsy2+CVEJl3inAdBqFWAF3qeQtOAlolPYh/qwdVKPPj38mPFKkFX9QwkcNoiC8kZreNL1X0iPBiCE+L/pqW/cHMVCHqbdQQiIh2FsFeV9VVGLqIGH7qVDVhJTtPiXnqVA0scyXkACPCAtwrQanIqnMMjIQfKwRLA1JspZyZkAR3BbHLhuN1uKSvz+chRZYJcKz4gF2NkUopTXdOBPaA45BQm4QR44BcyugwSRSLaviFchVVqqRyABPTJBDgFn2Pk1CsblGGPshAHEyABBdd9IAI/4clugb49Z7xNcR87qnUN6vAG0Rynk4Q/HfKEWjmls/kDt5SliFVDeeLXFvSk/PaCnHqzKgvXaAH9ij9C3e6jv+Oy3zFfJSLkYoOzCGhYmp0+HAE4p7Y6xf2HOpxbf6AuARIZlBOg7odgS0RACQRkSpEJFD45PSmywUiN5DDhUZpBwkV9dBBsvu0RCZ7dXaLnX6yiPdDkghRiiGmsbpl3cuWD+kHA3YSDYilcyAakijFb1XcjMCl9FCFXhXQWwzwsBIYEBBOz9TIphNTcHysTeCCEnvWBUMpfXJEou0GmUU3F3F0HNjkgAxQHM/TcpYV2lZZWPloBn8XZMxEKop9crXyQqb3qJZPixX8VBxM0rlLKHklFEEHzGbycMvQgC86jCYo1ylB8cqloUiqLTb7ko9gADcqkAfBBK1FQhKvkcLpeLgl/xyj0wqgPqRiB3RlK7aU9EzfSMov6vMKdHCYk6EABoDitqFre3t7gkxxaRA41urb7y68wgQYVyAcSan2s5nw6KSzMe1iEaRp+qm16UYZitaS02WwoXmz3dGo7z2RMiyHHmDIEYvjCn4HRjZCDPlgTiPnVsCuSOb7vz+djYqne/tBQqKHDpNX19BRVUjdp6Cs01z9cVy0GSCeYBTudHunScFp0gvrxyCi0v4ZnsmBp4bwRDYyuMJ8h1XPbMsHhAq1Hc2J17MSvn3/66fNPh+bNT/ZM5YrYvITnOgtJEtDFlZJZOeiPPmsziRhv0EWu+8Ph7X3/9rb/fNwfbr579Xi7NOPu6m1xIrTpfDnfbteb1XJDpDydLcezRR4aSrw9w25qF/jVbo6MGiNjm9nZU6fT4XQ80Npz894e9l32yLgic+2w7piG2WS1dJFliTpkpwx53oTANiM45afSIhWDZEb0ZMwsSbaSolHe/IGB7Anwtj+RsRYHdKU6M5zuI0baDpNYJoamTxNd4emAj0Jf0OpLm3fcuGXG9xHDXrk8EaBW21Vl5eg6UZkmWB1N5sSy7fXeKk+/FIVU28upaQ+X8zstxXKg87UuiLVHRuMuBg5WaZ0Plc2XM9924wuJF74wcbZY+8IUeQbXFYVL19bTVbAnNSwLzZ5NLyNXbYB4Oog/SyJx8h2Y1qYJ8KL9QgYalSUnhsTtMu4uk1s3ufpiXQa6XRqR07o5rqOTIU1HiSMB7x64c4ceZ/rKEdqpIFUQeKN9jijznE4/Lvs35hOQKdLu0Bl3vl8KNcg2k/FsvPCmzMzHfmeTrQ8uLdaT+Yr4n6n1PhvfcPXc6zTuRj4IhCx8s4tfqj6fm+P5fOouh7bdYy8uF9T4vWtcDIYvfrUk4mR188EkGmc3okCZgTAI6J3zkXMGP9rsD7unBLTCfnNKzfJBQaKUO4NaPhA25TIAtAhKTbX0rSwM44xkZ/uszNyIVtQE8vi5vcRZlIuk1a6yFRoXeoFMX6kLSe2NKyfD0TkXAvfER3Ck/vv6Z7oGRiJ4HQvEGumDi7aBFJBhoLbJZDFu5it+R7Pb2BdWMR7v7kryG1LTPKDkThn9oXrVj16Nn7ZlHC7i2bjTS06yzkyDbC8MJC4x6eYsFRMGYMwjV7iWQasT9P8LizK258/9Uq4//n/we65XpREGWvapfp6928sTlFKo+pFV+KqkKSVmaY5DomZoMQf6KfVVuk5kJtalv1bgUACqqoLkgEx1+sWpix89TWX107Sg8gyAXJMPTXTq6v8lPwqLC6NB87QUGPpeolJzJPF0tJzH4qsC1+AWjuW/B8ZuSgkZh5XSAjPUXIuwiUpZ2+sAcrRFJFbDIasNynnI6RNFq8/hTxIeI6fQzFgxv34lkzS97xIrH64KA4O5mMzgRLJB9lc0QvkbUFsGGKgEKBBWKNX77J7bdtH8l+nWl3jRm5PFbfQ6We7mq816s9vsXjZ+D9s9MjiHTC2+vkurj7DsXm2aS9cP6UJU8v6lfxHCgzH1udLY7+RUVn8hGVLAfD86q3By6RswU+PzAaEMJFPV6uGDwlDXVzStMTVxyFWL9tdC0z9P+aCh/5UPn04QUTNOg6ZP6ZQYD7sQMul8tKXyARIFj0smIsIH/5UJFFrBI10JHJ/H6TNlinOsS4DCMfjR3y3RfUOfGSHlBNkOpHU4CQ5jmmWUZBCC9Vd98U91ZQydaLKvrMM/Iw7CCVZJQrbYgJTO/QBkFnHqQaFgk1PQ6mpdgqisJLNYLRyiCOkTUOlezmsGwjWMU+AzMvwtowhfIC90xlYkP3/5wtWX3cvLbgupy9mbY06t8OmQoIQ7yHBMS45VrzoVgH+ONnVoGkeu1saHyFYO9SMDIFCkWk1BLlVkWDkFIdzHdZVDgrZTnEygiBACUZwwg9PdzvdcIgFiD06VYKlZlgkqNCooDguKJseqi3TVy2hzjTUBrZlc42oWWahOB3CImcm0fKDYfjS2yoIPGpVWDmicUpZrIHshy9tFTY8rslW4+Lj5S+8SBHS4rzJbnhvJJCBpkOAkk4tzvTjH4sS1FsjeMeyuq+uX5J7WYo23uZgQL8znCJG+wTehLBqtgzjYGZnJFAjDCmd41TFXaXs0WfYwnmCXQvAjQXmOaG/9tJ+0EO4WDBmv4BZzxAJTDz96uxSKHHiHL5pFLVwkqMwd01qcEpnYEQLQySTvJmhDAUyn4YNaW3FZVQENeDbXrdo67laiEiswDJA3FV2+NIda1fDYZ+sSzwvkOAZiDkvlzYl8uGynO+JzCmSWF+l+J4Y05zso7YVyEYdCQWkLCcqWdoFAzjrfYq8iXKrQmiMcl5pwidp7BrLlikzoUJbMOiWxXrnuSSZ0qgdJM2qqxhogpB8DgTQsgUw+/c5Y47Sq+/TpEwh7t3K46Wa73VIKnmwCOL5nx3iIKg6HA5iKkoYPy6nL1Qqy9BSM0+MZ/ciKUsb1HA1EZhP6lOCaAIrOAocR4pBQVaiN/nU2ud07qnT9YjQiuHaX3BrX3iGPWjnFuBI5I/Cm+QmqZz6Msly/vnz63Q+/2252lQ9BNTR9AK9U0gdx2k4jOf42bb5L7euifQvycrlUmVDNacYv+jZFezOsvMVVjXHNQqHPZ+dDg4iQg0+0LBZFn9FBpWRSaXe5vL+9/frzL19+/Xw6HWkObeQSkFYbXdEt0Iee6wTOQd4SUMOxwwvsgFtjkBPyBmdqcAu4uNw3x7DaGJmGdd5E8AtrMOP2E7hUnf36G429+LKXyymvImGQL8Yz36k3nZ3Ph9//0Y9hny6n24RrLYPQt8gw6gT+MhK1HLYN6SN/GoekSEZM+Rh14tjTeX88vx+O74fT/nL+cj9/6epj0hhH2Jou18v1Zr3bbtZ+vWi1JFLzXZ56z7rieKtUZDjOb5TlA1eFfF1HZxW1onRElKfT4XL+9fzug1GX5ny7EI1fJ/eYz9luu13Mpqv5cuMaSrbgOq59Q4X2R8ugEVKcish0GLBRyJ3Rjttn4zCFDn/6hRIWUNOQa96hYxdiiNubMj2cT+f217f92+n82Q1Xpy/N+d2ovj3fu/PVb8ihNqovptyOJDSFam/jNYg4FATevvZmcm9clLm4BauFrJ9Yas7HS/t+eTy/qvThUJ+ZVmtk1VtEybDCCcDCrJbzLcKeLdbj+fI2nXWTGRF8a2ed862iE8rfdee8HqWDN/QWCdLZLneoXFH1zPWIpRRWnXXycRkkSM2FHml8m8+tO2OofILpdp8zAfnkV4w+Mk+LGRS+c9BlRX6+u8fY2xCOmQwtQvKjbMQQVOdrc/MTqDTYq4YUwcFcRRthNEYpM4Wm59pM804TejGRPR2PJVgvZy+49rPZZrHczudrBjQKQO1oMWMFj+B6wzPwZTrt1e9pt1e3Jinz5ti2+7bZt+cDzbx1+0tTKwKxToYDji2G0sqXQNnG3F5Qn+bzhao3WWb/1cJ3qbgYQZZP6zDrqgKOd6ZtJ1NnHoi6tQ3j4DwYcImEjnWhZMy8ropm9Qo5KK17djlhHqKuhj2I2xKYfTSLk5GM8df9K5rB9IgKLZZJcghtoOyOAvUdxXZuYc7LVhxlz49qXQPKW7A0W6ig12Q02BNXZLJHhpp8PYTsMvAW98livFjNloz9xczX+/jt+TnWabVghE6WvuQ77/lGefNklWMiI1FjU/aGOu1l5zy7O/v1OOGfXVE8OCKY3f+nX5Qp59hW/Tn4hv6/F54L0sUB/0S8HDPMq2uVvh3wVNMHYyUfrj34GSjXMRSSek4XCukBWfUaivSg5gEpUGiG7n1a0/dAR30Bux4N9F8WZXxYNX6b6u1kFT1SyREutF1V7BsbkKrnPV3+AEkXfau19p7tcBeCATkboLALMsQyxmSjByigvtD9EL25OZQbOtAj2bfuiYlHavgrl5UA0lrmmbx5dMAFYhKkb+6HJPvjg71HoooWQkgJlbbPYXPIyd8PeM7p01qsJLUvkeeQK+XIgRysi/OFb8wa78bzzXS5dTu2T2bjMeDy3cba98uodaeMFtibLH5IDrY1aT3z0LQ2FWKMMbWq6uWaQCodhTMhVM8LEYD0ilRl/hmoIj2dShdYDaBJNpmDEIxC+qgRsKIoIJCrNfyFXHmAhIor3JfKIi2vgbpEJvUCnJKJBqqEmOThKvC4ROIBXAVIwIruT89wz2fRh2ydevmrJiB9yxZwCUxm8GeunsCZqfLqUih8sMQp6ccp4PpL+e7OO87XpHFLudTpg+TeUQRNKUZ9XBdURCFAzatpNQRJFG+VGQY45MZbqitM6DCXg/NgCSBRQI2ug9yu3sqbzfCRIVdFoAZ1q9biaEhsCP7efIYbS3BFmEHDcNGYgGFTtsGmuC0TmP9UkNSYK0LOXLYgDfOkIQuQRgKEZIVDcTJBI4wBajNLYcIbOSUBEMDk0qOxHEmDQwJSHMGEbO0FIADjFHwAIgSNRBcQoQsqnyIQKeLFSdEsaiVtAPpcqkAXTPJlJnEarHO1KFSjqghpgEwIUpY0ZUsOZFZFdYnTwgeBBDlQ4xJH/AlaSzupoFiCPkHNo66sneH66QOLwBSjcxgNhIbprKHAnh4R5gPBOfhN52E0eYsDkshocksIR4zQeDsZL9ZboEQxPkTnF1R8ESnXi2G5TUcA0IFJGkiFpLkEfQKwaiZQPFd+yZNEnVIcBCwqsRXMPghWAgSvDkCaWioHLKpDk20lAHavEhDrO1Jh8x8qgmXypydl8ekUOSB8wO6Dn7rgVhzNPOOBIpBK66RKvsdQpAkB+hodW8FBXeVSdRDXcKgLk2MEGbsPDnHAoA+ATej5/5AqRzKpulpdCJWJGEv3uARmJQCucgqRarakn6QNFJ1ig1P6hSM469WaNJlFBP4LmVrIRz6cki5kEsgNIpySAKGYoZbVasVYgwL5XOWUNJanFm5AgxT41AJxhtXLywuZVMewJR8cQB5iOgAXBfKGLKhBnyLgQ5PEIZ/r5pJVd5pWZgGIIANNCa46YlnMUHuaa2xJUOXjPJ7SOAgC1Uag6AA0UFLZqUfarPGMwr6/NWhk0hPpjMlmvYFFMhkVbeMrhMgFzcYu3FrPEb6J/xmqtBzfQIlHaRymiwUGGTifTrfOZ1pBIGJvWl/nCkNQcx9j0x72+8+//Onz589uY5yMdtuNljq/MrUlq/VmgyrAD62+dMaGWuzraD5bogcIMO01skWNihEAnFySc0I9EOiR6Ujj4ztB4aN0xsc9fNoFsr5klqhmPKLW5Wy5o/77+Mvh7R/+6b//659+f7me71MwW1wgyNf4khWf+daLRI3oYmNtWsDIoDvyrtrzCWVpD66VNH6nmd+l2V+7z7fz/n45Y13owMV0vlnsXnav3v5ablar7cxFGT0xn37CY3argGsOznI00VYWB4wDmG/cMAL90/549Hg5f74efceHUbWvsSAcW/mE1vJlt/HhrDkhORGgjzNlHUaujZqjMsZ+iirjk+Fm0DfC41O0/IcBBhqc68trnCTh7ofpYjw3pGcm71yg8AUqx+a09wVEfzocvxzPb6fTm88unY9d4weA7nmgBlNvxdWPJlwzg2Z4cSmJsN1Hadx9M83GDd/O09LqLu80uZxul/d7e0FM1a9G/hCRXFbgXfAmSc5S/cxmrel0lWWv6XU8u4zcVtH6ThSfAnMvz+Xka2t9W4rbq263zWg+6rIgZgfgMOQpsrEv/rBOtDDelyNQW8W4dtXs5POll3N4u0zvvuBm6dopzZvQsDCXJTBbSYuhRqttO2JltmQq9IWyfltHtc5EiXK7w4j+IMhwFQAjESvp0MkAqDHA8EugDpovkF7OMz7RBO8ELJYMzOV2s9oufI8MhowJce12JAwKA4ka/WJQvn6tZPxYOvOoMm9ObXNw0cqvax+6y/l6bca+xhiVR2Ng3a70zcm0cRIny2UX2zVzvcVVGZceFqusyCxd/qNiX5vC2MTGgYtBtESFk97nUAG1UTENjjUthdMZB6t1clNWMQn8d0nQ/WuJa5WjhEiVM5npkn8xepxHz1F6eBfEjDSTjzSoqFZkJKF5gihyxTdAuDdGQhZl7A0cG8sw6aEE4a9egkM1I0Y6dY6w367L3NPU+3LlS3wZm2vf6ZsVGVemputeFEgmn5NHIHAIU4w6LU72T1WQIDgb8l8LRoKLrqAaxtC8QUFxhf7nXpRB4I/jb8M39P+98FzQvhb8M1T5lFbz+FGA6bPykpF0yYdrIehdtRAuBECcgX7KDmnxky78xMj9tYKoYF+oIJUI5KKpnDtsSldcN1eHAZQbkxKrkhLqBH9S0bAiUzusSEBm+FlTz6qo+WvSMdOfCj2OK4aOuh45/mNoe5ZhlPrVyH5sQQgcq6KuTmEVphSKgX4opZKQSouqWv9I/PGzxqDxSydUEdFIZYG2SvEryZgOxz0bVlwX7Edxel4LpYimQKEmO2n/9OePfOD7dJ8zDCgDmr7FGoySf5CszEUZH870acftbepOmc12h5u28bnu8QJD7T7M+tae0wHxDSPdTYZMe3BuK1JdIEkX7tOGHE2by2mygZrjCsjHqlfhIkVK5KHU15DMh10aKpFcJTzkNOcWED6OFg9YYSxnQRUdLtXfxGbhv3BosmSC5mmABKff5DMNALZsoEUCqPxKP8r2V93CDUMuaz5+KsRkqhcWRa9fOlGtZcarsehVzpmhbnpTzO+PnDQgRaCtH5bmWVxRogy6lFmnq1Mv9SOBKaePouGtPGAcU1wizL2uKe2FFM2mAvAjANftqYOZNLduqurZfFGcFHv8LJEXQ+ojl/5ECA/5KNmn/DpCF3448W7LxNf6oo86OfgduIz0ViZJ6tcDWC7jwMglP1+UgMt6veHtbTbrslZQdXZ1bUhAw5XPEyTbbtLheVoBKVepWOU0+kaf9GwXJkcATgilOJK2BVEqipNApEUBIEF+ZXJVp75tKUiCimotBgRqsV2psULxKsJVKFCwqFUtXIUIaJzCz4NPcnCZSZfE0A9aiGbg8hl5tC3SABWpkYBFroJGgPVoFEQK4K2ivlAyUqN2jnWKfEUej/SXcbBza50LdF/xKWYUSWPpTS+L2zMe62caClyy1qFmOXe7R+Yi+kw1miLT8+VCfPLf//Gf/vlff//Pv//Xf/3pj3/86ec//umXL+97IiS3Yruvv6ciwwk6SoZx2u2Faoi9g+ImnK6esmujALBUIiUfQPgcaSB/4RmEB4BmWwKkIUuCgiSoKOTknbFgK7QX/slNY0rHrRL0sSCPaltdfnbMAI3vMTByTcSYsRXXnO6hseQRfMaTtFoQNmv3cVAV5wxK0MsV1m4wVBKQc8zVjMroJH2t1J9ahDirURwrUeniqjJBI42IkGTlgEOmghs2bdU7ZUiXnnO1MGmQ8zXqh+tJ/eqKMZKtig6QJuH8QYDhk/i+05chA58Wj3JyWkOGU45UyqVKkMMlRFGl4ARgBJBJgqvhwm+fwR6nq43fpcGkHY4HjI+BXh6HXG/WNPtwPH55+3JuzqXnx9MJdYUTgfqivJK9XuF2lYcZG4ZnPtdd49c+cMEEnR8R00C2XtpyOB0pBye5m27PoiU+j8GkfXMXhwbXtQYfvahJgjRHP8Ly9n5pL3jpcCgPGYAuZyPOenRo1r8ahugd+SMWxEg30NIFzSWE2+oJ0GqCYkRxufmW99yhcd8xBObGu/TapD230MYcUxaNbbuWClFmohbMClbnsN8fD3uq36yWn354Xa7mhjuMb2IY1WZCozB6CBZlVPJZCYFX245DiQbT9Hw1n0FAjeVpNI37erqr1dkgR64a6FMCCX+1EWPvI2nLrMtxbxO0/gwqInXfJvM6XU+u959+/cP/+Of//svnP14n3WjmN3+gLHL0X83za0yIHFLZCssf+oN5NntzYOSdZp7O+8PpzT0yh7fT+XA+v13b/fS6n1x8NGY5XawXm936h08vn15fVtPZ1u8BLRcMC8O3CVJh8jLKLHW3Z1EeX+DBUG79mlN7cA/O4e1w4Lg/uyizHzM3uyJTn0aiW5nptpvNp+12Rfg9zztlkIemDCOG7dGD859tyKq29+9sm8vejgbVxTbHm1Dt1BjtksZxPDf6o7bxnK4ZdyMniWN7Pvh56sOp/RMcXlq//N25seI06i7TUYdrkBUg9CRLZyQhRI+5ZAEnZfwSn2vTkfUME4UxQw/cgoSx65rrrbl1h/G1k9RYy+uDbq5z6Kdkdmck4drY6RpPWopxHy/v0/l1PMOj4UdAcvGe0+V2hyDTw6nrTlf38nSI4zbeTZf6MXaF0w2mMvfZNL1ICkWKNmGhNKF0GSNKY3vrzvdLi3WcMVTu6W6flJJJmWBkT224Worx8Y0qESaSJIqnI6YIWmMR6+HyoXbQWwt+LTozIdrmkKfnnDknXNEYgqKvJyuaICaZxRwFtZ+oY+6WGB/gWvmRrCVWazpHK+AL599xzK8eXKKOCyMWqsyW6jM2yuW/jnZ1p/v1dO9aHAQGVUZiVMqHcVKFx9pwZVfYlfxzGLr7w4/LIz31JjdfdDCiiyM3NmEAovw4W/DOoGJ4Z3bHNaFRANl2hmPOqXLiGNGqIicUBLkYn5hlGaYZTKE5VCF2lDzGBpqqvFYh3ajM+OkpFkImIKiQwz97HjOD4XX+YzSoD7cxcyoWJAZB77r/WxW4iQfucX2yspLjZMFQcbTklWFjP7E0n/vBsqnj1Q+aMRBAVCDyABkEUiQ5wg8JJxJamCnFOd0JPa0OA0Mb1I3A//Q7ZdLv/fG34Rv6/154LqjeCPnTk6UXhoz8QaQ5e2bJdMmHQiGofCqBGj5whjJ9uhDMSF1DPuk67YFO8M9QOHTD1VDOvk5+dXp/1DygSnoVFjXMU9W5CsXoUvbIqOQOGpVnqEQ1YpYb2JBcDlVLnYRTEfQ+vJCyY8xCLgWC3IP8PMGjOqZSjkNdHoe6Kp3cahNDAgOZqj1N7Rwp+wE9/lBW4trEujjIxiupX8j5Q549PE45DoiB4ZJQ5Pjb98C3xR9QOR7jMEHSKJ/myBk/bG9MnGj+x2I4zYyn69H0Zbx4Wa1ft6/4Yczm83Vm23F3wTtiQo0PDFWsp4sy1JHJr6A4t6Zhp0z6mabrH/s3fz7y6fZBLtW42KIeHpe+A/OpJRSKmgqFkSq9Iqv+aj6TzrEy+9MCauGciiMlIBgB5TLQsU8TRQihUFWBEJUXREsOKI/MkO2l83yJY6UBqylO8icjwUuWGUpxLOIFT5dA++DnKV+oIg+uAKlKXPp1qa5W+kl+/SVyKsZDW+R1PiOBS9RlMUL8RD5g657zv8MhNngjj+pS3CiINC67mAOEHXhxb0LC0T7z0fCCyi+oU6Z3jqDhyCkrieshca3cR2u/uyBMJq4A7iw8gE+wgYvx9vbWtd65/d2nT2AsvUfl/ZhikuqZ2/QRBjasKAARxTCwQZqKKEXIZ5WBYix+yLSeMwKBUIFMwgwYIFHrFyCTz9WKxEhAkERVUZjgkE9wSKxYmFRNZEg+mBxhiVNDpP6+sUsD5BRvAInCqUxwin8Amvv93ij0aWWn2ABIkFMUyK9LUjSKM0E+RzK5RBUgUzsAt6vVikTlg49Cm7j7pW280IREkWqkRAIi1MqhFNdVe1RacyyfHKiDhFVWfeRUvKD60XWjs98cORMJn9sLAd/Pf/r8h59/+n/8l7//h3/6x3/459///o9/+MNPv5Dz6xuB0tu99d4fIwBZwSeUq3bIww9ZPefDbotwLasFZBb/FOHIJToLABOgPCE2SglOXyBFCt/mRJKPHAQaP1SXSfHiSQ46L0baDhptJsd6sY54864R4cu5yAVU1cTAHMOaGut9a5vm7YYyMdJPZEsPQJPwW5ohC48UgRiNJfpEHhChadVwtIrqkAilCnr3uMqmRhIAOT3C7UaRR74Yw7ioq7ACMpkcSaM/dYkjreBIJiOluTi4ohlSrn4hAU2okQkpygJkSm0y3m18DVMt8ZTKcKQg+FVdlSUTIKd2xNCD5INc+NQC/0W2GkKafHh7eX1lLIPM2CGTS6SLFDVSL3WRU5mWCsOkyQdsSXh4eXmhXkoVPmxQEXNqL0GKDF4HcB+rkxQkkgOt2g4zm812vdxkVGg0Hu2iCGkQYJUqEAg5nEL8GA5pIEApQ0FozhfnpgET/Je8C5zi1fXQxh66tQIhdPUBNTkpO4C9hVUQwMeao2DwSiyGhrq5BiIUMyKb+VEgOwaxnYmq4We72bzstsag0UKqQ79Fl6EFYU0JQQkyj4d/LhiP4a64q0J7WDzIT73zKA4PpKQWU7NaangJdxELTJMDMC4o5aIUPUPtdOJsKvXp4j8sXs7vh3/+wz/9w7/8w+f9r9fx5UbAeyNgd3pL1GXH6AFBiHL+0c9Ftr57z5Un1wHRXJ9hObWH8+lwbvYkm3Z/vxzmt/P0OmLsZs/AZrP64fXl08uGvt/MlxsCNPiuJzDvU80cFteVVW0pBzc6Nr40t+26U4MNP2LxjqfjyR0kF79+Pbtd5veJ7zBerNZ+S+llu/202eHUreeLNZKlneiZest4SOBXvne0KN6N+ordULYBVYpM5mkKYawcy1M/Oe7TJz615D4L5Hgdde3VDSe0/ODXpujyPzWXffL8JPP41mLIfb8Gmse0jQ67GoFuzSZ3o3h6GTsUowJlF2roT186i26NXSnwxqA7H/PR52sz6g70jiZUNbMbVSH7kz9QcUzTIsNV1EYtobHT2wRuJ+1t2k3Gne9Lds9Ud/NbQnk1bz355Xr/2Mf5fdTNqBxV71WIfDsduQFRB2i7ZoUsb24u7kZ3t5ZPsyIzG10mV0PtLEJpZflFSVX4GXN9uNcDD+82+Q5PSj1d32Vh0oNftkZpvURz7AnqpX5apoHOKqz6yWW4yS2RhXPBzGe4GDL8xit0YzFdL1wicTlgsvD9vncCNmzWdH6dIhMXIGgDFGsvWXc9NtlDRD/e6ce7H+SnDRmTC8wHPxcBMRjURRN9XJEu9Ix/zi2ZXfAQsirqOiAN7u8E3J2Gbct9gh2lxxyqWsKs1hq8ZCHZsQdfJBzy4EZRHZI03UzlRUmu0nxEEtHcFZHTJtXaa729UfPNNyA0I6M6+u8I8BwCqrRHiKID2bVEbX6mDtvu6ts9a3DUj7TTFRTnkHqtxyeYXMNjPKN2IwbmnMDJpxPzQbkJfbF2m8yU4e/rY6YTZmXlwzBjfCIT2qHFQdlUMg1iuONYIC/aMydF87V51p2pPe3w60v//0WZvwjPBWMngA+CdkSfoVz963Khfzz0YLrkA0YKKp+iwJUcxRnop2zShcL5gJz+q2sD0An+eaowlRSQb+9bxjMPUQMtfEyKsyJHr5iTpPclpALholpH14KfZYAyPVEmD8pe6Y892ykQjTc3j1P19IQBuQdsJkdySoOBur9BAamVJodiyFf9SLAawKEES15P06tDwszkV5r8kMCd6EXimRf9T80cKj0QExgz4tgP+YEYTorTSvMzHfEo5UHkIdUDBThWPlDpB//Stl2pgCuYmri20IOWi9NEKZPZajz9ceEU/rr7hHe73mzx1/A7OiLEkSvC2jutZC3K6MzXosxDztamdWfu1VUqrvJXSHI4ER4ISI+ZCSJfNY2rj/QTpIhNeZDSKAmVQeviRTzTf1x75ACpqV+USUVeqhrJCEpKZaoTmUsuREjceTEF8Tg5FtnKeYD4GY+WDPQXhiANqCoKp/+TGAkczh4QXIH8rxMWh5keL0BOQX8+FLdRzn7xgBM2PNB632toGhB/zOlGLzfhq05hiwNjFrQsQJo5SY9R1bDT48w9aFbaBj81Gagc50nry3yaq2RSkNM6FpCufEvWoRhGK51uva8ACdeKsv5SPoJoN19UhytDKfwH1AT+nUIJGvMJDxx2w4k0WX6IDBlnkStVVI0cuQTlypHfQOUfDgdyKg3E91AfdFdCvC5xWunikOJ4WSQKBwr48SSKMsjQeYiu6EeWvWDBIU2CUxJESgBpuDUqCFAROUDRBI2jMVUW1MgH02OeL8iC2jWJDs1bLpbN+WxJ+jeF+7TvxezJFjOwR6VchCYA5+QUY+THE3JnU+eNfQPFjHKlVEpuDhJOo0CwsbofdjLnSWBN0JJJe+nKRJKGD11O/bEbIdCXt/eff/n1T29f9sfz5/e3P/78y7/+9Md//ePPn98PbweCo0uTG314uQhxxli+XsNFP76oQH4YdjmS0zMfkI3IUMyhVCHUKVCllBAxVHcpcwFWfj1wtWjzywC0lALUfnJV55t6QqxGirXYQoXvN3SclVAYn0UwsHIIwhFsz10YWm/ydSFJ5/5klJCr0MIzplID8TwaQ81c8R2hqvRVEx5rk0hDgT9aJrtwEhMHI6EqwAj5aZZvbSxkygKV4FiaAHIRB8i3QRnpVbYShbZcLh8FKcIlFYyY/HKpGbfKFj4Iq7xzGpxSdRBqiDFpgcAltS75VTU5SKm6GOCSlEMNykXwsXIKgs3EP46KVkVkUsXGrf+EzwtYpyUlbUIqCueNvi3dQbpemUBXcb1oUiP8F0Hp5BkoyJYdoGoyM8boKZc+w+aYvkcIIMhG1j7gk/Y7mA3M6K15c24R5CovMiXBj0qyKYyIYEJE1+TL3IiNwI6xRJfIQQyU4NeQZtgBmk2+a0NZJaxKOzx+hAmfnYOoxWggliGudDgiYQb+YkEClgjwDNNWrhyBiWwRNMbkeHRRBirgOHqJyu1GBjtm5GrsJk16JwpoHBTadKV9lyro3znRBbEeuEZ+iAvpMf9IKEpCWa7V0yCUTYbqh+FA/lU78wStOByPfkEJa4aMkMjC3trMV7vR4k9//Pn/+B//z3/8l3/49fi5vZ0vV0yHn7hiqlObVKj+pr4V0FNxzSDsJg504OzSVeOnas77s88WHdsmH6i7n8fX98W9QTDTMU1ZLqab9eJ1t3lx9PpCmTX+FnS90W54T2RNhOyrPdyoo/xh+Zy3e5CmCe+Hw/vxYEvQmdG4m96vm8l9NV2v1lvI7nauyLy8fEJp6WdfKIxsCP28h+FMh/5imKufMrz4E2Ov5aHSi3tku4sRaC7SI/p93sCLFGDV98Jite/1vWvaSfNP+f73kYZffr20eywwpMa3yyRfZWZwM+WOb3BB6O6+CRQPy5ZeXOGEatYUrcsJd1/B4Sdv3JLlMgGOhk8dMbPfb830dprdr+41cTmm9sJwRI1y0NQ488VVuGVXg4s7SvU+am/3psM5uLSwfPG1tT6V07jDxRf0uri4mMxeUQ5GVFwz42/Yz04ZBOiyGeqlPtgEZyn8EBo2HtFp7bi7TG/Xib9uTECO13zHJsQg2jxkmKGzUL2zRuHmK+Y/VJ/poO3cDsd0i7q6FKemc3a+6cHQG2DCY4ZH9Z1diITgM6zILxbjlh0py/nE15a4RpKFALyfmYsyPjWD6vtuWUZaFtcwmV12XNCSrl5ghOqqfliZlgluNrrOIDsZu8djscVyrRYbv5KG1+CiTD4X5GjmsHA9SPtIq+d+xhqdceOIVhgBOsZ99oIEhsCJP2sxWYlgmnbZy05nnGdjpHwhEj06nQ94BNlZl2Gte6MU/Hw5uFkMyQTpihcN00Bw5u3nTIBJI38NLf0JofzU8pq+vd+TOsiRsl6qmoQOuvaTxVKCIl+3qfCpTHxtVTrGo9EpzXNVyUUZ7347ZuZ3xhAGEpPDfIMUF5hP5j1EhRo4OPRJ1KxMtFKSH7s57kMaXkOWqwbXwdA26SNEPdVQ9TLGz0UZhy5lvj5a9Lv8Z7CbbEyfrQw/oM8PTuX8WfjA7E/r77fwQLC5Eq2jrR2Ovw3f0P/3wnNBxSLkDxe8lGPl260Zcb3h738cuFjy0RTUXxMqeX7mUP6JfpIRsMckK0UOwtWqOjDUqDTfelNWCBlOzUHTPI1Z+aicv54z4JxNxISyI88XsnNanHBU70OZ0dfDg820t9IhJo/PNZCiZM+AGXArqWK6IJiPIgXmlybzP8KUTCY9TVda6iAKQJxMBTFUnswhNdAbgJPkcBiYKInSbDKgkCqspK5X6YGGC7pF4AMKr8evfvEd4lCVFIKvzgRkZgAMQyW+ugQq4xvj7N/UKiH3F+nt2T7v+Mxuo4XfHZitR9O/We4+rZjN/RjAHMuxnNyxwjil/WMx3sn2KV8fHdUnc+7jiDqm6lhWwHkjtfHrI8keYCCQaaTPAzI1A9IB+tzvhBOwmGIIkUeORIu2aQSS9FDH4xoNQCAa/6i/KkkdMdHp9WgHcqZ1iioyS1NkK3LGPOoTW0meVncCMoooBE1hpAFIqNauA3UpvocWnIuVL1ZO+S+SYZKhjvwO/FOqkB8AAkeIWfAJ5DDKUAWBoAuUQAwcKUs+aPorkWElCh5EDIsYx252njIRnt1o3yI6Wgw1ivjIhDeabobzhg8Kj/mrxgWEmMhI0GCohRfvkDnl8JMhrAVzm9Na2BOoHaIPHkiQKfcBIhZKci3Pa7jAgQ9OpdTd4j4QdU9nG1SXCCef1fAmh7puZ8mShj53rRn+k4kP6BnJwLKbi+lIkFULNIEyZlsUKOZJ4B5Qr2JMPEbFxDX6O+kgEGAe8hwJb/BYqrsfEuNIWjpZHKmb0lDGjZfn3FEnn5yKNqsIx5OfO3BDCtRABoE0wKX9fn84HCjLpSoIQhWsHICrFK8v+8IYPHOJI2RtXtjmEkcyiRgpAgLAJcsb3Bjq4B8ixsInGwaq4SpGmCdRaZpDUMplMomG6Gscs2ilHsNi5vd9OeKopSrEgqM4z/INgoZ1quG/6ft4dCawlBOUyn+uIaGw1xv5n9/ef/n1T/vD0du0l8vbYf/5/dD4dkJfNUOASDuxc0R0q7x+0DGct1arLlc/6ECkgovkOMlggZs0y46jerA5wA+Z/GAVLEUzDCIbmLUw/qAV8l96o3vo/Us4JSctoqjhKK5qDLODkQrBhQj1aAb1xHyKhwslexIwg5fLSCTiLSbAgTHMlxvG595UtzUutHk3mJbABRLz8aLoMh2nXx1Zc0QTEEAaog9HApYRGBqbBko8bfLb23BvZ7mDgcjYDqMWxAh/6EVxCFlFFnMIkElOpUtQYVhZgQxwCnCJIbDdblHgUhsooDlVEEf/7e0tAWBPgYLkg0BbIaXMs8qJxr4C2x2qj+jAqR6pIpAFpxY+ig5XAS59/vy5hgBXIULtIBeOtWbDGpil7Vyiy5DCdrXG8hvVrFZUunt5+fHTD+7raS+Vj4SZHx1K6w3DDTrwWaxGSLYRgnBI6A4b1d10EX1LJaBRis4mwSV4Q58vvhzWNQTU6XA4OuiPBMH3/f4dVV6uHD7O0Woa9qR1NhMZc3X1RaerdcagoZifpPX1rG62ogqJusJCxzOleQsaKnA6X6wZlXpEaACKzNi/3RezOaR8iGtJlOXCBEqR5SfQ7kiA7rEt6Z1jc37bv//p86/SR6Tot0XsTbwQQ2S/9JKlFCRgTIuQvT8tYgwOCefmzFkztwoRxStAqmDYUQWKxvjFUmacQreWL51bOCWQxflB85A02GhN606O85f3L8f2TNRJ7O2HoFdLGvUy367Pk5/+5Q//9R//2z/+/C+fz19O9/Pl7vtGqDYPI/i4hZMu/zF+VHX1mzbMK77s9XK7NMySTJP397fj27F5O5zezucTYf/VgPY0uR1nXav/NM7N8elqPX9xv9Niu1iuZ/PNbDWnAiRyyztfmRUh65SDNDVYbh7DxrWXw/H0fjx+3r9/Ph/2XZPHSW7n2XX26hYICL7udq9bl3te19uXzQ5WlwZ+6XLlT69rFxIAMztrIuxl/jDBZ+0j4bj/jUftE8bEjfjdviPKpbfQ00yoozB5v9yZk2m8uxY5Ns3pev21aY+3a3t3D1VWKLBxPspB98+I6505jRxdOqAfMrQ1+tXhDHaqQmuIa12UGbtdjeAcY+kU4CMu7ex2n90WxvzTZZ6BYrAR+c4IhLHZblmhIb6NFe2IIc87dLu8DaXDZ7iefJVMhwz33eV4vTSTzu082Ga/Rjx5Hc3dteXD0ZgRvVqGA8xlbUpFgHkMHNLgjEOXTXtggmqFGBAf17rbWqYPlDx3JtRmnEYKzWufOhK1R7KJ/c6wuGEL4RyldlmEUaX18JXEI/rDNbKMbg21ZpUuIRGPy8BKN88LTA/U5TrcAlvE7OE7XFZLDNhsOZ6ggKsp41aeshToQuPYx4acv1SI3G9jlsTuXCYKrJ360uwbJmE+8h3Vy9nLern2o86h6fQ0XWK3dYycrnxB0rh62KGsObNntTeJfdRA24FQ1UYX3WxMjEDPguB2OUxwdkrdszPZRtNIB4iodKs7833/En2LrmY+Yi5lntWVzror1q2USnuixDhG2th0apNKxHjnolSVg+GOk7+VoELIXcbwlmEsQZGLQLivFK1G0C/0gFpiNTYl874redkp4xNMnN59L9h8gglWXMzg2Se1sNDdga+5VB+kJ+m4YbKhCsOg61NIC1WegWWW0aH22+ZxljVz9VOjOVu51wz45sjf74/8z3XB/sKOKrQCxTZA6Z812tDfghQR+vMBaJ6yHrJBwK5SSWjaLfCScnUsgAeaCE55RSakk8TjV2ih8BtQdVUCUKZPUDEhIIK9N6DBR1QjJ3VQXVQMSRg2hqPw7VW7TMENLEm3Jxak1JMEf12VFN3THMNEcKBtJSYANNUr1iD09WBD1I50EZJVuMwg9VOs8b4cCZidfksc04sV+IuuhBQn9H+yi4FA6QKiSZKfZt+/mLMpRtk4DSW1Wtpw953iFMCJkUgvC8lVrzhp2wIqxDZSBQUxi0wiNi2KDj3OGNtlxyKHSFfKxTKk1GuI0TQTpvNTU7NZJEy6PBEZ9V52CACPxj9+1Vg1MN1uTplAG2ALbAL58hrjLQu2Rkl4Gvl9/3O0lhS++tG+7NiEpk53WRXdduYOTC1NnhIAdONld38dzX6cbf7D7tMPu0/bT6/L7XK6no4Wkxvhre9vzV2mUEOStDkSweJq7vhZnexrL6nXqpB8iYFryefHZI8YijkNHP/hzZbVEg/yrEZr0kikEd9AZXlEUPYik1fAuYoZ0Zy6KCH9PNVOKWtLcTgzFciGOqFsuPr4yVVpDGkaov5QiQT5YfzhjRmGM7I5IgV8RCZQ6gbLq9ZbjEGgX49AXDI93JUljf8B6GAGSHujwXsuUU17yz5VVVwH6R//4VL6rdQpJy594nD1HQH+4/jIKUz+g0ZBJ3uEEhHZKNUCIsY7dZUfibDnTXLCkgaPNkVss3Lw/Yt5ydDN7cRMmVCf6lWDhs/ET3TNLwm7iCp1zHS449BwMcocJuUynrk3zGhmCdA+VZE+jDOnbmgH6Cv7KMTvt9Vq2eCx+lpWiGOlrFFmOaVVq/nlenlvjhMine0Ozf/l188X2wPydLPcbFdb2GkOJ++ywlMJ2qrhVsHIAymsDT9v8I7c2GtcZ6RMnxenoMJ72xruljyRMES4lDYN76zRXKg/aIrR9mKxWq+ghpCtzV3hkDQBMvne0yUCz6CIXO/EEbi+xOHZjT5zeCL+2cdbIWgBIlWpEhWTKAGST2/SHKI+9JD2fHr9VEZxt31BqE17cdOA32jdos2413Q0nh3Mn9oz1LxZde3oQRcHYnn4HY8Hnd+MoQRLDYm5LxIiLLT/HDS0Bw/NEYH8FGeFWOXK0xdwnkBANxThZkkQl4IGTu1IhaYqM+Ygrg8xnmRBav/2vj/6kc68lJAhOpkcCcjHE4g2uE6jGYH/ZvNCPLlDQHN80RXKcfIhA6Iyn++ni1SqjDhlT1XYy7ySEi3yCTcQZMzFHJXZdWc9RRrPnEWJ7DyYg8+JW7fpQscCEYnd6lSRT9I6xn0vkvf3aB/NpynIZDG3P7xzhjKs1rSSNENC7XcYMePgj18Wk6mP9TRnRkLG7RVnDre4OZ6ImclBf1cIGoMMb5d2vsQThAadhFCvvhfgeHrbH5B2LWJilzU+jDvGPqY3aqNIZCOBN73MpO9amjGPgRMtQV8St2VsOoQZdxl6fjoKpVuv4YJsLjrXO97BURN9GoB66WckyZFOOJ1PiDbDZU7vcpVTW501kZftzmdqFkv6xNvd3gfV/HF0MIjNqPIzODDTNEdUgEq9cbtwERAm6+eHX7oLraFZfollie7J8/vbl8+ff6WjqghXdtsNgS8N2axxm4nHNC9cQu7E9KfjER7Wa+83UyPa+QJsd1TP+ETPGL1QhKX/+H/+j2XZCmgfQA6aTKIsG6eVwwjdbreXy81Hf5Yb0FG9PK9x88G8tmMiYkQYj/qmAoq4gkyjaDea090uv37+3HbNys/LoGK4Otfj6dxczlgbvDJt3XzSXs5EURqW0Qib8+nHH7FfqMTheFyuGfIvmsEs/jA6mQGmkwUjirBsOib02qwWGzopRstHMQz33La1oIsd9Ce0izpPaAbxH1MIoxIz5YidzLEn69XGmct1HD+Lh3fYMHhWK66N58urc4Jr49BfrzdoPGOMuIhwfUVxP1eC2OYQQ26aCS0LHdtlGeCMiusKIpfMuQhn1N1Wo+kFho77lt6/tYjwNunwg/ftgapW2xVq37UtA/bT5vVlvP5dt/mv//vf/69//3f/r5//6Zf2y3V5na9hgSZcjNE3DgxG+nK22t3ni5ufR3Ftqbm1x+58aA/7y+G9ed+3b8d2f2LGuRwv15O+1uR8v6M3l6X7jke4x+vZ+mW52a12L8w+i/V8vh7PNqPFCsN8W0wu00mnB305nuqjl77r15fHdu2hPZ2aX9/f3o7H90uzH3dv4/Z9ejksR/ftZLOe7pazT9vNJ/pyRQ35Ct1oukWp3DCB+YUsbiRzp7fi9YE0UygvNm4yuk0NfLM3R4OoOUbz9BYxq9dbO/L2k2sbjmvMMap4xYec+M2bbKxgDvbdxsfz+/7wpWnebrfz/YZ4VF7wFhhCtOuKvVksJoTxKpLeNHY+Kz2GonGiYkzQK739+E666dp9II/f434w46zu08V9OR6tphOf/5rOt+PZ6j5ZXmezdjJqR7dmdL0wO8+udxxZF69RZqYWJtR9e/lyad+6bj+67rv2/daAe5ver1PU35UjqP3NZLm6z2EaEfkwYhwCn0XyGTE/Xe72Bq1Ixvd4OcNTAyO2CCFRili+YSQs5nTpZTKGKSakK/YZ7cY6+SJjvQAdYMyawh+7KHMxwB91436vitu7uubaHcfnrthDBkwdDIUpiTtjVGrMLPGxMevMIBNMMWPdWcePPPn5LZ+X8W28L1j3iV9/XyI/ZH+jW+5T6nUlEPbpYUyNEzECu07v+8up9cm4242Zc3lH0AzQ7Xq2WU1Xc3t1DfHZdD1ZQHY1XrwudqvJcsEk5jNu2JvaCMXEau8anzmT061WRpZalzupeo9RdrzKy+2GwUX7z7cLhsKvidn9OmH5ujRel0+fdR1zqV5Ii6eK+4qfgNvvs0f0QK1q6DIxWyBpVQhV91U19Bpa7GIOKhcCSg2bAmM2W1Ey+Egwl8KZMQzWGDODa+lE5KoZedDXW2AY4RTomktBbSVbRQYWKMyYI5pK4j4fLddOrO5U0iWauMaF/FGu8n6h6nDBlI1nN/ejoUYQxtfnSotGIw2CsjHuTYdDmX1BGj+dJDdwoW6MJ+di9JMZT6Jc/muO/Oz/AMRohMf+tP4W9PnWmGq/h8L7Hmo80+0FhfuEb7wE/eHI77dJfVNF6AhD2b8WUqSXwAAfJ+rnA0LYsT2ccc3S+aM++TdHxOMVBBpUEmYXkHrOdTjzR3Wx3ECXQ0gVBCPHgqJOgeBGa6obPOone5V0DJaaw1ktuzDALUgaK6o7Tn226KlVoSkk7cYMapPLQHEJRkL9YinLKHKUHGr9IFeFCszQsFlgODoE5bbHt2CapSbWFdPpnpw7qsQjGYI92cAjDbqk80tm5X9gPsOj1EBQTkjntP4+F+ckiVCvrD8HfeFAn5Xy6QHrUe5ofFaqMT+kadtiNFldJ5vR7NNs9brY/Lh93W52m5fNYr30rgie4ZgJ2VuOmiW9IKUCWYwNDHkjy64XsErVEaRza8UqAjXKBK5zlYRuk1GJp0AZr9KogqB/kChIvlkyAy/xazWm1aFexLI99MGEGMEEas9E1C86BBay6XELohx2e8+AlHrdE1QNeKCBoUwiayEDdmpMl/Y8ICFKxfF23AA0s9IcSafVgglXMDIy0aiQLyIB2arTsr1DHrw9cD7waWwlHlC1IOASBcCMUkC6cCQXsKZwQJrLznniJVMsJycjKrK5qvcLCfhy0Lt2C3fwqDDTpamdGZGICHHhW9PyOGAicJSiq70CmKRh5sHGI99MJRPRpNlkFqDSXe6fUT9Hw+l73u7mI7yIOs+8324zX125VtvmMxz5/ZcDbdv6WoktWJCWl1gclxBcIzOIoh1mMSOm7YolnqloNAsrE/lQWwVd8AYyxYFwl6amXfhLIFS68AFOKUJ+lSWn7uqTn8BY4LSQiZa5CoBcp6nH5w5IE76ShjIsAVU1QNjIVfAfVXNKkdXSxldxElylgMSZ0tME8rGqyJbKdi/b43FPSxV1dEb8VMEpR9JkkgZHSd1Hy8VKBU2aqwRyYXexf39HsUrB1Sz8THQDR7rp6DKbkHUlGpBADEsURbFKq9Fc4OS4Ykh/6ay5fR73Nw8reV9RRYU6nQNf9KOuIURWSkAiLgCjhgh5MqExVEne3LWnCMjVGW0/YxQsjva0I9f/HGuYwYiNksUChJb1GFE80lgFm96sfiKfInDCVdhyyHDmSHaFAVHAOxACNhpeoFu9TOLauAARReWapkKHd75o24a6QandC46AFmgW6wVyoEey08Kf3cc/RZ7u00/WMdYYZ/n1miVW+hApICs0MhTdq28HUHW8WsYETXTPel5Z+ej9OlKLFQVIwAANobthEIwIL7UHSINGglaTLv0pKD0npzKhwbFWFcnhSCk7uJbE5nOugU8mOLSfBJr/N3/zNyRgEuJykSGGtu92u1QiWRAgWGzQZWRCtoqQJgFxGOWveqv8dQx6Rjs/w7TOUEUKVlHvY86OHtfx1Ef7EYRHV0IfoDqg6uIIrqsK0QfE1rYuyJ5OZwZrBIaq2cnormUm09fXF0S02apgRDGwRGdRHYQjgXoFlaiuaHUd+oFa0SeH8xHF4BTBMC3O56v1brtYbmic+x+VtwzgATCXu7FDppGAvYUaoF3MwC6pNcZNNNKtEc0ZDuESaVKvK4CHQ0tMMxm/7l7dXuMt4fgfjl8DpvFqgVAMHXAOYdF4k4EzY/wjFcasYUUagBVGrH50JyOkpKroZdbOiiCVvry7YOhd7PPx2DVnF1IJ3Lwv6FomLg1suuNpu8MAzibzzWr7sn5Z3hf7f/zT//53f/ef/9t/+f3xp8PkfJt1izlO7HW3WzOUFkSiFJsuV+P55jZf3CYM13s38j0y5/Z0bPeH89uheT82x3NzuHTHy/VMJyLSEWHzrRldzhPCSwRyJzJerOfrzfJ1s/ItPpPZ6k6EvFgQg3UzovFRRz/RZkNLPDDD8sYX6B5OvpL6vTkfLs171+xv7XHUnqfX68rdN//xd58+rVefttuXHS3avqzWeHIwjj/ul4zu3lKwe5D8XbcVK4krqFAYFkabaHSskDc4kK+PKzPVd3Q2oSCj3o1UV5RpSkdRhimXXNiLP9A0rZ9Tp+3ns6/UuXVH3yOTSXs68qY9Vtb16fsKVVjO1hkPS3RaE+fXgdCxspx0vG8RthB963uaAQxezCRsE4vD9fW6uIKBDSK4ZQxg3l0nuU/omsl1kvkAPeTXHs+3xo830TAU4npqu8OlPVwu+86vODUurDH2UJKrKjwdLZbzl/nyh/ti7VtwiIDRdkc+w2cyvS9XsDxyGMdSe6+Gs9yJxpFgsEcLcYJvrrFM7t10ghx8esutHJhbLQ5yYbKjE9BdGuhCgpukRn7EqtWbvl5uuWPBQGaAdc39ch63F/f/lIVIH1KVNpMj/WEm15CgP50t7MUEPpUmh9kkzxh5B28+GhOwLxhikxlpN3yNfKuy0wK06FEa7DYZ1yUuGP3F+La4u7iwHC+yx2a5mG3dcZfvB3FkbPhbMDrS1TW9IRwHez8+URvdQvrSBnBCdSgnQkUAsQA6Wwj6qk76ePXldvUzUC76ZWnCAWGDS630qPinLiO80RVfpSyUkyfVu+2EWp29FbImwIJS6IvHXNi12hF/0Pbb8xwNGHJPNhdAQAeSLO83kykI9DXKmbYofm2QTbS5HmAGjZjV7zbCxfBBNi3gEtODJzaaIleGBSxrx2yJXSvvpB2feZ3nyLd++6ZnjuPrhTlYWdpSOhuNtXVTnd54rMjA6Nu1u2kWZf56sNZAGoDAoFan9begz69GVtZfCTTSP0MhKITGg8hQ/Qf8Nv2nIkLoCL9F4S9BiliHJUPyuUkZUQOEMGrTFxnw6hQN+0j7N9c+4Jkr0wPCczpEPSY9AHn1ez6tBNpl0mO0pwYaw850ab3yVrsytOnQnFvcIT8YES5xIFFHL4tBdg1aqCdtkXif/lXvTVi/V1NCQXA+EFFWDzCj4uMBcmIWVykij8nntHyswlCTKc4/j8kfaqxjwXP6Ab+Z+Q08cEhUMglS9TdZUY4+HXhOfw8p10OfFTDCLNBgSNU1YpfDOUECzl6r+2Q3mX9abT6tdr97/WH38rJ92S5Wc8wHuFihix81wDXQfJHQqdLUKiUMP7VI3j7IoU57YXsosdal6ijxALvUERrQmbMfokReKAg+QP6Q8IgJ7YkIciVwwV4dkjliQ0nEdYs9TYKcWh+0hcVTgFSx9ZCiRGJzw55aAXtkFpCPEeRY+lM5yKkSAP5EFaxGkV/pB3BKflDCi2WsglNoWEcAFMn1YDrZtqkYDs6HlADSjyo4ksMxRfTOSw4FlE11vZSqeF0SMXITlITzFOD+iVARM3F1EaEXLSwfjExzPCHky4tdHKzwAzMczDZ04a8Uw0Y8nF4mnBZNoDIBqQ6XeqkFSIeEh2odRXD5vK9si2i3Ey/eyconBfx07v7t7e1PX/Ddc1MhDswSFyXs1v8crS4tqgT1yihjRzuXybBfVuifvLBURF3RF5nVKBAIJEp/wIECR5oP1NWIInYpQSaloENbyC9SVZAjYPgXKCIggE/Z3Xb7SFOWI2nKEoI+iFTVBbQ6Swl0hPeAVQ83mow32w1OB811Q8GcqJi4dLrdbvG74zRgBNR85Kl3jUjpjcpHVOgtvgrlr9flYoXIIjXHHs0ntiN4xePDK4F7LuH6Ec/h4uB5UtrwmiiiQvFRthIgIiLt4KM4npDnPyXGXxRT3/VsYEituDS9EqcXxaQLSBN84lCjq6ihrih+4xi1IJagT+1epDu1BfxFqCBoLC2KiBQ16eoBXV3BPkJLqn0cyIqOlMr0XQOUzMl8DDFOJeD6ZA8yGFnxc6hI2amIZkKBvgPwTG08FYsPSu4u4/fnebFa+KlaUDYy0RNOlaQdewMT6SFDAn1qoVKIkfAqpy6y67bCAtzFqafbaYRffdLXS/eSLvnp3uvuR7xRxbRDKIKp1oSMAnlCB64qBzQKQp0jQZzVDGpfBVPCl1vXC3TBB4dMitPAqg78B5BDmEeECx3wKQUaEkD5oQYyCFUvCK5rBsDnSA5kKQUdpF2YVEeCsuSAxulmsy3ZFjNcrVOY3O12lH1/f6deLtUIhSCXAIiER5mEMjkUJBMEigOcpo2gwJ5PGIW1ZfZOze22rE8gLfqd4ZXh0lYVHCEFzRJs27YwnGo/nnMkAeZ6s0b7ieoPpyPCTQUretpnaPyI9dIb89lBpceP8SQQkfNa0qrHvlyzg+sw77oPJ48pAvHDA3MDPBCcc4neXS9XfjQA9Zxl1KjUDieGBLbFMQVpt3J10a3MU/T+rXw/OuBOhf37VJx4Wk3L8MPQyKHjzgGIYCLR9mIs25yPxxa0iq2QAIrjOLjPFGq4gqXRbL3arBbre3v9h//y3/6Xv/1f//Yf/v7z7e06v0wW9/V6ulnNX1+2eW/G2jWkyXI1Xi2xJbcJ45HZBhkcjuf93m8hvR+OaMA7OpvPBufJndxrr1BqdnGhK9/ERem2q9Wn9Xq3WG7Gs8V9uhotZu4v9+M7UEbNGQl4YPQIA4TWv59PED9cmj2/7ny4ngnU3XozH6/Wy+1q8X/69LqZL7br3YbGzQmc50bdmEDXVDWemovezxCwvQjaEeWwIgD0cZm83fVC+Eciu3QcscwlzPF0Dh6At+bdYu5jQXiH6EvU5nJErxB56/e/m2t7Gd0bFNOY+z6Z3V1phxuf62P+dY1rs1wS1bvY5WehiPHd1eF6PFOWC3VuGSXghH8ydRmiORzhF16Q02Xmnqws7C1c08FkuWaig0vLzpeO7j9iQC7tqb009VoelLa7nrvL6eIHns9+xpqZyQ+MYjgn87Ev+1jO6O8fFqsf6Sh3pNBSV6eY2pDmfDraMOf5IaGZOwzlTTuJwZzd5dNx4zRjCH2hKHK4dU0ienLQUXS1zLcB9W008xGt8fTqTtpw4VM6vvxILXap69y0KH7TtftR4yqgHg0/hlBmWyjSOww/ZEIe3YuccCtkjnkdZUec2iu8UXdPOHsyyLQofq8DcDhiWCzpJA45l0DoXQY2pvZ+m/l5JF8bjHwQNFaD32K5xUjN3eDpA0xUw0zlyk/dyPCnQavZU9eNH91nZTReV8h1h9jlu5HJPXtN0DiGrMsimFYUcXRruluj6FwA9M5bNXgEby4dYYkc3Vls0eORMhAxOKlaGX1EFb3mZ53TI4qc6Yhf2kqFdex/XNRrNOFfzaKC8aU2zmPBiSsEWCddwV/bVnpaLWRCQwCz7ITxy2oMwjsCwlPEUWNA1HYrpISwFEtWZCSjTBx1cGTV7pvk6KoUQnK2NhKzOgf11JeFaaidQVI8C1JIYDpbO1F9D7L9HTyiYkAceekzvi7R50soPfg9pC9+A2QKGKgFN3X18H2pryp+wFMRIXSE36Lw18JQMpRD/0kev0G4rg0V95imH4Q+5PBc+CP9aIQEOKJE/B0E8nxMoj9+/DQilc5ArmN6hASDwHOGgZngSCn/pWNFg68MQ89sVn11RIVMV6cVBVOw2hcw69HXqaBOeuQnSO6AGeCE8uFEeP6rvejLwEOvY54UK/zNaZ8ZeE4/4DczgeqXx9WnhOk6RYpDgmOfWfCUnwvfgR3xhAP0mhAB8svE67SKc2q+9z7vzOa+TeY+wSf4tNi8rrY/vHzKZ5fWU59uZtBjCHAYsdDafM0+lsxOwNDa2a7RBqwxVVgn9tHZwbqT0+f7J0wBIWVCKoJ0pDc0pKDE06f7hNXXXcGBrFx5xepU6kc1JDSbHDWfg+eYnFqUUVOHeKkvlTUOrWPAzAd9ahgukFOZdY5vl7+Fb361Sm0K5wD1wkalmSA5pkR/lYSSpYwyEEKph5JPgXh9wAM99wRwSj5F6vgNWGSA3CQXSgiVWQjkdAnjSRd9qTP3VAU5mpmCuMZSSF/oCgwRlNMwfzIqQS9RONtCOeMv3AwYI9+dkdrsIM4RyyNu8fKTJCuT5lWmZQbRAcxE8u+kWVckBXH9IDLBpxevN9wQ4laozcZT4gnUlDmMxOF9T6nNemXUQP2TCYSy7ITmR7ZpVg2iahSnTqL0BRXf1HbDqURHAFUXwAbRCEeK2EaGVAbgo70ABSFrXQkdya80lz5//swlEkVEHtJNFCkAGfigSfCccLE4oSwJ0B7EqzrogEzgRFvILwpk9s27319eX7kKgIY0qnZwkGKPFpUjkzZyFQrQAcgEjasUxLeiz2IKmOo5p6Jr9pzc59M5JkW/p8Px5N9ZTbtes79dn7HcDVlP3G7VWQDlkg4m3MKv04JqhVYTZO4Px8P5hDZynQDPTnf7Fvxk7IRFnTKKZH7S+83Dd0RxEskd9PCPe4qTrCAsFO2JKttqep6jqq/ozPEkQMpWZ4ghilwr7VDCHOmFukQttItWQLbKCr3Wq1o4ilW8Py/l142zIyhbOEBVgRuslHzSqK8R4igN3jLFKCupUKtKCKEgsswOLHLgCoJ4isuFez0oq9xTC1cpS9ouKBFU15NDNymPHiBbBUsfHkQAywL2VC8XTwM5U/lhphY+HqQAIr1aXCgOezqpk7S1BrkAW4+eVo1IoKRdxAEwYQx1LX7I5yrVAbUuQ4J8jsU/CEWKdBWEwsvrJ9kd1jrJIV0C3263HL98+XI8HsnkKmQpRS3UTk4h1ynHsPyhFYXgDdgMVdJUATO2czIBgyM5HB81AobCeWMxQEFKgQC1OoJZfNYgpWHLzeqeB8QAQqnN9oVraCeKgmYh1tJchZCHuWAWy8cpSkeRc5MIN68uosYwYlfCV/EGy7DRunbC2J+s1qvdbudibsfAj3/DMUE13UbaD/HIOi0x6IEiVGgzY5wECAxRdSCfbWrO56yqEBJxdDmmI+wljrp3DFZyXB7zpTFuK3Hp5goPGoncGnfmIoRD/ZgP4LO6WuM0mm2XWyLJ8/v5v/7f//5v//7v/o9f/qFb3Wev0+Vm+sPL+seXl91qtVmufMnOZDEfLeb36dJv92gd6NumuRzP7fHom32PzeV86U4XbJ+28oYmTsc+1UArp9f7grB/NFuOtuvFbr16WfeLMi+TxXo8X42XS6IqsX10i4beWhriO4NPVNG0x7Y5EqSPuiPGe3Rpx9194ds91uvly+vud7vtJ7fGLLI7ZukHXlyhmGAptKpavfRAbABdAFAJjOk0ZXajNxEvveEwRXDIDVxDfQ0mP9xHI0G6DYFigDK9InSSpwvsndWPzrcrtXQH3iMOvbtj7nO/90vz/Ab0cjnbMOI8LrfL1TZvL0e4Kwaie7f8tJMTNR0E284XBvllusJ8DQEfw0cCoIDmWoMrMq6IJGylX2Ciay6++a516c65Wv+Hi/mqly9JcScLcxKm/4rJh9ByARPTl/UaP/jHxfZ3oxWKML46mm5XvZeFm02wk1Q4Wroi7QaZ2cS9IRwrTEaoisW1BRe2zre2uXd5CvCSRS7NH0MFhnQ3iNNHxOyuzqBR0240oTq/cnbvGodSPi3YMBefr83+frq4Al/95xRA36DPDAVy3bGU9UckgwaNpz4U5qyQiD8Bmj9EiO1mIkZuHA3hXDZwROov0OVQdCsK4KLsdYKI7ld6AH2au5Dg04fL+XLGwFkv6KmZbw52HY266mZVrEGGvB5zRjLUHfLU7nKBf9En/GO6zDCDLru6I4yOoeOu1wavIMuC1/vZl2jfmizH6O/a91ogEjFlbstXJcI4skVbmUWoXrMEB0jCqZHqMHD6z247AZsyVa9q7+4Y9Fg3RK2mB+8+3my/p5aoug4cJTSS6kOsoFpJW6CXRrpcafzgSFMUimDmZhk/c5sVGRhCeug0er7EPqM/ZNMz2kYnCY0SvUsX6oTDWxbdfGIa1b3Suf5oDLXEl4nAlTcUnP/o29hkq6br6SgZ+/5H4W9yqjU5Auktp6XhtP4W9Pm20up+A5BUn/oa4NM/QyEpRFz9uT34Dfw2/aciQugIv0XhrwUKW74o1xErqE6ZfBBOLUkkXac0os+s82/gqywJDVjPEjZBhfxJqhLkeuEp0f8cV4D6BkQBMCvDSXwoE663mpWjJOwyAO0lVT4o//vuyhHiwEC//lZxrjh5y02PKv992lOJDickLZVEsEw9LgqeOEK/Xg1MB/RcJoeL1ppxxZXkfVCuU+A5/YDfzAQe+vlAGAjWWcHTSdoN/DmC34CS/w6TSrW35PNLXIFFchA7Wn28dnobLW7j1W22myxel5vdcv2ye1kSm25WzC+IyY2XmiAiHO2YFDHb6WwNgUHTxyKsNQwMO80rSeFhuoASA0RiWE1LS3BWqGNRAOQ/MnnkJCEJrGjlhCP9fNNmOCk/g9Zb0+ZUSJXWG2SkEWVWH0ik2tRVZFKhlVEqcZkylEMvSDcgUhL4vEEJhJq20RcHeF20+N+wUZdwkSszBXqgIorQN4iDUy5WWdIPOVsGxtMoZ07vujgoeiHGNnN8UC5Mp5NALcqQA0IVKbTKBMAHuCp2ZShtgaN5Sdcf6oCC42Xgk4mZP72AqERHTzIZTJkacRNUHasmK0skNgocEPT9EwqS86BZQFpIi3rI1eTplHVAQh0oQ6QABmFaRTWYuTFPLeZLKsaPvLvpAGfKd5rsjwfCG937TOveRq07586GrmvQTivKIDKRSgGn8T4ssUkgl9gMgQYg2qzoFxz0FjQQYFaxDKskAJ43OQRykH28fJQow9oj58KkrjS9fycRCWqUpeC8ffnC1VSrwpAuZFy6iEfM4oSEDCCfp+ATCkgKTNc+EnMaC+XLUDSBi5RRCBDKDVTkEL9HFg2RiAb1oBGzw4iK+8dqKG+Ww1Yn7+rrRLyp/L4/uw3f58chgmfnXSLb536+6Xy68Cacj7uRrXvhigwQ8vEXOYIMh0fI7f00tgo78bU+sBcOnVEooUWVdX0nerS7jfyqCv/xxvCX5vPs/XKXDS2AAupwOp2pjO6F5GA2cLjpgBG+sjGkaYgheQp5x5SWkRV5qJnIiR5E+AjAVkXJuYps7aHZDM+TzB5QHMeXSQtXhVE28rgohU4KRYr/VuP/MfxzrH7BW6QK4vCVT+p5vYwg0ocKjQTWedam9omAADWLwJSxm8rkgGGmyNinajdDVZ+WFEg7//usqI1PYysfOgBoHO2qXOUU1gBisaiH9iC9F4a7K+Otlg0glEwNFQhol+xA2F8Cayw5QSZDm2wF4Y860tBx2/ilagAanBYDYNEFJErs8IkEjPKJdfPx7GpU8U8RwN4YlmzIpyxAJvEjyKABnEKHIwjb7bae/qtTjhAhE5DuYB+gSXEScFILJaQpxZHusC9iukJeCadNwr6+8kYq+ABo8AY6aehwwlXXk1zmzgLNUItAX+dxLT+HSxSZjTfkzVdL9AjhQBsRoNtM94yW5Xppg9YbOoIRVyYK5pvW99jSOo4RGgelAQp8WW97zY6WM9fW682n10/b3Y6mtY2PkhXrjBooRIPviwVjzfnMUeMNbd98Aa0lwTFqgyI4etwt4M6X6yXDHtONdhi6XS5uyOCIZhDBuX7TNVqXzuHZ3XzrsDeo1VxvjdORzDGIhZjffQ2T5eQ+Xc1Wry+v0/vky69f/vb/9p///n/8/e9Pv0w/zRavi9V29ruXzQ+7zevaPUvL5caNFKPpAtW4TN3D0rrv4ti0p+N5706e9th1rU+f3HwlKk6Wn132A8k08ja93nC5pqPVcvSyXX3abV83m0+b9cti82m+Xt3n9dyHr5DwtRqO1du5uzQXyJ7aS1Zk2tPtchoxK/hm3/ti5Gubt8vdbvXp9fXH3cuPm+12uXlZbTZLenqRbTJOyZBN4O1dBMNHxEEvlDV3gNUgczBhAqtPwSUfRAA/EoSbf2aEtThfOh9u5nAItMTR2XhyaI/Hy/nUZUVmfL3N7kTqxJ3utlyM3QyzmrolaTXfbvAxl7vVertab5ZrYvsNquk+C3QtGy6cVtx1AhNyHobjijHe1R93D7ikcgPRYcDIwafFfOt13LOJyrebn1sUot55R0cwW/j2KXrkku86tzRlQk8xBd4m88nKdaL5y2r5ut18Wq4+TZc/jFYLMXyxDxqL0clDSiPfhjMZoavOR9hKBhsShoG8ghXu0EF1t2tRx8vtevYhIJWSOdKNLgx4IvXxaDN1ACzwX5hAsBm38cTXoviCajQgXZ+PbQEOvG5/P1/Qf7pNz9IjM5aLjfzPElnrxhzEcr/he07zoXGr0o7S/XRl4gF6EUPPYJBtEoxgFQDLRNdjTtEBzayWVlITN3nd5y4rICUfM8ubfVe+rE+DQq/lEUSMkQ1zaSyDnZ8mi2O0LP+FUro8rcSPUzqGBoyyswh9eiyu8rtibs5uzLu7gmYJvTRAi1WagMjLfEHZacHp3tqjPXQKBoY2qtSOrEk6KBMZA8HlZWWpG+DiCx2H3agbcjU1AXIH2qW8F2YGD+qhP5nRMvets2FZ9zLhvilXl90HhdBdfnOCdYsiujNe4mRhj9TwCErtLZk4temxxAbAA1UU11lNctimhQiAwkZ5tFtPzL7kAraUfvA7JHbwfK1z8D0ogt+CoZtkyc5RYeq0/hb0+cGpnL8WZA0YSkFBGh/Uv+fqtyt4KiKEjvBbFP4SfC+HUlfVV8ixkl8jDtX1nDwLQhX/mr2vC/fp4Jj+CnlIk/nIrzRQp0B/DoRVFV6V188oqAzwkHeuVzn9j+KULoQMaqYEkg6CuJ5QIsnnRZkgUELcnl7NEZkz/GuOWSlCjvlJDMULfwBOZKO/JsBMSbLnuJekRApImz8QrGPBc/oBv5kJYDoel55xENpDJR6qIVfh55vq6rQS30DhUPArqOxcrfGsU10FGMhXn3Bc3Sfb0fxluvy0cgfz68vO902uF8w87mQkWh/VvQVnw6qAwc7o9wVSQu9BAjGMPXsueHjiQbGGtxxz3oPIIQJIp45iDIBiVeKRz1/pu5j8wBzok++c0kNlYk+BOtWyDlCEmJysV5ICOHFY6mKfU/SH06H4wBL/oc8czSnNMCft0o3VuSejh2JD0QXIqSLkVEGERnrQdfD7ihTPs2R0Yqsb1R+dggBIyRStvH+ASp1WDHMyv7izRnhgFg5XK5GL/cqCdafx5ErH2WvASNcWgpNIsmWT1oPsf7O8nOPcD/G4rIDL7U0tEzDsDa7iGhyO1QrSdSyoq0Dq7etK0ksFpGxCDA5ATiWYwC+tn1kBGfeedlEoUR8uU/a9hyWu4lYe3t9P5z3zIAFirQVUwaLf1xgtr3ymVxdlIkzqIif0+wAsfSLQ17jz1ekQp0LwlWQiYQAKZOKIUJYAiqvQIZ8gjeJk0rTqIC4VcEo+iaq0yoK8f9+ToCwEOVYtFKRqEqBx5FJFagDlyalauCrB8YiYCp+SEA6gogoIQV75bhcr5RQgQUHll/aCCSeVydHEZIqQHdVep1OUnj6Nm3Qav5nqjdV4mxREk30/ysJ7sdSCtkRuAFXTU1BQV/gjEUrggqqRUiMsgwqeHM4U7XHVR/2n6ZFSjQvmp6imGjtprx343k1H20f39/3+89v+bf9+jrZMZ34LxvUGOidUZCltL8MAS2m4QqYK6tKPRXN89qSHkkPY6AP1h9AiDS+VlpAGATAx2IQ6r4QiQwKj0eG9/wQ71ECjFhQVTuxHrHSGbZUiE/4OhyMCp8EouT2YtRiAP49TZEpBqs42d7UR+vIwqLCU0sxeAgGb4IieV+9ytQrWVdjgWJlAMUaCKsgEKALIvysGfoYZKEw98kCvkFFsmxOIaFXmEBagUwhS6LXLkU4+mRwLB4AUBblU9AGKVCZFAGq0fKTB1VToB86qOnIig946gUyRByckAAiqrqmxFlUpRVre7j7+wxH+lVEUAAoMN3A4DZrGAeIe048gE6WCY1sGbgHKkj4ej1zilDRQwoQOORSkf8mhIEeYWW7WE1/ToaOGC09fgAmDUGAUUBymOSJjVSQ3c/fvB8YScPHRDwar22SYLigity61wq1t52peSEwEatC08PPh7pFBp2CVkAJMUAnbSNPHkEWiq/Ua7YcKxwqty1/M97elCDRHF87smuzIQEFcsyPQJstFEfgzXDKCy6Y7LDumzomfMUmDrDh+ZSagpeuRG8fNbDmf8lu8bHa/e/nd5Xz5p3/6h//r//J/+R9//Ke38WHxw3L5QhOW/2G72a3WP2y3m7yN10UdLOh1Om1H48voeDidmna/P+2PJJuDq0Rdc7+dsihDtN+Nb5dRVmQmo/vUfZcEYZv19NPryw8vux8229+ttp+Wm+1ksbxOZ/fJXK9rcr3k84JNXpzrR6wu+7xE5ng9H5A0E8J8fCeUX87Wrsist7v1p93u02bzstxs5osNWkDr8hYXv0MUZw6x6vU5JHsV0h1S2NElFcAgH6VEPRAeJi8dhyBHmBB3Yly5gK2od51cGz8mzcHHag7N6dAcD/QYxpjS2RdAAL9eY2TmPuKyWqzWc36b7WqzXr74WbLVdr1+WfmJqO3C9w3Bc0X4vvSEwqg/ugEhWYEvl4E0xBU/OyH6HVDAwDE9nbbpG8IkOtKqtd0JRYJJ1cLdMVh7w/9899q348zHfktoPkFwL77fZ/lps/4dnvBquR3Pfrit5pep39WiOh3hvB55fIdRxmIWZTC+hNVkMxjs77HbVNBSg3tX7dDX8bWFgB83p2pMgw40owwJ7VxDHeNtLxl2tKZzRWbc3f0G9cW3yZyb8/HkC3o0FLf27XpsXXtxBowcnE59lIZCiIRGc87oxxBiSCbjld6WN8I0hI4zPWrGoMsmDAz49tEElQCrpoagpgwyqDPC+CmuWzehQ0e3+cghunTjBXPOOv6AyUl1WaZDbJhjOdvP7Y6QplMyBqkc/bIro2p0k+4THhO9muWW2tFkM+wqW3XMZhkMXPYZ5VW6KqXKanMgnqUMlyxSVbbC2jDvLXCBmjkPuihqN32gmhcqPettZx/VcvsdNob+iuyVspMBWq/1kt2gx/JqWYg03Knkmc9ODczEe1FFNGQ+NGgGejzFumKOmLUVhHcH9HE093SB/UFhuWUK9M6g8nOpyHWiWh5zMTGPQJLQ3Ltfhj9RfSrJrXKMK8Inh77I3hsUbTydr3Rwvwcq6VNfgy0JyKljq88Y/hb0+cH56sK/CRp5YCgEhdB4EPmeq9+m/1RECB3htyj8JaDA41eQZoegtMz2f6jmpA59fp+oPwM8pwd45sr0UDAZw2ml+kRAygM853wkaoA5ru1x/tM35JCIWpFQIy3Bf/XSfwBtJKt8h2qckGvBVZXM0Jcjwx4PVPlMKaKmLUPrqmFFKWBm/RlOeswCTuQvLYjWp/qcUr8YRTotsWJqHQgUwToWPKcf8JuZQOn/4+pT4mNoPIaIvEUe/fmfJ/uAshVFqo5CZJOEgoCqo975w31+UxdlJtvxHIfgZbH6tNm9bre719fVZjlfM0doM327OXbHSfAxc8esY3+Zx/ybWbEsTcZvAdaKo/K0yAdjopDQH4CgmtKTIKm86xix51fUbMKHECRVdeUUsuENIXDMt0aeAc6BwqxLlbbC3DGQDj9r9ijVxyFyowbS1cxHXUCwUj0BEifB8U8NkQKfJR1qDOAr4+/iJYtZzR9kmNkKU2wV4brnNoiGFnVaGZRiGvTmMtNuKJDJNXCqZKWD36sHCSO0B+fJx7HtEslWDmgGJVnTST24LTJklp0WZw0IP2EQCRuukAC7JhR+9p2DPoz68cuFu4th0//epzXks7+5btutahAgpEgUM5UP9Lz1daZ18tG3BZ+FYxyD/lEg8g2o8OTzkA5YhP+2lKbksRpy8vCzm2XgAY7by/mAY0lsJhoObO/OkKDxlKifukrLEASzdARVPCicPLhEKEKO0VSY4ZItTIsgCULlFyBXaoQxrgKkIUJZmCezOgJqz0BxMEHjEmjkkCYHyoN4PqJQ0nUJNBKVDwUKUkuW4y6Yczrz3JxIIMLTyUgeFhYE6ZFMwtgLjgGxllSAoV3QAeg2txrhMCTTI71JM1EHHC33AV/K/Dj4OTHixtESH6FSy3q1XBP/vP7A8JDbxNJWZCfMaBc1uuYCHz4bIQGYonOVElqd9zqDJAqeZL7TIAH+KzM08U5d0EGgxnaGGPYhTBP4/PLLr79+/vzrF7/jJD03viyRgOgl6FDiGBsxWS/XaIbmijGFS0lL8MHdUWKnIxCOkbRAujoINh6XZOB6XS9XTqUqFf2qMJHwkgAtdcI0qFSpGmSZA3OMdOi4oougwobUYv7SIzhi+PYdAUlzPp24hENOqc16zc8nBZbL0hCrWyzsu6gfp2CSBqgRelB2nE6nnMAg47UykgdrthQWFW9aVzRhr045VieCXPl6DgNY3bA+SEHQYNVWh04Bw6FyKFsrBRQhH0yOhRleFCkUGM+S7s1jvyJDW6z6iZ8CiFA1l8AkXZF/tZ2KSBdxEgAIXIL/4plLimgwm5SFMtxWgvy6+vb2RgJ8CFL8fD6DXPIBDbLH43G/35NfpE4NMb5vkDgRi53yy8tUIFxRAdEoeq+jjnWdjA/vvlOVKqrV1JLtNrJNLUDJASBBy4nfGhVDi1+yo5/IR/AgEFuRh5wQp43ourdffz0dD0fD7TyVgp7YHTLvvZvse+KEYXg6ng/7A02Ah+1ut16vCdkgiSAYqqgDTBr92AafZqURNAH7WgOHS7VQXnsDvnz+fDwQ5p+as4E/+NBRwZ3PGd2cEC1SjPg6Y1qKhM6072I47lErYJVjaql3myoTn8ta+B0il09dApjv1n4W6pc//vx3/+V/+9u/+8+/NL9069Hmx/Xy0+LTy+Y/vOxeF8uXxYb4k5432EILusm9wXDcDr5398Lh/eTrVA4XvwDdjG5nQtuZO2X8Vg4sznxSZbZkHrxuNqPX193f/O7Tjy84W+uXxXo7Wa5v09l1bEwO5YTyxzy00hx8cOnQnPbt+Zg3yLi/Y3qfrsajxRhXbfeyefHDDKuXzXq3Wu98rGSxoqE+UDOhWhie3e0jb6LjR9/1semCfqaoKJCuILDUiKJlqCY4cUY4IxPbQxdp5kZde6/Pfp/PPqxEAv30jS2oNvPY6HLLJ5Z89atR+2Ljt8Z9n/HKN9yQmG/Xiw2sbtab1Wrn+5Xd17MF0b0XvvOXTmHmwUXQ2jjh5nVgBvPy41H26HUHmKOZFkQ7GBsBGoE6mONi/aVjeKgQhLcU8zEcYlZ0YjLCGq1nM/R0Pd/Q26+73734CBi/H7fb1+XyZbx8uS1nPoXFUECb4OaeWDcv+p3m7Sp54JlR404ZP9PnWj4cOdPIiAPG/eZMTbOJb2Zx59J8pg6uaO3LdLm4j5eYN8YcXmR3n1wUuFtELm46Q718dA8L4Cap9v1ydrnRoeDiAi22aZgEtC67cppRJ79+KRw+0RH5U/UzV+k1+1OGbrBAJYYfF+1uOtotN9rA7FPxA+EX34V0v83uIzeJSREXxmeWaMmNuTnzATMmVeDSu0aCgjHs7Cxz6K8cyYA8c1QpmHd6670INsMFs45O8kX9+GzZKXO9HjMBnDF6d19Y0Km8loaW04/CzixfVY0nlxhGlUQ9UEgIM+pd6z5ku1EKLNcjb2Pmfnop25Jc22q6q/ejYmoUgdqUMYKS0aM5Iqxpphd8JWc5zaECTHPlTSAvuchMDJwEQiK3y9VMDxFlkjVHi3NU27mMhaRWW2Q7UaGYMMzZ1RWZkW/YUY1BzL4aRD+aOr26+KLtNuZGKpxDlFrUy/9vL8r8NpU/Dw4WYKAGBev5oP49va8qfsBTESF0hN+i8O+FkEacQBT3zwEYqTG1V1bgOd3DV1mSHEp8SDKnpvrEb8ED7VGqzulr045rZ3ZTapR+nl3kpbRDdcw/jGrOc5QhSlRK3FAuiv2iTIpXRnB68fT5D5mTyYXgBUz2VyrxtThTOKOgYBjNQM9PDyL0FB5V5fRBH3hOP+A3M4GH/n9Hx/zhaqx5pZ74+XM0nwHrwfFRvBJVEz/nYoMHJzVNABR9zfxtdZ9uR7Pd1EWZ140Pf+9emR99Y5c7Rse+Ad1Fec1aui7Wooa/m/UDEOPo1bBZp1hE0sUNliV/BY1G2Av0yFqQLI7k7Lkj+rbXcYA0zW40M3TK+kJPmzmc9FCnhVxpaVAw2kLlDwWqqkuhHmpFTunb/5u0v2FyXEnW9EB+ASBIZtY5fXtk0v//RWsyW7M1mzWNbGa1mnvV3VWZyU+ApJ7ndZCZdc7pvn1HXixkID48PDw8PNwDgUDdMoEUhrolUBSQRdLDDWKIrlssP/MkP9mIKQMdKzkI1O4FZvBJFSwWodZFyK1sRTW3ospOJQBLG/tF5k15LFVTCRVV5BMqBjdWRA96yFwuR8VwLQyAMWkB9Dg/ASGImcmyjOWHFYR8jI9FGWbzIgNCqc9p03UPLj66iFMX6ZHvdKEMibXsKgPFC8AAf4ghABCoMNei4XlL5rp+HPagart69usTbCIxT7GgMFvKL6lGkIEmoK1wULHFyYY9ABacWwz1PO7VEsI5A+/TAaaBVRFQtUtAydODnsqDU/Ty8kK2KhgOTfkIYInpGKR1RQ+loJYaiSTP+/s7kdvtlrKEaQvMgVKdnLhYADkRIbJRC/GEwUY8VcNLaqEUScQQXwA2bsEAEKYiIrkiOxBQOQmAASBAx+FeFiX9ZgPCPfDxAdMkOmRzBYMcSWOJAcDDbcVTEV1MJFalxtUjCQrx8yhOBoZDj42+2/3pT3/69V/+pd++dGkpCoRepBdiZOhUgIcYULmb/zL5aaejuwzgr2xZrshGIf6R5GRKXbT0zmCWCbn6rSVIx4DDpKT9WGD4FZi9+Vz0yW/6nn2nabF0+cnPfmj6EkybaIGcm12ywEeCNz7StVMgGyOKCDnykEygmF8ZavgXw8EIhJ3RKuky8gC0EC6Jm85K15ABVuw27j4AA/GFWQy0JzJGBpVCZEBr/nBw4JEpBHAt2YB7FSYSeiAU/NQVCbx6ikEcAXJKmE6O+oQMX1EVwOVqZl2rgUClEgkQIL5Eq+s+T40BLfipGkCMoR8gieLk5EozSSpUlKqCEA9txQEoKWI+seG0hozUNfEZqBoLD6nEV/4DLMrZOmTgtlpKHmJoPmFAYctYg7wc2TH1IDEAGbhCPzWS8+3tjStkM3xADhKq85PZOXEGyiGjxiy1gJDMAElkI3KzFT/IK+mYJ+TA3358rzUjctIYMoMEwDOCgCLp2WqqIIb4ajgVEQbhcB33Z0aMb9nQImqhCD3G/2EYKYI/TAEEDmG64RZdLoePj5NveJ2qa5aen6Ek03paBBCGJAhT3o5HCKGxv3z7hqLDKWCIpnsV0PF8YeDRDViBxCBXKh+9Zga2uxoGFxFPME3Y78HJyKNe55GCuI0RNScX+hyB5y9h5jGIhhI61WffTkDeYE7ikrq6nE6nbxn3jjP3NfhInwlq064xZv7bf/uv/+v/+v/63/6P/+/hvp+/Nv2/uFrw6+v2P72+vrT9euYZtQx0naGBvrnNj75ncTrSgGF/Oh8uJyg+3IYz3iVZ4DdOOJO/74Bf5yu6DE98/u2l3W27X769/Pn1l9cN7FtvF+1m1jTXxXL0m8S0CWa5vyMa6fhxQHW+X07H6/k8Gy6r+3U1vze3BTLSrZCjHRph023bdrte79qub/teJ6yjte7/mOW4XJrrZp30rSBrEvBjO3AMbxGOMZT1HN1f4C4AQA3ECHeNY+ZbS7fZ6eKbSjiup+Hij0690uTLfenxLjemVdeeXJHh162b9WKxblYw2NUvnfkVEupp3L475/m+MD8WJ93T1qY7ukmrIYaZxqZyh66EcqxRjCtdYzoWqYnguXFE8bE3PNp8jPuKmYaD78qG+SYxmq3cyOBaTF4dWeaLTT2M2zSbdfsLc9DL9pd+8+t68wvzEOTNmu11vRqXGDXIMXxTZlzrmrV+Vj7ve64Qi0ZRiou9cqeE406GWiZnPMNkD8pF6Dxod9U2nWdYdR7JPFuuZ8vO015dlEGfzrHFrjjfLlCeLgOj1cUvN80Mp/uwv558+8kOcgWNbqRxtFoOXNEj6HGPy3b7i2v18zZ7NSAbSIdTwM5lbNaKjCMofK5FgetQqyTqZdd/GaDMCIvbsLxdsZtA62MbVUqznCNdi9Hx57zDXzGrO9JBmRmcfLnCj5qB8Tlyx/8MUOmBry5C2V5aPdCMMy2hY90odmSKd2OWC52Dp0sjyJYGGy3KSpOInTyVEDqdrp7q9RJtqZj7kJk4P0ZUSzOAG28QmRwn5zfErnc/N0DL1RuuH/kkhLxWRdtgOmbGXP3HbI6c0mUwjVaRnId291DDtZgqcZoOVEsMGIpuGZELfYOUI4uIENfcDdJPUQSeP3ZX1Bkc4HrBCvIdLleWXF6c3Zaqf5SY7jNXKiTE3+rx3M+XCOtUb/ElPcSPChMvhQQsg7EVzzOFQ+RPLvQUfiZO8LihA+paUJFA5U4pgXBS/wBz4GtY+IJJmLB8AaeGxzUZ/iAPUGWDY4IikmKPW6+PjAq0MqPZJ3/CXKug1BNbBWwthetPsETbmlSp9bdiqtAz9RlOfIDw3/khFBmxBsBr58SrTNu9+ti3+GAEGa0apzh4JaBSgiPLAS7ipGpNBOmxxWBOkLBJ0WiKd0oRWyQrcELyiCp/8ytMwJQ6QUU9EwVumIWnmyCBfo15TbcqJSihKe//BwLin1cgvP+EirTsI/wbEG+gbqsUUMGKrAoLiEu6UMZiwRPDb4Bshf8JFQ/nYCHMp1G1yC8QvtzW89XWbZOL9X2F2fHryzfs/f61Z7JnwqEfGPaoAFQzGpKrOkothUIQP0qEK8iqLghAxYZegZnCP4nPRTAbOgejY/CBm8aSD0Y0jwgrKhAata4yLJGzKqEqAqwnMx6UFFrubCmgEOrDFD11JV/ySHnmL3kYHgQUESVPKklLnrB7TPngosGoKk2FhZPNg6gKKD3Y0BQIUBGNYtIilVv5X2TE7yK+zPFqjmQktcq6ZRIIHUFO+qQhVbwB6poO1pAeuVFdPTXwQV6Z5kRSxBk0JinxONbkAawnMkM8GbCnCRNDElfyVxNARlYEAOpqgEIKl+h1e0Jaw6UqywAj0gp0lRE/ZhsN37ZppdNOEQU/hf3ua1/YjMUTkIgh6wvVWCK/hqEqM0caDIRg6oc2ZiTbGD+nkJAfUw+7zML2s54M+DA2mHm3fQ9h8AtDQHO572DJ24/veDUgofjheHx7f8d9wXXvN1vkA3+DubOeutAiZAPvH8Q4D7g5AGRAbTlLhEECbaRCT8VvNpu39zfC5XdRFzEEyPD+/o7TVUi4fnx84BHRBK5gqCvYwFlNLqeLAKUAIkmi7LpzSQWEJNW1qiZQzCyqALKBNn0o0AW4WKTS04SPp2NVShEfLYdgDBFILD7jLJITnEBho18ggiKAxFyvCNX+8IGVkw7XuYVUVBAWKYHC3G96vLhv376ttxtYTf/22+1ut8tbDxmwNPea8w593+lAf2WGuA+w63gkIEsweBb0r7uBzsfT/uPDcsxFc6RC41SLD7srdqCT8GKJQePGex+tyyZsenSbr9M1Kxq23+/JiKOddjPoGiqZZjOkFLs3Qlj/S6ZrcCCRsIIepO20F9xmsfUlhgaSTyBM1xJIG7SR6CHIsEcRPAZ7Ld1mNYQk8i8XOTspDgmY6eNiOAEcHSKhDbHvYF/Xvr6+UsqzQdY9bUbW8fFhJxQQ//ryAqPBSRNoNayGb8fDHnLXNLxz1xUVkeoA1pXV6JTUUh3RRVPbc+VWZqWBxBBGNkqTECNtuCd5VUoaHpt3XMzoOjgmzqwgFKgZmkYipX9NZlCTByygMhBNTk7EFaiKkPEKk6HkjYB1RR/WiCAT8kzZ6h2ASPJQiiuRFCRMEUgjFQxEwgoCiFAxn5y5dTWwGkHOwkwGep9bMNA1xBAPTgY19BBZazQ0mVFPPBlqdcOqh0H61915uPgy3ekEnUglI+LXX3/d7HawnZxgIIbA7sVPTffbDfJB2+A4mQ3AjLaBTQd3WlxQj0QS/tuPdxxCqrAJ8+Vu5xe1IfVwOIJwu93Quwfk4OPt8PHhKuz72zCc0dbd2k8WkzOMUo3QcAYjI+WQtadi4J9++dPu5QVuWN3+yGBk+NtTedWi+t13Q5uWeXoYh/eP93H0zZJ6F+nikUCMxeFyPGLytWTNh2MgwOGgqtRyQAigE1lEzpjzEThTM1woVXKOnCxhPJ5+Q3GyKJbiMAv33qLMKbXrN9T8v/3n//z/+c//7//2f/3vforyl7Z7Wb982/7p5eXXpntZdj2Cps5fDePNL1WP8/E4nvbnt8Px/XD8vt/bVbOrn7Fu5tfVzO8fL3N27Br5XDUdQtLtNu22Xf7pl92ff/nVY19W7Uuz3jIb3ObdbYl/OxvQn37C+4BsoEIu5w/moWE4XBkelzNTcTObrxdN3y661bpf9SDcrEH1uvVAwPWy2TZrXeX50ndhGKPYfHDphkvq12f0MukYXw+Bxb7yifPnvivm6uHqeUIJu8irn0o/jLiqbjIZbsPJ84T81Pfp7FeWPNP3sD8dTvfzsHCXA1jnqwVy4jy33TClZtml6Tv3HDJ5ZkXG1UO61NOMfM1q3fv6Zbta1FEt6ReuesD0sqqG2ZZexiul37NNwviavaKzHY8u+V8Hj7NBo6Pn57PT+eQiSv4hK1eRusSOTTvzyGFPQ2k3zcbPhrvV6E/fXnd9+9qtX9frl7ZdL1btfYZh3F9b+tqpbswcgVTBqfvAVMMUt3RhA2oVL4+nQ9SuNoGq0BlQOs485MVFGbTXerXo2/WWGrc7/mEPrLpfW4Yf0577TVbKAKzM+sp5cLZjFkaWbwOSwHWYX4+3kytfqFtGIFxytYiO8quOoXFwbzuyN0Oy744etLKmmqzUbtc+Ru59MJWORhgYnUiFe3POLpuq82Fn3kqDiZcDgncfLuiP1ewu6/SX6CqmVbpsjXw7NBxN6Rq1PFfJCyQCtevF/Tya/4ifrkQtx0QgkbraQIep6VLa+eIRUqfr+DEOp5sK4uwKkUcIOeN6sk+kBS0UxUDYbS/UC/dJjsxHP+hT4APk4Vy2fY02FoJo4fnst7Co8XQZ0DseRuUCkLmOVB5pY95Lg104IaA1G+1Bg1E2rurCzJoh0Q82W1Hg52TmXhjZnfW68iAMQBkoo5EQHuVaIglgxqjY5nYkesDvt49nTZc7lgS0KckyV3nWUXbLEcLwUIAhjCaL18sEf3enDGlTKFC3v4n86kL/nPIZ/5uEJzxR/QbzFHgU4paIZ+pPmCd4Jv0EzyIV+HJbf/9Z+FK18ECWPyVFT0gkcl53wJe0z/BUOIH8DTzamOtPXH3GV+A/CsypuWqiuWjjjXgSn5XkdOJUkRLjP1qh7GSkCMYkQIMfZFCU69dFmcDUFOqreC/PFhH3yBGYAqYU1i8SBST75LR/Qmh4sjkMd0rwJvETpglt3f3UL/88/L7UA1/B15ufEv4xPNEWedwWEHZ6Y8i7KGxDCTP2UdM4JX0t0s+X/bJ97ZnX3cbbbzEiMkX6DiZaQDN2IBisMlgPwa/s19IANRZYb+UJoPONTCNQ1SaEHpQOahowrJpCmSg0ajTbbDhJAoFETOBtsHkN/kJb+BPJDO0UU/gBS6UsMck35QRojOEQXTFTBWmFui2FuX/gEDQHC+2DyJJbncBqYGKqUYZx4wMklcleNjq3REpooDKoZAHnTIvXKPvKH8KBie1pMUh0GDR5437AUvATiJHrM1hiAFLJg7NNgEirezQEAAN5uK2kiocsbjNpcnGNxbL8d2YlgiT/pOnFdOdZnzOQv7hB90qpPU2/wX/wEmNSeoAGF6uJAUlVDVRzCkA8hcgQdJWN/1UK0PMHooskJLwiRyYxQdlFR+mWSx0sCk+8tRxJijvG6RWzEYeMEiePO3F/B3UwcoJ+8sSIM1IWTYtxRICwfLny7qoK6QxQikaNoZP4J5BNHyanipINVHQct6FTV6VYQRI4CUASrp2ti0dKXYWEAKJVkzFhcAKErTTkSTe98xAVSlmEkZ5OpyLcCpCDi4I1iAByatWUdOGG4X1hcNw88oB+9gGPb7O76HGnobGy7FUUjk8vB/hZ5BUlYAH5Rpt06+EOeQUCr9uzH/NuC8O3ehGjBLcBAjRmsvyEaQXx2lMIl88u7WXVBzLPP0stYO9x72pI6aGnhMBNOGg/4ydpCLn2S6emI9GNmlepB+65RoZdyC2lm5xSko4Wahc9MYQhyRaBmZAjUZD9DxkOaQLh4mTlqbK0BZ5X9xWdVYqQIyjuazjxqTABtG4FiLH2DLQqt+7WdBCsxs3mSheAQQ7j1y6W1YkUJJJU+hoM8jgqojBAH6TZ2CAnUH0nJdGE1ZY0UWq9wvifoZKeBFdMQdKd3/kDZoBA1QU3Kr6qIFyRAIFi3VT7Q8UVBgIVJj4wla1GeR9sZOBaeKpUJdH8ykASpaogt4xiYgAy00fkJxupHx++LgRVJJGNGDAAdVuYCT/JBigIgJZsRIINIAOjmCtJlOJKEvKAQ0v3Nd108g5kbF92Ly8vFNl6PovfcgIn8Xi+5KRaypITVADZCL+/v7+9vZHtGU/tgMpnuQIJbafSrnXVieISeXdXIFJ8OnqGiy84Qc35QiSZaRQ1FtMc4gGQQwxoiaTeakXeptV3oVP1YQFnqOgEa5Eb2CSQpMt5OIy4Stp8n2JgNvDkCCTQpkbrqr7UK4qpWSA2hnT2PXlfVsejo9EO+Lx54INHRela4sxMSrk8wI4nA8d+/Nf/8l/+6///v5xn7+1r2//a737deezLev26Wm9mi9XN7+NcZ4s6RhX/cjwMsGp/Pu8vZ48rx3meXc/z28njY6/zbqXzny8NdevVulvmc0vNt3Xz627n6cftul+5IrOete1t2YzL2cWvvZxPLnz82B++f7y/HfYfZz+3dLyda0Vm6YExXbttez+w1G03nsmyW3ceBLhq+1WznuOAubatPoumm+e0jni/+WIV15qh+Y9A4Ou6KyNqOzqWeGdxpUUn2cM1Bs8zHv0k8+3gm0qe6Xu6+spSPsiNBMCd+aJdNB3zjrtg/Dxy2yAx20UevPn2WDohAwRZoX+50sG+soT4kKKt4JBMH9mJZSDQ83QXZgfCQzt0XyHTdTvJ9t2+M061H7o+u6HAc3xnK2coNU3pNC4LBzLCM2/nyzVzdLPuXRBi5tlu1luPHG5g7UvrMtmuaftFQ2vsmmE1GxdwCPxUh/Wq3zy/eRyTjC6sUA6/V0tqcp8RNKpu3SPDb3kfmdi7ZtGtGr/+7elOOw9wXO9W3W7uuknLjA0yP/PEiHWdwm1qw3CgXTRxvBxRM6Ba3X07DL7BxXAsb+8g7Y5E1zVvgzUyQS2Ymsmx2Cxa8ij7DAAX6eYOEV/hufkukEsAMsjVOuYxRrZXldd4HU5u+xoRvNN8QPaubvaZJkl6Wxdgxq/18aa9hW3vSEeEHJjMr6AiRJSooVFVdfWLQiZJdGZORQ5alDG3yaB46NDzZTidh9N4ZUxdZrfz/TpAMuYb5oYLYY5hKqXteoo3jbdUo6Q7sWchr7pdH9Q5TfvTAH0kj+ge+UwRjAzfTrt73tAw7UPxPSM31cFDuhi1t7LNKjZUkNHhLjNSDqahOlpcKq6aabfAc6YP6pvAhaOMS3lV5sr0kNxlHQ0YOel+NAib0RXXG5YVHcUIZvgqUvSYb8O5TcbpUCwU4b99kn/WnQEz9YmwRAF5J41T2m8CX28lu8oVfLn7ghP4kisJtn26m/L9JvDb+OnOWyKeqT9hnuCZ9BM8i1Tgy239/WeBgipKAsqOxZWqR8sTMdFEmH/V0qnSrw2vPwF6ogJPqixaRT7xCdw946fAv/v7mj/XeFH2Pk3hP5m8Gjml06BMv1OcYgoRtsWrkLClrGEC83JVlpMyVWq86I0AIuLPFolgyhGYAqYU4p/lC5D30hFCDExZi68OrmcYbN5MmIDC/D8Mz757BgJfw5/4sTSm0BeAADXPz1BJz8BXyJ67tA7t5P7TNPemhb66zVyOua+YfrZN97LZfvOcOF/zXWZRRt1FbVyxltBU9qrlVSKaRk19s7AWXwpQJlO9EYCEvGQynQBlU00gPpahlhyA5vNP+tm/AQPGTlCRYPNP8BfOwu8tvcY0k2izKIuGvNbs8MhZmY1F2z3AGP8Ff2Z0K1VeUN2PvvnSxgkS1pZ5QMXIKN3FHHOY5RKszKdpO2UNFDZzm2IZ2BIzd3I2rGXCZxL85x6cRXKcO113UikFUAUx2QO+B39FEsArOJ18hPtZ48MMIhXMxBMAMzFcNdzsff/YBpge6w7IMyPtOm/C8QSw0TTqjM0Q4+dM4dcGlCSYFySZM5247z7/YKr9bOYE0F9EAgSsPIA1UjHP+KqaysAgOx45AbubOUz6fYCFHWgeGe4DUp0HqPIAteyDDQZZS++k7dU6TBT8h9J3WpbkSS2OKD9VOwJkqy4rR4IwmclZ7SoKCy7YHfGN6aNiOEV2ux1JyEY6SqgkclbxqoKARDwwg4GyBIiX2GTQs4JLj804MiFQlZIB4BYk+GN67wobCO0UBIkrRjSGtTZAdJ+9ZwmKe0sf0qPQg5EKQp8OLnyRm5jS3HX1kQ7+qrvesd18TspVhq1WHv/58vqnP/1LnpKu/SWVLpVQe42ivlEOPZjecR08zoZILCksT9hBZDoRLenXc/XUEKMbiXrIymxwVRdy0Q1xDOJWyQb5oTj6EPVOQdVMpmWXPuduqvEQaHKMa8+nZlj5rRZnaqQLHmGzIclkCBJR0mZtXqW95Bi21LUC8idAXijjFgmHVJATqRlMhvQLt1AXD0WDT977f9ISLj85hDAe3VUBHuLpaJLocduRN5jIfz6dqg4wO1zB4ObEZU+/u+imLBFLdSUtJXV6aTTb57MgV6wIn3C+3DEHNeCIvQiRBBh2jsJPAGfB13B4MIEnKmjoZiOMD1zdI8yPFhHvL1qPW1lr58UP8lkj9qxmK9zkZ6dXZuRXlTklgU9BCbeJ+zoEAHn7ZRwRYBAB5KyYYgUjkSSQgIpUhknFwM7TeVrDIhtJZDhlVxRJ5LeBWVqtzgXgKgXJVkC46MGV5Lbyk4fIyvDrv3zrNoyIRhZmf0o+69QzEffbnlstr8XcjVBrvN3W4egAniMMoO43PXz//uPHx37fZtGFW11vV1TlBkoKMUZOOxB0a/jmyEA2YDTO9mF/2H+cju5Hc511uECKU979znzPTw4rk1RFoYnP6BwXktDMdDriB8/TCyCmgXaxrZbbmbRpat7MOnhiDm2MOzJpOa6E1YDun9BVjxGpFVMjiobT2IwA5EBWlCCoNBzr9Kw63HooNZu3/dpdYTpVkK7qpgyXNo2JDp5fzsd//df/8//4b//7X3/862pz3/zabv/0+urO4d1L123vy/V14fHjvljEBOcHsC/HyxFWHc7vx+PH5fx+OX5cz8f7cJr77tKFYbSEFBdyoLdZzbvVvG+Xm3b555eXX7e7l367QcviLUEIU8cwWwyzEf/7OByO5/f9/ju/w8eP0/4werjvIWsf83bW+LZPt950r7ttvqi9fcG3X/cbehMli4lhVb4K4TYZ5BRNxfyW5RV/KgN1K9Lq4bf0OBaBhyXT3wqC3jjuMXdXn9WbLcsDZ58EDMdh/Bgv/A6X4/E6HK+nfPd6ZHAuaWazRFC3/Rox7dpm06y3LW2kxzx9hLFK/9ETcJxxqY2iEvBLPi13bmfKRGSX0k1xvhEbe1qRoy/pXCal6Mc7xF2j2Q4fh7NfvDofb26sON0H/dWsckc2ojWyiUWN064W7t7xyOFN32623XaL6bvertsdHd00rsi0LV3TuSizaum6YYEd7DFMjGjqQ3bh6ezq60aMIpqjdKl+ltKMNqMFmcSgejEbl3dfYWsX9zUzX+fOwK0HG+/6DubsVm3PEJ8xJleru+9W+YEfpztH1mE48Ttd8znt2XBdeibxAq7BL6c8v3ZU2pcWZyxiJFwdyXS8J4m4H6hvOi0aeIt1o0hIndMzU33mRQdN1mAiFde7ezTyBus4nMYz/Dze5erQzDyLR8GKloadTDseI820qIHnEM8gdCsKHUTgnsOh1eL0GX1Iej1MMfXm8y9rz+G+aBoutSKDVHmwTD6bNZyY0z3I6DpgHSyZ8u3WqHkNMKVFeySKBzl35sxECfepzH6gmAKDOLm9RFXnvKWycJqgcrfhXO7ZrZdFGa0GesIjp5AANBEyihBHUpkdlCE0jnvy6LVsQ1OxQImSSTOlxfoD0uud/YFcMyhVQsp2FUHgySoDLem0mqGajWtQ6LPPi31yY5r3aGr34rkTyhKoQVgvNm0uucIVLkNSWd1cE/b7Z0XOE5JZmO4Ddcu1tPQEX+5+zv4Z/1P+QHB/5q7wM2YKPNLNqpKXgYn4A3zT359hwvMIfLmtv/8sOF89gO54IAtNgrx9hKfk6crfXCfKczEPV1j/yDNBcPjX62cbuXvGT4HE/2OozACInD5FMsmAElZ4Ih0JhBoFkfwIz1QHw5aQEjg1ILGPVggJZFHTjF6FiHek2NSKj1FlIGW4WlyYAiZNrX7imSBSmkAgwYqpMRVInTYzf6YCX4Aqnnn/SfjE/dvAVzyfVaFGp9AX+E2lXxo7Qd2SrYAb1AAx0U4Ta7nB6Wz8EvZ8PV9u5iru183Oj2FjfL60i3yNkOlHHVtXlGcMsVI2ixkWzfT1JbQclRIgnu620qKheqq6m7L81/KroEA21XsgGKq9BC1eV8GICSoiuta/uRYYBieZsXK5TrGpVMsaNZsuoyHWHTby30CQPZGnmqJcCtGbibbIA2mU/gMIT3JvFqsDaDqNivGBNaA1T05useMBIsk+Pp4MO8nFLueK6Wggj5a4JbqYEyD4gLl+OMXpGup0Rk0DqxQBUg+Hw/v7+8fHB+Hy9smDJ3A6Zz/8o1KQFe2SXSz64jlApLMXIaKMNYP+bd5hJlz8dEIJBm595JYbLuQGp6rClspWAiRPHPYC/6+aYKGHK9mf9EDbM7KAJM30L0DOEHltsaNQTS5RTZY9qSChYmfgtM7ZtYo7kWulYbAVFeQvGtq+wwCFcRTZxB8C+cfHO+0hM26OPVjDn1pmOjxUzy3MLD6DB2yUsvYAqQDxpB6OHl1XrSMSaglQkADX7Xb77du319dX6qUi6AGgnPxx8SwIknV21hTa3wBWBHnAxpXbsE3RIQZKCAAEiAzBDSIBgRVfOekkkNMowhFY1QFJYEvtLZrc95owD+igh+NEERcMaPtKDt+ru2OukqfD0dysucLezfaF8Hb7qpy3HdqEppwHXATkx0944t16YgtVeOTp+Xzwk6Bac1EgPoJz2Lqs1uKMxfGjxmq1diXmjCeqnESDwQ5lNOeGb8/c5EtVFOHWP0p0jCQdV21F5dFHnPLWxixnLzsdDNyMWkFwwqNtzmtKYy3hyZysalFKIh9sfwIUyp8IcEFRW5GECXAlrIWf5lB7BUSZ8Si3serySewqVasmdYvw0FOFlvyIChqA69v3H0goSJjN0sESw99+sxG/5uQ0ysgDtnNeI6rxW7Xb67ktIgsqFTx674l/xhRUGOSKRKAC+BIESrArHiCmoOIrXElTw5OZMFAEJHEqWElFKQYtAaqueAJFGNdnDLfPIn3fP8MEahQzvmqRpSqqQU0zicEf4ZZSjFCoItvppJByBbgFFVVQkDAANjBzW/hJksnZ6QbQZWQo/NLcrH755RtR3FokS7ekcmU8ZCwKbkLIOg6eMm2tstQFQl9YW61Q+6SWDiFQrbBdHTQ3CA2RtBEkiEtejBhdWDoc3n68nfYH5B8eKSkRmdFtIRYBSdVFmAvcQMBoV3GMSGIc9jNcB195RnCrhyiILMTx0CNynnDh09U/RpD+ZVayoJMrVIGQWihlwegQrtQaIQ4Tp9TCLRCBKEqAtOmSVCZY6l/v0UsplXg0O5q1xVn3ld63//7f/39//ev/dbnu+5e5myVe1/1uve6aHutonDfj3Q9rX2engZE17k+Xw8fx8M7l+OOw/7icPy6n/fVymt3Oi+vgzpHZOPMJ93I167oFusNFmW65a5s/v7y+tq6h4PE1t9XyNl/CwtPtdrpfT8Px4PtKLvScT6A9XC+H2XCkb+Ha4jrHOexWbolpVy/bbd94nO6m7fqVJ5y0yOlsifWWM080p/TAnbMz7ep+O1epV302cz4d3eDzfmJC8lwfeoOxo+7NeTH0BQE8c48y8eUO96Lsx8vhej25d8Ol8WF2uS6urhS4gLFCA8HV7bpfN5KUry21HX3kj16ADP8pVC6HrYjMgz1XZOiT8owIcNV8RFQcOEhF4qshSBcjCU2dhjDa6YPzeDmOl9N1ODIgcGZp9oqB40KcK4lZwODq+S90Q7ds1yvmIoiDUNdi3HjUbpbLfrHi2kGVyw3qdFi+uCzul5lvkSDrsE/9e6cvGr+dc3dxwhVRpRgrhtmBSZ1bpoc7zjO/fLToismwXi3ouM3a/U3r9XbVbZbNetb0s7aZ4duvXEEbcbuvzoTAdTx6tjZCNbgxi+7s5qt126yX2ejjKgHWm6/rOYk5McEXvXBm46UrMu5aYiDB+4wZl+ogDVd+dB0B1s3dMBKNOb2yhGDw92p3X86erHe9HG/n4308zC631fzKGIrOZswpYwRui9Xds1roFwTGOTRKkis958Ke6L3Wkzxmb9ca5CJa0OUZciN4St515gFAg++IMXMrkFcYfz2jLJlkkF+GFUKUg3OREdRB2grnmXq5Q2CQDR8YREiUE1hKtc7q453mGybxyr362eWP292P7SP2M0/S9cnP3Ne+ZnQn4oJoYox3cjJiqppaY8VjeLgstWihwqWRdLpSq9EjAYmOAbTI60tFYIj2JjpSXQbRvgXvi2XEuMFJ9wL2+CqhK6QuzQxwEnnnajvysfO4cuAVp3t3+QsbYAjKmRZaN9KfOqDr7pkykvc7kJFfoG5D4Rf4cvdz9i+5for/A3hi/nr7LMUtEc/UnzBP8Ez6CZ5FKvDltv7+s1DGXAEheSYy0ZhQyPMjnn/qpgeY9oBnuMpWIH8Djzbm+hNXn/FTIPH/JDC6LUWnBwEqqJCoaLVsVEjl5iIiXhWKqRUICBGavf6d/lfjDYgjsaAwMNFMsEiOjAOxd3NN8meOwBRIzsDP8gU4RoiLxg9Jn3inALoNoyrREq/s/xa+dsp/CJ4Fv2D4iuqzKjhHniLzCVOajf6EMjNI5fpMnQL32YrG3JlcXMF322XSlrd7e513t8X6vuhXzEx5x/Vl1+F8bNu5Dy1clBnRWmpvN9OhP6k/Dol9RJWLmjjhUYB4XaUHkZPmmVrKReCv0pE8Ue7MnA+TDbViq5WV4KrO+ampFeHck7/ETHjjDhklhrxC+wAiTatArMEKc614uxc84JYCpdYLkbXYRFuFqVQoFJ7EmKfCpluFOdMX1S9fF2XK+K5szElkKCObqZMrGt+53Zc4nn362ZJMhQLxVDvFSpjIwElx8JOB+3H0UAy8MvwE8mMxk8pEj+F9zE4ZbgGIAQWZSSKSsFNlvH1uCWCiOXlVqxJrZZlfdWGJTinkwhhkxCWbuLahHO7Qv9ALG5f2r2wNEu3z9DrTavY7fPHTKCjm+DDEp73BVqDymaDogX6u7TpHdeaBEUmwAmzEkFRdAv+yBgg6MRIgA1SRCDe9DQmLttE48aDcJWYlDhDVuDP4MtAt6w6bqsc2du5zQIBcVwO81ZUQTBgIIyfOEYAkUvHlMIYrnjxci3hSszji4lT5JHRZOX4U55ZIStF7ZCuc9Cz9C4ABVNX18oT+etTLLRwoAggAxWdiKJVsfpoKm6iKVH5C1ILRyy04LZaOALxdLjG25FA957fRDZHgFLsLNJIBLrhLKvK/xDRfbzwn5uWbT4hXnfKNUYcArtrhdsU92B+PWGb0PLWdjzDpJE15xWOob6/EUXQFiKIYh7WFWN/1ShSEy0nNO0RAAXzLGT1Hj5bAttGIcVgtl6QrOGhGtZjqh2EDT0ps5Br9ifGY5dR88VTBpVK1jmt5eaxC6ZqJUBmIL7KQUw4AZFfcX4TWbLmtgDx8pAKMfBrFOJEjX9ZJFVGpVMJTr+s1AFKnmGbwkqz2tREeHENPQABjmbYqBtm9BTd6fIDNBikCM7e+rX8+d71nD1UvQwZBv+17OsEtSqGS9PxTi+uQXVevkoGTnAx1SoGNVCokDFTrKgyUOH0FauGK6fi8nWLS8ApwBQmBAvAT89neB34ClCVDJdVtyTxCQExpVDKQufAARAKkEuZKfNUVQROKHlIrshASU8iJIeC6YRZlGKEUlxvhs6o1w5P8hbyKF22FloIkieR6BQMUgoRr1UiAYb/1ZCVcHvrWsqZm3bNIpeWVs/DgJ8rRUGi/zz18lyvKnzxURxIUcqXhKBM0intncvBCu2oZpR7TtPcgjhGvWwE4Qxx8gVDKw8RM8ip2FB3sl1IF3i4ovpHsKMny6DDgVjoKISyKTi1H68isc0b+7L6oycMRucQHGlxrXDmqrCKbgPghmYRdwcP71E22UmcVxAoegNRtFlkRZhZZzAijkeI240k71LN85k4ieYY36WDV4lDPL5e7TR+u38fh9PbjL3/967+ihFbdrd/hOeOdu1mpXaqqNuOiuy3nwwwu7c/j/nT6OBzePHXng/7+ftx/jOePbGY5zcYBhPjhuL+dT9L7vtltupdNu+vbb33/bdP/0m57D5np/GbNbbHEax9mt9P1drpdjpePj9P7/vh+PryfTu/j5Xg/H+aX4+JyxSBtFvhWIGQGWjer3XpN4/tls0G7oqmiqJp54yoPIk9f+ezNK3LklKzjDf/Hk0dxXfaH435//Dgev58PH1SEE44E4A8Prr+cB48rPmIwXC4HutJdG5fjOB6vwwF1jQpBJBa3kcqamYezrBlcTb/uPCfFo230ZNeLxo9A6ccrNHSDZgsTJzdqb3u05gB6SwlhlCBM0HzXTBBQpYydxKsMKU1zXJePJJ0HpoxaKzldYf71PLtcmL7yoavOA/VrdnLUIaD8hUmLXlKZ1zfdctOs+naFHKxRDoyR+7xl7OKAYCsji8wUw2x+mg1DvjaVjRvZRnHFgEZyYHTjsSLINzOQKzKIGBMTLdU68GyX+3V1H1fzsZnNN1TJAO82OWpns2r62aKb4dh3i9vKF2iZOoY62KU64uwX0PmbLx/dm/scbq4hG9W28qRk1AXGymLlG0XSEHUWI0cRR21EuTTuQHeCcaaaMd5mS+wF9DdaQRLV6bU3yt2RMHW8+94QVSMS18vhihAOR/fpzEaanM50Xw8tRRmgoty+UmscDvA6h8h5OJtk0A8V7Y1VTRtArJQUNwTRkxaCtVzdKeOaoN9dupB+v57vZz8CTYdgYqw8qlk2z+5Mk67IuFWHAMlaPqgpdzIhTiUtCJLi5MZnibSxZpAcamequI+0bpj7qfMBBGRE9Sourt+hxZss4XWJQdkgPvL80fxwQJ8WcVALUYUaisqsOXO42kddKdGKvpHm9E9CTHD6RHBPkYuezRKVWtQVmfrFrnYT1X3my4hKl0Zn1RGkmSBcjmGAqEnxJPK80Tx+Ys6s1PgAwl9vCyqGqwWf8OXu5xKf8Rmj/wh/hZ8xU+CRbtZwSdYJP9UP0LQp9DNMeB6BL7f1958C8tJ7002A4vbbA+imKWTY/9DHzyCBQALGJk74irNyElGBXD/byN0zfgok/h9DZQa80QImJkJWpSMJU7pXjQnFUjC9IJrWq+GpTRbgNjmnvBFTYnKTgP+QwCnGtlTQEoQqxwRTwHx/r3+nxY5AYoqUKZw4p4dAWhh0gUcJ4Wv4K1Ttv4c/LJvAVzxfyoZTpJPnKxT+57UCBXVbUDEMywY1Y5egUh3GVIbm8Nt211l3m/ez5WbV7rpNHRzYbZiv8Esl5MokntPVVGKxL+09l2Uhy96YFM9DYI2Gc8+mpV02T9BADwJVJ2HyYxDFmMuEYvFgmEonc4qrgYMfeCSJ7XFXkMwpU+vvhsMrS6Uupw2tyykJoGlA1VvInU4NWFCLQF1gfNVYoAZMZrMWVIIk5K/NLMz+xRjIVTeAK5RMpbBIUPXxwLkSb/6IYWaNAie0ohz7svKYzcdHAgxn+iMCzNoc8WEoMuYZJgFqwSxhdiYehwFP/nI5EwmqYjt5sOaBQs4tQIAk8BNPO2qyAGrKeTz0IJf9yXWKT9Gs6HgvEv671KWkaHRbcZiSwsgQv8YO1r+qJhAwPRUSpkTdVgylStsAJHElPvVeESabEzuAQHlfBJjpKUjWwmbBdB0BY7gLVjMgykvfxEHFYcnBI1Bh+5FGP8EmOgdrRxc1p4TGBMCLUEaK+Kqx2mKGR0OKQlLxxKiEDNaYnJUthqVdRgfh2hEgko7DjyKPqxk5O5NwOGGTCVeHUrCqqGUaGkIG0D7x04kkUTXZuIWMqpHiNA8bkcjCWalIKgWxCSAyDMAqmM5GXTYrbCahMtNmWp2G0x5aHX9H+7tS+36Lwb7ypa52u/UrubjRilP2yWeA4f3e3GmAqwZZKJUckkqldhP8jW9PBZCHE6J1hK8Fgxe+08612E1JMpRcKSb3+9uPNzflo8MYVdCUbACZ7GZCUooG0ksjsXoEgDy0pNndc3cfz36Os7auqzmxxsjMiFZgAMtRxEdYGH2wZYr/lFtyFP4nJH0CHD9Tk58krtqmZwepGBIJPMh3ZdM+SoMKaA1ADNl0UXJIivGLuU9TVyscdURI+SlNy7ijxryDBnZzloPN/9tt5yusrhQQXw1IdF6GijCAn/8RAfUMpYtyMefKLVClKhw0E7iUmRgyPPNQsMLPmCdwm3ZPfVRVSNsXpUokt5WKglbastJBToAAUkoKmbkFobnS6kLOFQBDZeZKhqq64BkmcL7krb2sBxUSkCPY+/0e4skAhqqoslGqYgByQhhX4ikCPAd1kYfP5tazTNOFivwVQyoxMJychZAAkEodJtUjlY0RRKdTigxci0Ji/Ngc1T3mQPoRjXHO98vwN6iS9uDTwWukxAfCfszON0aNcFpUzAotDQTDo7+8JQzAKfAgwwpJhjhp5M9Y9IQS8vhOTfxHZB8vzPWTnzurWqd35K4gOWCGCC3qmi4nQ2WDGKiCnK5dRx7hDxltgXm6FmIkO4sAKzxYF3x8BQERpwXX8bI/vP/t+18Ohzda4FstLwucZr/LQ0fhg90X6+uyuy2ux+F0PH8n9+H0t4/9j7eP04eLcD/OR7+4dB19x8TTQ3Qd76sbXvGqua+79tu2e+m7Xde+btbfNpuXZbeh8mXjISfuqJnPzvfr6eqnr/fnt/3++8fHj8Px7eKOyvfr+dT44pI+VrfabNrdduPHpLvWtZjF0sOHVk2e3jd2HL7Z6AYZNSE9k6ft8UV9H5PReznR26f94Xj42H/QltPhbxfqOh/OHiV7HFwQ4HcgcB2PI575gC72W0tumbmiCo/5crGGSuvXkZc4qZu227Qv+SScB+Wg8RfSlgUOuo3hqTOAkKht6GP7O5Kpi+9IQSFxqxg/Fl+4rRjCCBCljLNRtgszzg0VUUKu8l2vx9l4WfiGy3V18+iWbtUzsXWrddetHXTIgsLiogwedrvs2mW7WnaMLzQwRgju/VXf3bcA0OZYYGK+Xi+3236ABYcTzceiyvm0ZFrc/LSVfrmC5SoYf7F07g6WGxMCcrqcuU1mNbs2fryc7ndH+hoTGwFoezg3W6xnq9mYD6czbtyqcfVsV/4PA8PyOJ6Ot8uwvMHqu52NJdegxzetp573TZ/zo5kQu8Zv8DB45rCTe6ZGAgiwkyXkOUmSY+VSEiMyx1QvPJjk5hHOjEhHKz/+jUdXZC6H8+k4HA/X8xEJnA0n+LHy9APGp33GOPLEFZjG/O3HjNSPSpqoMgq5qg2yEuvVdDO54uCSbFYdFMtUPQ5uyzrR/GzLyknHbu0aZhhjygRj6gYb/eCTOiiWmidY1/lwTmmo6FifINeIrp89wR8VkCRYqZN0LRDTy2fEiCneKrRQ76CDTdjjXQ7ndvOX+7800GunzGKJbLeolnB6Rb/fFzDBGalWZJzf3O+CwKPTU3fMXB9hq5lUhUq46pR/hCgVjkCSF+Zk163CAQIwYbzOhiscgiHXfC09GpYWp1mOF+xnUYmbWh0+NzgiMXAcnn++viQ1j+vv4ZkK3Z/w5e7ncp/xz9Dfw/+b+CnwyMUtEfx/jPyf6gei4v8AJjyPwJfb+vtPAXljf4UcapYSu6YgOT7RwWVZn/QpKjQX4RU1FQqKRDwCaePj9rON3D3jp0Di/wH8lD+/9L7tqOgEVEuSVulCnipmmhcL4pMG2yIaYLbw+WtbCt20EWyi2dJhgJzIrXmmJGMrzUhhCiS9UE94nlAUVDgkBUOuEFYDiRv+p5kzBtOEbmL+bxH+Bh61/xaeBX8TSJ1P+Fp2ElFH1QO4fQa+QrX6K1Q8Y5V5ka5ypdmXLmUHt+j57uo6/Wbhq60vm63fg9jt2k3HLIu+oeyIL+L6rEMbhUaMeNHphB6LMlDC/JoKBXJO2TBwyvoudk5Xm6cSSh4tyyzKIDlAtelxnfLzR7kqjI9GTRx79Ky1gDRATjXWFwxApUU9wcpckvqIN0zACr6ghFBrrLjgN4MTn2RUGCBcEl7tMgDOTEhUxBVuEmljv7hSBMqmBApJUZU5xZWjgqKtKsK0EHvlzKKMRGJW+haJzJRRVXs6CwA5dhLmOAEimeyB+KITGc/8XLmtMEB13BKgHVRCMgETyEGeXB3DFC8M8QqKZGYRn9/DvwxbIONZqfPKxQLiYHb1je8YQSRBJDyBNsJgk8ovDhJXwNuHuEl/xmwY5eKIzMwjbnJWc3AgmcvQKGBSYKRKFUVqptDPn7yGLOa0PFVSqqm3pj8clZBipusNmx5TD1M4y0w2SXM/xEtSquaW60TYw10hg+5uF6crLSIbHUT4dDoRSWYIxk2qpRZiAGrGLSEbZenKPO72hAuuJULkoQry07kUpI3UhfMMgJBawE8qRbgSriLywSWY5Ro/MKsSD5I8A4A8vtvlYgdGmyuz3GJRaL/RJqwXLFpPdPRbGrScHzFcMTqJJADdhPvNFr8KWa9s9Ffo0ozG8ES24FA4j/EFofQ7I8CzGyFa9xWz5+6KDG2m9yK5Wpj0hT0dwDqjqI+A/TgDnStShPDHjzcXD3ACI2kKKvnsUw8QEgdlkdNo/XS9IlUaAMECM2mMgLmmnPvk6X16zv6LiGLbUwLRUZSRYQQT4uAk2jWEEQ3DqwvIyZUwUHwmBiCbNhdAbBhhqSx8TPlNMH9QCtpbVSvjJp0ILuLpdLIhA5TllniSCUAU7iE5wEMNxNMRyBIEE6avEQx6W2KylwTnilJmBuwPtYCyBDqIiQLViA+RAFGm/twugBiuxDzBloD28SIMV/LAIisKcAtM2SLD4K8YMlcMUDnB8BskVGdU5iMRpWBFPikhJxiIN2fi4U/lUbYClURmcAIEKrIqoqoio6gCqhaGLdlgIHJLDBnITyluGapcyQMwZgtqUFdmmkl+UEE8PYJ2h0x+wYwTer1cPIDGut0GAtFM7HYF7I7fY0uL2iep1a2O4yhVqg6tc3xxV9WiK1yOGQZwgZIGIxGMNaTFCf86ggjyzsOZcefzdsibz9AdKEfajBASw1U3ovSkGeQnAGHy/yEOkFcrQQwUqPAFC0BMC5wvn0uHzlWOh1V7oF788Fl2OTx+Uw/hDvkUm1tpcXahAvz7pgkbdHyCO/qISXN+t1H8sw6Rg1a8rtPRTae39x/7/Y/bbKCXNlvYf2+7Oa67S0KzZXObt5fZarifD+ePj9Nf9/u/HfY/9h9v7x9+W2oc9uMFl/XCqJ3fL0wR6IYWEn3RA89107pHxhdk1quXrt2hEeegd1eLKs/DS+/j0ddvQAqA9o0/w+l4vZznt/NiHNZ49femc4OMH1rabnb9esstytYn4K55q3ztHFXWfPC1FHoEf9d3YexsF8h8HeV8OR59GZQZZr+H/MPb6fiX4fw20risyIweQ0X20+iyq8s0F8I5dMMjR24XsKJh8USbuWfWeupwu971/bZ9fdmt21W/6jxsGN0/Xza6ucgFykQTAnkoDRdTgG5zlClNgAs39IZDadpJp4XpGlyGrhqVwugvTQWEDaFRuePCM0xu59v1BP8XoytiiG8vu7e9b59tmIRchHNHNuJCp1whfpW94FCAjXe7LsGp44s3rDPsW7QX248mpfEz3yCaXuCiryjgG89678xHSBp9CXWKpW8wRdlAvS+1MOesFvdmfl+v7rj1mzUSpUQul+vZornPu5tnzo8j9TvJXAdmfxtkX6H6buOZ/lvc5jjUm9Wqb9pt6wet2na9pPfzEpvLMStfW4slNZmYnnlSC5AIPAFnOjIozHd3yiwGtAbaTV66S8UaYacrQefhundnqit0p/F85HcfXZSZDbesHSFoDCGXa+lfPAvmUhef7F1FDkBJRUVnYUFFPYWdrMjmkpraBeEEagHHlyOVDbeEQM+NfsBVYaJzdnZrDDxcLRhWs9ZFGZqDOkPgpzURdLm+TdAiI5qsjMMInDpJiVOgnL5yIx1EmQE2jC3GDazRkHDps4WzLn75qLRdEiSACMUa0g7s5p2rjS7KLPxg1oxizBbuSAUrTUUfj1Qr8Vx0N7VZFfqozIqcqNKpVY/LIR2mzIV32OfykbeMONgCT1CfOeKXfNqo8WIdR24x4CbL1caa8LQQYIJsuS8ZAgqtm+i4Qkva7wak25ANbyB156LkTSMwTAuA7AGPabRgiqd2vzJHt9Al9/nqlgdWUMDYWtz5jQ52VRMEr7LFLA23+QWZI7wWV5JAgGJ1TfIfwTO+Al9u6+8/CxBW9HB120GQwU+ISi8SzS9IJ8q/MEWRkqP8DQH+LFl/AhN5FRITwU8EZq4MAQOJ/wfwzF+3htQ7VdxrKlEbWdGU2Rja6v+0OC87mgTtQUIGu94S/pEpGgdFuB3xpLkqtiNFm6SEY0hQLLHcB6ZAChYGosK0ugY/ZRw/lWoCpfSw6p5bVz1TS4ie0P0DqLbVz5qgktp+vrpmW+HkB3/FP8rlN1E4/UpCHXTkzC+Rk8v9EGCBcDX8CRW/clFGHqEmmCemb+ndZkwJ/X2xuS838yUT626zA7bbbduj4X03gDlRtYC+oJKoN32hB5ETT2SPXhz9TGekLRAyUUVR//zUFxRWXRJJrJMIEyV6TtOKASx/yEhW/qrhUky58s3L9OCUEmzeClYZjZ+wFpmq6ZkQUwBVR0SFgbIijaFt0COZ0kkdKedFBRcJFdIWdwei02Kvh8dm9prqpCH30bFOR/pANwx6fWAmY2ZMAgDanTCWIWFKAOTDElDjasc6b0FDtZI8NdVSiNu0iZogWtVrePTTueSg6kIFSVWLFkDsT2KYezHDMWQ2eWDOjEKmZxPID6oqDnBLJDHVDskJ62CD/ZKsRR439Bthco66oD7fMNUygMSUtNCwYF3ASmdM4uh5Wcy8AYK59njbpZkKPISn1Zpr0ZO6Iv5CMxQCRXCIvNEo/RDfTwnfPXABG/SIXQJ/JAOWhSpbjhM7CYbUEm2zLXZfbzbOfHkeDkluisF4vgz9usdqoY+IYahALGi0ChAUjD0/RzbRA810GYHy3Kg5qP2INc4wEzxdrDlyvXZNu85yw/F07LFjoRNOQhUmi+YpnAOlniRthGa8uxqnAGhprwg3GKE+KNVaaltQDeNwPJ0OxyMNgRT8DJgDAy85X4VSMioS2PebsEiXCD5QdXrVcUFF2Pz0C30O3+E81pueZ/YggAFiqL0EmyuRXGvliBiotTvXPd0efuj2w5Cze2Iw7DEH/VAGEgbX4l1lffF8YVTAfrpMIhGG7EICLUXACRIliVGYp2UerRiy9T20BRUl7HTs2h9vbxiXHimTsQ7/Y9Pz50aNFItMy+z49A/DIT8NHOcuHc7teu0aDo7BbEkfbeorUbMZcsKVCsFOV6HL4DNNRphWGo0On4yIDIEIrUIQEayYAqhVf9L8yOUk8NqrDqwa1JWTVIYtJPMPn929+yXQ5Hgs+5bwF7cJwC+o5UpmnHCkApLASDV0m3oDMUgGGsE4oUeROTiZ1RbXxeB867drHQX2Yp7Hg5xU6kaRHi9HvDj4IIXxhcngWLCTJpD6AL0MgZAKEC8SO0GwIWkK2QgQU2QQw60MybJjrTqRBG3PeG4JiD9VV04iKUstXEm1a+ivqCkikS5iaBAxVSlQpFZ+AuSszOQEM5HghEaGDEBS1U4YP7qqqKVS6IbVNIyy3379pd/gqPqZanoH8ggXl1Au9Bm9SebT+Qw/qbpdt+TUlb4gGlB3u5zO+8MBv5B4SmpgL5bxHvVpoJ08SJ0yjew1K3oL5LhZtCfe2pwwVfhW4GX429++w0L4A9koBFvn+F+dLye6XtleLHTiLxdIpUXv73vn6RXcgzwQOxlBJ8ynLFc4IJWIB4KBXOHQ+PKKK7AyVpaS3ynSicA7hESNFH3u4yIF18HjN+9QJdyQutluqQuEVpkVGX78n3sOTAMHHJS2mf/2WzrIM6HNB+kL6QEXGUHvfwQec4NxqoPlOa7MRefh+PH+/XT+wLV1/8l6Oc7P+tmwmTLMhOfZwqNi7kye7/vT9+Px7Xx69zPYeq/j/e4ejfltQHsx4JBvf77EUntX6PkXP5CkQ73tutemX43LbtaAeYYoURLP+zSeDufvb+8fpxPI3xAoFE/OIrkzyfga1GLdNv263aGvmYc63e521dIIz3KlnjlZPcd0Pt49RwaPdjoSXZd70OVmQrvi6rvOcvJlJRf+/a7T+GO4HBGj7Cp08vZIC+2Q8TqzlJul9QnPd1dkzrPLopvdm1vToQCbftNuuual71/X/TdU47zdzJv1ovNw37lbgUo8omfrag9pW8Ek3zvJhK4myKK50XQnIuM14kKATGjmxe2iX49VGt8U7eAXmwG38NyH0x1Rvo6r27ydt+sVSnrDYFyttiu61K0NVKDz7MFDHo3i0ooeudj0BMa5n97xa0ke5EyrUR/8Rnp48Nx3RvsFZjCFOBO4muK6h9arDyv01rl7PCnQe6DpzE0MmnY5p6O4ZssKOWi2RzuDgzF7W3lGyBXS1Uvw27N73Jx5vi4RKr9CvVqvfGcJwwEpYsKfLVsX41yPc5zDyPAILhFiFCDkxEIGw6Rj2DLgfK/NRZlVFmX4Ren6Xy0yIB4OYo9xG8f9xdN5TjmjB9n01GrPrr7PfVvOsdMxyy9WSGXn0tKMOtEFYNQmzVpCAZJE77smYKcbdELS3p5h6hJUxOCnr+qoQWAsU7OWOT/7HaQ6hIuVG1how6q4vETWF7RqddO1ocN1o/jZJCujJRKjXS+C6EUnFFUHvBBzBqnvQ82uq9mVGVt0+hjzle+jtXVsk+dA5TSo1u1IaAvS2/vcV7VF4ItL9DQyiyCBkpFGm+SntSvlpJCMnooka1loYORq865+X0LqUN4axGhv032IpKliIxBPR6LeAYzGiQMnWSSe/tZiodNpWg2UupIchmhfQlCshWW/2jb35Xq22uLvLRbbZsEgwfkb+/nItbl6+M7ixmDEM5wNV0XJ+dDqStdDXYUDX8OMneWASCPT43x9n21xL2++XUVzrs1sXGe3WHCsZ+0G045OXmCbiIFKCqQ/VdYviMsnURnwt37PbEUAUp7ShH/6/WMIciFlBfvRDvI69Ra3CF+uqdPcFfCvPQA4sdmnVcyUiVruLG1bJNLx6DgkQkvX0Um8t2IhD1RlYVFvih+4MkK0sRxGD3Lrr1DhR4xPASQg4aJQArEKvbGC2kJVnHStsopDkfOoGszhkZVv61P6FsicufmBLWL8AIvKZ1W3FVYzpgAtS9WP1S3T+GuOilDf2i6v4blmWcJKb+WpXxnkU68mymQQKoCB4g1XpMmhmAyVp8ZICCLS1tEj1ke6vrMdF0Em56MiaYpHK7Kvv4kK6CRNFZWh+8me4C4SJSFNBtKHoY3oXKWKK+Ylvh5T5CqkqURuzXDtr7PtfbVbtb/021+2u28vL9vXLfb3ql+6sTFNhnKx1lE0/FwS9ukC1MgNKkZVrZY2gq62fcqTDE+MZIVLJlJAOctOCgUSW0xp1b0C69JpCTxkdHmCfPLOhmUpqLxyrzRFTSSvZTbVBEyXS1gjzg7RRZEvKTHkPeBMJAsQUdmfotUftgkKkEr+Wxiq04pkAbftIwo64SqxaUukieZ4YB/5bBilAKp0NhrxgXFr+nXXM6Ewq2loxrPSP7YCyaayKUxa4/iyz+xqeOOPmMdUhx1os8Dtk6LzAesE+slNTF7OHaCyymn6ewLreM7HR7G0oR/nfe13O1rQMAnTEvvoPsPyoBYNhwXWracDcIXaYq7C5//0CiF7WQ5o8pGVuYjmQpXPYCYB8baE1oUYSGo8S/98JoNPLLsOze/E4VwG25x7RcpMv3Bln1qckPTd/dQNLSQdDUnv0liJCMj1+JbM7Hie1Istgp9J5SEM4zaDX1LILEEh/gZ/sFoVutBIn1M37oFv3GDX0ATPR/BrNYwjOD+c/VCOL+9jUFECCc5yhM0j7E5sDU0o5w8ZCqdfEb36DWk8Dhiz33/g9iAVzN70sRUtFtqXw4BwvLy8UCP+EvFQjvlMZiqhOXRR+VGU2rzs8PSkASMcGyeHtr68vur7dW3X98t1h0eCGeKz+H4NcTCCXncqWPh+NUwLYjvXra2YeZpyDX2+x3EbB7rmjHHqMca3/RmvGxOSrl/CX1hBHS8vr9vtzlMdp8McceoGGL/uNxUzCbmv0qAztNtoo/zG+Duc3n+8OXQxQC7cu2t5fsEKnXWQxHSQEQvLEQB6pGnEBnJ6mm50jEV7EMw4hdc+YuIHK0iu8PvhoOTrix7hr1ZA5ig4zrBwi7cOjfvZs4gb7QhWx4LDCyUDxzabdUxcLNGu3+yappWyVKomQSRb/MYFasO2Rcuhv2q8cIVQIHd2lteENT3N6uAnnn6hEgKqFLiGGncYClQC8WTX44Vh8XDwDSSRwjURqI10OEgqrYOcp3s98AX+oYFAhRdGFxDNj4rgFE6qEkhpjw7DpHY18D1HXCPkSIiinpUIRIKOyDGUUKAKZVQeLp4Sir2Y9//hgM6bHh3ERZ2pJlBuYOaWYZuOw5OBJWSBNpXVY3m2dmxVEr9qETGdb9CAx9mUbK1PMmlQRx5amq6u9zeLZ4oEsYRq5ZEwMGXNTjGSiKdfKtLW5W2s6prKTCqBykw8qeRhABJAd+JHOK5xpzRwrsfT4ePjneB2u/nl2yveE5P3ZbhkB9EAuU3vkZt0OnxrGKEZp+g4wsgi8Wg0Bjn6hAw1UyDk9CQdq9fnftIV3HPRr/Q27vIwYkg19NKiVWaGkXGy6Tzmhq60gSWo6rjxcjzt9/vxfIGzOYljgKPMSbCXZtUyLuxzxbhrtRbSTyucWdc1XENCv6Po0y346n7Xjzwo8+PJtSRkg3zKPl5k2zm3Ktgwj6FT60gdgkGP5DNBnco88rfoaFAz12tmNDrIUEeYFDhhC/wgmoRPvXLnCbLORAtblrq5jAbnKcikjxySIG86eog2QiKur5xxaM1v5MvDbui0Q+OPoPOG6+l9/+Nt/9dhOC7dHbNqfWtp6Y4AKB/nq8tifWma02J+WuD3//Xt8P14/sv++MNTeN1HwNx5Wc0uiJzaRAud2hjHaBXc5a5Zvmz73Xa96Zpt133b5O3NWfu66Ltruxhm8/N84ZkZt/cf+3/7/vbjfPhxPf+Ynd5mlzPUNddF3pRgqt623Ssavt96JlDfo37xi7v11uGL6sbpdwUEZeF6wNK1E/TeBTWBxv2g60+X43h9P10g++102l+OhwH69f8PzNye6MI0n153X+BsNixvIwKCAo/1ulwOTIYovOV90S9m/aXpx36zfNk0v2y3f969/nnz8muz/XW1o2m7Rb9Zrd1E4pNHR7+H2cwQvEHRQTg1IYl1ScQbBNUFimiz+AeMOuddxiL6MvM1F9slhT7s1xCDMDdya6+9jfvD7HRZjLP2vmjvjI9N2+Sb1ovdsnlZ+H2r1TCfMxG5Q2SJ4YUbeT/drsfb9TSrfSDn8+x0uh9PTH/Xw3k4uG512bsuMx6O4+EynG7j6X4ZUJEe3uyim7tekHumkUW3YFbxQae6whNal3f80FmDNPhzvkFAmMAWy/V83ePp02V46/eW32zAoq4Z5HIcTofb8YgAzEdatOiXbrLKvtzObUmUbV7X26x5udyoXoCLNaGrI+hKxpZ6llHHfIpGpl64B7t1BOxRhwsFnMJcaPO9GNT/cEPLwRvsSw8MumCqeXC1ByQNzfLKYGo9bMfVwOVi66HI895FDLuDZlujXe3HqTL4dUPpKN+OUp9jM6c/1c6GEAZC/HIetjsqLowEcd0xk90Ds8JEQRksfJ8ITZlTeLZ+YX3Z3xfr2Zyfj4ycbJwu8jdHEPntbDhCM0uEaGocDH8w3SUzqBkxNNDT6+eiDFM5srLKl+bh9mKHIl4t+9azn3t+8+V6seKnmnasx6GlKUiuDmxN+toe8lih9d0EbZScLISeWqabnGfVY1owPiSnnPK8mF2XzFpXR4nPpwkzK3jmsEuAdJ29p3fnFAd252uceKZn8mkXq+nKCrF7qceaUxvdsuxQbL4st1gv51vmCTfw0cTu1i/v/eqCjcy4R3P6/Rf9RvcfOXq9PCARUP4IPwGirrOWQdVcru1wba9X3xXOisx9O7tgyTMYYu8gIu11gdE6rlyyAQrhA+0EdBxxCT7iwzr/feb/u/T8DwC9AIqMiqoq8xPIfyLMRH5wVgKnqwVCsMaNJPqjtEYLGIJDcQnWCZ0cLt5O6A2nxroV1xQKWDAw3SfmeVX0MhE+YyyvuDgDewsYT/P4Q+VBmBqTYmPVssRMDTOekqSrxW2YpSq1IKwqOoPLCkrzECafa1mpptK+tK1aO8GUGqGrPF9/v4UpgWxfUBRU7qk6B/1UvDhPu6f7L2B8jcmfE8Vte03xZ1Me4XAFfiTjFI/mQRmohJJW1+Kx+M2diEBoUxcT59fsMvwpu7w6Ojaotvlit2i3vr6EyaB/xeidNUzuIAP0jWL/Z2TjGqfzZDloA9hG1jqRwPUrs75yIujyB5zGR2CYj7mWCGG0kUF9YsngyzMHXHRbTgwJtlIwzwNpIgRLoqicF1MNWSoBD0jMTkIa4hWbbFVfqLTCCip/tkTcEOfRWmEESWpDVaMQlqj55Wr9qrfgM9G6Xca4EdKXOnwvVX7hXAXOgw+BzR5umMBEqr+UOJkig2J6mkd2SaGVU2nciTN+xjLrAcRaJ3OCTo4AKnLiduBLXA76YyDCH8OhST1aCrIrAEJsd5iTSUW3RMoeFXEVZIodMHHyqm9JqkVsrsttFKPtxe7C4Hi2ATJ1QkyYqqMu5FIWWZiHwzzTXFHirzViRBPl/BXp1fg2JIO8FsianP/CjCvnAtREbfQiNidorDmNMmukDvQSTq0+Vyr3XrDHuSENp7vyB6dLFclht+AU5L0P3SrXpLT0PAAA//RJREFUi3USuEZ8KtfsgF2MUZxjUOG2iyAl7a6FuVpEPvso38l6+/HmZ1NKNor4dAdtOJ1PHx8fLmbh6eXlJrxisKVDZARIoKTNligMBpfcNr1u63rt16O2mHVZSKI8HCgtEY8UkThdEKFpiF8GzNvj8XCic+HRHhM1QwhRBOfLyyuo1uv1yyum+Lb2DkgtM07ABkbkqAeRA04eYHT5OB6puHrFjoZiZcj1PJiOUaWoQJkbyHWbab/rHVIUhWP3YVvYWApFCjMWajjMF67apbfCEHF7UqAbJUA2ulPGF1vsoQgc4AsgGLB6UkSCQ9wIg0/YIicuL4I7Xb/Y9TsEmhqMd6FyVHwVSK0g7qGWdDBIEMUwMiM2hLnCEwDmnLP3BLAhYQCEMXawrYlM0wRKPQOFhPyFgVvCDDquxYTifMVThCt4uJKfDqo+wu2iLIGKpweRFm6pHexEApbNAgQ6gVQEmnqLAEChiX6gSI5xkBdccftkFwy1Wnlji+TS6FGVF1+Nn1hR1dhs/1WNQAWqomCVCXULhdXqZBQqlSIhbQLpC5C5WFE6maS6fRYh/CxbYYm+3ZBSrkQWiwhXcRpKoMIFufFb18PokbpuCmPGXC4RcpDAMtDmIAKodjBwazF4vmV23TrZcRuy4NXpeJRj43g4eaw1DmZhcM5QJ9EcGdC6V89jMOC7eiZHV0T64+boSvn8HqzkowAIGXrD+bLf708HDx6WcTSqrowFH6oJtAaeAyUVXKkVZqG1kFU6o/oAzxO2kY2KKJVscs/NUyFYkPdqUQjnv9/VddmZIewwqrpgW3UDVcBidQGcgOfyg4BtpT7XB4KowfEEWx5I8HtYwvHRijn6pMUoer9hboBFXByZILBuCMMP9rvGdBxiDL61b5KBYH487ofx6Gsis0GnnyyQ5nZ7pWRxXbTXVTMsFufFcL6dhtnb8fTmp69Ph5F5F6WDqtL3vq+bRXQhXQdj6CHXdzx9a6mP5xTRbHEpO3y8VXdftddmNS7cf3JGB94vp/H9cHw7fvy4HPf388ftcp6dr6vbKl8w6tctbmFep9Av9U0cF9pdbVwt/f59Q4cw/8dpm3lWCJ7cTFeb8XnTx74MtzNDwvnocrr5UswF19n1QRU/ZqFvh6IMdbZ9zad1gT4DB02Hh45iJIhKBnvj7ojtt9Vm43rT63bzrd/80m+/tdvdqtsu+37m6TbS44h30Dtq775BTJgIN4/AJud6VTedy790l56F0szVpPQdnegdUu5wzXNBl3c1wfwIxVUtcx9P88uwuPrcPdtkmtUCS0uGL1f9oumxv2gkXTW4nYniZzjCyB5uHmV8gSP3y+XG73RWGo6XkZ+7b3J48AUW+FbT7VKPaBCL5SyrlHM4prC6U8ZVBBuD78WEuby5uuS7MDruMzfSIOBZfJqvWsTd5wkuxPCTO0yP4/U0nPkdr8fzfTjfzyMt8sTZeV4WUpmv227T9Ou8HUYrm3RWdm3IQQdTho0DS1bLUjk2cxkFBq6gJpO5SiC6ABnwdSFfcXN1y5eGXE9HKodrtq27xMc0t+LqF5ZszML1vzVabu5CVMMQQ8P70hZehgsAKCIftNCXBMHvlImYOTlKmZNM+tbhrBpwXvWa5SyaACMzjtQ89D9Gousfar1a9myXHrnQIPZuRdKXQxiilxFTcNEsm6Q9ATn+QKsyQYwgz4neAe60dK1tMo5fdNnMT8kyjl38QmGsumbZN56bs6ZGN6t5mnJbZmseT7m+c7+7TCUNyrpv96H3FBh5rO5LM+EEmfJA2Wx2Df9tvwrc+6y16Go4PIiXarxUW2YfeugEPZLlLjDQDJeBUMlL5NEydD08E1UQyj+wMqfJD+3r27JbdXQl7Ovbpt+sNy/b9S+b9S+7G4O978B7OQ+zs+O0uYHRdSAio3BthWMyFfhXMOEJ1Lde9P19tZsvXlarX/r1L5iIf+rXv/bXzeLWt2OD1YvCIa+vOTF+czi0ZQvjEy9gZ/4cCFTur/lD3FTwJ3r+BwBinpifgef1d0BkzUbKHoVDavInWXw1AgWvdsgDVQUijM8C5q82VC5V3xewcGC6fyCpazipqQy2EDUlSVOhfRREXI1MiVQxEcE1AcZipRtGraSkqYzFjFih+qUyPeiU/mpuwqLMdQKzVMYUZ8BXgGulltb6PVSeP4C0+SvUfWH7KawdIDWF6OsVmPAn9fmrmCfBQUF0sHmZwiYEjEn8FJtMxZkp7N9KNCNJjALCTEwZ3pLBkEOprV2UWe6a9Xbd7zabzXbTbfoFY7dbogKKvPqFQgRLU5BARWpXJYzyTG3Co2bha5h+eNCvZy6J4oM6LlNx4pPhQfwEPgEwY8DygcLlNTjrKjjtWlmlgcukhIksy7QWZXLryPDGciEjPfioRrkSAyqezDV5ZJnGNCeg6N7gAUJgJi6KFXGRcKbUvNLhtvY01+KSEU+AW4vVJYDzQ4a61daTCAmiXFVlG/SJRgA3CAr5keCUChkYCJNTkDdo6gGvzw9neO0Y32GCT5LJQ+t95jd6yq+4mJ7dfYn2tO1VFeYdaClONfyFCU60kv9Y5OI/8QlUHzKrFGOnhtg4rQEzwsWnzJAjnnCpL+40FWZYGW6/ojpo0KqGRco/GbEZsGUeE0YqEH8YBTdEkhiRi9+KmNGpF36RvXLyn0RayxWLCSApYNmYJvY1TaEKYqrIZbiQDP40XVSek9I2REEetwpHOiiU49QNUqhtM3mMZgo3oIfayVPxYYyPkfFbiAFw8yqDPtXMYzvpbYYfNLy/v9On4GJsk6coCWKB1lIcy13PA7cmYuB/hCHbBypMc+iJy9l/WGQgoSzYcuyAj5qh6nA8kjMbE9a7l923b99eXl7QE60nJ4qGPMVGqNXjyoEmfpPk7e1woLQOobszzj6WLw/VJRCYQpnIrS6mvE0XwzR7jJ/sxbCxc4iPzyXXVtFk5CDBC2HvIVnBCMAArnqVfgRHvxoHmhiIpS6kiTAWs2ceYk2HN9QhnrxGBBOQZPGo6hggun/mcR1ZW3zd+a7Yy2632a6REe0L5c2GwGuywtnrMB0GBDbT0gx+EGMHleT7tGsCrO2SB65kACr+iQSQiOeijMNTAasMhMNOO7cKAlWkMnx87LkSU/H0GgHyl4xRKYQBBCQMLdExB2gbO/LgucsxLkSQn2y1NFMFayCIFtM/QD9yO148WBr+kA3FJGY14UQ00fxNVWF1AArJHGTmrMiCylmQBmUIp0UVBqbaE09UxTMEiKxwBapIAdioC9q4cgt7ASKLDGImbI8qUj/SJ4WQSLzO8eO1JoCwOdLSKkIe6iO3x6Ng4SvajiyH3xJX/yJVeVmMMFiJ97H2QsqfxBTni/nc1rUCRNa6JzlsSC2z+mHrA/9BSDboDS3Sb4ydNokB5FGKeMigxmJ1oeXKrQ30U/Y98WAmErlFKAoVTSt+WjDSlfa6KOPaSLQrmAEykAoGMhRUQZKkrB4RPOCZocIgqeqACukQk8GFqSgIGgLjshoFB1ANlqL83DcKUYUN9IvH4nRY7+uHq/tsfHv7TlthCYMeHPwoMs1P1/sCBoyz+3AfTtfD0SNX3g779/P5/XI8ZmljcP8wVPpuG8RIshTChLtvsjaIR7O2Ot872XbdzkWZpps37c1NjG70uHjgy+l8+Tie3k+HI4z3YJoL3h4ON4p2u9UwEwONYFi6Ptf48gjCgXgzQu/4qL4FtIQWFxrqbJT7+cS/8zE7Pj4Op5wPcn0/fqDrPa4cKZjdRtxoiIfU3k8lgXmNx++CIrSj0HCcxvscLrhchc7AFUbxbzbLX3/dQdi37esv29dvL68va196zxtr+HyywV7KFOquSH53/H1GRVw7FWu0S2Sm8j9Yh3Bxoa+MTgebKU863RXpFhCyaX/QaRgO43VwaWucu9UiL2qi2BWmzinKw1aaeZMPG83osMvZ13PO4/3jtPcLU+fL8XzZn+hZX+Yi4NaYy4nIA2PITch55EUFPipAKbjeACm+PsPE6ost6hfPg4ZnOWNFuUwbZNrU2MzISxWRIwcp06VnxsGK8AkTP0YwQ+tyjZXmubNXDUwx0pI80HNhbo0U+MUl31zLC1OKmC8lyVCEDmbCoegnOjczAfaZWgGGxiqJbaKa1xaidgYpwjDIRZqYVSdGrb68n1hyQMBMmZgKbRttn7kswg+pXxpHa1cG0y4aXXreE3fcMc1PbJn3ZYddSQmaF4sWarkjQyRCydNUyTUqwVWnvMnoPQIfclA/1KWEKBIhl+73jTb3sOv6u/WHOwaEywBW/+gVl47cWOLBT/fV7I6KXaEU3PBDxUzgdYKM37fKx+YbnCH6F4LcthcDzi14bo71OBt387iM7YLUfeGO7izKZOdR1Ai94UIjRgKNpH7/F4PUFHSVAi1p3uYvrQEHRaojQKLXVjnDXznJSLBZLrPRMPcQgpnyxf8HXj/xDUUu/N+W68Z3sFuV1cpzAD3kql9smiODfOVzjPPpcj+OLry6QIZdo409QWi2A6lGUoHPRAB6Nvf166L7U7v+l93uf/qXX/6n//k//fq//HnzP//p2NwXu25c6V0wm5HX1T0UbKxmIDinK4CU/mEgcpM/n/kTPxX8iZ5/AOT/QyBhyvGAKSEwRQUcSHBELvtLFLeEQlgijHL0FxKviE4leF+QSWrKUfQ/kvhLYoULkkuY7h946qro2GlJSKSq0sgnfsXI28pgCUQogzVxBBQcroFqWA1mZIs/GbzJObWZkBKu5AVxqpnCIss1Mj1B4S8gNFU03X8Rtt/BM2ddqzlp80/w9b4oMZDcjr8H/38DP+F8gLwiKeFPSI2ondwYLvKDwTEz5ahKgzEXrw8uCcWbOA4uypSWLF22us362bJfNNOiTA6q8MWHaSesQlWg2RSjFt8sxoDmnao95ixXkj5rhLAQkBiv5AnUtCA4T6R1AafnKpJOBgxXZGDGnMfVEHmSY0L0CFRMZaC0p3GILegqQ65FbuapKap8bwwxy4ajk1ylmuDzYtaU5gZFDFhoQp0/DwIA7ByuTo8RSRiJHdWvPZwVRpEznBOcBB6uwpM7xDNliuEBEFFKXvsmvhDZJqJSRRmjpBEH+cxgbnfNgQu4pvjGzPVMYsSUC/H+8RGX1RdYIFOHP2fQugwRPBSkXqmyUuskJhzxPxSQJ9XNqwgxRVDl45oJKUXkIGzzQk5AmQyYZC7K5ziPRaq76Qz4aMiN2U6BTtckg03kPhZQxKr/rMhaxBb8hKdaq95iIyVCG8ESYMgd49sk3+TKEiw5P198DA4QA3+pSySIPRg0DmeYUNhpBFzv0eiaTEzpTx8Rtgh2pUBR0XofwjF4qsYC4vV8Np7tApCTnnp2EHRud7vg0RB5tJu53wdSLnmkIeWeUYq+gWY7AvHW9pInlAQVciJy7R7dJKjFJcDfvmbDjm8u4F3QHkXFb7Vg+aAWXl9f0AybLQT6xWVy+qQxyweEQQ7N7+/vb29v1P5ckaHqYiA58bzyVsQaTWQHY39qPA3YzXAlj7utFt44+ua+iJTXJMJ2jDKGCYTFfRNnWAAeqnBpMP+NCNCdpNpBbp/RD6SJxUlbrdl6bXpMrKlHnMuUjRJF12I0Ll3IW+kAZVWLNoAWMw0V+fryAifkVdPSFIVZNwxWgN+eBg+jQslN84uqgooBpD/yZgMXC6ztSI7SyC3Zqu8qXJD+nxQvJSuyUJGT3gdqyJOhwCrhjj72Tx9WI4lIOPPEUKUIi1SW2xqwAdyKpIQsmqFEi8yVv8YoOZkdANhCTenlEQOaPIQBKiAMYloBDisKEAm2Clcg6KdWpE73cUA/BQkUBqBaVOGKJwYQkesgDqvKPNGZIkDlt1jECZDsbD8gvqomkjDx5LcJgUqi5QwEmsytBAQhcuIQ7jfEnPMFNLqDzFbnkTEyDS/woDs/EoM7xxVB1/hfuJpMKhxmGoBb1Q8UB8l+v2dMFUKw0WuMssi2HCaSW1hEuG6BSi0OPJtJDNm4wu79/gCLrPqxzAdUfvJQHFTEwBMGPnoAca/qLJ4uI2y2yEOVTSenW1GRbm4ysnhIRVULGSCmmP+kDdAFewDxgHiiQilV+IHUIP2prfbXWU1l8X9GUIav9i7CpCu3bpEDbFRSqDkLG6vbfTyfT+8f30E4X7gio4nhrK+k+touNgQ66OJHlQ5Hv1H9djii4PZ+pfh0xvvTE0RvzpjE8dGYo+JquyNfBtCglZ9kXvdNv+63XbdtuWblYr7qcfTuK42PUV1Hdx6Gy+l6ueLeNfqK+H/dZrXbrl+3/aZvt/AQ/98lANzfFV5i7bltmerrd1+saPrgi9/ZADIcDmdo3h8O3z8OPz72b8fDx+m4z3LSgHacX6lLS6Vb4q11Pd0EnfiiLQO4Kx/clzLvvlHXLbt84Hq9aV5e+teXzesrYrF57Xcv/ctLt902G+YUuewc7rhAPEokmVwu6PKZu1tdw7N/ZY1Cwp3/XKBMl9uLejHmWoGHbqwffIVY51KdVJ/l0/+zLMooqkwkN0/2uWJpMRsHqbtIMGTvywUdMswgwi0oB9o/uLh2PJzGi+8oIQTnkaHl94ZAdrt5iso4ng0zBhy2iLhv3DJ6ECiNEV8LhfsYUrveb277pi7Nd51/6XeBnKNdGVQ1hPYFc5zrNq5qRKjRSIxHRA0OuY7gUPJ1IVTGcF1cZ27JWNrHXTa9uhqH2NrnTkjU7Ztc/uQJvegbP5PB6YBwwS3jUZXt07P7bEkcUYxXYmBZ/PTbGb3uAkY++jTHZ2YwOHxgX2Y+V7ZQAnkuYde5kwoJXJHqF8SxpNRiDF/9fZct6LZavNEmct0TbK4fZKgvXE+x/VlJYJxox7nTg5ZECnxGQrUqiKzF5IqsU6EaIktDMBmn3kWoZa7u5Lm5q2cG9TAxyyGX8UJDiEOLMT/7xM951e7zt/KdIZdjmtm89TprZ67e2eoVSrFnFLgrbbWmpQy3/HKUchbdZnQOc5wyGQLQGa6acL1cGNK+vwnjVcD2Az/0eTRVzf7aL0I9Ha9Ow5IuvQa40cjFCyYPjU/4g+DdPROceTC9gHw7Nu177RhbpsTVQk0w2pduJbOzIwkYJE45di7FfM65gAsrifh+eEfRDcPVR1tnCvkOhSTSwBAaUHtOXtFEf2KmsEtw3WH+Mmu/td1rv/7128u3P//S/Gl733X75fW6Xl08u+syY5z6KUwby1xBYcsnUNfnz+nr58C0JAAV4WOuRE+3Ff5/AvD6gUogXLdfr0DIAYrR9eN/4kLhA4WmjOpM8ArnifUmQIDOSqhuvX6lYWrvA4gvmO4fqOoaQUFzhLgHP59lkM+JwMrJnxjCSmDCEbuEn5B2Kdymi43WVE6jSEfKgokBxbXo4pIKTa9imteJ5kfUVB9jMqybksBkMNe/D8+qAeuoUl/gp3uH2xQB3eSV/j+CQvvMXDDV9BmXUFrwwFNplGZ429e2w/CEimt1QIWhocLeEs6Qcd1aM8JhCG6MlLY+hj1f7dp+12989rHdYlnP2+Vt4aLmkwnidKb08R1XYiQlZl/lqcgHAVwmqHBlo8T0V5i8EUBF9ygDyvwtPAIZSEQbFp/M+VUwvl6/RGoDa72pF9No7tCa3NWs5C85tMCSh0L5b09Te3Dpb0hDxDOaJN5XFDs8VhOGVLfWpqekl59mBLdRtGAka94m0bolhxOlKlvo87VjIGTLF4AwyeIKZMWgsmOjn/PXxzWVgStKGQOTTJkJFHYSnAM91fWMTX9494QIJnUIIDO1Y6txpTjTHqVw5qmUzqUgAThSyMUZX4zixAtUfJ9rTCaWke1YBpLEXyIJKxqgMHaCcNWsFS78gOyDTz6Ahd7SwO6Zx0nKYxPt69rQ6ZM3lzM0AmoB13rN/ilY1pQE+yzVcGdd/tXay3SvvPl0KEfwJrs+Bm2EHiW8aU6Xk32sBTH1PqJCGIowsahQizPzP6kYbC+7Fxlu0t0zFTXnqN99STCcn3aoPZJ/9FeWCSAD1JABVNV0xPF4BBVEEkkeAhC29tGuj82JBA/VYaSQE+rxwSTeLxl5pDEemregJYGoM5aex5GAEwxkC50+Z4I8MNMW0DLJ4zvtXnfbfDVZE3Dje0/At2/fti9brEIoJHseGY77jzojUm8QknAa39/f8RtpTkkLTQMPviuYqBE+eDKlW3UweP18h/zxADxkzHVRBcp/JLmmhWDBHWpUjn2jwc0sNDbypnRZBxqKdtp7dg3xo8aQAxvVCRkANEIeKBGuGHjYVGJebzAp3XQjB6hSuxWR4mePO+b0K7HQXMiBCqK1HV2tiH9r5ytB9B8V2gQFlH+igXw1QMYmNKcKJbR6nCv1EVMSonhggbdtZbMvUrBuIbKKVHGSJg7ntsBaHlDSUmECSAKZE+9CJJkriSIFiARFSJLVYba3iVFe836TTv/gB7bpRJpnNv5DVTqI/M8icEjup0aINlfIJH94ilEsBRCWO5sJFElFG0iIscyD1AoTab0hDyBcqc94rk8gUmX9hZnkrNtnTpBU2wEia16rqsnMlVREl1Rui42FgTxUiWyTqQhwOAXIjNtMZHxFx19a6qIMfcI9LjK8REYgQs+BoXoZ5OTNrV4evspYvvhRJI9czeYXXyI6na/DiDWuW+4bOowe36JQMz4opkYy+Eu/oTdLe6JNyMaPIsfHgWIoI3q0WAmCam9hohXQXC0lVT2Q8Us/0iLGfuluiqB0apmOMN3qMMyajpqO/9AZowjGwiuYWaW4gpbbMOyz1yT2EVOUcAUokvZNAGFes/zqJEmEccpcCX1mdiIlk6LOEvpQGqWMyFTtj5Tz+fDx8XYZmPjoIwSPfiJ3dIHKXZfmdo6jfBoO+/P7/vR+Pu7H4WM4H+6XC1bF0ucD2cugakEzEHTGsCJ7gjGXjQ2tT2N8fanbelbQqsWpv7c+9XLJ+OYCGHr1ppoeF1d8RRzBpl/uNt1u172+bF42cFCP3HroNjx/6nIRabnGE54tu7uLMovxPmdGOvsd3eF4RUO/f+x/fBx/7Pd/27+/HfYfvnWFocBgZu6/6ZGuF6uNyzHrvGO17dH63abTHcXx5+c20Ha19qtP7bpvufo17t1mu+k3zfpl3b90m22z7hY53wS5jjAXE1GPyAjdgcV191E+DiEgX5zDkdYMQ4YPcyR9ncVs/GU5SKpbY+g5Zwn1b5YhmIHs43sWMpiKMtCcjy5MwrrFnkVCebpftPMmpx3PPJr4cPXzzvzcF3P+kU1JJ3fNjOdhZBobsQHyhtUlb9z4bhdN0djxnTCda0TIU07o8UW57nR3TW/ulGH6zustee+OhtAU54u0RhVgn62ml/JoV+wZpS0+M5OJH3W6uklq9Gloy2hXrrIeoyJiyChdSGk249D1oHdowxxJdP7LZLOYthHJdRdlcmzh9ULr6rWayNvgUTww7eoHtpC6GROkb/QgzzM3hLjKQhtdqFbqGroqtssdLdn6EGXhZhlX7ZmcHbk5Dze6BwIdclBmBHrE7Uv2qC13dDgHMKJlEPTKLEYCxSiqaCDd87Aqvwa2ObbASAqyQb1cs1ro9n+8GHrIA4vybg/+vqOX9jqCXZG5Ugs/t1pREZVqKvjZ8+X9unKPzN1vbDOvMxfarXDbnTLNkgELw3sYQFc8FmXkA0JMhyJf2DjhuRVYmWaIYgkt0KBKUv9EP2IPIT/RZYDaUp1GR8kKfyT5I5i1yzov3AD9aVd78gyq7K5yX7pRi6vM9CpDanHKrldYaRui5YlLeUfLxTjEbLluOkUaraNeRSYGvxt3OX8/fFz8FLmf27pnXVjLyB6KyRV1XODI8pafpAemQHNddJfly3K97VpUSb/tmtfNrV8eluOP8XhaXn0V8LCf7YcZc9CVjhBbUE1VPCuCuAoAzzABJNCQkvPMb+qj4Gepfwzk/0N4lq/bCnB9zklPgBj7PZ1GrkRVhpRKyCh6KNRSmv9Ij6FABeiISkuc4aKBgJDwE6bIL9EVrqs9pigmAfiapEISuK0Mxjss1G+fLajfg+HFznK0oJs/Dl7jhMpmcftFIC5/prC3DJPgT0xK5cotpWrCToRg5BT8R1BFCiF1Je4T6p48ZKjwlDNjqwTu9/AV5xOIqvH5e1BjpVnT7QS2iHJf64UzXuWD098TQEwSGoTcNc1wdaR7/PtsPVtuFs2u7V9633hfu012jXpihqtT+Km9TDQCoUQfQ7VXxk/sMPXEg4yq83mrin6UdXYOhsSYwTk61lBKVc7KbJ6KDLjHttACE4rApxA+ahFQTY9OB8gyhdIWXcBcia0mmAxW8aayIK0ej7WACAVf5FPQZVtRWIzcJhN/pzuSuSVzMHvrk3BXZJjjyIMNwbX4xuQnwgCFwVM8AXUFAJFNMBnBxJDzqSv476JG7NNMB84G6uGcLFDHCpCzc1dmQwLGvrrdOd6O87lqnplzCw22gpsACKujtXMDNunm2xNl/ipZlgi3SzbMq18qlWEIIK4KJRymTkAYGbFR/NFWUeYzJbucQSJ11tinEuU2j/GhqrARK87qvYf8T/CokzwOAyLCcyqluM++nLgtAg7CRJKKNULd54tHEYO2EKZRtguugYgAHCDOp3NXmfzt5RsiWr7HVY9selJdJHAFDwD+TKtLfC2uyANWKfXWw+1qFFeQkEoYJAABiONKntPpRNLLywtEUkpWPLxNCKt6KY5r58dcHu810LoQo49EziJGZtrepu3XEIjlt+6nZRSytYrLBNBMcd1GoM6Ied//+PHj/f2dSG4PB71NKEfIq0h5dPhjVIqk0LFhjhRezidZ7XMeLtCOAQGBgBzAmkR86SrJhUgNNExQD+uH5zLfrlDUq8tBgqhE0lytACq+wqeTi5XcQo8SlbZj1frGGcbZ9EQrwMCiZLAidmTEIIQAqAADkRIYqXebD7W7PRS9hGXHeLEdk/jS2wsF5h4NEksCHDY2NCAmExAz0RNPGGqL1KnGhEnitlK5BYgnrGwlQxUvzHAYGomv6gpPZYAmwuCpUgCpJFVmbgkUcGvMfI5Eojqql2kzddChNKmaQB4QEah6aQZNrh0iXKGQGOpFzsmpx0qpNITBgagwwKuuqrQI4ApCiUugkFfrqvnkJ/JZCiC1clZ7K0yAMl4j3pUEVFIBYeKBCkhYAJwV4xB4fBqv8jtSssSAWJOTWAgjhraRoTAoC7Z3AkpZWbSTvXbDQ7FRdCeMen97AznCTBIWMcWVIpgPZ7IACkBPXYskcpLtyQ0zh3WMS8ijg7iC/9kierBurSJK3jye4+vUQ8FSO2SobIWNbNwWKmLIwBi/MMDzxiupxEAT+SszpBTTLGIpLAt9TpKKaZUTkp5oC4gHGG9EVlhsAQLgpEgFgGcSgORSKswiq79Ky0pRQK/E887cQQr38bzQc/2aOlH258vxcNgfju/0WzQNDJfA+PgozAFn5jrcddlPV9TV4Xh+P50/UHTX6/v1fLgPI2h06txTgBPLIPcBvj98qLuOUYY9NfosZN1tGj9j3Detn0RGxEa8aHwn+0ixQHehJlf3y2xcdIvVetlv2qzIeGjLtl/j8Ncqm3sx8P/jOHumLZJ+mzf31RJ5HO43dLCfs76ejlem/beP/ft+/3bY/8AdGs4nX8Mazu6RoSfmMwqvV3XOzXbd6Eyt2826yzpSyw9q/fRy7AZPFnYrmZ802q7d9GuLiF6t1zizKKrsRkDUaQ3iESWpJs+6Bt4zugxeKRvuGYFrSBwy83jfJx3vc1lEQPd/rl0kCx/X5c2VQTiG9+tE4VKMIk2Hu7uEyQHJpYzeOn2p5728r1y+ueR43hPT9NX3lU7jYRjfz4eT37ymLFM5PiIW78xPwkB8iY2LG2pvJmNmGxyqud8uku/rLqtUeO/NqkeqFksPWFl4+IhnU+tE849GLBRTJZPWYDDS0PKgETdywZppkmLqcXUWNUAEimQ188tfnZs08G8ZPkDnwoRjALwUbheNOzXgqZUuGWty2oeuTo344UxsipYLMPy7H684xTcE+8z068fOc67QdTyhj2eeE+lyDKQx53V+OY2/2TBFvS6ZrbTBXF1Ri7sgIRFyw+HMBI1MtlPzSHQ6pGshdwkzGV1xTkI8ilChMKSsePV8TFdkSrgBl+mybQYdFR1hRXJ05jfkaw2CKm53z7T2VSQfIOusZNPZbdD4Pd8Hl6dy+K1v+1DMCQk5otIr7Ec0SHUIt4vZ6u6H5WmDPdu6Qab19UCMGK4uymS4caVn3J5jDyLtqnUXW1z7UWjoBR/uXNFCsD/uE11L97pUgurPNBc9Rah+cIYrY0TwGrN57iKma3OIkFVir3gskBYbfHTxyhWZNChDw5NulmKJyGrDuDx0vw3YqYgUJCBbd5cFQwKqG6UznlFkl9P+fERp8PPDfqdhNioGtdalERaiUktdiRRHiH0G/K1uy81t9eLbmvSla73Ll/XYzQ/z8d+Ob+i10+V0+jjM9tfZMIMOfhNC/n/iF9DEfxhQ9ADH0zO/8Y+CU+Z/F54V/RY+0dbddPuM+RnoUmpk6OQuHRu5TpMEp8aapEDAf/qpErwvqIipRUH0pa7PUEA0gen+gaeu1J957NErAQXrmT+iBhBfUoiaJBSBMx8dQgQBw2Q1d2WF7pjj5rTgs1+c5EVsbNBMORKh7BCougo+CXigqL+Wyx+vfwTmf1b6yD9R8wW+3j9TQ5Vk0Aw3yNnKn366y7Rekf+MtM7f4a8a9BK4SA5cofUFYDG+yjziHoHkq3iTCzXVzJnwPeGbksQ0tzmTujtlFs227Xdr305YO8l2qHxftoT+DGDq0m6Ivi8lr+GTWTFqqVhvVVXjNHQmmPgZ0Lg0TYhLhlrxqm4xqzNLZQgeGhIghRy2JJFWFyD8RFcVTKCsWJPzU9K8uFhhkm1RWXpNA6UKT4dw+tEusYpC7ROIGBrwQK2Lpek/9EOigj/dktzIrlR5S/G0BUXKYOx7LBk1PDUxc9AoJ1qcHKevaahWSW61Td3PySQge4icKIQyM0weS/hMM3QUyUEz01mTKFk/aTHioYT8GETwmgSSXA1gGp3PsLVPWGvMUPbG/DJ6mEjZQTSb0uCAMdUvECCzcmyYJhdB2CcN/CXJGvUYIivSKiGCQRFM8JRPwOYVA6kU5vMvjYMcZhMolzZlQP0QzpuNyrnm1r9C8lASzJQRP5yQC3BOThifJIU3TgUxJDDvUy4tkEsAofPlMmD00bho1fHmS+UlM7JbdjgeaTvYcFiIApvHOS5drQM/1/BLXhAAi/RCVZpS+tlQOpf8kpTn6sQQJoDAEMCDRWwoCX99AoPfKF7ZTQMQIVpHsxEnhMW64smL0w3Rtxoh4LHE7YY/aTtthw1G1KC573vStSPDwHl93j6SecQjyXO80+n0vv/YH/ZprIsdeJUESoxrLENnnTgD5dUQAP7gpUM9FhVCgE0Irtu1tnrhKUGqYoZWcZu1yy5KcLYwIf86mroCPqOym2iLyxxzp/RkgWravfCBY7RH4qZ6Q+pIqnufNO9UNFpo2f7ggLKACoCQY5tbhQbCMggxDJnIfPam9JMKweKgAuggM7T4LhsGrdJr3ZqXDlqsX+JBpPYAKGLFDF0tVJkV/khEvOVa0hLDA0glT4RTh1/aIp9VhOTKHEylRb2Ch0gC9Asx5KF41E7IewAYAHBWbxKo6zMPgdPxRIfjikOH0pUFR1unU2DtcA8+0FoyWETmWU1RDhfFVmogEpdZY6pGZnt9/MgpD52karTwA4u/8M26AkUeQJha4A/XgoqZIOsL+StnqmlVXMoDheQZA3VkIz/sKrSkcvusCCZMSdBzv0c2swhSr2gFqEzm43cmMwXJSaNBShJRxFMldcF5rmCjernCkM9eJDJIc4ZwUVgYCj/DsOgkHiADScIwUhZKYCXzM1pioIKzLwn6zksUCEj1q9vsfIkvDGZQQWQNYcKIIpHEQDyUEAC3QkKtkU8qxSO+ZBOfDcxOxiIGo58ytIghSVb6T2+tJCdKlV+ehOt3uUznIoNhI5DzOGM0uATAQQJJ0VG1y6DqIok8dqr6gGoZeQCEEU0vwFtI1rchGSocpaQuF+ilftPDMFcOj+/H455OqK6r93G5dSRe8Fuv+Kx+kRin5XA+HgcPfDme34fL/j4erufTfPRACtdlZCSM91l6u9rAa3w4hglKFLppfq1ouMDR9KumZ1zSDNp09eBV61b0IQ8fdzFHNJpZu2m73Xq77Xa7zc53l7pN47m5uI3uU4AZi6UbKeA3HL76KaLlbeGeBDToSf06nG8/Po5v78fv7x8/DocsJ52Ot+E8vx3vw5i3Y/RFuzk0tVkuesXya/OulUcf+S4fKT33tUCDfKxdF6BvkXjfaHFhLy90oKXxE6mdqZJez/N51wH42Q10hO4odMsRhModGC7KyB+6My6u3YiwR5849KPh6U5tJ0axqyz63g7ULL+4FdVDUKgIUUxlKFGahrJmcOmC8p9e9RPXw5GuZAoa+Lkic7keh8vhdr748TinDSTkOl9cmXZthM8sXdKRrGxAMf5Kp9FOXPN27ajf9tPntNbLZr1awisCnd67/igSbXGXAGiPmo3+dckCVYbypEW4pIDO+jT3eOww4w+BZe5lWHQw2sU+uUUQjql3XJRAEjzEBN0m3SC5u0cD+fUFpNvEeN+DcheQW2U9z23YD9fTeDuhEobBj21fccnHE8Od4ZINX3M3jKRH3TbVbf24F3Khh93Ggs0KJO1QpVXHMCQbV44UC98Uc+Uia21pp1lXcpUCdmUwYDBleMMTRzF9TgJqH66Q2eVGVZ8jnnqiGBz3LQPJ4e6IlwblTdvLvWaj56/IwyEmKVP14EKEr2ItXfuiKy1j9wXF/EYtLnC083uTHUm2kNGVd/Q8RTsLkQi5BrJ74ChELhdDs2CYKdw3D6A+S0L0sNseXdtjLHuGizt2sWWi1GMvolvclaA+93+u9VMcUAOxtxX9+L56Xn7oWx0I0+l2r4QZQ66FzWV5WASjmZXhXMtfSHJdRtl1EQhKXHqRLV6RL/I51WaHYXh19Uuow4hEoTTx6mYYLTe3SiHq9BJ0qW3tKf/UVTKnVjwDwuq2aIY5HITdvhjZL1e79W2zPC1uf/n422WGRI7nw3F2cEfb+qb+CUs+MT/wRz6+wPMWOfGPiv6Z36RHwZ9K/QN4VvQbqMY+4VnL38lf1k4FnLAqcvov2JdxH0TAf6SnErzPNc7/VKAq+UrDl6AgmsB0n5jnlYLU5zWTdMGzjBkeOYWEELP4XBmHj7KPRIHbrCSqxIwVYRICabXJDDGuJvI/6q4iktl7/hQ80BjDYKnqCoz8kvMP4Tf5f6Im8NN9KOFvcsofOoPr76HQVuavUML5MxgzkRE2F/oA48qH/CRPEcBnqjoTMINYUlKanG+YCBKc+RJyDvrdLJrXtmf23242zMPYnr6n2DHVWlzGfYEYgBqIXMdYh0SSTS2cGr1SWSC3E4bk1GMsUFpV8QK65ZF5cv4J1u0DXAyeuCD+1JIMlbuq+IT0h5QVeYkjTM74Xm5zKIJM4w9cKbCGVE4gNBRuNFXRTyjcBb1+gsCcEqisljbN1RnuuUI5Dc3zJy14Cbm7EIDjCogoRq3Fq2x5F9osxRxvnXYCcRYmgHjqpxewyIm2eo116Ik5mIcNZABzWOysBCqmPIxnylITnVh7HMDmpB8nnPwq+7iC1deQxqUISKXyjItXGBkyzBfxKJOYsLxM9/DXP9VVgQdv017+M+OswkCjrFx6qVAsTDKa7ExCVSaqMP9SPKUDttw7aXzURhhyxAKhwcetBNKeiB/cS8NlFBA0WuiY5xdftdZJI7JKgYFI98jQuGSl9/V/huHj/QMO95sNZiyUm6XkLVeFSWaAIG2635m8MJuO2Pt5Ul3ZQEmAnEXVbrcjQO8gJ3gUKSdTx+tIQZJ0grqWAKg91yDPw8lDoO97sBHAswIVpQBiSK0lAICC3NqOMvCEaJWSxozWv33/G/ldubu4CkOpoqFcIWr5T//pP/35z3+uXWBIOHRu8Sc6j62tnCId/PiLhtVioat4cgHCiuLSE/bZ9CXWtbIDzC40BJnE77XxfbPGI/CF73uGGzJM2Qgg0wr9YAc9+lxdRLwVZYWC5sMoSlUqAF9OlyNMtypa7mKC+3CK+QC2rzLnJ2BMwoCBvZTCF6GRYLqczh7X8HFw61kedDFAMYGgCWYiwgwD6UlxKkAaavxUd5coVOfCVXqTyGftE5EBqCBMUnGsUilLLRV4RtYtOClFv6NqiKE6M7s/wmWyAuLBRk4AzNxaa4BUygKEiiTY//L6+vLygiHIWCepatLgfJBEx5KVpD6HmVMEPAwBat/0PQS4MTov1hHWgm8R/kmQxPaFAKBiSAWeYbXZowfJQxjOAASAKljhAsdpvHPKcoUSgABFaFRwC4UceMbDN6QXDMVz0BaLiOFKGDwIK0Je+/aJL4oJcNtmIaYIehYBD34uVdQyR3GeABVV7WQghiLULvPncz/alo1jhAsJQKB4SB6wcX0m6ft3nQUDFCzMJLl0Eoq4TlIxjvrC3IdmCkIYmassRYgnBiAVVDSZdpKBsgC6kWwEoIFRWbUgBN6mR/LgAszeUmNFVnGrDBBZrSDsk/d4YoYfQJgYSlW24syURqoaVUkAae2wrl6glTITjww2uvqhD4iHgm/rhpN1e7sPh+PH4fA+jCcYv6rlbqev6oSR3nW3jN9IHuiF0+lyOF725/OP8/FjuJxntwMp8wG/4+YrOXcm2ma1+Pay2a7XbiGhJ+zovPrRokDu6IwNHF7h5rU9STQLBqP5mJC1UnDs8Ej1G30rA/8bLP3KM13XTe8Tez8GjqPl+0puGvRYXq9MizPPmcgJvPQTbtjNJ96I/jD764/Dj/3h+/7j43x6v5z3uET4rcsbztENjdIt5l1OLXHpxU0BOyw/VwBaJqa8leLikfOLt3ShytfOolAOAs6hHupH35tw+SNLA+gfP8frXqNLvkPjQ5W4o3m7hU5HGJq4lLrueJoUKYc0yrsWZeBZXgCjd30mQh870WZpJh/lznIMPVUaxj2mfoLJr3+7YuPaFGrWHRPgHP2skh/9Pp39phKZ6MoDpRakX0dPNMnqjUJi9dSsbLmkog/MKKFycuEh01r4sm59D5de3q09ennjd9WbbX0OaWHnuk5Jh9AO8NxtmSZjjJiIeI5ZyexJz+uwx1i6MWiyOKJQ0MG1ApciWeZExFzV9VGdaxPL2XCdjzMcb9ju7owBHavcX/zYo43NUHZNhpjTcD1cc3yMAjLiiV9gzPx2mo23VZaf3AzjtEc3u4zYNJs2X+zP8l/rutvd1QMoTJfcp9e4Ii6dfbperSGZIVoiKt256AjR/Loypp1rbTzjGt5oWMskN+mAMHoguQXVAT+XcijpThHyKS1LZcqlssVtTpdnHZD5Nrs/GMSwYXY7oQYan+ZlU4xLFxLsck6Wtby9zzvXOF13cdeZX+xyIxvy7SpYTszxMGM3QLW01XJLv9+GSR+J1fijm9HKkaHaKeODsKsnECGTWoqxhn3tAP2HLaA4RMzq6pf69SbEyjyjMlMuzNa6tCI34An0R1vDQeXAM32UiRadqTZY+F7VfeleL0oGr+aG+4ZcYvQxl4/nZspuhhF94fIPZgiiTxHEgn8SBVuIcUCoU+2cn4DbIhHV+whMP2mGF7R2mNva8/38/fzxl8OPvx7f/vr+9vb+jkK67c+z86y9zFomIHwqxzWoKPn1Wj+1+9ck/tBa/iblCUmpdGgIhDAlrAL/ACpzlQIYixX/FQrP76+US1GEOUgypAvZxKTQk4nKOMOV8yvNKr+JlZXf+wdQ0xQKTJn+TruIRRq5FlkPEhhiDLiiUMLMIGazIpCFLn8qUIX8W3hCoFc62IITFRNUUxmluQuOlC1M1s1/mKrsE/GsM7/U8PWHjKfsg4A0metvbrkWPHj+CZX2oH/KD6g6uOJC2p7f/qQv198GLPrM8FlXUAIMF2upPPkz9deUTzNFcJATTrmKh8SgNw79y6zDLRd3vY737aJZL3KmjM9INARqUWac4bHFTQnI7gdUDMpmwm8Nd33m1F664xlP9lwLlHn+JFGXWNViwU+DzwnGsMSDqvKQi66thtuuz0ajN+QDCYStochjhmUO0RhD0dF8mZza0Zijy+55tD46g5tEouofDqVKFGFVYQIqjb9OzNwh39WcmS67k2Aqu7lQPhXWvXfO8FkgWh09vsQ+w1nd0pYJYonyF8rR21y5Banzc5xkGuzKhI2S5uIh9NiBsVzhMNQ4/QQoiQInQAzy1+Aer7WzmS13OA/LFYYSThGEMoeCmikMDEwbRBqf02SolFqcA+L2lw9DpUUPExfx9rurG3KByvgx8Zc5Tht0qSmCaDUtQTtb5oRHlLEFaQwQZ0OrNURSRR6wMYe5KJC5RntF6/90JAZjum/XUEZD0PzM/ukvQZxSZW3wy85g5JXRP0mXfQnPiEnnOsa5Zv9+E1p8SEARiCE/DT+dz1gUdiY2fYx1cATfipkkhMVlciajvlhVV7tmOPv0e7vp11mVwOKDZhDYt+GYXE2P0xDyFweqT6GKmrgC5cmIAWbmcBnQ0grb6ON0n+dgcf3lL3/ZbjakEUnPUin2Ls2nIOW5xSWGBdwCNUaoDmMNhNxSHb1fxZGdA/7HiJWn4/f+/l6n6mDUUUpuhNXQh/e300Vvf/nll9fXVxMWPoWGZhBSFmzEcKVSKgKQJllp5wgZSOFbukuxj5hRnaMCileeZ+AAgukY8NinccmQNDpW3Yr74gjR9i056Vo3g2QUkpo1pnBsvFwgJVNB+kprRU1C86HE8eOmJCSW2lzIJJXeoKI7iRfMvBvkrNcdakACYJpum45x1zXrvr8M5+PJF8WgAYSgs1Xz+3aLua4lhVAq+uEJrUNwyAahoKJnYZobHFar7W5XklDcK5EA6CC4SoBUMhdXrSgjyOIZueQHCBT/KxtEFhL4wN3UFw9s6wDhylyRICHP4XD4+PigVN/3dDFSBJM9yPnHjwsDvr7vjvSqY6SKUt9eXxFFhBD+HA9HXCWIQSq4pUb+08WqQnJngczusF9o7fRTPSC6EQzYblfRALQc48fvQE+rJNUu80ae4Q8iWu2iMwE4APz1+9/qcNxKsuUZRJVKGCSFgci6pRVdNowQppZa1INUIqEaJDUW5Db9td3SSUQCiC2cJA+ZcYNAi6IpJFyJhw+7zY5ImgeVJNAchiodz4xrT8MAGqQPma0alwsaHA6jLiECZiJBaEWu59OZABqAUuABm+rl5qIStFEjzSnKqbq6AHogklTZnmU7GIF3Av3cVqMgkmwk0fwSDGIKYbURviOX8L3knNRV29A8JIQiDCpqJJ5xSrOQX7pI+UY6amuI+xfUgc4vNb7m2W5JGzKDS78yQDGGsGOAK/kZYhlEDvf48u6d4UcngI4RSkVysmlBA7ph9GEvsnC5DjqZvcfFUzviiTMzXk/7/cePH3/dH94QCnwskOFGEK5GIkqHw3G/P368nw+H84HA4fj+sf/b4eP7Yf/jcjreL6fFOPruwx0Hhl5a9/ivuOg4peUm6eHyy26Q5mW33bjXBK+1FjJwD8nW4I7Ze7iUcADNP8PFRLMvlr0bUbq+2bi+0/UtPr/bcL71ry1ixdwHC+lJfgygKyVaT87wNJr7eHZrz8fb4fv7/m+egHN6Px4/Bmi+Dovb+T5+jKdbcx8wOlZ3CFqtfS2CqRtJ2yLmCwa058Z0uKXqX9ztjqZAgse5ohxxXVFqEH/HfV27cn1fNIwbuoe5bkTDOJSQrgsyyAyHQCxm7qQIgpWndeAXtthFSEBtfFINOJrpeSTCzo+uVgi4Mxuy4n4VF83zYSkDGhcacNfL2dXeA/2CCvbb1eOJAYQc06njzaOZXFZjQh8OqOnLeBzzCezZ7Tg7X+kBRI563MCIl6qYOWersRElnVkJQzrnd9z4ZjXf9utvu+2ux0pe9qtm03b9gt5ZyEt0G9OIT5ecTLK+gA/AP8xJBFFuMfEw6GKpu9yPneJEiAzO/Cq3jgtSz8wWOXcVOl+4Z9hCH4jcD8VYuc0W1/mSAY1WZYbyq1MIERTrisMHou0IFwVGD83hd71+P52OMudy4Hc9H2cDInFbKRUeWuswcZrLaf5YW54rmbUYP+vTUDUNsYOyMxTJo1vdyGNPYlG6MoNOck0KDsAHp+palGGQusSlcazoMuyzSMBgRR/JnhyVoq+UVR/5o2aqxTu4wHxvhASQcUX9UsUEr8mYIW9X2WS/6s1EYceNi/sJZQbpNKBxHRHhbTz3yHWWhjHjoAqtrUse7j1xLWbl+2jua/PVLbvyPsMdahaz1hU56lVD1YoMDdQD0yuIK2aSPV3PlVyU8ccAUFtdFww6v4mtOEl1ZIpORbQ1zPgp67TdTmdYNIs75owy6UqZSS4IMefOMJfDWU3kFQpDZapeXsEQfB3EAI2ovTnz0+/wuQxrl4duy46mAOUSuVY60W/ncLU9JHojlfQJdAWU1cf1AZBsYx4AJmhRPi+z8XC9fJw//np8+8vb9798Rxcdj/vj7TDO9rPZabYcZ83gU+vah0bhJ+afq/gZkCNJSs2f+etvxdgD0/0/hN9XV4Hw4g+g8vwOVFRc85OoivQyMUZ6FPLg4D9dSWyFE5gKPfjoXwfGE1LB76GKPwN1TZ/SCQooVyTHJHPBNatM0BBI7Wgg50Fwa4ydPwUeOQXn/ITBadKUOIEi9rkoI5Au5imzqU+ciUme3P7U0oDM+gLPUmrIPwLVBni+pFZ5YihF2GsBsVoVf1Ap8MRQGZ/gPPQJn2F79QninUCj9pFvisrfRHzG+yeoGbrc187MyudBv/d5P19tFiu/C7DuMYC4MA94poxmlfPFk+CCFP6JSxVT7H4ETa08D4rqtmKSRzWtFnLG+dJep1vBVLJVBoKYhyKussluwEUL+U82rtJa3UGBmG7UatbUXoASxP5jqsNafXl56Tc5eRfTVk0GUA+BNDD9B5Z0AUF453SiJNDApFpXyCpqqYzG4EaQhtJ0EtJEi82I8T21ha6QYMjgqrFbDYkCJ5V4TWQbVCkTJ6NrpT/Wox6If2P3k8tVcV1Sj2/AU9IszqoNKMiJkY6ZJGEQiW3D9HzWAycJDFCvTVzPz7MuUKOjqivAmSwyqI9qUfIywp0mWpPEh5qQx//ksSMpk1IAmag9iRI8sSJNJDLctb/ILZfzLxYLOd25pTXgso3eXZWiSP0FQORcjsWTipAKAqIKmMMpZxIg7ww7oouNXMhWSRAI7VRop1a3BgMB8GMEVRjgT2GHVFBQv705m2HbohjBbI+EhdBB51PO9qQsXnWxgmsIkIyCZ3UAgbotz7BkBiAJuwuHysBF04yChMmAFcEFyg0/DnbhWpFgozgxyD9XRKXir3c9N/qdWsgg0S5iznA+WzF4RPQqHrgeG868nT/JM0BOm5krZHClRdQFEMBGzEC60x5dUtrrg0nbqMHliGBIOCqwSKSnabrN7rFH3q3xaC0T8ANhafVsJK2QyBFMwaoPqO0M8b3JUORVPG1M09wrVyuPRFaeDEqIcBk1w4cydoC+NMZTmkZbQFHjF2R5rG43+C2q9CESCj00B1NVEY7uELeByFI6HWpAX1RVGLLs+8eIlsgAYduSV13IBgYiyQYrSx7IgD+MS0I2479grnBdqb8QFpAThBT59u0bMkCHIiHRGyE1q2wAkeT0COf9AULJhjy49leZIwCVHwAhGEFOTAkVYUjkFoAGbskCs6CWCG5DmMwkP80BKuYL2eEe8lkrvtV9DwBbrQUQX82BUQABVBuRhaRyciUMtsr8NQYCqIjMhZ9ARUIP4Sc9RSRh+vm5DGfmLxMQfU6258CoIlxrfJO/WlT5QQX9TzqfV/5oXqfqJwaSyEmYspWtsHFLamEjxmqiCuggoCoCqtLpVmF3pBGkFMXtzQwTYqo6bqniyVLYJWGplCupiDP5UQuusFR8KqV4VI/7LQgDVEp+oGqvcAG3lerwD3Br4QfQlmeNBZVNXxS3RJcNvjvnkifxw/5w2O/36FzfxsnHhFpf/1herwyT4/7w43zZ487eZ3SfCzt48QpMWno8nt24drjsP8g77I+nj/3x/eQRv+/DeX89v99OR3cZDPflddkuun71stvs+u4F06nBnUOl5tF7ZmEGCV4WrXC3yXK1hi9zz6dY3LGukBY6DHnRSbXj0Q10LH3iI32yuhDiWshigUHWzNvs1XAjRrzI5fK+ckXDzc+uRl2HO710PF32hwu0fz+c3y8XV5bG4YzPP7+d5lyv8255Q7dhX+CX5pAUiEOzv3Zb/HKXTSDfF6Pct8NsgBS6AORuCsWcPvT1GWuHXmnXqNADZPg5Aj1xrF6QgZ1YLMhIjvZY0gHU5RI7dYJfL1dnYdLnXhVqZYqwszPThUt3xDFM3RLiUXZu8wBOandMGNy9/fFw8pNYx5z/k4N7x/tlvKGZIel8dK/TMZ9YclXidj3zm9ODF1xl6nVJg36gMVSdPnEDhk2lxR5crGwuZ327XDdLdN/Lpkem6OtN2+wwIxvCnYqSDs+jA4SXVqZBWgi2Eg/apQW8asXb29geVEgup9k8Y5u5aOdukTjcIHLAOBJdNGK+oRe04F2Yo9OZcS6+fuKWjAs8uZ5OKCV133m4+Y4Sbfd3PvpVr/EdZszuJ/h3H47zYVhcx9Wd6xwJXbe+p5RjfetEFXTBdrlG2Fo3ZLkYoTcQiu1qN1tlvxa2g1uqNE1aZbZ2b83z7pYrBcqMZ6II9HXts1l6gs3MI9DteyLCeZc4VCk1wGV5fPBwCibScKbp+wI1ABPgGJNhbApfzEE0YIPbp/xioxQurufGA7N9TQ+aHI0umDWrOXZQ1y35ZbET86jx3WiXpBhgi94Iz5Hp8lEyGo7VblsVARdDszYEIZqT6tpqhN+gd4EZs6YmYa5ZlFHpq5PvNwagdobyZqfTRrvfplyZPzShVY26PfzBFpu5LkN9i9IGCIMDb6kygfEoExjeIR9MMZB393gpxNYlLlc5F1bju3CuWFEfeo7rsmkzoCJ2tS0HZkYOQws9YNuMz1qlf5VNqeWqeq2cSQISDh7z0CNoU3TNHREZFDVfkLsijky1s4ExbJ81t1l3n7UUWM6vobkgyH8K/B6eizJepmxFVd1O4X8XvmZ7hgnIpP8AlLaguBjSn3Ub/uYPOOlZrlTCf7qY2AonMBV61OrfaMAJCFr0dzAlF4bHlYLWBiCddpvIXVKpSib9Zpg446VeaYDKZ6I/qfBWjKYZ5koSwml0cpiJehNGCisGSG5T8t9Uq3nS6d/pVsS/gcQ88QOV8++B7XtkrsAzNwVDwgRyY+FZ2WlNGP24JhC+yDkjEx/SjeevGAgHYzgsGGtGx4d5CKOOkiIYSJhL0SYNzyTnN34+b2D8F4+Jafz60mwzW22Wbl7d9R4o46JM27hSiwZ1UBeR1eDQ4UwagsUzNcHKjDLdP7mZuJSIB+vqWqD+LSsNpE/eosdMM9FU/6inlJWq39QwJtn0clFTzInOdqlIdK5A670/XSCvBG8eBKC11HXbl923X75ttluqUm/iJce0Q4G6AzDYJ5qoN5hdc8DupRWKp9QkdaLEMAGyZV2JDOrxPOvAmaHONESwYWka2cBWZUOiT+M1aH1sONVvvMsxNgRA1UPsOKl7piaUMdbTgukXgmhdmQcUxnPAygQ5mctfKZdJZ/R6PRwPbrF0icEPFkBOUphKctgHo0/mUZF5oOwC/vAdOjCIsyjjIQIQgkRBTNnO4WQWHKAVRKGaVgBgtHh5rQbtYxtIFEyd1K06wXt6gRB2KrRSl8iUXBKqMOXshxTxTxhucYNy1foTBswmPzN4Sra0GcxEKrS7v+Fh95u9pMhRRC0gg5yrPbIg8xhzzcqquTJwvoRzDPvB7wpdN26T72K22iwFhjxwWAtW5gt5jPIEIr4Gnkx7wm6zQWLSXtsgoRqOSxAiM5BCVxGPI+1jPIwZEGAu0CiozkqOT1gC+FEutWBDtu6uYTCAjjikDt98t0MT+N1rXCr+1w4ON2rHDyePLQccCdXJChg+KleQEwMQpiGh1LUepA/WaWxisNELdLEo6C5cAp0D90DnF/vIitf9drPZSknnM2YXaxo/BKJtotEqDZpupFEMlQVV8oe/XKVBh0sJkUK5Ya31bF4fmD/0Hj9yQBgDQFc6XauFpMmVTkfqwnHqdeDkqFSd1iynXi561G6bsle10ahEMwnrwYegWNBBqGCKJVQot3bNA0iQaHN+XgsqDDNhIDlhvn0dJAhV3UInjn2tTZCEqiGSUpWNa4Fm8wOz0vAQBgKkVqBiJnUqM12yRIfQRlJr4xU9QgZYBPIMizQb7enHfY5AiQF1yZl86+cpJwW0FhbAaRH8DpCxygaSImlq9dW9PAXcVp5qWmUjQI1A1UV/ECCSK5FQRRhUtXcGoC5inniIqeKEgSKmoIo/k2A1DZWMLCAa9agCJG1WbarVBh5wxF0KFmnKLEz4PFzUVI4DhYQkxBJmpWx22Pks32HO1RngdkfciYTbrpJr5yc1HAAVMqknQDx8y/N2BQ8JJ0PGipgQTS6OI0crlHN98pAWAYSJpPsY10Cxi0gAdsVjNA/hrp82W4GFK2XVEroOeHsu7hTmymM//ixsBIgH0kQ7vSKfgSfbK/UZZl6qwa8nZ8thngTchuH7d49SwXF5/fay3uIyuyaCW3Q6fby/f98ffuC214rM9YYLP606Afj5h/1pj5d/OL29Hw7H08fH/j1fkn4fTvz298thNl4Ww725uSKzXr1s+2+vPY7663qza3HO132Lu56vSkdl0n5Ews8ZZSVF704nDJKV/4wBxXRyo9x54tIFDcvKjos67kGYt+tZ4+tCOL354Vw5LeORXmdYBHjoJw8kHj883Pf4fjz/7bB/9xDPsyfgzK5nV2RuA2ZpiyPusbYwHnai8/rO42NesAHn9BkaHiIb16GzkABjlRgXaJQ0HzVxpSRUZzlGkcXtuox4/6fzZX/cow89zIQZLrs3KJqDVFswNm56rDUdXP10eSYpfjIBXti9hBmSrlsxJMxgS90mg7COaKPLcPKMmPMhXyqksw7nI6P6OA5cT3iCdLAbzvy4Eh16rEWZ6+UMmX5QaxjQqczGOvc6wyp8pyfAbUihz97y6+Nud8I/n/UeGLR6Xa9fN/1L222bZte1O1Qifb3yuF8mJ1qHxObiqzjOUyp3h6j8Wzn9JcnphKZX+5BrPWAusBUGwxdzOeGF1Uat6HrME0wMGD7OFzDkMt58Rwm7jt9oY4+XIyJ8GY+DX/iGFW6KuZy93m4HX1m6Xe5jhGE8L6/jajYub1mRaTab9Wa9zlfbsR6abr7s553rLGFPHi6mkxZzX39DKOCSG8Nca2S8M847+OQ7Pq64Qa2Nhq3MfTI3cxwzI6afD3+0p8pEjDl9y1fMdO20wGACxaLVSkI0YKxfTrmNA912c3K9xyoEC8wYGMm3K61zHxVyvriN3eyKxd0uFq68uP7i5pdm0TXzjm6FcAhtZq6VujQ53zTLdbP0ZGt3qtGbrnqgXLR4sKsddAu7ABbYWxqmk2EoJWpsrGIUypgjftGXqOF67ubkOLufsyijtaFAqKkSNFx80u54BO7U1HjELzFYE1EckyioUBAljBBYhai6XuabWKS7dU7dInoHUp4JSiaq2VE2o79iPWDepAlSEHDy8ZmZcQDRECidM/MboyCH6N9DlQlahPOmkEf4lXhGkY+4lu7IsBb8Ek/NsN2u2Y3044Rc+GP8P0GNmOeNVFWgwrn+s/DM/FlKNH8AU+pvwTHBNb9wK5FenixRlAur1+gDAlONiU1GM+Su/j/hmfIzpIxQ4enqf9hsoDL5SydzlaKQ61WTQ9AH0pKvROV5oqcgqfQaV/5rpiA5xn2CyG3jZ7GKISL/gzkxJhmTPLmdiPgKiQcyHZitcv5deKCo/BXiUqWgqqDC5I3Ym+v3UNkKKsz1gXa6DYTDU+YvuIqSDOxnvULyFB5H2RPMrF7j6phNGcZF46H98818tc3Xl3CA1n3fYmN1rSsyWdYG24OwCQofUEkTSM5UJXpVUh7ZKuMU/NKlZHTucX6PgnjkQYNQlkmpUoEJoekmCWkC91wRJPwQnAXmBmKw4QDSSiWqLFH7yNsjnGV9vU3c0d7vVXZaGSsPuKUGVCsZKR42ZakodBFDWP2btnKH1pGggDmekIr4W2vq0L9JTTi2lR76BQpCjwbPFJEJKQAWRciZJ81OoJoMhVUwMVoSGsAo56tvkDnXuJKul44XwHzNnKKpHqfCSUPy+JcbpjVERcVvW0iSdzG+ieEWW3ycnif7LC4NhzJJqPHLFXzcVUHaBlXURDHaZLEvvLEXwzHb+5BcE9IcbXw4Fm6Qx/yZlzHDFAmXICtRMVccVOeTmJWYBhOWDcZcMD6EzTKWMpoosNApxDNPQTXMIxpvmjwRNxSnlNK/aSkpbvETi88FrUoMdF84Zj02TSsBicYto9+/fcMdeMU2oxhTEiRmqpQCP1yU1xPALz0P4amwlTxinlAxfT74Uj3CPd3qwuJ2i5wj/5AEYoizu6nldCJA68ivv365EEkeJSVbXajogAk/jgpP3lxYr33NgXRS3RgjuJgI14mnAcUcKAEtddHrFCeJSAL4ulwJF7Vc4cwzDLjgooHTMlnjMPrPp2zG5EHW2mfZlYpToMPr80YoYOx4oIynyejn1+Km4GCBufYmRNBT1BR5sk47Jmuj19EdXsp8lvZM42qTkDZFytGvtrGdpOaFgruPH5H8LNVFjm5YoEpMBAxLgzhHFG6Jy1+Kh/QsP/XueL1ABQHjg5mySgslnZ3ThBLopE73D7BgrrYuVzgFVCQAcYSDVag8lY1bW++InIAYiKuChYdOTxd3eDVkIDOiQrfSanCCh9s67IZavn379uuvvyIMJKFgyDwJYnZPgJN4IioObFVRoYWzpFYMqICi8xLxKyCbbQjZZKv85Eyhx22mBMgu+sFQGbhWJNmqyURyGzZPQCTIKYLWp1EUoeFMGTVrcEtZyOBKHpK40hZXmNJ82MKAchw9AM1KFXZ3Croo91i46XI4i4uvIYZrAULClTwkQlJRC0BAtYWY4oDF7/dNv33mJ5UiXGkpt+QBilqAJOSylDD5C0Plfwag9mtFSCFSD4Mk/ucFl+IkMbQaXu33ezIQQ/ECMmSS0fUkP7JvwWAGiEwGH9xSsxm+6Mm65QpIemGg4UFCwPCjgQAtIp48RD4hCbYBh4Q+cP3Tn64RPMVJ//79L8fzafdt98uvv6BF0JC32eW0fz8d3w/H9/P5cPeZLQMbzVA8Q/J9ZnE5j/H2/Trc4Xg+nsfjWUd3Pw6n+4hbhUM7dvMZPisKqV/kLN7uddu/4NAuPVXEaX6JRwd31HYlmVy5RWTzrsHcd71cjVGd0BTZQ2P4E7dtjjwq6mHyYtX50oy+rkd9Yr3Vdljf17iPPkDxKT0deLrcXHo4Xj4O2dpzPn8/HfbX8TheDne88esFN5Uf5lKL6hgQGJxL3KZ2qYO6yWm/caRUpmgjusQtCehIV5ntYFhsZ1cHEo+VZUdkFfDihjWHyAWmnS8YDi4BXH2qhy7PuarMJshItvl4YKod7gKIp7TCDtSzji2sUDkztVOF8pMnJ4sFVY3XOXI63G+e6Hs9n/0KIRUeXJY5HS6XIwP2NpyuN5p8Hv387hnChiuSgFK70MW36zC7Xeajm0QW15snJDMK6I+8Vln+Y7OCzMbDjJfr1iM4MBbdO9Qst02D377rupyI3PTYdV2zafHx/RIW3VwjIKNNIxuZdH0l7XAQkuqig9MBWWLpmLnaqX3AIF4RcH4xLfjyGpxrHDjpHhqCbkNLDbf8rneXY/IbCfqaEk39kBXn48UPt+8vl707Za6uUi1mw+KGGFzmt8sSu6c+BT1v+67fdDtfPXVFBjHYoANnq/W8WzHp5akSHY1CY8bxs1dyD//+0WwUCz8312B3Qm6LkLuKkT1GNJDu02i63bMX1yNwZ/QHJgQXdCD9Ht2lrMkzGOZVHumkOKHKM8XA7oID2n0ICqKsxNxdo7vVJ+CH832kf8f5dVheh2zHyAm+y5XrTK5IuLq5omF08QzOuhzjdUE7+tZDmjsCWFZ+bx6ZdZdQNaeh/2iUY1BKSmKjitQj/s1WNejB3HBRJmddwy8ngVqUcQnzaZKi02kv40zRwNXiYovteXwGrU/XXWw5ehIKEAWX9WpBCAXtkcMy2QO2IWk5qpNgCx4bNapb/AIUNElm7ACHlp2j5tGaJg/dqO3imKZkBmSNbSIzzo0MvcQmSZ+nmuBtAkDConWJK0PbvKo1Kmc+ouGkXVElrsHMXVFDiy1cm/M0jWAMFc/A85eY6VrVcIWG0CPUX24T8xn/T8IzfwVkwH8AZCLX/IrAun0wKfQ4tAWvdCuxFU7gp0JV7CsNSts/hE88gQwg+/VRPz8hQipi/rheR7WxZSfQ1XwEErRo8gMlAeDl3nqmqiaozlGFPcAsQlHlTy4oObkmsm6JrwyfvwclE65A8PwxFPue+QlU1ioSEgTCRX8WZdAf8uUPf8n7eTshdkAQKtwaNo9wAWIw5Y9OV+0VmFgYyFSN58oQf3CM/oIq9EImADNkp8x8O1/1y+al22zdJtO36w7t6sj6sihTENwT034PVWNVGrKn+0+yhPRPIPabBlyIDP0BBiwxZdqRIamgUja4VtnKXmEahbcA5eTHwsKUxIgk4FpB3lFQf+aRI+YXYbjRtM2673IgguvLWSGeYZVBaAxp/qoO5RitVm3ZJTaSNHUxdzCQ1CwN28IInr1T1jEoS/5cK/acnn4DeU9GOFALIV40c0Vaa2O12exia1E+qSur3GF+YVS/2nZlowoC2gS1iEGsDxXMhk1Cm7E0LBIMITSrRZT1DXfjQrj5qxb+E8PNGICTiWe+wNmL2+OEsoQ8WIWtQ1/JZeoiGRLLWZXIDDqxihactDkX+7fk1uoyjghriGraZ5QrHi4Q4K1rDGCs5hjRsEdjUWmOMBQmi2jjCjChAhlGE1ARs5PV8f9BRuYq32VL9k9s/CUV4XB+w3KYM4trfVAh/EQGJK4wRFwKI5XSBPKT889/+vWX12/0K/MRs37q8SUvpCPO/ojLRtO+1Ci2CgBTo8IcgLB/4iZRI7fIiuJiz6+wydZ+qNgDPnGwEBYs44+PD2xfaoc+hoMn3VwGKKQsSKDmNFxwtyhCezDtNac9HVBDVxsv4DpGnpaDgNGhJEDU3FNCyxaEwqKCzKACLZSTuZpAfoukUrLhmGD++JUSnyG7zR+3c73dKMXadG7FxSlIN7gXBsQ2GmHzJXA3ERMGebvuyeN2cHigCWPvkzNiwy3dzABE+K9+KRUO5LRmx+QkaVHMhBDcDDqu8NuBC7MU+xwVBDiyIQaCIkrZ7mvXYBW7glFKpmRebSzBHnAj15Ab9ArEYFuXeY3wVE/TJDLrpFF7sFVHi+1nCP8k2/zx7ipbRdqSDFJykoFUkBOu/iK+kswZKPQVDiETSEbWTSho70c8KEWNlRPl6itLWZ4jHicoi4p+joeY+OluPLxePDaILoyM+KONXdNuXnaomvvcI0UU/nqgeL/57RuCmIdIAGY92thfdzgeqF4B0gy2b2UyjdA9kFuQxBVKis7nFZIQQtrOLUB/PFs6xdhH8t35IsuOhJ8ISa1rRdrBj9UKGF63AGGQdOuOIaZw1U6irE4WfnhDpMvSAfKDBGAYwDV+RIGfWos4WkaMY+rRX1WgX28oS8ZnBwEEwElqxcN5rhSh7AHfdBD5nakbtzKbyzKPuVTPtJ7T4rLFKU3GASVQsgQSuAGAsJpJo3B2URGHw4HMJrmlzj7KJCPWQgU9EMO9Kw/ZiRPRbjKLUr0WYmmSiIWtJkUKTHV8OTij1shj+x96r24rvqACNt/jCxpPyPNVQs9WQL+7W+9w+PH9b/v9x2K1+PXXb7tv2+tsOLpf5LR//2u+Zz1kLQbfALJ1aNBssN5FGd+LwaH3IBK8XPxb/T0021U9cpnfzzh7q9m4uuHsrdaLbtPu1qvX7foVn7ZrNx712q7d74eXl7VlVRvi5MiVY0TSG8ykvmLgbKS74pqQIuIyS+YxX18qQdVnxCH0t7wvG9xDSjl4nJUcRTpd6CJMlyt9fzwO+9OwP178UNRleB/Pp9l4wk31cAn3DlwX96sfaqJHENe7p94sPc1UXbxabdWxzz7xmYw6iz4sMc2Y496jXByPV0QH80rHM4tZPmlQL5xP3EOae2SYs32g78KP+3E638NC88EVJIOOpbWoymwnkBH8cYWm3quABgqTDUrcKWO15LTGcTgPx4OHyGRnnpPWYTjvh4s7Zeyv4eyhtvado5Aup5B7ZHTXsyoBeSOdwUxgp7gi48zkRpdmGTFfrtucLdI0fbdaN8tuudi2zWa52DTdltlo4Xs9a5x9t1mo45nbHBauMkG6vY3XbztUKholWNSayAorUkDLYENY6xRmOVxU453C7AO6QjccA9L1OPiAGbHwM+r494NmxB15ZZSe4Lkbk07DcDhd3CCTY4w/PNrYz5/7EonPB64WyqpcvbjkisxauhXjvn/ZbHbtGiN1u/KIyea+7Og26MPaQXO6nKKIXuh4jCBcA8hyPc85zNkbzsHCxbKb6Txoi2INaQOjI1wvZejOXDP1kR2TFr19QvDdYoVRns0cCCf5ohuQM1mDukNIEIUsH+DUM/KDZH4bPXoyE4lb3RinBwfucLz7pp6nWbvqdLvTSagrd98yT2FMLrrVYpsO7dumcT+fbxkTJIZWMxyyMc3xq6w6WhkmjWOWFkEVbUGR8w+YZhXXhpBNpzTHxuyc12wVOynUqEDCGQ5n15FoXIAmqQkJKAJqabre6ZOetv91vsK5DALViEszZr7pLaAkkNtoBuTLMa1WgUXqB0YRDC0CuKh5XfdSCy/bVnl0GPtXCkJDWJ7lN7U0AzOxPt1IB5g1f3O1h/4AbFJ8IVjCrXcEVN5emZXy6kjWmtzdA/FY9LfZmOqFqqLga/gJhRaeVJFHHukhnFsrSOS/AxL5yPm1yN9p298DRMBrfg+y6johshbVqOD17y3KkClQMV8geX4P0G+xwvC4BqJVgVpzCR3PHrF3q+CjeIHeYWIITI0IVBCpSJX+qZJfqkN0vYX86T6lzP9oIxAJMJxYY+o2ZP0ERfBXeCL5Y/iSvZpA7ilAwUcq4dCPJoOAL2UeULV8rcsi8nm6BdJK4WsYyO0DHMcTpNCDh4lngFeSUPEztLqDsSiG1c11joGxXTTbZetOmfoedt+hYKMUoOhpDglBM5lxFX7Gc3VQSpQQnTrV/DClBO5SzlR9qpjIyVY5K5Uk4lU+QNDAHLUIGet2+lMtW0x+BdoIa7LscqehVF0k1rVgHEfMJGxUrEwKUqUPxs56GoOzHFoNU9hGIDQW0LoUREMdtkabmPZOd4GKMaDJqBiqTu/O+piya3zO7CQvqEA10G29aaaMc2K342RUhIe6qpIK55qRrqYWLMANygqv31nP0WhWPVOBVM24PHLEHABD5MNt566ex74He3UreaCNyPI3CBDp7RUNuuLObPaWs6RqX2N64XxUWdOPsa4iOuCScGmuerlSueAIsRgx1QZcuOQ0hkzapc6DWq5OhL7vIAIziI0Yb1O0OCZZBLi18alRNj0qhaJUKxBD7eQwfsqp21MkSf3MwyO5IwZpxt+AvEJEDkrBJvv4ASTAMuwSGo9f8uu3b7+8vKqB4Q8mJfKYRRkKpHmun5EtQSEYpkC1CJDC0FaQeT4OYZxJkrxPt0IdxSqzqELY8XCgJU4JcZwYF8q5bouvb2S2VlIJa9n61olurestAYpgSwA4n5TaH/dcy28kEjvwcvTzK1QkJQEZFwZCJPF1C3lQCyxb39FmFOiltE3fb3r3TG8aHD3PF9d0Is3XmQB9Zj9MhmFz84jlLIppos99LaIQPYSfPubCjbVk3Q6BoXbNSPhWXvokaTWwZZAmcIlH3GDZC8FKvgvXJGkWZwN58RSeKG44cx5m7ENaaBOPqzn3nLWoc6lDqxU2YtxTXZqexZdQSoA8UE5Ti0vSlo6z3ocYAM94EFowbrnIH4vOOMC2MMOWggBheqEKciuXdDYmoMOJtPmPrgEI4IcTUzUSoEg559vttvddpQ1FFJ7TyUqXy3/7t39DXSIAFCnsRJIHeaM4UGi5Eg8eSKdgUV7UkhnI2RIikD8BIkklT8UTQxUAOGEfSJ/cIRtQ4WoyV6p4CiFAvRWmONme8SAnTE5kfr/fc6V10LZer7kWkRUgczGHABigh7LEyJbtlgyKa2imAgLkpOx//z//uyMlK0QEAHFdx8PRoUeNFUPOIun9/b3WPqCfWoiBNmcx39HwQ3hUyhU6uSUPpShOwHpDG7dI4+l8wkEmlfy0BSJLUUA2NFefFpEAzNFvCgbi6WWKFMPf3t6KIaJNjZR9eXmhyLNTCglMAQM1EoYV4CmGWIs0GwlwSxGAQBWvepNxkka4wT1Jz3iAzABkkB+o1CmPHi3KdjbnR9T1djmePt7g5fcf378zO21eNi/fdgyz0wXX/XA6fxzef+CsMHzFgV7BfcFTYfa3jTAcljJ8MCHw4PWy/JSPOvZ2uevQur9gzlWvnprxXFFdr9vNt5f1y3a9azosqL5Z+zKLbFJbZYHKJYjoY804tEfe3rTJTDJoksE1BobzRWmY+Xlft0vIBJRGHuTf+fngqJ01TH3O5Op9lxmiBu5+VOh0+dif3w+nj9PZV65Owx6f/H6G8kttKYjhd2t0idx7MWd2W2y6dpuvCPmtJ6S60zrQBZXOiDQXp2M1JJ1mv2la6BZ7i/BCNI6fE4UDvFZANAYYE5CsR+uKDMobrCh6fV0XGjBXnAh99Qkklo7mQvXWIPeHhbIKAYp4vE16wnWZ00GxZMQwdvfHvL50Oh6Gy8c4HD1QxteX3BRD97lbATe5XuAA821Y3q+r23UJQ25uytSv9RBiF2jXfv97s243veer9NzCnHVtk2k2q+VL03JdL12LoGXL+02/XQfefQz0OLLquMq8gfBmm4kGTHnXSD+SQOfSsZoyWb7mj/IMQ/IGXjXcIeHMQCpCbtdzdWEOU+s6902uwTWS6/mI1KJL+GG8+oGw41kBGAZfWRpdojresj8IMZjfz/fRr18vrsNydlvN7uvFEkldr/zs+mbta/xtt1s2m0XTM3rvi462urxC7ZPbpujNfXFpJMrtW/YsCgalkBcEHepdJN8dSDTSsrQQbikvzJCz8bZg2CkmdwwOdBmdjiqsdZmbDyycHuguOt3iSAO9H2uSrC5cYQw6bBykTLRY62g9t8m4T+pyZqjOaePdbVDd0sVTzLjOA+mbduFXzPy69rxb+qElT+F3gDpPIadds8rbTnTk3G0yJNJv7pTRcIeYjIhYWeGGs73GQsAlVQ+UQQE7Kgn4+lJsaMENXmeGISjghMsdirUoiXG80deOOoWCkDyLeenWoDvixYglLmtCPiDMmlFWjma+UeUaB8PU0aOZGVknIA0oCkYwusYAg7LpdGpQ2FTM1TpEq8GERS9JcTsQPlSGf6WTEAWomhvoVRH/EVgUftDPDn/a5c6i2hq30uxVqH1shUcyU62pCuAQwhW0QfG7wFcgijqKb1PMgx4CFc71n4Vn5mcATvxHQNXENT9pq0gvE5OkJ2a/NfAfFhBb4QSeheqPxb7SoNj9ESiFAcLPqwCfUdEMGNK5kC1ZuUw57GKvRBHQsbIV6Xm73t4nUL+QGaM7vov/KsU0/3BlgBJAeo0NpKQJ/g9QSYUTa0zdfm3pBLZMhHX9LPX34NmsB0MITQHgS5CG6c47rmxrsE/Xx8+216/CZtBrEEK5mlhWaFs/DB0Z5PUPwZKhBxVDtoxuM4vQNOpKpU6I1qFevbko87Js+0Wz6/wetosy65qsmMWjC38HQTYx6rMKJtnpLBih+vaReSoSMGwGbc3JHA8SVUAl1WpDpRb+4PHosJRLFWFDhQv7mCeW2rIxVcifDBFOsiWPwhczgHvyoLuIRI0wqX/sP7R5tWx1R6dZESWM6k1+mxQD1NsgVR8T9YDkF1BMpKPTVaR3WaQ57En2Zqn2omVpHZGYwuhYSxWvkoEkGBPSrbBAeqf6zenkLyqLqoKZAM5xonVEzcD/mjEIwxnKUy3qveiEgU3XljlERNVETvJQAWG1e26pLrwdihuWtkdEbkWIk08vwgkrlUtW7+7mYPTeCOPSD3VLCaqmIm5pBm1p0NLZ7Cjih/wwv9m+empH1Uw72lmhEXmLV1xQFXiJwFCegIKVNAogYtRCnxRmcEIkjKZ1XJu8FEMktylKXRnEJYEyJL5H3t2YxK8klQxitNKu9YtLJP76+vrLy2vDpHrzMyu2FGuCMvCziKQQzXxy4wuYWs15pAJWTUWu8UGC20kqK5QHK7I2iRZXTMztZstYiBxh3PuPbFQNeYVz1fpFGIwVwsRQql97YEjf++FeZTWGAvHM7JSJT43noFRMXLrqspIhkqmva8GH78oVYkrCuRLTrXsfH0KH7At2ueGXpHThfFnMdtaqDU5kLVohYRlatVCIG+NA8GykwR3pkd+sSkBV6R87QjEhv11En+ZJPh2BNkH6IStozcUFeaNdNA6MNJMkRYWS2teunCE2YMMTwd5yCMyoPblHXyKDUdUX8BWB0h6CSptx7xu6ZpIfOo5Lmq1cgVlrPZwMndWD1gjAK26NSTwN5ErmAuoqoGrKEiP6UM6VcC1zFICt8CRVaSHmcWsRwnRl4SEnGeis8r010qAQRzEHBsElmE3Ow+FAWagkJ1mZpuAeju/ldGZQawMGwFZVe/BnoFpqqXWHiNaiTBFDEhxFYktoiaQKOzqctoujbErXkwQYClRmMADcVr0ACRVTTCAPDSlpIZ7AE4LGA2upjtsnSVyLmYTBQAaGDLfERwW57lO1KyVZMsNF/Otf/kJ+SKU6bgHikRbc/qOrWfz3VzLH7/3jY384MPHQQgYreLl9f3tHtuEGyKkCwmA7CCEDArit5RIqlRi0JHoSHzbNh+YM5L7J2S5VpDhATvBXjBwNcjoEnxSaPz4+fvz4wZV6uSWVGrnS6tfXV3q2OEmNd8eHnQsgB4pp6lXZFMClu5txquqis1IqDIANAAN1AVBb+J9Q+KF5uk8TpsKo86tLrCh0Rtz5uH//8eNvf/3r2/t30l5ett9++YazfRyO74d3j+3FZRtPmAl0vt4h415m0C3pG5cT9KniDEKPgoYrC4cG55hbFmXulwW/UU+vX25365eX/pfd+tu2/7ZxLWbbbJnL8XPrfNBQ6YCHnhs+CdX60kE2L4X1Puy/IgGIgjtzqNyNyVjAfv8ayfLtCjzfOjACHynrSNlXgo/H0Di7vfHhjZ/eD2faufc7/e6Y2I+nw+18QTSy0EPpG6OKrsiWhrZZbvr2ZetROLt1t/M05I4Bj7KEnxAKC+SFdEav3R0Uvo6sMqZZbqT2cBxcV1w2VK5jhWI+OckUhV/beFAqfjAcYQZwh6SiUGdz4Gxrp6gws8aU8VhLJ/BMj47Onvs6BqNejew3rseb88/VN3M81MltMgwnmMBYcjnmfr/QWDQJJep0C6iHOKjiBxbfQlnedbjdIdL32GWr3k3Ma08vY8rkt+lftvztXjbddt1u1537ZWrpSqddB1nq7jqeyCviDcdibGtbwKPMCMQs27s7f2UPsiDzc0qPTxPMo2TkWlKi3eRMoiIBV0YXg8GxgyxWz4gLt56GMaExy6BRkR7a7tLMuD/lS1vHk8sTnq0zwpOLCzhhC5ymCsYKTGXO7xarTdNu2qZvXnc7T0TqN7tVu1m020W7xpX2++utLw3RIVxdElFEGQ4eQMuoxdnuNNLzqpfrVrTf95kc+cvVzUcZEKzNoXg4ebtu4crayAxKb0Ony50MAZcvNOZcPbS/7XTZgcKnIx0WXF1ay7LQ1XOGx/vg3l83Q6Gy+Z18c208z8fr0hNqbozANZR5iDVjss0L0HkZbeFrW76dVLrKDnFFbbXsfXfak1t8wCXj3SxDK+wUelyhhTDaMi3KYHzQLkl3YErYeKEZyB9CWq8vqW5tKiRnq51b4ZxbRJNx5JDBIrHblR3lRgMFodB5vHHFcnN5NhnK1vAxUXa7RzOEQsclfZwdOzBK7jHyNUW0O1X5yAsk390JJo6MYdjrHB9KMhUQ9+kfmgGSjH1msqh//g5QwhW5qbCaAwbUupRriw5BXQVnYJd2HfXz2ZjaKWANj+tnIEmPK2yROAB6DOQqSQQqnKvjv/L9u5D88J4gXFf9BKHhr1e65WuM/Wc4YpoA8KgzV3Llj/ObjQHsVod8tSVVJi0Zc+umtCrNNT8CFeOehMTXz96spKk3vfLXvicfSWpug7DCvMFvys+BFLaHISzZaYx9TGxRrU1RNJof0iv9Udw/3hYHCyybBP8HpO2RP7im21T+M/wsYJ+l/h4UClUsLYZYmvsJU2WB0F1jOWW+yhX5qs2Bz+pqCTYB49DCNDQZG7REsKlCHkAEiIg0jzgonbHouEAQ0vuPjERONdrpkBTvbuYnsdvrDF3cL5ptXrH3+IYO1eqLgbcF06ZGzPNn0UhNflIk1lRAkxl9uQtMclpABggL31I0yToPtAjjo3JPzScfccLkUTySIleptaqF+1RafcDQx04FsLDQ/eYljfwWpLFT7ah3eESNA5OWBvJJT312PzOBnY77/eGC+3DSCY16XFFOtpZIJ8zkwlVkmEmErcBfKrMqqMOGoXJnYHBgmM6Xte1bfqVt9mN29+CvYg0TW5gB63WSw1Fdoe3T9CkJUMfGVZCDwWaj4iFnStB74Vb+pPu9CcAZekcDgpkTdskJp1VmRFD60BF+pmngVFcGUVFLEmbP6XS2WsyEuJOZR6Vk2awuA95piFRKpFiWzBZ0hTcauPxPn0kWFREwJyTHx2diYZZcML9TqW3JSj4AERirtDPKhq5yS46UJRl1j9q3o9z85axk1dRRtntEXkZbg4yUY+E+dFZrbc3KA3o9YajxaCGnUGaKuR/cOZ0Pylryw0Csd27wcqhfYaDtTpd0r9xDm8OXrumY/WjwL68vv7y8xmWd0ZkatqDN7GtIDE6ZRbB0fwFi7Ly0sW6hgdtN31MA8qqlcBH52e12kweVAWJCXjypR980i07ntuOGW8XNBy3KXtdtdxjkvpOybv3ENXbpC97MdkseGEWlkZfly86vIOFL0ApsGMxr+Eb7MWfN3KzRKowpLNm+32pIugs4pTF03H7nGYhwf7PdVdeE9+EIEK/P58U4Jmfk0S3x2qWz2el4wqCw+ZEEPZDD/nTwSEeP4twfTof9+XDAyfUzG8Nl//GOFvCnm4V9hM00LsOrqD35o/yFq1CA8LnK495v3CJXNGG8MoA5Q8h/apGSSfw2WpT5Tb8oS5+lARf0srEqRvlPKbwejNRVbEn9F9qjMCr9lIoFr3qCBTCAItzCZzFE3qrrnwAfzR8xIFy35EEiKz/wzEmPP2NAKN1Z7MCHpxIiC3l1AeG6/RqGJKSdIpQ5ADlxBsxQSNLxeESQkJCc+NsjOUgF7tHHfq+tiOJJWxA5gAA4oRMMVTUxNkARWp6OrjIUKAkBwuTkCtlU/vHxUYsaeK2MVaU/AEIAsgFwEiayWlGVWl2EjXARX3mAWoNAdEvaGSnPwUIpyK4hQBigIAA94KHFZAMPJH3sP/YeLSoQY/fO5xAJ26DVfV5r93nRduakKDR3eBEDzqKEa4HzVhaDqvug2cWR799fX14Jw0/KkgoNpEIzNBCmCGXlZQCmM7q5piJPCyIzgRiTEodgwmYYScDNG6umiHARwNXD5eGw/7d/+7d//dd/BS0p4KHhUAsN8Gf3+oIToltdy4npZvQ2XO66tVxmyrPH3SBDGppxRCWmu0kECUCgALRcw1oJrhqRqEyNJlf+iq/uq5zP2Pt1trqtPKaT4sPwsX/78f2vP97+cji+9a/rb3963f6yGefE//g4vF+GEz4R7oiupaeColVwCijn8iq0qAdGE/xSDLyijzAtnKT0cVyPnd9Hupd+mN36TT6AvV3/stt+2+LNrjeYTTi0HozK8PMBvJNPRliZCHpxGB6aviSoi2yGCug+Rukxn1I3aoJ5El8XtUJ7GectLCSMFcEcdDzH83P6QOhc4zteDme05rg/D+8Mp9Owv5z3gwe7Hm/nA7OW52uMLq4sr57PkTWhtUd4LV7a5nWz8SgclL8Nahn5Gi10n+yBZtqulEIYPRebB22n4rLz3ROxznmupJpC23LEpy9s+1oUHnvOGsmOZBcIkZUWFaUAYVxGNepAqof19tH18Bv0S4jEamLw6h9q5GKPYWIguni6flMJ2R+x1I6XvJR7dWciDPTk2oXd6gQMtVLqjybdl7HJqLvJt68gr5lvNtC2ZNxve7TBerdZv7g+0/ky2rp1la1bbzyz2ZeYNktGpu/7L3MOI3MhDaWvaSViCbEwhvGg8GrrePgLZjQ3jHz722QZBw0wy/alGNxTIjKiwljDMhkWBxts9WmOEyLqbInpRguxcAkwUaEPZcFl9FPf9P4Jngzn+9WP3uQgoYHfvH6j39Fq/OrWrL0vukW3WSHJfbt87buXbv3arneLpne9sWmZwVCrWDTURR8Bo1u5fCPsPsKJK21a+U0JFDljvtVk9eSjZrZokDKEV4MsMkHvqd4RWbpPew4sPk4RoTM0is0NatSjmCkPCBnSpyDAn1hxJqi/cOlnGTUOnBxznMWO240mHz3AeHDhg2G+8rTZRQ+Fc3qoa10YhMj10r0w62VWTrO1B5uTn5tppB+pphNlv+rGHrMP5Dxy7RjMKqFym7nnelf1h0VOTJobPrlBjziukUhmAlrs+IZv1/Nilt0nInCAKaLpYLWeZoNCQWWlBPnFFdQwLl2rcoe0jMZKFJeWJyIP42A4kcVHNY/S4RKSCzX8YjV63LESFizRUpLBH1Gmv6YocWtTG29qKP6DnxnqGggpUERdjt2gQkXwEycjA7FCOjCvqQp2Rrek/rBiukqEGjIk51okONTIkzqf+Yt4uBGCwo0U8FbsOn2PHzRNVSqfYvFqV1jcBahJA+Yq6dbiNa5jSgGYwlZlk9xRFa5JRyl7KPa1TXLb0VWsag3DszRlcZtQ5QSqMEsoT0xuGQSugJLVN1ySp34SiKhOGNKu1EcNhIsJ5kQypclxJSepmBrSGL9LT0zW84ihvSt1r0KoDhcpfIlUhDx/kkBAPAZytU4CCSO4Kq50ownUXEJtjD8iFMWYNZRy3dHinz/xpLIqUGFrkjEGrCHxuRKW/1V/Xv0DsTOmPfogCitGbCbCEbhiafNMVyk0DZTmCP3itIY4qIpX2pj9isgvVSlQplgJlOuC2vdyzeDUrpDok6O6rXiZXj1mH7lvzKrTwOY661DB82Y9b3brzW7L3LRGhaGfULTX+cDk41vBypizNISqpFAZFA4ldDMjX5Ud93LqkIJqY1odzhCj1xFlJg2ZcoqBDDUFjp9JcvX/pu7P2yS5jXxNNPY9q0hpztzv/43Oc58zM6e1S2xKJMUqVmVmrO4RMe/7M3fPKIrqVv/V91pGIuBYDAaDwWCGgLsXWNlOp62KqSTdGnanEkyWmExQ7/SWMkqLPImJzDWmlmwoWsuuvbEAoM3zQC6k8nY8nH96+fzyvD+fms+fX3xnoB6/2sIfyKLPiu1gshXJ8CvLohu9zlMH0bYzGeSDP4zR0dalYblYbtdbf05EGSk+9hudX0YzFmdzdnkCPR4ODjAWMCY2PIU1jjFDKBURDkUxPBMHH0D2uua1V9yEFuCCwSrvN33GuaIHXOI/0Hpc7skZu+1yohyuDj1s6SnI/RFLhLToinLxHc9YVISQcL40Tl11gmsQAFVoft2SEjZ4APvDrul4BudQHOaQ5iamvKVitBkXzgNWHHQLPITs6herJMY9ZMhCm3ESYUxRkppYBjQG26HZZdNRyGPj8ACsq791Pp3DYGUFvsAFhgfDnlnmePrIBeahkxH8uO/IU8dUxFCLV85jSoZRZCqRDlZuZIDBWBRc6opT3PMXEKeTyVLji0unE+YQDutXT+832zV1YSQjoozABxgIWREiaHbqBIiAXEM8J3cKKG83clYCOxQydV41bxxlekBpuArpOH54gySDp2oBkAJ6mpt5IB2vA+cQD2eK+ZA3DtBLdZDbUXPsaIdeCcmRAVxVGpbC62272cFWd3Q84rDWmpku5u7LOAmRUZ3AxQp5dDKMJ5SFlQ6QTtoco+XgLsoBOikJ5xTFyLx2Q3v1VJ4mJjbL/eZBZG+LP+73btrh0uJ8+Brb/fHl5fj8cnp5PeOoPz8fnz+fXp4bHPvTkdKX/f52PnJ53L+8Pn86vDyTjpuBiGC0wmwnkvqn5gRScTudPP3MJIVaRhfalLj2yrjDJQaJmUfZWFtaoUiLPoFe4nSz8hVXiAx+HUUciukcRaDTxFziz+c9++sGHFAhMHieAZIB8BomwzqYFZOQfzcHKUChQSQAGAUwlMQz5iqBAkqqYtUPiECnNKlLMdogkcIlVOQGDXjU3pVAuytv3kQn315fX5rmgj4hhXTaJ5HL9RY5WDMRiFNRiUfM6cr9tsYR3ayt+/z8+fkTYwQqhxtZqm19zXJdOoa0ti0gT99+t4O9bdPs9/uZz/BWc+DBlx5zq2C+yAx1NjobnPguu1jAak9USi2jaBR1lLconBlHpr8zDBGDkVjh3r3DOGT7ZQVy1T2j7H1y+P4b2rLpO6MD3XQZ3YisW4aa0MDl8XiiGIUpQDpxRsDh9i6wCfY8+gVrm2vIpB3QnRDU0xEi+CAoUAexSAquKV1CnUJ2PAF6xCCMmGVfvf9qu9mGZvz8LTxGeCjw9de/fvf0lacqrDKnzLund64jMC1eDINKMYSQDxNS9yKbZUAkgXxMX1kBhtcXT4LCRjxQZqFG8WR+Pl5UY1OffPzxw08/ffh42B9w8XF3ZYs/qaqvaGCz1X+FqVglLroMixoE8z5Cy9i5rY73k/e4LFYw8nJuwQF+iClRrL2VEkXEkkuySjgJ0aIMifrCBV1OI2aeKkBE5b0TBma7S6tZNVreZ7vZduoTMnDND58///jh8/f79mWyvn/1fz6NVtgEx5fjp59efnx+/ck7G24tXhfT4oab2rYnTy010Zjjl8PxgpiOfToNw8T67SkA+4e42zCS12blQcWvN3h0k6f18tfbp/9j9/T17v27FS48umD5NN8tdT9c8lAY6B6UtDsEqML8oF3GH3ok51q1sPCUuULy8vHGqLwXaVTPucg5BSnyi75f/CmEhft0Ou/RqIfTy/58ODV///z8fDh+Phyfz4fD9Xy+nT01MG0Os0szv91ZpmbuYM0Xo6ft/P128aun9de7za83u6+22682T+9XT/jmy/vi/WJD6FkZGnSlR0FNWDtZz+45RePOAvM/C898vBgfb0qDncJxuN9mOYqyGM/cxnDByJs8ZdhquliO5+v5Zj5CvzBt6Hi0/W3Man6+3k541Lf2ApNHV1SgA+6SvWKCYp1Mr/eZz+Ro3Ik5Xfz9DJumOfnUXlYSd6Wa2+TesiK5S4fM6Mr6wBMf1qti9p1SHpeYIZ7uqW2Wm80Cod5sl7vtake4XGzXmMHzd8vZdj5/Wsyflsv3y+XTYrWbIWdzf7acbxaT1fI+n+D3n2/3i+efsJXyq+KNtV+VoG6arXxQyVJLJaN+zxE2hTgaHlF3RVAW9B3sq3ZTTI9MBkIWB/41qjQwZlF6moORBVLlOZYUQnRtR75xuLmdc2QDG+nIonlH/pvzrTmPLxcMEBTt/HabN6PFdbIeLdfo9ul2M3u3sb+/2qzfLxbvpz7EgGGa26GFx0q0zDBlYw2iyTPTp/MlZNJRZsdigpSyjiw8CDWe7mDOaOEDZSIrmgf2QvM1DqDrge8DYhLn18OTSzuz8AJultizhrmeCQU1RhMDA9MDCx/DfXT2wBSrIjoY8+GALLRXJvZnxP7WHL27kCk6us08FHaDjgXz6L5Zua22nE6XTOv7CEW8mrsix6eVq3Hl3GXrYoySLr5xJqxyiLZHwaEgYLu9uOdpVBNvnaR3dkd2Q1t7virC+OwYW2488ddgYWgOTO55pozdAqnTKOysCGqWATVFAZE4xGKua+zzYpABWKGxlClDsnvpUZywFiZ5vEifhP5j5tE4Ki6bQZoMV3QdQ6BEocmYCYpiNGp9Ohiu+6Qu2l/+M5BDfajKUEIj7X2su7bnRuUvCbiL8IkeyBAbseNfRh4/XSJgcZOSkFC0xgzTVBWpmpkxA1RGQeIZ6ETE3WOpYh3ex3imZ5EgasOO/IC5Qo8LarvLCmkpMqaraC7pfsRB3GUtFYiQUohxpCpOhqELkun16RLzqY4WcaarKGyosJlKSAJkJFu3h7TalKlELsOOkAPI9lx5TdOMoCkh0uyEoUL8xqummLhOegw7zZgBEu3W/mLQvwxpokNVY5Ge9w12QXD2YwF0FMp/2pMZAqsbkXCp6vc1O6h4HkEL9ZR0CYfsXAuiCdpqAM3gVoCV1NDhdT5S0n3CBiN9JQqECG2DPBpqPF7cZiqpKWprufXJt9iW/ms0+tI7ZrsOCdoA3AAmVbjw1iPHk4wExYfQW2ldJKA8k98XoW+YcaybGmo1QFUeqBRC4uFBF6KRbAgx07bqPJaA/CjI7whoLneRPBgne2jV/tOCq51ukrd16zCguVCXeXGAPzxmiyUrIWQPlHdR0BK+bTvyrY8gU0mhXr6yDmk40pKto/dhqKebvakVNas0QgDWqmRko8Q+p9fY0zhUmux006lbSKv1apOusTh0KYRconZbV2P8dpwfFjs5IAaoTVZQagFXK3ATpKyyWQwyQQMiTZxihC6b/WEZLmleYUx50l39KUtRC7O+KQ7JKtvCT/Z0a085g+vsLwZEE2ZgI98u/XxHRux1DwyHfcwGCp4A1S1UHASHxk2AzLQOEulPt/TzRAGGpFCAZakbuIAMkgK/na2i1iWGfkqAAQ6YFQ5gg9hQCpMLP8GDQ0Y37RpA/St80Mul94wvLijDSbLMECyZPskhh6aRwwB5hWMAS3e1BBoV3CYI3X7sI0ACYlNlIJOwqgD4FCJRHt04I2S2rfLeJfcA4iNRPpJzOZ98sgbrd407YkNicQBUUGy63fUwl0MK5FWp8iYH0kUVmvM4Cu0BDQFPPYg/aTrnFGg8mKJDhH0DQoVHGy59puKlveRUumexD4fj3k8OyByx4mqPxh8HmbDlJUP88ag/gnd2PF5Ox8pyeiP+zQXq5Xn2OIqACg/7I1YTdCIW8FYxiqDBXQpDnt1XIGWgW1rZmnF9UcycQeQhiaWqkU6bCE/cvcKsz0tGATjkqGtPCe7b6dkEkuS3m/JSVZdw1f2bABUrhSyxhHiFpGc4cXIJoZmBrpKFk1yAONi4rBRyKQPmqlWtUIBLcsFJ3K3h/sAF0l5AYeoCpFMY+T+dToSU9NTMeoNQVRMggRsFVKRwYRiosl1vivfsz9A6QKRapBW72gMcZ747976Ewlb8IUJzMIGIEppcylCddEKTA0HZXRKJbKqHGaz12o1UD7zkvXW1x1E4uaQMcQB0x9OBkS/iQZLjM/vT+bzd7aAG1E4BaIh2ojzOFfi3eWQyqAB3P/Nm+mI1UHFgNpuvVxvqujnA2uFDHugqE+XeXC6wb5VdEiow9kgRkgqtJYkQWfyOMzJl6kOFO6KzBe6qppXbjbft0xZRfnl5+fHvP3786SMTi6rQoFjDlqyk4FaCvcfWhz3pyNQS4M9taiQVkadV0OfIEo1rgxVr3e/KUh5mR/uF2xBWRA4pwtUndFCaqk7KtvMBKTOL6DKelMI7pAoUYNyu7svZaHxpzh8+/PC37//y6fXjdHXffrXC/TpcXn96/vDp88f98RWhgHv45x6ToR1vgtFdQdV5I4VxXVnWavf6a0vAOe2SgGpwea/t1dlosZzq421W77ebr592Xz09vdtsdysUPZN8vckrq/053WXHA6eugbCJviPwirwGMgrVH9Ph7W1OL8inFddvD4S44me6qFKpAu9UN9KNd6WXh1Z2R+nUvB6bw/myPzfPh8Ph0uzb87E9Ha+Xo4+SuZzRslPmHnYe9N/ns9F6OfMAyGrxfrPezRe7FeFqPV8t6mQEKoH+Q4pTBRIRXX9agjMYaTqF/n7KaGs/oASnt8msdedGQ8XuIX/MkPEIf92bWOC4hxCWM3hmuMgREXpERUxX/HYXE08/3H1BtXtOeriM81Q3OIv4eAnDJtf7VDf47g4oknFrj55mPtPTs6clYF2rQMzH1zzVFeFy8swwL+c5JupuciiYLtazpbexeCfLesHsm6+X8zxSZ7HOm619wg6qDO09n2/ny81c4hH9xWSKkTxmpfJN4uNxHjUE6Sjaqa/9hRf+6sMMwHtnJuQdPdDkrhY9YeSdU8o7HHSOmMR1v1gr25l0FIKbZgAWIYypFNZRrLZILKvcMCPGHh5S6SlCMPPqnT3Iltb7jfV/7rERGAlN0+XEh/c63tP1arZduQm1Xcy/Wq7o7NNiDXvW5PNB46B4Wj01KMtOiLaTpnEWf3uKjMLbuXwm6gbNaObBOTpsL+xMPmPmrLqkud59c9bt6rHWG//nHBLzYQGR/7OGqxNNwYsC8Y9ZRLdjJ4wa5sGI/l6umgmnxkcFX0a+bKsZ308jH2Z8nboziMh6KGtxs6esJ/P5Ci0ypvcM13SJNKAgoyvpBya6FqYAfz0lzQCQkVx1t3pI20uVMMH8UUf4k4DmGx/Y7Wd0xbrBh8BhckMEu8OOMjTuoLMu+9qvyHd4Iy6iakFVs/pTwzYjTXuWGs+cJrn2Sh/azS4Yynx28TddgYkQyTUfmDRxPmit5V4x7CMXPrIjSaz7w6bMvwoQ+B9CSWsns5JVn59DL9TCECeSnnTwmF6RASqF0Glg7C0ljRozrKYfaofbAPrbVDmVeCIkabYa6Vt8qPplN5x9XYLM7iDND1eFswhLQkfOAAweo+YU7xKDwNLE7Vn64qD3JSwQMB5QUnpIZQHaKiZD3+iMaFRG0qq3Sg1QpSpMmRCQCN8ldUXAEHFbgYh1ih7xBIXpXlZKAFK8TpumCokbFPScVLH0n4fsf4AOwxtwKf/tJuAAKFAU86qHXgYChaDoDLaHvF+IIyEU8z9L3xAHCkWYRjyk8221QYU/jEtBHycsPJWRTRlVJ1/zO2rU43y1KbPyd0U3ZTCn/HUoe/GaQuhCtWTn1KqsCpUNiLvoLx+sSx/ICH8ISbFyeIW+I6WMMyDFOyC9cuuy6haon3skMVK0GoG+rBDLLRodcAdFMJ5CpepFheYMoDYNUaIsDaztQ/lHeMDfrZ0pE0XKRS8AfLle6hmYEnPONcCTMmt/TVhiNdjBMruJ0C5eDXxwVYs5TkRUIAMRAWo63CAAZwFdyZjAj3wFMGkYWi7SEWsB4smzKqsJ8AR3QKQOHBi6lOpBPMCKAJQq0F5mRfNMTZqrCp2E9jLA4ssHkDbId4HVnpNpGSbnKbRRXK5WxLg/Svh0t0cRsqcZLIpAEo2YlRmHqU9ncDhkT/yEKkAV6MZK4BJ6KZ/hogaE2ymZij9BoiwtxhY1Fuwitus1veBbVAEiIiMFAhIPH6SQLJqnoyzwTgOs63q681LOx6TpSC++ZrFmqDKdkkQY3AJtkSIXH9JByEXFi05CcimGX8elNKTLYo4YMOYUCIMZNVuUhMiwmHvKCwmiqA2RswceUDmfLj7p4AJ1XHQbHHWQLGJiC+l+1BEI0ybFbtf9wXfoUp62aJ7CzjPsp5ynQBCxuShLHQqYn56aCA1usBzdZPEMfp5LfDz5s6i3j0GObgkMrolWXSNu4xAD1uw9wYRuvNK14gnxR6BFvFC/Y2qWIMudyZiOUN6+ICt2zi1grhE2TfCcGlNn0EH4x4QNT8ABWpplojMiu836V++fnnJzDBMw5paiCnj4UX9TGZUUmZDxRTIDxKG/5ixwueAtm0JHIBsgbu48O4MPciK27FAM5avjXFK+kFexDkN0QukHlA/FyCUkhZWgyoO89iyqFXKJVEk32i4Xyngn0xZ3ZgERpUspSYGCUmsAceoOeJgghEMrVKy69fBdAOSkUwbyUI6IjqWjtcQu050Gbgri/+FX4lSCPKNJrbDYGimF0rDLRcxwCVSBKlODRdMvLy80vcoeDXHcXi7hCdWL4UReXp9BR3m6UwSTRYvv3r0jJBEAP0goTGQxc6N2t9uRQgFaBCH4ya0hIKWqhMjJcuUdrx6BWfoTPPIFpRNP/Hkmn9WELLRO9dfO4E+lv3SNzpMAB+gVU8bOTn1yGZrWZ11OfZEZE84zMh8//vjjj88vn0io/uJkQQhzACKLQsiTofo1HT/12SMqtAJu4p0W7AUM0AHqB52w0okX/4fCgJd+nLZcomtSHS3vCDL01IS3iIcLDMJDH0fT7XxD6vPL8/c//u2n1w/N/TJbMrfux/Ph0/NPH3/6+Pr6wkIUlaMbrALLLu750rjr65uD/eg1ZROihEpSXFPcAUTF6GPCZvcaPG2x3q13T/zt3j09fUXEZ5V7tmoN9+8+d5OZDrW1u+FWQ79Mp6OeEtfJBLG/isE3DDEcadSf2hmASXq5jNAI59Lzg5SUI5fb+eBNlkwLH+i7PxI+7/cv59Pz6XBoTnxOHpNpct9mXvnMhJhhZU2QP1YidBEK6f129zXkr9ZPqy0m38bnq3sSJgesFQp0XfjvSqxh7i6Jg8ISzbDNLclSStIEquwS1HnAB094NGLIsh3jD24eAUSOlXwPVoSf1J3WAmILcMiDrOfrpRxJ1mbyEGnbvU1m49UYGbzm1bm1YKL+r9d9czy2bso0qDfQwMLZZLZejJlDS11whJb+IszeROjfao0Yk7jKTZc+O43P0sf6rldhgp/crJSSc2YsaBZBlqlbnXA7yVP/7oL4g0XjmzOwLOAF9vLcieAaAaP8fdscJ6yKHz6FlSS4id/FHWz3k2B9PnY+QmI6cc0/0pEnByebHdbJ2kc6zISRGlyy04HT4J14qsURczh8LAqER8Ogb2esTT7R2WfoeNRxh9Zerp7WHoTbuCmzyv13zHP8gqmHXd35cbgU2QqcHWMYPkVFub+TPRl0s7pGpZZeKyHuM0EqiyhywjAzwloWPgOm4dN6Is/3ZLGU3kjzHWfwlZUDFd5tLFDd4yEISoTyfENQLOmOjOejTtf2lJcuXe7+CONDMEsYlozGuJ7sq0ODBq19Qkxve1dDo/WoMOcDlxnN6E/zXEBi8xIyAyyv9sXyhv9+mCr0BtZDPYS7q4RoQpxSevNhN+gZiMTsQVBu9+Y2Oo/yTBlGU0wOLhGiNOP8sqVQUq0zwApDFWVi+MhjLmmXsg6FxGCJVHj3MUO+W8sVsDZloMVfxlSlYrAuMvNf3ZRJzV8ACX+IdJc2VJ9fhp/VAmDH4+UQ+RlUOmGcYGJvKWnUmGE1/YBDhuc7LCuIooUrVAm2QlXwUPWLbgxx8aSQEVLF0CPsa4NQORIb0UQCmcFp1UqMfK6MZ5kRWQmH8arclQlUxOI9fEliLipIvDL7tVesxSrFDSSJp/kgpQgXRQYJzpG06KeP/IebMgVDvGs/Iq1G76t02AQM3nx3lBY4wlb+5fAtN5X4pzdVvUNCzs+A4eliVuw43NMgqmKX8Fg5ZVz+hmmZpL53dpOE+nDNPyKQIa76PQR5VamcikOvkaqdJRbSaIIldj4arya+DdFfe1jN+k0ZlrqrN62iTZnhmA2aU4wG9GPwFVpUVsfzYEYr2pZU2PGCSimovld62WQFlTXk1iXNlUYZoFoBiJPZJUpG10oSNIDqy73intn1baI/3bs0AOC3aKiFnlTsiHyEbhiqL32PvE565EMY9mvgkmLrknZHra+Xq+3akzJlQ8eKdQgoWR2sFBZOaKhEAVPNo2USFiu240xCSgFdTwtIwxqpPMqAE6AuQC0wVCtkWTiIGFLX8lLbASLgJLPCSrQwcZBMNOV1eyhPZrYJpMGOsi6IivVASLI7+u6BCIUELMSLpEegKJIEDloZWhTAGjNAqHndUSUmTAIQuZjhG6Rr5FIBM8q0KvfWdDCEgO7yAUikYrglbVBvmJLkWj5QfSHFYml3kA1irpyEGCNK2QgjwJsL1muMZC6lWefTsUX8CK3UD0cQCzSdYtVUT3wKFD2hUSKrAHiYtFWrgCyb8MSE+MuqRIYojJfr0YZygEMVWRQogGouqUL1c6DmCGXBT4QQqEZJrISKg7kKk3I8HLAKilQahk3EQct8XOVpSdZyl4bCbiamIXdcLp6DObsZhF1jjzJVs8+Svtp90nURMwTIcwFxLEOtk5ShF5QhnUvq2nQYSxYgohTTUaVWhpdrEiEbiwZjizjJltPEca8Qy8lzB/QF7w5cNTQqUbltVH/Zl28y4u7ErJbrhXs4ECM9GQWkz6qhpDZoaIM40YxpUgJpWSiWViK59rQHFDUpFCjOU4AmEIZCIvFBLtKkEFIADD9DOxSDG9Ka3QEKkEKIwOC6My6Upy6MJSwkAFVIwfuBGH+9zDYatShQRBa2IoDyNZrEqYgMgJYUwN2dbMFATO1uEKGM/lV5V4v0C06Bh38GK5qXOGw3Bb5qPsNxdIG/19r/HqgLSRADzooTKfIqBSBOczDz06dPr6+vpNcezcvLC52CZsigInRCMOUvzRlfhwi9oAARyj89PZEL/dXNYo6MQBqvqvpiHX0ET5FUBShcrCNOLQmSZ3c3nHTSWTJu+LbEcRypxZg5ANFaFnHH37lWwEgGQ7SZL86jjy4uFlRdyOQ//emPtd8E/RSkUYC6q43dBEUVBqiOfI+ns1J6MpTVLbolubWx1TWedo13M+tBCAcYUigGcoBhYHIQcm0qfj1ddQdKNQJbFI+WMfeSUcbT3K22h/3h7x+++/zy4TZp8cEO59fvfvzr88un18Nz015AWz1C2C/ny/XGkF3PPn3j7OuKzid6frr4yqrGpTB7q6wR9FWFGflhIc+OjPplMVl4S87yaedpp6eNt/ettZZwdKaL0TQ3d/lcJSrBcz6Q7Rg50cCV+2azCiSEQfLTbRo4atMqAtSC+4veH4pYIytj6umOntr9K+S2z/vT6+H0eX98Phxejqf9xc955F5MvelZhEiHj/cYL5ZzdyI2y3fb9fvdth4//7RabxebreF6PV3OURsKB0TZXxWP8wVfEZjMskHFoFpMU0gHlcKTPJGHOeezWu/XFqWYh9+6y+T2RHRrECjxg/frJgbK5Wan0O2sHXivThUWHz1qGqMkjTIMSLqPN7768whrB8uoT3W9XX1izvVyujctjv/UAZotWGvdcph7I5kaY7tGiteblWcVmeVrcjwgQ4cXea0ScfTzYj1faPculmucdx814tEY93iln0lWykEGTJX+2ew2xv3W69UPbz0uxmCjfqLn0Sb1tAzPX9QI+9EYVCjkqZvxLjbKiGG590qH4mfEae2XNgTXTiJqKiY5r4GMZF6BlXlCOloGHBRyUw/+TrEar+O5JGAfuZO4dPWZL2eeZVzN4QxmCeEuArzziJD7UJvZajn2kftzxNiTPp7HIHRgAEKocgjJQA8xsCLPUGf/1wfKSGaK5MkmLODUYfh8hzcr/s09Cx/4hrZHdq7H2kP0kQKIwe2EJLh745xhPZPP3VYTpoJ3PJ3dvbuemuaUTRnPzV69RSt6geWqvTFbpEp58GDUjNVqtnJ6+sytBRS6gQ+DXDgcj6imAlcPN77hZE1Pgb4Qhf9ZTrI96mvM6kwrUw7B9eyPOzLZlMlPUT42h8iplVokxZvGWfh8HzkzHYQOnupU48FBVuMJprhFZ6b5zJTQ52ZKhCFjgcDB1cSgRGPT1dzlcOxLxaAlcwVCCG2avJG+REbwv3lTBvhZRefPw+Vj5BEqkVCn3NhbSho1ZthxLNFAx8wemGZcGjKhCpXQRcRfscAX3UhGqhvvIrZKRl+9vgKmklnFg5WwN/F6V1b56hGkDKSRIl3J6uKp5VdVfyTrId6xIRWIQqHqoy/S5xoiZBVP430DXkhSd4nmSkJXqCL/+aZMpQj9lzlJ5Rr1T9wrBRZ0lunM0AJXIPH/QphdTFrqQtNDvN0kv6aJ07Sa7r4sQMTJRr8Tzb8lEjIrUkoojgFSWJGJv/VxWSgAOVBZidiFJEjC8E1qZXTZ3SfDqxQYtw+0YhK2FcMVLTPKSRk3ZdDLtTgtl7geOhPdpozHBaKT4xapCOLMEEpfURo6DGPlW6wHCzxEhiyWaVJY+fhCSxLywdIirpKvbGrlU7l21VQhqGyruwz/pFKQXJUlbaExY2tJGqRrbaDsyVRZ8SkVl2UEVJpuVHqkvyA2SRoCkUHXnXTdJKpQh0BC4Cr8sYSFiLP8+7DT5RIDZ+YNz2jFewySlq7C8FgurBuYRvaLdHtBtB/RcMAQzsicEkwG0V9LJK6M8flsEepitj4A5izkaONG+8Mf6R2PcT/R2XCFWoUH+om7xt1c8lngaIK4Wt9eT4hKFzGXD2u3/iqehUHGykLxa1eAjLW5+9kzdCkncqk4mXhl5d/ZBA2WC5hVo0x7stPEmhfWwCFk4F2dMh4WCFooV58AhhKTAvJEq7IjwH6V/qHdnEyBXHkbT74A2wOkdKzrUtcv8VEQYdVog20isQ2zQE5MNvquH+/o2GxgTJED1JJZksaImBTR7ZpURru4TdSYBEjvetHPj0o0vT8QYSPJqnRESxSpUjMLMSJd40M5sy9U0PbM1gx2JxqAYoxri4EE2ekL8lARu+/arj3d4pfaS38BI36OhWLbk4kerHwwrvzxFdHFbFn4dJuxJ17wxi845EQux8Pe25mOp5MHZPBLW2YIwupvamkIbGAYNAMTKjyPWNaIyCHDsFOHHyCS2t6EQtwCPVScTsvGVIbpcAZbkCqE8jES7lVtPcz9/ZeSGOOINgY4CRSjNsRAGAxkCnufCYKhDzK6HPdnXMCmhXn6WeUcXjxtROuRViUHGvjnW5mstB4yjG5CVSIl04oTmRRoJoX2IJXLipNLxL5k04266HTSSQQDlxQgizGCMxSjDClVngKPGLgsuQI/iZVFiCta2GRLACRNy0hqbisY0YHdj8xMrutVGYi0IFr0BP7wgQZUU7VbxEMq8+Xdu3d4vZ422u1oCzQUqKGJhkF9Oye7ORc+uE0CHsaUNqG/392ufhFWdwgrsVqkX9WRSqE7XILJTYrcygRJlCdOU8UEStbrqynjE1Tw+eFVJB+x3ODzzeevLy8lFSTCAT5EpAfznI7kddcAqGAdrdBHkJMOQ0iECQBtoTn9KR6y8qD/PJgBpDf0sva2b3e+635QFtlUH9FxhIEKNd2dLrQIm+waAwAdk8mluXz/w3d//suf//2bf4cMTBV8UFqEGNw+OJRJ62/gpGQABRI1eiQkUnoXJwWo6DAofrT2BegaRMCIU5iKlV5Ql4QFuKsMGM0xfJR2fvXjCDhqaKHwk0YVLWhtbj/99OH7H//26fXDpTkcmtefPv3494/f47UxQ3NCYgX1VNebDy04cMfTZX84PfuQqtP+fMrDYq9nF10fiMsykNuPtJj8Adsthsli5SNecPJ06Td4s2657lDtiyUu33I2gVA3ZW6zBYsGHdbOUEnGdBInQi+TdNL9/b0GQhmhuMdlwgJvCXE8VS2TxXw0904qVG8zupzay/Hy8nLeH9qX4+llf3o5qFxeLyfffOxblm7tpG3wS6e3u3fxjH0M72ax2qze7dZPu/X73e7rp6dfP73/artbex/PYjNbrrzhzYezekuOppJ2kbqwGIAw6XpnX8Yf8Hzq1RSS4COiiSONAXG7nu/X7mwO3XarwK1hZnttahiW9CADMAddQq8tzcdd2brhQxbVM0BpgtqwZzRZjraTltUCr/468gEZ7dkbU5vDtTnAErS76wSUTbzFyC2WJQOCHevuw3K5ZvhzWHXlQSHfoJT3KFGQT7K6O5UWPtrWcSRkKmRXBWpDc8TUwYIJK58m4wLgEWzpucAuB3vqlr3HgajlDpcraY4XWddQDe/ou22axZc0Pf2YjipEd3dAqhoqa4Nv1zbU5S3Gg4eMalDAR6jtl+SsZK4e/EeQPOByk5jFZOa7h6besZV9qPXGWb5ZIcBY+8vtynA9X26X66UPzVmsJqgAj8l42Adi0ZGu9tLHN63oyIYbxSCPj1WEDwrcwVVU7p7rcH/jjoqCQ7FnsyPDesyQs/63Pu/mmoMkTLzRzYf1kuf2gSd9Gm1gZMz9jlL6hN613FzPbXtghrPc+CAdFjlPh+iqTLxTL/tQ3n+1YNqioFhTUNsI4T2PMUW4ED/Is3dZfOkSKsrVACHUmJC/NXL0U36zxmSVpxjZdsrFx0nASu40xwS635q7r+h2p44l3icin7Mp02Dv+bjsezMeX1go4pVpcGdLQOzjPE5LC8eGk6+48IHxsbZCZiIsnkiFw5EBMerHqes9fHneBLyqFc7zSVyUHW5fbfG/vCkDoi72JUjkQ6S7VAjr83OA4p9VKaB3v5j+GAfqktAlyNhbSho1ZlhNP1TtUtOL4lvBECk8QyQWRQdvsZ/HuyuRSE+PocKCiufqITHDS/XKyE4fooBAmEyxxJ3GAVE444XuMmqkwMS0mX5Jh917IFTq5G/RaQqsol4xLP5IR4jSTkbk0Qj/kceKv0X++aYMGiCXphT5FM532uFLFZFaFda4d/LeQXW8w/JlSP2EwVM8IQdeFPbgqVjf+uNXlxVk0NPx36rSkbAEoksLVIXQZBeTJQOTkxJJDssNwCBa0/k2N0CsIsAQT+VEQrlTlFyibsqopDAs1nMfNe9xTewdjTM3u2tTxjmPBkIFWMvQpQdawyWVW4gh1M1LU7YYygvq8hGoC2Bgae49QEyysuQZZC25ihh30O1rIaQ1wsLP0mXrHUSFZzmL6lSFmZp89Tu6NzM7XZFNXd2sgdDu/5fQyUBA/vcFOgzhDAhyYVxrEpZkFWONwDjY+RwBFr6s+XnBahtXhJKsk9VNQMICRSE09WhB3PUXVsh1wZBaxR+BRvuUFLAwQFuVDoCkcJKHWVWIhvIFFKi2ILUuhfSbP1IoDQukjgVALqf7+c+fQCkkLUlCIRRBIpKRxMrin7xeDQhVbJjvxjMfi9Cq4aKkg+boZxgdhtZ36JDnqImvbxpjhcCLugSfQ2QCWIsM+kte0CgkXoZCe5aSVawAL8czsj1/kFCwh3P+xkhZLj12tljUCNEe1WNhhOAef1V/xPw4XkRIIdcCXCT9MRGgfOEEyKItEJK42awpTElyCRE2XCgsVb3EILFYz0AAxlCGKqRQnSpSEK+GkPIpIxWE1GW+vlFCz9MjkLuNQkbyakgpEzsy+2X+6I09dolBQ9nL8egGQd73g8XVuV6AczJAnGkClHIgLAIKKADBRPBm6DsFoJZIlSG3usAlILp+tmq+0NOciyHbdGOGjlf6ywVxH4+wWFjBcnISPuIBMOgkFEmWiCdMbzUp3Z7AdHRHiUQIx8WhLihhpZQgKq7JxSdJLeKIJ62blYR0nAhZhNU14lB+9oGsnWNM81UePETIBcjFf6x9DeKwl0gY64kVW0yv3TdMSg16FQbJMe9dIg6G2jjgkjK0SAhwSXUqUnJ/8MG9pR+oQiuUL/yExAuGXOBxQAlJJwKQTkkuAcrTkZP7dUdGSnFFYNW5WUwT8sc1IfORQdF/7nVg2hQKFcRA85ACQNtAJFA9ggZ4Ut2k3X8sYIobXooBhashIqTDDfrCLKMX1SmAXMrAn7RsSZDX9tPT09MlQB9prnKpSOR696nb6A0wEGZIS38IFACJ0zkEIMQ4XGWRpM2IYgc2yheUHw7H77777vcBd3HUCWF+RgFKKYZcEebmE4UKEN18poCKTSCNWqmCulCQSEm6UBHX4MhY8WHIrd5xCT0AZegO/zCXdM1Uux3XM3JeJalAxdVytS6Kx9Mfvv/+xx9/+O7vf/3w6YcfP33/06cPh+YVnTRbephotV5TCuxwlVlM45fz7XRuXg/H59eXzz74+Li/nA/4+T6nxTsg3HJmxXDl5v/G+EL2HA2O5xo/frNdPW09f7FbrlnRsylTL/OZLUez+dV7c1zkpJuW7RYLINjAyXrovpmslN0YNOGiXjoWGeNLrsPB6I9mi0lueERt4+xdrqfX8/718vn5tD9dXvfnl+Pp0Jz3zcUH+t5aH6XBjEfJ+aTb8XQxmuWhtju3Yzbv3z396t27r3ZPX2+9d+ndagPB6ynKa7FEsuArk77VXDo2B1Qyji7kw/5Zto/ozhzKJNAjBpa8+I4AlAnyerpdzt4/4gN6/ZGEBW3qAQ36hXTgEnsTU7fZsaA7rq85+XL1dERbjyLVqR773HqFCv5Ekmb+XrjyQcgoKrd/GCRavOzx5MftkXZBtBiNF7N6m85i44zLI2OWngVxu8FbdVAxdc/OKidpEB23Y0yHCVNfYT7DhZ8vsEa9I8ehdDdKezPzVnoUXeRtyfLFysagaPm4RjrA3t9zhTfZS0KhoPVgmydHXPJd+BxJXS2wxIhRWQFlzsNr5oiSF91SRlUOXnBpvOxLajsrKqxrRdUXJzgrWaW0xBEkBOo2vvmyjuwzYX9EdOHMIqeH3IvhKgdkmEqeDNrON7oAU9/LuJzkaTKeynEORNX5nVbGN+amshp2YNcwXDPCmsy5tY1aPoEp88ddAYZ75DEYxNgdNXdkLhd/wmGlvyA/LJDuY9zPt5ubLPJizGjbfbdjyIst4mbH9XT2uTMnbw9yN5BZ7Q4OLc1g+cgdokXd16negq7VDBodUB/T63mm3J8U2otbMJPxcGTg6dg7pRyHYq4dx4RjqVXX0zu5QHs+wBvFhvWLqke5eE4MOSbSeFKGyXo7e3NWXghJv7ON0u3jgZUxA7srfsmAV7BPLoeesFtm8q1/Dgn3cbZ1xKM9FGmJO8aolLhkA88NralbywqPQplk+6PRkpao9998UuZntQDN5F9KHyIFdUkY1hB7S0mjxgyr6YeqfTTeY648xCVbq12naCJdwTCqg7cY0BewYqIlKDRP2GHzuiuGnFVKAelAPByLW627Nok+cZVyxqu0C2Ehqaw+0l3UZUis1pUIEhUxN+GMpqzDDyQ0Q2kWcbGtJq/TgiTCinSfNPEY+c9PyhSFRWMaqHruJHVVJLG+TQoGt39TzNCivwhoY6C7CHTou7GtjvUYYGSfP0CRlIbqUpBhxUCgS3sDlEaXRxkUbF+iqvAPnpqMptB+1/hbGTO/jOe75Jj6KoLalLExrKXbpE7K1DHOx00ZD6POKMV0Z+6rCMSjcQO8cUbl5rS3LdQDIZeArfVQccKCSoS9LMCErHpZiB9+se/BMQhUFRQQWPhEzWSZCLboJLkSFZXlrPzMUB5yYh66uKvkoSG6LKCWc4VVk8Egu0KkxpdW/FRifYIS5LnMlTqRkJJE0hb9sj0z7iwJm9X6abvDOcIWcAHrfRUi9NfrpFQiIT3ygrGGrtiUUh1TiWQKy3XBsLhUVTAEi4GkSEeaeCxQ6VBrXE/1xoIVTneKmmJVhWKWCYRJbpnQIRme0xblHJBBOmlVPZzIQNg4CaaTCGmhloSaKXJVZjOIYTI6UjkmgeSeVHunmaNx42Xi/qpgAbHPHPrCTy0XWZnO0HONhwZX06R5MmFKLpRRVYQ1EGCo2UGYjhMHA5dWr8Wy3MiQQRlxp4PyijHKnghpkubT+H0rinUp0+BieUQCh1ZKfLOnfr0sou3pDFohHk7KtzAMjJSkiMTgdzBedpWemSWpPcjgfiiLgLokC9wMDW6eP7lmfLF8sKHJ9de/iFz1jmKNpxvyLjJQMeM9z5GTLM0FlJAjRXnLPv2nE3wFJTjqgIAWaPgkG433BeR9JF31mPEa6VHnobznI4wgnxnbxhKTPVksQUDtOIQ+HyDtTBa4GGgnTyUUOdEA4XPosgztUcWR6umjQSgmXrx6BFhB371zIT/eKRiRRuXndoUHjguEjWSIh1/kygRRA7EnCDzq7sP2lP/7zWalTP5IXJgJAn9cpx+QhU6T5aJyx8GdcOlXSk1G1UaKYCmp8EVETgnDdEPx6PmYJUD5Jk2uZrKoOuvh03HXK4u+D6wAkAEupTJZlK+SEh6g/wC5xAkRodq7KSRgBgOJkEo6lwAREgkRY1YO+pIeq8PBUAjBRvUC0gsbwGJTKUP5gp+doAGIAGRpE0CnfNbMhc+Y5vIsDi0hzXUpSoSDQhNk0RaQxu14pRAp5NQipCSNEq8sIpBBSAdtOsUoswpAN7N5mdM0xRBJTJnt1vtaaKJq0QRlBIQmm2ibzYYytZ9Cyn6/p8tg4JJECtrJnGTUQ/bMuTt6RFgGENDqwMK7jGeoEqYCH1uZLhAkCtBuYSgCmEj4C/D0+fXl+x++/+bbb77/+/eX0+nXv/6VJwryq8DERzDIFnBj2Ks4AlM8GBqXTIQWvoeryptJRGiC1SktmlVNdyHimlGrbhIBqEJWMYoQESJinP+MOIIE26MbTUMOQEeEauBBCeA5U4ya3/3t22//9pe/fvfNy+HzpT22tzMu2fuvdr6hmn4t3BuolR4nChv3cGyOp/bz6+vzy/55//rqo1j08z3chSKiEdcpliQZSJtMXqf9fOoRg7iym83qabulM3izG5QSbi+6KocLlgzyJQ9+yMy2V7FHCJnX2o0sD/Fh/TGKL3mO71iKA9lzsfOMzHTh6RyubrO7twbdmlN7yBvnPj0f96f29bh/vZyOHgfKO49ZVWDtYjxmMrk/NJlvZgwrNL/PkbOv373zmcTr7dN6/UQPppC9WI19WZB2v7eWeIsFdB6aQxNOQRAiyJChLHCz6R3rEBah+4I+w+N8PpyO59OLj1WHgSef9QH37KAsV9W5r6EQQQ7OMnE+9/bmw1birjPMCDx+qz4khotLset9NK2yNL1O59eZj9TFaLtc0Dun9nzIyaDTqD3d28v0el+Mp+u5O1C+4cnDL4hH9h9qV8pdciaJew3uUURkfeiNxynkNhKVW3xy4jE7QdEa2VvRfggDvHZRw59tJ1Po0dP1/Kz0433DlJGq20M+9sKR9PWlbmsgT2qV6l3lgQsB6fwmBAWbGrFjAjO7sxJpwTIVIv+ZBXUwQ0vHGs51apgJytTTlAJ5mVK1PTT1jIzCtFzNUDPesbVa+vAjTxK5lKJl0D7u20xnq+nS5xh4d0906L0jHexMPWchksyUZb3TyHLJd9cqMmxbTmk4Zq1JHqbjWppXFI0JryNf0H1hUrd1OpZF93zxUTJn31bkLoaDnJnO/KeTDDgThwWG3hNFITQe4rqerr6oS46gJdzI874/RAohY9K4r8ZsdLBZC7zjcIU+q/H1ibmslwizoRoTCss3l7WCUkkjxc3kh7UYcvBCrUD/rZLtGM246zikuz+E0XdBa2FMKBC+pdTbrLCiSKQLt1FO0ty88wk9oIYJTiXLLwSnWkmT8VDzgRUyUmoNGY1sXHNJtxUISFJ4whOoGl/H6YMGLBYhXor7hXbO3dTg/u/elAG+KC9NXeGfpQ+RgiE3ZhGxh/KFoStf8UQDfdQlBzBKkxUJFJ4h8lD1y270xQRGqsNg80Olx7oVH1JALn7saa9cSVEZZc2QaJ/Ss04PxqCuOkYSrQhQsS6lOhRiYIPGBiiSbOJbke6LMtQLDV3IJBYViXEJshqFoUlM1kMkBlgx3JSEEVurBipFGL761AIpAMyJNqmrh69iwX8OwQ5ptN5RUmFvildKEt9yCRJaIhd0qfsOPMYDLHyEJId/htBnpASgkFTcOeaZyYobdEJipOLhXAddU1luaYUC/iDlSRnP9Q2bMjmOrbmKwmXduc/RC854oNuUCU5Wq/RJ40zO2p4ZlCT0MgSQC1CMeIUFVdGQ/weo8gNUyapSONVEb5dlOVlGn8pMtWvcqg7k0ZCuIlWVotxbIMag6Skg+BCuUsdp5I1eLUISC6p8Fw+gEAGw4fFX/+mXZViQbnd/iNhs3u2ealOmm25hTi35lKwQqCyAFFidnwr0HgXUbQ1rsV1wNAu4oFGIw2zF6KcA2CjvohkPZKhLhCwiGEwMqtkP50FIpwoYqs1qqAhj6YUYMaDu4SEGVXaiKF90gAECXB4yBjSI/UGbxtI0IV+GBYlSqXByJf8s2xnuEu+CHxvPXsdMTLzQ4GMVjioDMIK0TyJ8TvVpTVHi1NHNTnMWdddANGlQsHp8VHpHyCXUVGGN6PJA0h4dBKoiNDc+8NUdAbrBONElFJ3pTQNK7Ox3Tz7408JBPqBtcstPhy2EVTqJ9jQ0k05FIlwitlWg0iurIoUfqFwwxJ+8YqnidHF56B+bijyBgpIKWJxq0goteOgpERIxvKlVOIfuA0SGy+PxVClUr5JyfjTabbekek2nkmrN0f34uj8dj7qgeWgI2cxDqMJKBAkYDfPrPUAr+EEiSfdBAHlwgPIaw/0YUQwgEp50HaEKufSLCJfF3gorQnXCYx7h0eU6km6AkqL8azheIH7pT40LR/bWQqBG/8qHaFA4lMDSCLCAZKghucSlgaClh6g990GKhhISmx269EUxIh3zHdqZMDRNR+xtIAglqaginlpdLyhZGwdk1UjJhX6LgbAAPFW9uklIYhWgekdYnm8Cw0mhfJUEqIXwwGq6GYrMAoic8oAVhqoSi571ak1VhKPGrhoCKFMhKXShoBJfXl4gnrYy7t2aUmirMCSVABd5KFYwx2/DcLVr0AoBjJRIZ57wwls8HA50mIEgr9hOZlEFcuKkpEEbqp7asavPZqKzXFY6cUIqEtI6JFGG6hQjtNbtimxQGJEG6BFNUL5a4ZLePXZQXzQ6GWyUJJ1cmA/m6IrJU8A+ImqLyX7/WrqF8gCJpa3wtWELxeB9bWCRhaAxsFBFZ4rhhDQBrNZrir28vH78+PG777778eMH8Hz19ddrsOjJSgy6sphMXN/YFMkIz8K0qFTDjJHucxhIKywFRCLyme59iI4ll4jY+r1RLovbRRspFBbqnf1Rm/huLi7xKyhDG4RgxwHExQL7DW++Of/08e/f/Ptfvv3um/vkunu3Wm59NMhq6y2YNdxqBf0WV/1Lc2O6H8/t637/fHh9PfgufV0qlIp+VjYj7KUrncpxfGXy4gfN3Eidu8GN+58HcIBx6bNEZwtPpeCu67G7ZdXe3amFPB0lhTM/5vuKa9iBt4xMw2cJc2GSubCatihPH6kpV/Ecr6MZzu114nES32x8Pe1P++P58+Gyb5rD5XzyxUMekGnQHFhqzOPlaLb0YMB0OV7icvvklPnTarNbr99jfqw2PsV2tliNdcI3COBk7t1o8NjtKDdGmltzvJ7jFGTHNntHbmuNvXNHfmAR4iEjkQic+9mXF4T3ej61vovZ+zKQjnn6iCS4qaHceLs23YI/49m90R3Sv2T4c0TGzUxkluGlXZWmyzK+ge8wuk/m18XYV/zSJOuUR3L27XmPzzu9ne6XZnL1jPdy7rEi9PJy5ou3PZgzdSPGHS9PcrqpmBcQKQo6xSomJhIpUIOA8EHSJijj0t7Yx5Hk5HRAgel9smgnsMs7kPV+1Q8XBNF9s6t3UdHbzIvsRi2IWNMGpmBUvsVia5Hl8uvoucKNxPBNN3OF2DiHY09iZpCQ364kAwq1cFLPDeLMH02R7NSQUSVZsqcjH4GDWsANZ7FgbvvGicV8CsOcH1OmElROswszzgcZ9iNf9PCz9Q09ovWMCNcsqHgOiANNl5ZwsHUHsHj8TCCKrtY7qloWeLcgEGB45Pi5F+MzhHwILnr75r4MwtN4lsQ3F13hyNgn1No9mVDWpEzxIIhPpwmjQhwl71PpWazopE8GsLOGWoN8vHEpO24IJmToArrl4eQMYnELcXGUSiZ2Zw/WGqq+jaeKzBCfMDFHFHJfBpLGV7eIsNZ89jBC6t5mo44/XrhydwbBcByjDRByXS6lIMgjD84TZQSeJQf1k++KO7iSM6kGHeOkVF1FMpf506KQbdfaiPHB24aJO2qOHSqGeehzGP8L0KtnCZXWWFqP0GV3QN8U1C7vAcgbIo/wMMu+AHtWBQIVB7rOpwm/bcySUFYFu/8eHLaOX3whL30tE7t0WExcVirqHZDKf0oKAx+EoQViIrSMVcTQAUmEX1YDVLAiUw/5i+eAI30wnhQ1U1X4R6gM5NZmehkBoiJKxMKRpElSImnXfhpaUrFzDSrDK9xLVYEqpEhGYU9iwkJd00OEhL0QF12B4LfJ1DLFayJxcU2Eehf4NBQCUySFnabJefvQTwgkUkUslXQipf6qo2kpLFEPOpWieMnXEAkuVC9xqpiQNKvRdBcXgxB6ZRB6vbCgUKplBWUo00cqiTCej0t6xodmqtMZYwpKssJWbLNGWge9Sf4yMFmM5nlN3nQ9W2xXPoxdlyOvsWCat+h8lFm1FxXmuiWU+6R5Qd9LrQFpJU30YfotiOFLIFFLLT+M018XQiqRTl+iG8VGp6Ke5SJXEXW+EAA65pjbW5SRTzGIDOU/vDBdTV6VxWJN8WI6l9kAPnRoi0KN4vcXv0S6KoRyazy6tJcBjxj6j0gFe6dUu+JKBf90qn5fWkxncPVps2VdXO0W/u6BwtRIYelmIKBJzBAjgmKE4wNCmwyrinDVhaWz7eGnGgedRhWU+8pVu2SWpj9AVS43mw2jQz8duoCTEZs+44ZdRDEudSewheJCiCELG5dYyYTUYexBAg0OvHs6DAS98AGxsbL8hYdF0D7IfM9z6haRGpIERq1/v2wldQS5X0tzbqOAGQIoZr9TW2YrUbSccRDceVG4YXlcBQd2Eu9FT17RUqsoRHEhghcE1VoQSExaltEOH+k9qTZNN0WhBUKZYFM4yYCm0OM0oEGcACr7K8lo5GMFZzMfVetBFT2D8+n0f/6P/5F9BMQpeGL2zRazvFLXNJCKk+kKmYwCLrcvUEd2/B3KShkM/ALaraG0C70EwCtCEskiXqwjHunVJ3HoQ/ClaV5fXy/nC52Ez56M09fAIcuI0tJodDmfD695diSFqHvxwUMRfD+kwJP1cvW03aFDIJ8O8oHQ9WZD0znXftqiSXBxfRJfixNLxefnz8HpARlqkaLQ5tHCGIx6Ypi4o7u/dOYYAgyBLrqErEMXrGAQi111WSdWCB1ZByg5PdBZmADQfcYBDkBX8Y0QF/r5+fnl9YVLxYPmPBojqMki83Dm3dMTg0vivcU3m0M0jPBXW/5aeciwwL7tlo5jyGooIscY4wrutVXHQArCXG0ADOjYn2qlUKNSdxGJo5An6FUYclllZV27SbswQe2niCsJpNM0/pFYMpFBrPRGbonTZULnQs6G2FagdhMoBlCGkLokUqyQAMUxQlKIpIXucSeEFKAwHBqKUR0gBZZq+LvKO1T1SduTp90TbRDRN4545NEzGOxO2FUOjFAQ5ESAagWtBZB+OBwYLPCfzuf98YCchEv+XOAGxOh+OB6PpxNeNoKYX1kx+hsScRVpzuFjzmb/kQj4IThU+AAX0okTkk6Xq3DxjfJcUuYJMcgjfrkkkRSYSeHj6cgoOV/2ezr761/96v27d2BRaV1vRyg4HOn1brvDHaIl3ccAGGgUAE/1tDZHaLpahLHZpmtX6yVcJVJUMf7UYgJFW3M5zZqFDLt1AM3uKTUts2K93loxt3d++PDhN7/5ze/+8DtYhHpGo9HX9Wa9XnkfEOPvqZJ0uYTl3FwchiWNeE1P1UPTqd5oFrskyi7oh7CoFhUMWcb6qceiBhoKV6fAQBqeLCEMJyV1S6k4EMg4faQKmBhE0ms+0xKhq4CTw8LHw+Hl+fPvfv9vn18/4vTR18279WozX619GDfFfdfOYk5xx4I57U0T7ev+9Py6/7x/PlyObseMWnc6WYW7lRdwDZ/PfIHaCkJms812vd1sMoMnHsgAq/e8eEfIer5cQVoc2vloNsd4a8d4Zt61gDLxeRmqTnxz77Dw/EIO3bk+uqTwge/hllNGRUYwis0wno+vk9y244M3jq/H19f9y/HyCSFvm+OtuY6xze4NXu98PFl5GmTuk1qXa98btNzt1l+92/H51dP7d8jBYrldLreL9YZVBQ8dpYX8ug/TIvruLLivxzxpDu3phi8/nbDwuAmFrsnwLPDfM+ywHsfPKXz2KTf75nj2DcU+E0RD0V0AF140OLVX8AcNPXXi54HGOa2Aii+HlQHPyKBR4bgnS9wWROKY/oQsdfPxKXdLZV/4dDkdLqdje/GMzLi5ooxXPrxlupgufZeQzy1ezVyL8crdYhiPEARS3Orx+AjKWIVLNyKdWgLqxSxGfNzrpWGG2Utqa5KoapFoP6PpdTTNvUsei/B3gTjePtakuU/vkHkbYxdBPWaGrh+1kD4aU/nmZqbEcjVbgFITNcX46Kuh9aM3GgfGqaZ+A7/an8lAjgly7OY2Hw0Rdz7Uph64XEVUoZA/Y8wWsINZ7ESGK6yTMoe5j+B5U4/PpM+2Rd3gkz0NCNWWgjgJZbhD1PXicZBGP0M72wNr7o8GykBRuslwY20KizzK0mAUjm8sk4fz+DZpL61nq04+wAlDyXNe1/bYnt1Y9PVbbtBkh5Tu20+3Euieiz99VEXAKowFG8mHQU43nHhKKhSECHWVIzdB1a6QPffaHAn3m6gmvhvskWUKs8uv7Ga6EoVwmkXD+KFVBoahgcdobFRSHrmd0EFoR9eL+0ZKgh8XHfrlbVlkeoamhtItNpmKMQNr8nhmORahclGPQUVDcl6HjRZtExqYGzCAJhx4WnQsVH8qUxUxCPKxcPaToNO905E7aBYXTedH9GVhmZP6XwdnTADBHcLHyBcQp/Oh0r8APTk/w//PwCEhhFV1SXmGF+hSEn/EwTR7g8f4IwzpSlldgdnoQM8vo3EOD9ePRZzo1C1y+q5JLN+kMtI6F4qyc99SlhCFKSkK7XGQKpISQrXSpbwlFxucuhWlYmVWaGqfhPARFoVMlWQLqZoI3/CzWpIqIWHSHOV8F6QU2JJSpboab5DrvmhRZFrFK6+gMpwGXEhH1xk1eLGMb1MzVWClLKIOYcdHI9arsKDH3AlO5kPAdDOH6wR9SrZRwx8ww3B1dlf7cUSE5IYYrfOKF/SoBeKFuWuAhIphPcgYO1gnZZZ5UNp2ybKGNaKTg1a7T0e3KbqLCa5FG32A/g8iesZ/oLpnHhCLzWL/AJSsSKoLpLAqBIdZ1g4QsY0eRBuECA8atQoDsqYHVFQlAi6EvwhpOthFSEQtF71JGBsR1WcexSyRSkZSmHjhLzwFVQgOZIcguVGmZHgFIbc7ht3TZvvOV2euxrPO1gRSXaB1KwYe04W3pkiU9pAMoOxdR4wxNEm3uFZHB5VSANMoXhGASOG0w+lXhUM6Zag+JBInYsV+smO7EKHt/NzlZpy2gkuoZLpgZZVznbCVjhJRp0cVz3UPRUR6XNFccWlFmFkJZHV5qe2WZF1BM9NNm8QOOkhaQczeTlKN05f0t6PEWFcfaukYjVk3QKLli86AS14PIKz0Kgd/wAC4UIbWkhjtFkreR7hqYMaNqcJUohjpuIXhbsYOCe/v48BDIwwhAnU1fzBC4uEAXUYoBAbvSAu7jsMEmoteH+nSVnJicYt5f5J7kZ17WQ/HYeSqXUxO7G5qUSA11AAA6VqjASIY0HDBkc8EpL9Ov7w9ByZQBleZ0ER/6jxTrgaUwkLng+s7AZCBZ4iH6M0aycfx7IYoI0io0UwxCcbK9HcxUuhY5kNbzlvxh0ohXCjKKfDYHcJNbjMpD1wuh8+6hfEMAS47dFkUbEuu8ndmqCm1227x2JkC0mk3/LXYBtIOchDaRcA/HfQg4mJBOvSBUC/ABjpxgn+W7Icb8DojmFIdVCKAC0NICiUdxFBLijwPgLZAYkYjOksWo09WbXmQKONSHgxVncLwh0RkAL4VryhZuYR2JKdXuBxSuKy1gMLFZ9JJhJ8gKQwARJICJTbf38JDSbIKGwC2GjIIQJYOhwM0g0GTPuNIHKhWKF9IwAySSqc6/3WSG6BK0QBUdcpUi4QD/cQB4lBIhJJk1WSsS5BQkQIAievNmsvX11cmMtV3ux3pICelmoNLlUgvPn36hOxSHpzUraaLP1VruCSXtnyN1fmEk8ecIIUsX+clrNKnnE+5T9a+2db9F3qzXDq+oIK927wm/3X/+vnz5//5P//nN9/++08//YQ3gaCACsoRXSQQQS8CoiiLKKcwBFIOUkkirG8sfmW2E7ZOWghpOmXMqkSxiMfOEoEkgPSKVEqKdEJV6W4ELBegQT1WK+AlHbNEL51Pdu0xek6H4+v+8w8/fntu9zjKy+1itZn7dFv8dMrpZeJXezcg5gBN4UGxVB1PDY6hd94054uPQfFpFO5mrT1KgESvV4vNarFbrXZuWDHyvg6c1nP+woeVGIGMHJCZj3X+8xha3SB6O/IeHp06Zj7IcTL9AdunMvsjOf2Sb3zUXz7Ul8hdKnFrRzmnoMHoay8bvUPcO++tOp4Ph9P+1cfffDqfD1ePyTSjvO1oehsvxtPlxMf2rlg1UC/z9cI3Da19n8783XK9ms026Z+3s9xnPvUD4rw5DK8xzqjuHgsXGvzWQgRDMPdBMIZMC897QBWjOMa/o2eYS6VJm1F7ocMIspoRf9gnOkWUfK6Tv69QnZB+Ih6smfiNnnZwLcB+QcXouqoK/T0tk7DkyrNDVJliVlzggz8anRvc+ePxevFgzqi5TK5tXi8Vt5zmfFhM7l/BC+9ORiBDeeLXdHy9pwsSALcRPbrCaMQV0temuQAUCMboUlIgjRpRKN7HP/dVULAeou70JQ+u9aTM2fcdu1HiCDPM8IPOlNHh3KjJbtuE8BCWgVPfXtE0jJ99Z11hRGBvnHl3fGwCLnn6wQkTyQoW8Eicy2kwG6YM/WHV8R1Med+6i5bUZM+JGZsR8ekrboIVr1i377CrzsiIVzTQhUEU6oi4RUKqE90HOWta9WAnacZNHN+TNaUQy4WTYpRbzxCUm0+qbrx36UzYXC95DbaiPcJYac8+lSX7PrWDal/sVfXUTTL4RStQivAiiZKryHkyB7Nlit7T9EBbLLEI8hyZ9E5pj+DJIAljhsJBwM5kjbPB/ANYqn6yZgvwGBqUDk1DBAW2kn0du1XW3u5Mdu+hwoNwQ4fxyiu9c/IMAaeg+zKuneCy4Sg5sTEs6Zody7fT3vYSKKMUhPfUsqD0+mUAOESJu/iJVyFKFGzZgAqOt4+DkymGd6mW+f//TRnLpFRXWF4p64bV9COO8KBjRgdEhriM6aIOtuUG5OB6o2eoAbzFC213/Vgkc78np4dqw02Fuuw+XlY5UVRiV9UsBzdQkRTt4o+cDhsoLYpHDBWvWh2rxIrYmcbUSoaQqonwrc40x+pJTJi0rqUOIIWwsPWluhoC3rGqVsFIIl9FF76H5VAiyeqrFIUpZxjMgEtmaR5qcG0Nq4CZ8ib45ewgIXm5DCtMVdHT06yxlrA4UJiqesVDT3epNMgUauQLfJltSfDMIolJcxYKudQurdkpiFQy+niQG4q9y4EeTcywqnvQ75KVfTrbLL3jVDcnP+eMZuMW39zjb65KWTa6kzLUVh8HiKZ5gwdKqtW3YhX/WRZ2dGVZNZa0ijIeAsXEFWxVGCBWEet3vBQoW+kpbBOJGKsCQGUUQ+0JSjktqk/jsprY62PB4RBM7XAIXfcKM8o9xlhRSWiEy6ub33UgFjPu3Xb31dO79WbFkuUyFxkGLNtDWu9guGQhtaVAMTcc6haRWk1Su9ofF/8rb0g0vXoRj6guxYib4R0ZQiUCRKoMuYQVqbjspWQujNc9MvHQMeGyzBWUEQNtrOUCa5m9Zk3rOES+hziGSzunsmImOu+KnoKH5covkyoeTmMSaIOUZBNoF0AYjXV8eeMOqTYSQtJmEqtlhiubenLiC5BpPZKuZK6YHoUhOUINCsYTtMM+FU7ZE+kktj0WPiZ9SmJJ+GMpiJsGV1OEtKWzlTKYwwApDASRwfsFP34C6UU4QEUSAeLFGAcjwgwQOR0P/tRCifwQRHlL5p5tN2/OF7L0cvCCGCxt9IsM98xI4xl53y4Actsh7isT+GgxGj+fjp4isZ3YHrA8I0vZ/euLJXyWn3dSl1NsWzaOWQvr4DYGrC4hFhRWJ66ijwLwSRz4O53q5dsa0ah++Xu1bhsEW3Xue+LkJD7RlS5e0V2KQGBgDs3TVygYLgkpABLEB7GjCx59yaugqAR15KACYQXE80+MD5bN+XKij7SywhX2ZbgQT+vylVYZd8cGPoA/tXy2AD6fvaEruhxxx3xvpb3RTDZNFSpdHqAr4qXty1kpih5SRJDtDwXSuECkSg54ABKRMUK5F8+cxCoPBooN1QGpyeEXQnLJAgoPAAaASBUjUggJaA95AQMhDdNFUvevr+IJZ8BTBFCBL5AXkgF/FSAdJBWSC3nUWG82sg9OZoHuEN7v756eaNeaVvBDHL0AnwtVHfMBScWbnA3kspAXPTRNLunpSHfkkAizsvZiABIp7MZIvE984MP+QO9ovY7DUAfP6uX5GUqYzBCGnLqLdz5LlQOSXb8wf8BGoyCvjpNFBCKPpwNCs/HRnCt8DgQ7/F3ofcAAnI5yU/QADbG4zw2uDaPsvRyX5uwDff/4xz/96c/f/fCdt3TBgbzsL8+WcKFHfD0llb5EQUqD4ONCnWwgzYCUgHlSJlKcQVDehQgYgXMzccE60atmhO0FpFeVAnFlK7DAh6/m0sZooh+UHLNStzvKSF3bwvOX108/fvrbdXzGy9i+Wy43y2nOq3goAOcMfxMbzLXBHxNwoVFd3vhz8XEoOIaYMjDOF89sV5utJ5XytuBlnuC73q3W69XCJ7P4Hh/442ZFnfvAGcR9xcfjgxeKXXTXofT3cTTLJe+Fae76nP74j/6d+PwLqHeXAqcRbttLlBghej639tzHbl6A8+ajgv2lqLlfjqjYsy9aet2/7PefT8fP19Pr1e2k26y9QcRytNjO8nbrJdQ+bTZPq5UdWtKt1W628nzXdL6azH3UzHg2Fzlje8c5vrtKqPG9e4spiAZCO+usK9WeoERIo7wYbNgI37VonBSsFZlk4/t1zlrmbNQljjzV3FmhGL3RjO6yUmZNBwEmZzvOkRLWSe9YYliYvXw8X6Fwy5A5Is2QsUreRlP9Xqi8nC7HU+PZnNPoch63DesVVZZzVgxV8XKJLl4xH8duzdAunLQroLrT+mgKDa7d9JNVIIs4M+4+Yk1CPhA2bX27oXRFElXe5LiUI3/Uaa/j5j65MjQ65Pn4GqCzo9yc7xe6BbGpoPTXuY3oc7crsu7ZW6/1CzzMaM9p/4YWxRRAEd1cghBN0Hqbj9vP52sdyXR1i7XnsQtGADwqI3drTKyPc84Jxr+3aUX/ThCr7Mc4IRwOr/LJK6LC7Txsxd2ODJNrF8xhcWFlg21IMBKSJU0TTeWgzDKvnKKqIJc+ZxkzU6+/TsrALld6JsUFIaMbiHNzJGQcm+ZAnLRRc8Zmcd/m2rIW0SMZleWGmevvxhmZqDgHRfLlrM9kztkeVeF8NM+eoFHmKdMKmhCDkWuzVIFGc0z2+KscnCpmIgn9SsfQuNGZIz6OC3/hI3UzTBEaN1ry0OIWcqnp1iJiwJBlpDSMfL13tymTIaMFEOZJMoi5oh4y7GV9VFBdVCvH7ROLUcRqtsxAOx6KrClmamk5ebKXmgbExJfdTVU+7kPEAyUsJirX/30nZSj/i2Df+wJDWJFfhLjWZD+UjNnEf67SdI9T8Ilb/wE8FgWJg1Bp4ATX0EpkooMvYl50ZeqLKoAa0xTjQyLRaFK55OC40jlmZBNPiiUjJj+HGueKdRHgIZqJkzkcygHCihM6ZZ2/RBGTpBjt6Exy2q2IiKDTHFIqMWG1rkFQYH5Kdf3tS/WZEpSvyrXtariQVDm+4UMXA5WCahahpoChaxMhq2+fXqGrUdUKpBXSBRHWjJOtXTr/RLshBirpDXoyAHJrKqI9uAj/CVAJfvlgqkpMRnKyLvJxXRNsIO1WBCBWmLsGvJak7Jp2mzL1oF/coNVs7qsEtOf8rQTtx1J29dSe+KNebKUb7KAsNhbToYQQapIrVIHobYs98rwi6HKSqjCY6UiUo0BKhQNQXQxUrZhQaAq6AoEuiRgViXRhItFmOTst92yrNssLrBZMRhJUXWpVXBgiQHSkKlLMflwbwy5mGyKODTRsymw265wu7PvSg2iyHhUNcrkH2EdYZcKkDlx2uqqSN0C6l4FISAoNMQRDMSv06QCryVCgmq70KvMzgGKNCfsrpA2ZCPsw4UBNVmgUVaBbkeRM6CkAVR/rv0lJqmZdCLC5CsMu6iclZKe6QZxD04NIJUdfQiYONs27SjLQESqJxsVyM6WTqzeCkK7YYGAZlCFXIFfs7aJAovH0sByn9KzrGv9ikD5ITiFb5Eu0WBPb7Xaz2XANRmxPkEMgGMimCgjr7MASn2mxgGCQUawSiZCCvYadbL8CRCpOWGcf+vbtS5tjDtSRkghkVaiugZBIXXJNBOQgIaAiZalS2IhUMcIhHahLyMd07DhMSc0UL9wEyY9+8JN0cFKAWphS1AEHrWIfKnnqBx1gXYGFGzQ0a37EMuaF3KSW9byzwFsArJ/fm907gZO0AgGjuwds7FJHLaCRmz0hyUtixSEGy9QNpr7v0hw6yQVCmqYzTGBQiDOadJDRcecMTZl71myjbXVKIFiz1mkAaAV5kmLLyNauDD0I5+wHdFAGQaHMIL1ACQ6Xfj1AKr6BDQRa7wLoxpSQkpBDSgnYALYeQCQgB0+N+H6/f3l5oe/UrRQ4MGxYpJ0x5QmtGeSVTliNAiSCnOZIJw5PrPZQhZKyKBs3lTIAjIZ1yFy1CJIiG4RQQgEuazqQCNnEN9ttFRhKVhYhDQHUoqGuvA+X8NAZyOkIWSQSHvNwJcpQkgitgweASKnqu1bYqgmqEO/QZpOUOGVeX18OhwORpyc8Ym8RpSGkiAhk16N8aYLqVPn1r3+Nm6X85FwPCClJXcgI7TKqCCgMqIf3X72nMJ6qBMG9G/OaydUydzzYsVgiRGefKsmILzbrrT+cjHyQzYcPH/7wx9//5je/+ebbf//8+TOcoALeis4iXMWDz6Nw8kIhgW7WaggB0OPaDLgJn8U9kxdOuCnTDxOED/wpeSHqVyQBoBZFyKW8+Ht+ArRY6URgBRCsFEMbutpaN6NM4fRcdHwgRR/x0hz2+9f980+v349nV8+BrD3Xobe2mK3W7ne4WKASdJPBMGWmXJrWu+aY7NczXJouZ6vt8und7un9busLyha71WKzBNMCQ2iT52741KVQiKrKFgPe32SKSogvjc9ZTyjFFcujTPlr977Z38ff7pvjsT3hVLsF4OKEwnHjwpEggELV4UwjgXUefcYHy8z7GybxY9vjwbd2v/I5HF73h9fL8WV8OY7O7eQ6no/n68lyu9i92zy9g/jlZr18h7pZr3fLxW6+2tIFT88sFiMc74kHZG7eu5EHr3pLDBxG+3n3DdYQPUE/YfFlPJZICF0PkUwyphl6PgukB4Pi5zLg6OLp2JcuMykYR0N4hWApmlwzfCxrjIQnGJj8jOvUsxDu5WQoa1ChCXxzd8FpVc6glyl+vbt/5AM7mA148t71cro37QRty0weY7AivOuNm+NMM28lm6F9susFY1nSc5RJC57WNPI8WebBEzDW41fvWD+0rrJWduPW80VPNd6cBCWLxTRN8facHzcwm7xX5YauPDanbL0xkxvEQZvPeYO0QOII9qHZQU7Q6U55By+063xwMl8Rd2a8209ZfnOKVU+/ZMoFDG2gnRWoGnHdnRNRFUnPtEHkYeu9HlibjTaGj/bzawVGPiQxPdQFiCOzy61ABpVCTndoowe0IM5Yb7ZA08w6EGMO1Fwvjsks5rx3POktIBnxKZh0d5iRl2HDaIXZk2nt8dScLs258UG/zEQ3ZXyJe56AW37F1M2/mvKOHyKU7Ri9EcAxwjPjbxSpgsv8ueg73bP6M2TkOkmDoDv7E41uC7BE0cuSFMvfXiIPEECXPdwTFSw4UnzBGW0+UmGGNw3mnBSzB6KzIwP7m3qHlKKVO7DkHLzr7EMRZdxd4uEdlHA10FMlEikeABoHtGay0lJ2tJSb0iH24I5xUenLK3ZKri3wQVi9pEGYBS/gooMEg/5/76RMj+Zn+P8ZZC6pf7pLyhfnuooVT7TAKT7AYwbp/aVlEod+MFRU/r3R80WX3tBQnAtlJRdv5aMxRQZUYiU4RBPHz9mXQpl3XWVCUkJELxapW/GKdA0UdMlC2OBkpnHX8TSV5A61mi3UIhKE2b7Jf+pVu13E7OK0KZWYMK04ypVXaULh6Ut1NYQuDCCXiSPVSc0gJDMXgqIroRW+fVTMaaU+xPlAh+dVMnpMi1AsBdJonP+OuVRKYhqnrKEgJv4H6BUQUcrzuVJRRSDr62MccPZ1kMxkUb4fqvoGj62lVS8rJWG+QrapcfW7TZkppsBy7LFPf21YZGHMpgwrms+UgSKVc6fOoAdkXIkzUN0DMyG6iJSuRfqnXvgitGRPKtdcwCkpIk1tY3/50JIpadQyyo+DBBJq1YdaFcJTUlXZZhNNimngtq00l6lj4y4zqE1a0sQjbvfsIcg05nSv/FQbsfyhhX6JxPYUgFBJO2kAMlHXRFCj4iLt5hlPjA2SWQjfbXe/8qTMur03LFwiDzHDx0oPl0NuJqc8CTlY1K6dUIRZZ0o6JC0S5Ui4RKZyccKVLB0AuiZpqT8/D7CIFN8qj7AuWQXChrRuPyUAguwTAxW3gZAM8eOvFuYg91eCgGzhH6PIvnQQrLZmmMgQpwtYgcQqESBdFqd1uzAIQEgjk9YpXtVT0YAKWpsOCNM1dAUVtCHWGSLH2jq2IeW0SxmJ1k3vHF1rIh354kKCksoHuzHpDn/kJOKH9HQPCfJXFXJhhAVo5D7OpszOKNYDZup0DmcxxBQnLKO5rxfCB5jjIMU0JJECImWsaU5K7Rec12CLISYNIbIgPO+8ICJ4g+4E9ODKjmUlsfIt/IwEZYoVi87nEy4Fngt5K4jBG6Qz3p5GOQmgr9pHkIWYjCcYWxglVNSA78UAhBrSsaZTUT6QRQF/f4NqJhNmgi6PDqc/cmF+qXNwTGCsk55OYOaDOeyzG/IZJoc5FZf+iGUZRvYubJeEiKimbTgWKgTiALmkWJd5FynIlWxZYLNA0n1E9/FPdJtInGncw/HdbsM1tTTL3XLyIQIoTRC6iMQOynhiqCoQ9JFvOKcIlnKQOZpbDhZi5bxXZ9IX5666he5HyDrRMUvGevnGjeAb8jsgXt2kI+lTpweIKNvX6zHPlOUSthwOh1Oec0x5fE9CEpEZUgoVnQKPXlL25gAqkl5ZFSeXulWduuez1X/WLgzfbDbleIOQ9EICkAL1sj1AmUoH1YCES+Jk0YrynzeFIQGgY1x8mchqfTmdSaQc6bRhVjWXx5FA7bl/2m4xofpVDdFrItBPhIYGJhAHSCdOCmWgIVskTi4Qwr3DYU8Zevf09ASptfVTDKEJoDDTNL2j7ul0pjpxskgcRLH6WCVJJEJbuNq77QZx14DDdVcv+LQaNBSqgenhgQZ8YtwWxE3NDIWLjx8+/u4Pv/vNb37z57988/z8wjSFPNw85QqH4epc8LXBeZrMdr1Zej5BbaZz51zGP3PjRqqw5yNI5DKYFGTVZJLQ0yR2spe+KBvUqMIFxFlO6S9QeADKVwp1SaxLIhVv0YeRGRTcUIAIePk4f+JF4bTugePnw+XTdDXysJ2bAO5q1DEZCltPvjFH/fEfjKiqE06u77JpJ/PJYj3f7FZPXz29f/+0265369VutdrO3cuAp0td1inj6BYKQgRLcq8Mbh7DofOZTRn3ZfTQ8ms5rualeT3tX8+H/SUP0MAVReVQwTt44Abggz4yDZztqjBdWXS9P6Pj+ceV9Xf4Fmzu7qCPgcvxfDncL/v55ThtMNrmm+lit1jvlm7KuKe03K2Wu+XqabHczdZbOte9X8m9gTmC76aM1Prs1dwm4xmZWwt5OM63ye3mo3F8XK4bLOh9RwXZQcnLeb1dbWIfysGIudmADDP93PVxCyZ7OQuZX1F6ydSDb6xg1FR500d/4lOv6YOrC7X5iJEBS8DJ8unxlpmmKdQyajq9TPrLufUtw+59YJvgaDMSq7kvvl77cGfm5MqjQDbnLVe0eHMDiUsi3kgW/xuhyvETdwmYYy3ox7er5z4cGVpXlBE4hsXH4zAVECF/R3MnSdlj1qMeEKQcNfVIi1sMjZs7Lj/3sU/Q1+2F585WVjm9n+zuwD1Xq/IRmLNOkCh+f9i7ujD51JaL4fmSl0dzhaijD/Tzc7IoNrIOuhZV5phxvmpVhUxyjbrUK1KsBHYCjo5kytjJnr1A+OzHKe64QFV2ZNDzkIMAOs9oMD/mRBgx60AfV0/PwXmvnhAJ3aNLGJ8w8uYOgGZfc516B9P9Zh+uPhT60h4vFz4sOafrDcPhdG+P4/Nl7K1gVze9ogcZAFAoZv09VtNJhdDPQGkGZx/IO+Z8/pFbam7T+KwW++hTmdyUUeqyEemC6nqJJLjgCqgAe0q7qJOszvJyzORzNO79CqsFpulndcWUfknrSAsRuaQuw9W6weTsRw04cR0HcTOyncvi2Kv+HPtIQpCrr2sFd1jVlrIwaXxCEmmOa6gLkCAhqaybYAOKlUrYkaSxDGN9uHSPKj5BFSP879uUkYhfAj2YvsAQVuQXwY5SJqWM+CUvGKxAsHXxgJI1wGPGL8VFk2EhCs6EyegGqeCLmBddmfqiilDxXA2JoSbfdsJMSe8v7QLN63BG7BJauYdKFMtATP8NhJHwx41TMHPRZYo7nVEwjCpoCgPF/LVgKBMCEhFRx2RSKjGhjAjuShOghktX4KFsl5ti1bU+Jf9qvq6DJcfJJYQwivNBN/GFJuWb0D9oRnztWuQ/vUAZyS73XUFQHQjTKOokCCPAHBkwYiqVuyHuEx8g1AIgSTm0WYjnKh/qiR8EpPYwDJK1MnyVAB7DoqFShsQ+L4hAnVG4+ZVNmZyUmXo6t07KsLSqveeTazZl0pJ6xgYzmqIIiDhjmsyOtLdG/wFIT0H7UxfFgyE9V53RXykFppLi+He8cBUaoEQ7QE6XKFWOfsWrrotNISY5KTXXKEZvMJiHfqnhAizY4Oku1HPdsKnsMsNAUD23CduXS67usObWbcp8tXtarhcsT8gTdS1M0303C2GB9QIp0JUBHolS4izgAkOxKgC4aD1Ab2PoUxFSoI0bUIlgY8EVaSSQ3IoDsc6Fwl91wzqXAVKwariUFzSZp0tCKeRo/GD4u2CF0SVw4XMhpI1qOnFbrHZBS2oVtW5AqmJ0JLNjPBZOqrxR2w24BW2taqWLgWIaYdXtRaKr29MA4bWP4I9qQ+s9pGQ3aqaH/x0EQ1pCVvArYB5DZim3CaJkWMtxyVarNSNCaQoqPROG42I0IzUAl9vtlvoagPGZCz+WI86n2ENbkU0IUItEXEeARC7N7ayLrkz6hLWrPNPLwgBQAOR4eMx9vEw9gJwjKMeyagGU5HIArVj6ggVH9RTW1cz2AdiKi/BTLiQlDskiBoVjTWF/m17nhgB/fqaAv29TWD4jUxjobstgZXWcLx4REgcbIYygIe3juNZIHVZ/yY+mZA/FsSFlYCD/p5PvSajEYghdsF85uEGk+FN16Q8ClP7CRIjViJe5lChVHk4raYBXOgMlTiIvMY0KylSJwLlt5wS3isYlzqqlAHGVqPT6sBKLpQBfzC4uK4WQYoA4Q3PVqvTaa4DtpBMnhSFjCOgmBapK1SKkURIphsjK89BQ4Bhka4NilKkUQgojOS8vr2CmPInFwKpLvBIJKwWgM8h5BMNcEFK3xqJkjzIDbbVJwWWRl0o69sQpec6JnopXRYoh/zXkJR4kkA424rvdjsLVHOEAlCEXqEaBKl/kVbvQAMKaJpF6d1tIpyQA5SAvPlOAFsklkYZeXl5qVItOIsVAgOqVWB3kks7CnDhHalZyl3NWkuUMFTOZfvXua59tMmaCrHDycWt++vDT3/723ceffKDvv/323z59+sSM9nE2C58GGtcDS0ivBLUzWy50aH057tpDwWELPKIthojWGRQoIQe20zRx0nB+WdbgAhRKeTcjHVNkjRRo9z+dJBHQy65IBovcuiwMdq0vDxBpWlkNUyqdeKW7b0S8NzXwrI+Hw/74fBntp0s3ZfJoiTtMnefoHHMquwhoe3DlGRvywOe04OkzMefL6Wq7Xu18sM56s9rtNtvlYj2br9FHDNk077emfyuP3+BgM9FgFCaRJwL6HRl9Tj4s6hfcTnTz5eW0fz7tX1UrR1+QdDvrEuJDLuaQA1ezVwhTUHkeCYRoLRd3ELQLRr47F7WQH+F9oBKev/sn3Z0R4+th0bSL23QB8fPNdrV7t9k9bZ5266fNZjVfuqM0dbtmg369T/mooRhGrJTrbeyP+EwG1KSP+gLr5dpc7k2LP+zOjccnVp4QkoVKgBz3JlsHAk7K/njA6D46gYnoibFJNmUYXuq5TYjkdwgQU3hI6bEnXxA61Bu6wSXegXfTQF3oKuU9ULZR4w1v3QrREmDq6vbq8Tbe8oQ5NR/fZqPphvGbY1B5B+nMFy0tmEQeOKLFWZ6GOHKHBDStSoDR58+bb5v2QgKyB7Mn98v0eqNPKvOsOAFdAGeJChveIKZuWDbu5p1ykgUUPhjF25cwdHxctLtFbsrcPaZBx70PjP6OWSLokN2Sg71jDiCTzKCEmCoihbKmPWXT54gouYmRjUTwowJR6rAs2iAawYnsbL2jitUPAeeUqWS5zaG1dkWqQpOnR1h2nRv93KyNAqSTKUZZofRtt1baptpYGuy8lhMTOAIBGj0mJr8CoYCpXO6IMTNljDHoc2RyT1ZO+xyPp8v5ejydj4hdeyON8DRqjuNLM0ECtVRA6MYC4dRn5zGnFUkEzeHhHxbyDT8p6B5xN0jOn7s3YmX/gV76I49ozHejE9QhGcErHjGkXGkooN4N3behVMLSMVBDNLarFWFqKlD6qiZh4Vaurnckyj0+QllkvgWpzaBDEBShmaJgnQKGptqmQxWqRN/HaDeNFpBcZqZkpEhoNqZSBB2onGbOHLVdRO0uo+SFIicRxOVbtqlS8L9xU6aLfQk6uIF/CT/pDk++hpI1p7qrYHusGoe8h8qoMQ6Y+1A68lIJ4A+vu1xYXxHhrUZkp79+S84AEQ4p4Akk3VkSzPwrqz3xKlmyukometVfDnIyRIBHooyDTAGoZEKqV1yN1tNTbrzTJ6VN4pqSRCsiIohJ6aKzC6t1p0eB+SmFjL2V7dCYntHJZoOyETDFVYBodZyIX5mDqHc7YPsJgYSuFEWzmGyU0PkgEq7T15rkySxCNFS8TpMBmC1jqkHLdb2jiXzlIvSACtU6bMqINKm22W2iVFX5xYdiXNesJS35Ag10sWCoLGt115kydVLGzvSbMj4tzrdi+/twfvSYLzAbJlcKaizIQHgC1GgWygIYZoY96JznNC50Bfo4oYUCpjiOHk0pblSuRau5QBUGKl6rD7lJGSJwoysPVKnCUFQVkEqiYbnlflJBGgXIQPk7+gHwJkWgVkUAkkjvgIVWyjPTnFyKTFB3RyixIhaTWW3KLFYL1jYNm8FtCBCHPCkIDUOKNNuVjidQ9FAmfcHUDlRi0MpJCQsQrwJtnqfAJcst1SqdOF0hUk1UAYBLTAOwkRiG2a6N6Uj6mBtKumyX/5a+YFE4hSlfNGsPQIdPYBW/OQqenywMXTxkEPqt6EQ32WOBLHOr1xmqFO90CwgTCoyyXi4NV9udHLowOV7hDZXomKPLuvnAomqe7lSTldQxjoRaFTsiTUwH3dqodOBNxsjNjcSUwI6wOzGYrJVnW/hL4hz7t+YL9MHVNh6QZgfoaZwIgBdHkYH5Fbfd0ks9VGGg4lWSsED6dUckkB6Ji4g7Hd370QuqMGJNiGnRXjAIz/SbKvKTRjMKizxrQJdHA8CzWksMp2yjsPKjNXA4IIPCVMT4B5tEIzDT6QbA/892b4WrPK3BO4Am/iSpo5JNGR8IoEfg4xppBVMsg6rNWHYGvYDDsAB72BeHYLxqFynWKm1kMt0ESCuACv3sABOBS3JD2vX19SVvHxEoSV9in3cOpIpXntwu5wsWKhntzdcP6XuslhCISLkV1LZ4uHQcrAQYXuChFlRBFMMve+2bbknJdzs8hcc69q6qUywq2iEmBE+RWpcDkF6ArIouQLEByCIkkQjliVf3S64AECIG9JQIZcgiTjp8IE4ilHBZzXFZKQOQSEgB+l4cruYoBdrCDFCGikQoNuChOUoW4MJBIhGQUAawU6GtmiBOhESQUBgp4TqCgTSElxFvBgjhiD+p2JAi/3NU6pxft0Fi9WwxgGqdBx6TDtk0TYQwFL3B0CmgNlkAKAFIAQ/M9Amw2R+kJE0QB4iAnDKkV18ACsDb5cq3oXNZxAz8ISwgTlblcunBDg9dpsce7ndTBAFc+ezk9rQ/ffr0/OHvP37zzbd//sOf/vSnP//www9/++6vL/s9pL17/wSS8+W8P+yZfnAfxuE70yaS7A7xer1ZrHVBs6eGUwjN8I/W8ebpJRJOvEYMVOvNdjSZKeLpmsgC0tkW9/qsgP3qX4ldPU0ZWUdY/CRCLkAtQvxQBCiNaixmVoS3ThAKxadxSl4PwPHlOjnMliMZ6e5PHk3i/Qq4/vAL5eEtFbhKhtBNDtMLPqK71sulz+rxqTEr3HtFi05P5iM+MHq8wOOjX7U+3JU0OK8fi1fWXCce4vBhGT7w43w57H3N/8vh8On15fnw8nLcH5vThXKj1qFD5y3V8qgNdObckzLSBuIpZgINoZ5hi/sIIkfyRj6iuvz0uhsCn/jm022349F6vNosd0+b7Mis373beONc9gVX08V6Mlvd3VFaokuQPmeCr3D28SenBmf/fLycPX3jo45Pt+YC4tkNZ32ynsD3zXLjmDuLnEjyPANaJiz+faTIk0MuABbzscoaTQ640qsbbQLjwOC7KaO9g4wx7GPsAUxrBrTzbp2m2ZeJP6wIQK+7XTR69VdAmBDTDu7Y+GgxHS/mY1+CxfLh435Wi6U3W7lg+Hpy6uqQoxc9tsK09LCGvxI1KEAmU+vaxnRH+qBgfG0mPgRYPeUK5FFNRRZNpb8/YkQU00tzc2MMzeimycnnQ7U+msi71Rr3zdytb1pf9+0ZQ6TIvkMGeLyzR2sE8BsoWx6BpI90GwWDUXhBTTXN5Xo6qK4YpROjw9LGAN2Ylo17+zLFPUDko3QTnIscso5Fi7mJI8PQx+5EkWQftT9qz4SGWVaJIsbpYyYY809TEDogifUzmPJTByubLXv6Q6wesWLiMpPog12hmy7JTtTMrxwpynDRvExrR7DG5+5cTofTKSdlfFZObdRcr6d7c1k0VwcMjaRYwf5sWyJfkaKMB8KFKGZPSQlxXJjIkO7OKH2QiYxatlbisnUdzq/pxrUO1TNZK0uhQ3wkWm8mo+E0V+H4TKdoJIdJyVf0EcY8ahmWy33WCrgiU8IrTy5m2y9LUW5gcztb7qhqM2e0XLxzNAaAtEOGot61QRLaQNqNVg9ykS5byD+HMsXtv5VB7lqYQbAB6rp3ZVxkNTz+J3QVCVVIujRIRnVdnL8ETjw+xSNAtvThY+QLkH18df16hF8uLwk9E/4V/KbzXxEqUqojUHbmm3+jDnhXUpq+oKjPAIZCBR3zE+0bSAapDyjealCci+76Ldlh4krNluYkIR+GA8YiX7ZSKiF5CK3NoSdhSOHxSIQlRVS7LKY7B43U5xFMF1fJruVEDnqlxbI2MFS0UZOdWEadTMnuhlAxCiLzUsJJY1I1E4VGtDI1CGhXavliBU3oCuTzpjAsSAGDE8Qy0sSECmWggEY6WGt+4VFqxW2tCp23Vuxa5JLQXdes8jDOlHTQnAfSO/5WnklVrrhkJ9MvJohhpguF1cwAapfq5lDWetJLmiH/znbzRWpS2gj9X0BxKZCyxgnzxQf6XLPsBvzBzrD3o9yLO1tjnGDNLTFSsIyWk/n0OvVwEIW1TmOh2he3GhwQlxpEKARGI2lv2XAPb5T0ZBAGiQAG1S4KA7EIzwseywDEh+rYKtGr9aEQ6zo97uzpKlxZLlqkZOwqbp0AX8Ua+V0cDTESAZNZVrqe2qJKD/PG/qrt0LJVkg9ZyqR/zhhXckdOYuEXawladHK7LaeLp832q6d3cHYER709hT/Fj+FQp+qcK8QiQs86/hBQlGuhREYjFSyk8j8ySCLVHA/0bMwgT6HbfIbF3gDVEfwBesFlcaAY1bYt9tfQ2apFvLIKw2A3U4wFn3U6h69nOjIxxClk5exzRZbhqosHcVr0JwQookSEmX/+wmjBevwXQLXrCAXMNiEgmzJSSTEUmbhAafeD28HVNbRtrRcp1gcJN13wCt8IgykddVT5mCv/5Dft2zHNAX0kSqNPC4gXgLgcUCrbl+AtuSJL0I5sGSVsPJDAPIlSHNybWC19PCxskauOmvOwfp+rFgltPm4eyEgpYqhet0tsNxu5Z5+k1h5SEc/ndmPurpZL7RcFMb/n0LSWg3olTJVaJhzOJK4Ul2FqB5CEabGaz/1pFldQ7tI16vrLqIrCvZTaiXAqwCmMeOxYLRM8FuexTqOCi493bSkDEnKni/n2abfZbqmOI6jrrHfCv7/j0gRWJWpHm6UfALd5IFaSMYOgixYUWijmAmMVDkCmvyb6G5UdJAVWYH1TphuKHojDurZ3wisXsGksXsbZXmqqrpZzHNX1Zpm+t3DWnzpdD68M6PbJlwhDMyz19d3x5Om3PYEt4vOdvhIt1XhU1/gtmJV8w0UcR1lN01pxkeDMBzvKJdIcSRUDQEmodVzygJJKBKInZAUlcCZLckwPVIQmZBdiEtEiTvcLSITDFIAnx+ORJihTJWnI16X356RoFKmjLhioUqgKcAMpQK0BJxJF+aend7iHxAtn0UB5WikMlV6jQPeJ8wWvI6vYsr60FS6/Pr+QjkghZfSX3Opv7RlVi8CAn44QgrzmixzugSpcQi00F5FQSEW6D5AFMZShZOGEW6AJAojEy6LXuP2LxheGeHePMjqfbjbbd+92MdTVilCLGABUwz8Hc7ZsViCHYNB6a3AeYg2FkOHhmdzE5G+dDKm9cybP3G+BgUtvZPEhFdAjG6DLn2R9voRd/vuPHz+/PP/44eNfvvnL//7Nb3/3+9/97fvvnvcv0/WsGbVgGc/GqOtjc0QOmO5xG8CVp7EqiDM0ybvdk290zlRzZ9N3OY2QZUhjjjLfWFWgGn7C5gWx1RZlgJR67AaFkI4Uw6kNSyN0Ua8ZCHIo50BnT430btwzakQqTnpVIfFyvcEX+EZKaVYcTBwhZjpFFVK1OXia8+HlcPp8nRwnc5A7x8DAl0hx/aHOJyL7HCjnsv4p9e9T1J73Prihli2SaLXpYsbUgz3Us3t8IByuTM6RUTDgcHrkZDwbwSTf2jTGrURP4mUeT6f94fT8un8+HD6fX59PPvxFh3PUNCjLpT9urTZu3rk5ow5dufeMumJQO6sBbxfqVCC61LrBakV3nH34Sd3D0l4mzXg3GS8n69X86Wn9frN+2q7fIYerzWY6X44my/ss74RCfPMrBBxEceoh+wTZCyvI8bLP825Ot8sJHkLh5JqXas/ma/3h9WyjR+yyos7vViFJQ0tmCjpWtfuYIUZgtFnsiv8xkKwrj+vAAppRpcTAaXRjGSADt1YZkjgmkNsuCBv4FQ7VMqpQdUjrtYmG0eNtOCwXSKsbML47jOnFnPKhSJPFajJbIqF0/eI+15Sq2fYZw1cmpBPn3Pi04PPJbZTG1/2Mbpdxe5sjmi7BCIPijAixQkI2Di+2Puq88Qac5gy/2vZyy6v878fT5dBcDm17bC5HBvp+ubnUe5Mvq743d+Ed+5gchhkOuKHgroKmhlMJUKzSv8in51GgEIk6HRin9nCxnfMdOpvz+MowZb+OOvwzh8pb1iFBb7qn42KfiQI41X2MkdsoGCNj92WuEz/UY8KqbGqgGBdHBC7lubyYO7bBsPhWLndiwAhpGINYB1Cqi1g+lbX5ds7xYZCUXjAgbHgMI+92QmzRuwjuxVucDwffGnBoL4drexy1p1F7vF9O4/a+nuRV1ZoPPvbKYRirIj2G4zOLDCU10iPnFDUXP5uM/uc/GiWPftBQhL5w1YkMGlkm55z+JtFZLvzwT4qKCHwkgtwdGRsQSHDbx6anPiKHuO8nQ98rubCHKAxqUPBwyaNoo6vuYdV0x0S1Jn802Elm7PFVJTcirl6SABpAXgQtq5BROKDBpSHd80qr2tIymkTaYhSw/ZRWGeK+GzoPot25v4vV1QUkFsHJMOJhrsVcnSNLFQVDOVpMJaUONVjZSMXr4zj04WPki096WER/Ccn6BbBWAge4D/Ox1//4sbdFrx+SOsIjznzsGMmMKwWlA0LJINqVB7eIXPdSkVKYDJpuqpqheaH7ClScOoJTETBMs0O6uwShIJky3S5JGyF9QxZmJLp968pvq1bAF/fGVd9Ph2TcmRqzm2f/5ogVKLMCIZ4MLgjqo4jbTkevA50WiMePCjnDR4KlzQrSG7mwEBww01hfxwsjle386fsKjisqncZlVrEvXaBpxZVlErJvdxZlFiSIn93Hm9FsO5utMYCvaAfsbAmoFcBdXsVXbTvBEIULaKzKsmXHS2IMidurKHZncevdhu4QSxlFXKCczBYPcWCVuqQkW9bAIDKdV+VWu7aA1fJofwal+sV6RB5x++Vq6jA6TTtS0mjYRjz8Sei6A2RimO2wJ5IRkEXGK5K4NKAjXBJV4Wp3MvA3GO6F6109zN7bgmM7+jq51hsvWEWpSl9syCX0StQhYGTpkHYSy09WacvBmx4kMJCVvAMuCSOTunuSlV7a0azEGCUUJ5IOyMZUYnlt0XAQYVfDndjDfHxljErSM6ShNx9WFuWbUpEr+gto/YcjYI0xUbi1/ijBYLmcIRSef7aXOBC62T0lZXHUj0N0eM4SrnXlANIOKBgWhj2Co2QxrfCAd2tfib3dYTuBATGkRg1txtDlHPQSFnGzazYul+QDhOli6/xCWzpkL1Qg1SxrcZSJfYEaCSIZJ5SVnkW+wYnVmyWlpNjxZ8nWh+SClDACbHRAmxA+kII4IZUyKmyBuy19jgOFi6URbA2NKtwYC4MTqCagEEphkiTGaQnfoEyXCZzpkVJPdcrS40ICw0OY5T2OEShxKaVGmL7qPHk/PNMzHFT9oRV8Z6VbD5lqah6szIifSxKjB4+Jy/vMIuIkokyUcNM6genZWT8OOYHVguFO+iYDdcZipUCaXWahzE4JI0MpxioiDFJXYdyE5cKzIbToei7bPbZdpwpgJgYTPSUCdgiGDAjgsnJlQHY9GF18P6xIm0IEE4Ijft7St+Zips49m3A8HXFwTmePXGOoY8TiEdBlDNTtdhdxdqcABwyRgVSMsHIsF+sNzGscodtsjlZYwGXa9QSdP01uSIM0JIGGZAtDgFKhl8T9Zfo2zqte+UDParvDz/Yn6c2aihRu8DIoGAOBSyebY6M2bpQJrGTEC5PZP4Ybmxk+X06+zFazj6Xp4ttDHHb3dPDSG6fDZHzcHxy+2/V8sXjnwTM9EDBFRruRxJzebyiI/QkjN+v1brd92u1gHZyEcEbHnSgaiOiCmREALc42VjPzCvoVqVJfGJ+XCyH9YM6dz0fMYibIZovJmZPY2ObuRIDMn71Bzlg7xAqNgiVlatSaf4SRP9YulauNYzRTTNez1luzTFe8ok6BIQJmxpDQvCQiOaQgHq+vr/CnRIsCg2hxCZ8Aiu12O2dc1PjT09NjmcK83W7hK7lc0hFSKEMcoCDyRGhnVdcl3lTHj0OSjYRSajMUN+RNs5XUkY9w5pIcmMzcCiPkBbkQQPrlcnl5eXEIzmc8TFqwX9kYACljB9mgpy7YiUMnYkC4Wq/hwjCt3IDItk7xZEXF1Yq+JdEZO9CZj4ymaR+3dD4x9GAgHZHbI22nV0jMZiLcVoEQd+vObYUxswJVJf1ICrMUd+9+hT0zHDd07H3CRJ2jn274cjiESOJqNl3lmNhiOmeybBhxuOKv79M54v78+vqnf//2N7///f/63//rD3/+45+/+/aHn378fPh0xMdZjGabeTMZbd5t0Ef78x6zB47rld+uRCQCROPpZrlkKVovVzhZX6MHVM8wBAG+5alWG5Y1GIO/AeG++Gm28tcTnyCywCCLSvLhKvSpDADVrGwi0l3BB5QJU4wM1Z8rg84iIw9rYQihGcqIe6XOCxdrFhuHUo3i8sT0TzoTcL6MyHqMCNP1tH857D/db6fbNM/kKr2TJXE69jQF4qbBd0X9R707paGNHjm4eRLPfInKnCwX6Ox2tKAKmoaFhG67AqB88ioWBpqKujk+VmbcjnCQ7z7cF3fZmzL2+9PL4fCyP7wej4e2+fD66bU57tFV09t5cW+X49F6MllPfYLPfL5ZLHeL9ZJ1YOyrYXD+8yqFFkucpjL1FXr0Jxc3BFad4mU2hcfz9XSyHe+2i1/vtr/e7H69ffp6tX6aL9b38dN0ufYFmqwu5YUpimqJ0RzzHyf90lzPzfV0PR8bHOMT3v6JiTK5Xhfj8XIyhcglY4J6XiOKnjtiUoLH1V8WspQ5wPJSQA8h3jB+gabH3tFfmCBuHvwxGY67oLjWsyY4Lq63DhCj5S1aaG9f+oQulM90fDzWf797q46063DqC589lUTnffm/hhQCCit92/dqO1/tFpvtdLkaFTPnizvL3nRG6atDj+CUokBZnU8nrR8PaDTHe3saN83k3k6vvnZ0Pllp8TIBRULo44Fv9Hk6aqGWtWbsFsKhPfM534/Hy+vp+Onka7D2k8t56mNuWPvKUZpdRxgl3kKF5I9G6xmKXs0nB+iWTNSihL9R9gyzS0YDmXlL+/Xke6ZYYg6jZj86v95Px7FjdGKNi72PaJZFrpRmy6CzCt0eyFT3Di0PBPmUk3FurYJCvHBU4wIpntwgTZuBpcR78aaelJ+NG4l348fxYFZe6zhIMzpfxufLXVQwVRffO4UUDSa/p1tQB8w61gKM9uvNLZ/m6q4lqu82bmo/q7k9H0+v7fm5Oe3HzX58ebmdj3hoi9to6R2Oi+VsvZyjl/J07ckatYO6cUPFe/zQXHOkD/6pAqaEzEcFymUSbnqYX1F3KYXr0KISYkRgDGaFdlYNBv9xzVxF+aMTiLJXM9jh7Wa6hiormMBEnGBoYFY24xEqnzHuX87k4TW01hXeXvPQKJjjHPauAnjhNt/IHSYkSc2P1gD/CEeAZOSg3yfOJlOWDOZ8SLZ3JgH0Me6Aw23HKe4l/SY7JqmG/shXmdM/ViAkD+U+an1DmGeEsM5qoByryd39aV+ox3jzYZW1PRgmW2jlIXQVgwDbSlhs63JM6cLHyJcgoW/YHuCflB/Q/6eYC7Tk0krRWaHws1r2z2xiWYZCU0p037DAK4FSXTwWQHdFxKI92uDrYahq1LW/u0ip/kJWuCzqmIgzmLKzQhkHMe26XrpdxupkJJWdaw5itvGUDj80I5LE+SAaQzz/gpfigAz95DSheJkfPPynRx01NJi9hpQGtHu6LFf09MfcVLAmgcaRKZYxwRAW5xbcEarGp6+NJ4vxbDma4rppQWja+Nw379zN+kLH0K5ufDs4CHWWF8XVJRGi01KHPN+CjEtIAVfHXIbyDFUgM6armuv6J07I4BJ4l6VTqXqrTibmkkYJyAnL3AOwJvlMBb4KJ8hJtA3JtmRYEQrSXBBWbqX41UcIbaxPTAVteTBRRb2gXpKGmWpES9CntmGO+RB9LBbVFOq621CikWiS9FkawDt0qYBIn99Bl/EAJFYB4pTHPoOASq+wIo9QiUJcZ5ag4FC1BdC9Ql0QqbLdRcKhqJDCFAAvX1KcbFASJ6cKFxIHKCNPBGolWKZJkxzxaXBhIag0oTyIWwhUx2SwtGO4eFJm8/XTV9vt5j5pqEn9kObuBt9pqsiOQkg8/Zb3GXNLW1IKs5Jz6WCYIyRuGZMEzN2ClO2gK9tHAOIULj7XJVWItG398mmkyhPasM+A6646qix3w+7gwpXKCpqU6s5wjyK6xDrs1pAgbLAc7oDb9rfWUVdfLGk3SkOOkyQWIAuVDlXRUyEpKeQZZ/8cGxdaJ4jVFW3SiHmKmKjLIbxEB7irZ1E+4XaOxWYE0xHlIM14ycKXELCx6CiBBhXczOMeJMfdmXlR5nUEo+ZPebaLpVsmGIBkkoJ5yRQrgxAMpFQkbXSd5ZKKVb1CyuC84kziP+lPrr0NgTzSoccCcZK10+o5Gv4LXd0gwbMlRST5uT75jIk3KNEsA0MP4rKuwEuchvytz15jtCrdlMHvOmL1tj6lwMGm05Nsstyuc1w+CKY9sMTppetcMk2yoahwuClUO5HUxSPwRH+MEskZNa1+cPxYzCvPZfmLFFV1W+7+CmlR2USB6mP95o/8IIOa4xd3owroLyHVB66q6XwaQrYQFAjS9NjxuilMSduKhNQQUAaPRE7mEpCZ0AdDplOIhQgKUZDknDTUsfFIPEVkjcyD+QAVIUaG15i6A5WFUVVQ0ifYqW7oJM+vZEMYEcn1KJYbEKS81bIUhldtPhaOkmmBdmldygN917on1BLJoAtVgHS4ASdBUiUB4mAm6+XlZb/f10mQwgn+aq7UyFC+IhQD6pLCVEHAEH8wh3VygyzqEwddpQDkVt2S2PRAoEA1RxYVh3brEuCrqoCECGJctZgyzp2kAMpCoJKJUAZKwVM0wIaglQnQSpyeXppmvVlNfJypOJU+/yS1IzhjSNye6Ju5ejBQelijSZ7ghp89w7l6fXm9eryOtRcXeXFs2o/PLz9+/OnjT58+Pn/64cOHf//b3373h9//P7/77W9+99s/fvOXw+W4P59wWbHI/Smbfmua+7CY2WqJP8aYQf0dDYkf6iagv5e4jyJjPQblyR1kFN3LhIIaafa+vJxho0OY9PDPYaFS2AmrUWbZWovGyBRxnwsgQiJAHOYAxGV1re6pP4RAjRrhYyLzmBlLMloBBjuW+ppOwulsUbyH0XTpfHw5HZ4vzcF3FGfygkYNgo4Kv/mIWBWTOesimnWFQdRfp3nfcwQRWlw0wSLlFlDcLTSNCwH59yuZmsusEG72Q47PCj5DAFrifNif9id35qBmj9t5OR7a4/F2wZFucZDmt/tqstjM17nRZjGdbefrlTsyS9xgf7pG7XlGhnboL5MaDmQuj3xWBUoyqbqb+L4Mjbcn7Wab7fJpvXnarJ8WPpZ4O/OcyGa2nI/8icjOa6TQVeJT3wYbRAyyPyOMcNvUwDjYt9kd665enzRjFvps3vlqsvZunhoSCCntzKemlGOlUBAniuE9a/EwtJIdUeVdnofP1k5NPmYKdMcNhTCaeepmuY9Naa63C3PifvNWHQ0FzWyHjJDRc/cA0USx5mk12eOW1BmTxxctzdzaxyMYT7DvT1cfncOC5E0zzblBdXm4jgR3CW/taXQ+2/3blYUFfvmecMYD5nqWkb77qxnLdX6yHYMQfl1u1/Pt6o7R7XT0yM3r5XJoToe7h1mykXQpTVTnrXxYvcxifEfMJeLws/iQUkjgzQ2H2HGIIjIHoVlIm+PL4XA5vTan19vp5XZ+vZ9PiDviNGpLv4eV4WhxG+vC6RvbFc2H/YQRdoOr7otghzVjtwy8g0CJGzEn4VNo8zgVswfhdwRbQ9YfRMUPw6SdTbvnKyYfcxotTicwT5BFAiCSxuCIh3yn0n0GElt1s41BheOniw/fObaXw6053twKPE6u57GPRhotJgjcbO5TnhlYdC7MWrpxPF4Sl42orNCJKNhLZgiGhxG1R7ZmaFYpvftTXJxCueM+Rex6htJZpSxZzf/Y9JHXWKSWp2N++FcdkIJ5AptIubkvgxnv88fVHHdfh31F7UaI6ei9IVPdyzTWx/SXE+h2y8utdLXnHDx0IerXnydhreaw8yPzHcqIylWJqS+YbcdoMxeSDkX0j07rvtKxHFHz6UkMrtatGzCKIDNBS0oliBIGL+2C1gGc6vqTuGBWpeuCU/wN4mI5+WjasNrvqEhKFz5GvoTCPOB/g39SfkAv/GfIAZhFlvirzH9cRQ5mU6bg8TvTqIMhDg7x5IoIzQxov+jSW1Wi8Lav/jZkDiEajCQwdIEQhyAVkuIijbC50UCGGzRmIRQMEsOtUIoidao7PdQK2kGfLsau1xJfn1AY8ScOxnz7LwWIkHRYrCOz67VyRp0Uf8iNko/8pBFBDCGYSYsELibT5ZjPbI2ans83q9l2tdpo62FczrA7JksPxrXWoftjtI1tiFCZRnkYCwwjR5ywui/HBsKIpEehqIOO0K5Ekh7xqKw6RrqUCYYWTSvqAJWhyK3tweC+ehJpi4htUN1ZacRcQpNEA0dMS5jC3QdiTacTXTpNE7MhPl6Fk2hSFqHFOJsyc9ioVYptxrSGv2oDcaSeVEqmiDsKYgCkGaGPJO0XgKwOQyq6/H9ZNrW12h8vgTSMmgUqdEnTgnmIA8S7wilXSVoCD1C5FsuADZc0h/2qtuQyEyrkyroKs7j2fRAPKdqsCgQ5TChnkNqs7NZsyowXmFLrzfvdu81mNZqi46kvDO0Cjz0d4kQQlipThYGuD31Ph6xKHKjT3skOCWFdVhWgShZQwFZcVS3DJYnEy9EiUhiqsOzyOIMbXmRRACBGAexvEilLeaw/CskwiFFmO5ZSGNpqsYRdQehAK1gsajq9/lzPNYnwT2csVj5A4aGnRKpp8IGKkEIMBLwqxoUFjgmRLkzEVqgd4iyW0mXA0vrdma4L8NhGpz8D0AwlXEqQhqkdJNrlBrAl6jIQzGEDVoddGN9VTP70rVO6wJD2VyvxWTK9JgRP9ZfE4gPsxY8CrPXglD4ChalCdYpRxks6crvjZpJLlBSyiFPsp59+AvNQsnJta+EJF+LVEFD0UFLx0KrPNJi6gc+4Pj8/kwi1FCORmmCCfSpfMaiG5yGYS2vRLdkCThu1XWtmWAZmpkWsl7ZpqYZIYVpHriLD0HG94jdQxqYAaVK9QhD1KeybWXILyTmAMAMpKlTvAh5O4BIUxX4ilMSMhxWkEwIdVSkGBYgPDSnZ6QWyhBAi+ZpGdcbAjYY8NoJRxihkXlwu9RyDzDFs8As1cRxp3Q90hCPSVuIXIFrtChFqUuAAYHcDntnJZLR8eFhQ9AOkh2H+ygpwqeCbuEQAAP/0SURBVKz0e3+FjdxiR404EbJgOFBvaIIhoCKdWoUQeSCxtrpIBCEtUgvuFVrSCalVlxSoOCHlKRwqqNXNcbIqnUgRySWFSRkKkF7Vgcd08BMnAmGUKVRFLeWrIbsXqESAYj+LkLX2GTHuQgZtsZTyPkKLujVfaItG5NvtyjhLU13m1hN/Z0YfzhaUUVQgpiZMwG0QfQ36Nff2i8WSGsfL5df/4/+DTH349NM3f/3b7//4p//9u9/+229+99vf//a3f/j9X7795q/ff/fv33/3/ce/f3p5vjAxphMmA369C/VqSQP4ofU00N3uCdmDGEan/BimDzTAAMgsOvTuVyt3nxZLPFdUBD2XNWQA+rzupdJZ9I78DA+p6VkOUKIIo5DtZ+754pImrJpRJouwu8QA6hkOyI6MY0XIgh5CgES3W3Mkw8kd4tVfce/pJ+uD9LFGN8fj/vW4f7m0e2+pCJdBrSER1V74CbtL491AEkPRo4VE7T6FP6TAOLx2HxWCSBPgU+J5WSqoMdGYPcx8/DCfIHM+H8/dO6qPx9fD8eV4eoGi4+n1fDpeT4ebb1y6oiDnWKWL9dYHaj2ttqvpartYrWZLnVB9JW0DkIYOqIlLTCvp8yX6ivYhGfWAjnBfe7ucPy03u81uu8Wi2C43HmJk6DxtMHd1ij0V/R39hBiDFtprXctyqRtI18AM81HJC1cB7GRvm5ut1tPalMnyZln+weLIKTw1VI4axDNKk/GF4VH/ZKvcFYG2mPkoOZV1nsTR8dqPxZwfPqnE8wb8nVpvKTrhtLcXwoZZBNGSLwmS4mEMOsmEYfIx4VxO+FY6p3DS+zeqk0reWfPj0ja+5efiFgpj6kNaUME+n8X3N11Gt3Zyc0+sfoqcTZe+bwtsLlEzzz7Ppm7VZVuquY+yiZSfHlr33nyF0Pl49f4v71tBtV5bdbhbAJ2ahl/yaHL3F2G3QulPJcpMyEQneBwDNjS+Y6k5Nafj+XJsXvf7w/m0b07724XP8XY+0588bZjqYGRUMgB+4oyDMFcKP+PabcpAMqz3mNndVwSy2GTfmH8ocgOr2+zwV/vsPip+Sl5mtc80Bgl1m3Hj69LpEuKllMkkEHmPm2eMvNULbPY6E1H/ihGgdjvKQudmk7ditb4A+3C9nMdtM22cHYvxbDVV8DwiqO+2QvWghCBxMiWescADYSXLWRwWvTzyxj1M+mYf3SNVsCRV8hVANLG9yYn+WOXKH0Fo1Br1m95EH5CfWePQqMYcHIvhhdEpsIAL1DRnSzaJfOa8laZuzv7droynozLSXWKsFSLVaX5iUnjdpBM140Vp8TMVwar5AjGIrYTRR6kp+ZEGI2R64TXaXP8ih3Eg3ieMaXC4ZZkeKG9zUvyWEOZLRDDSZ9cop4ns5F24wAekJmAT1Xm/JQMGFA1AF6mUIf2hwCMEVRd+Af+kPEUt/I9o/yl+09+q/MflZbGTrrt8/IaNdQEMcXCIJ1dEaGZA+0WX3qp2bXTxh1KKFRmImdmgKSCeqZI6EcExi407Mp78F0gvQVWhRI4HpF/S8AZDPOQm0oNxB9MUwy5nKEDLlkglq5r2RWhQua4pFHF9DsYUQKGAQSm/jXBoFuPJejTdTObb+eLdfLVdLrerxdNm+W67Wa8Wa2859djHdDn1Fh01LZPZeWzn0j497tvP2hOoSzlt2wmd2C4u1iH3gTV9J7tygUoJkmy68E/cDkUHOEODEOg3ZcDtXPP6AblAepFYZkeAuCH/KhYVCuXSAii6HELSDVXlSaek5k5aIClp0aqj+W1amzLe84w9lkAFPkcX9ARJ41sP07gg9gESt+3uShgiAPFCQpyK0VYyZMityACkAH27RYBhIl2MCIoZqPgAcBW9SSIrBWGVAcjqSsKKgPE0zXLCRXlpzil5Jrt0buS/hQi1nbTBWdY8CaW6jW0QRtuvLFcaQaw+y4lvHv1q9z4/q0aCez5U00M3fyEip38O1KJAVf8Z0HZF6CarKyFxqrT+AmkkmW9QVjXpRLDjqxjDQUVC4qQAhYf/3H0vElKoCJBYHq/lbFD2kp6OwRuPVFCbFBACWRrkO6ND71giCClMAYSBZS7rizsRQFUBU6GlFUKgx6YVQpfLsiexKwNyb4IudaYCzATmn2WWpis0VTyphdOSa8rIdBsoSIvUJRr1aWFDv0FvbgFlAIyKukzRFK7rHN/gGxsESzrEA6zNGg/aQTkGYlKaqBa5pGsAtQBs0kqpMlWMWlQnkcsacXKrDNYT8vy0e1qv1+SSgvkNHmrt93vKwOFCQig5LOEeQbEJwq6VkEEZphJE2kQkhLpQ5CuBo2GAcrDD0X5AsUlkQy+T/vzdicfQLqMNqiaCB1T5FEi7WK16S2e4V2MB0xWGlNRG6YlHmLTUrtf9y+vnz5/p4LAjQ116TRmqULeqANdri46Af8TTZsdVSuqRxvpMj6wFZkBBipikl6EyHVHTBj+Mw27ly4lxux2Oh/MZM77BAIdDml5KZYvP64FpTE9CzScIAEPw9MzpqPkyDqThDop4CwSqwCOQBfEAufSLFMKK0B04U/zBQ6enpFOMKtVZAJ1QdWEgBSqLFC5JRCDryAlZJIIKtIWBy6KqqsBMIhLUQ12iMqrwz8qXlJJImaK2yjw/P9dMoeRAcGEjsTDQFlBZRRJQxShjrx62qAagAFCbF5VCAeIDNkSCztamDJcAEzLCFLUhAaHBJF+xT1z9A/1SKjC7QOlOoM9nWbPEorwOp9Pr6/HHT5//9M1f/p9/+83//Zt/++M3f/nhw4+ffQb14XJrdf/yIAw9QFpC6WHs+3iS5WqzXqyWLFS1cU5b280WarliTHFooR/KJNXTbUomjF3knlCGjbUed5X5NmzByAJdvMkqw8qUZtaT5BAzSa8tnmPOkrgiUJZOFXPsXT8WRCpFbOrTDuRLP9Zm9dWrJAXgFgnOB1GCh0Q/RNGaTB7myWR0w389vH4+Hp4v1/PNu4tiPaHWC9w77gCCYQsUUIKpC/NYjv2VSUWBi+UWAhLiY0e9u+fCXN1fTrjxucmwRhIP/koj2WlwU+aEr3+64DsfCM8XQrzo46U5NOdjez7emuP9cmHyQ+tmhj3qfZHbzRNDxdVitZ4uF95GwijS5wlzBjsifqwsDfkmcHlP7+NuMXKzBZp5NZuuPQq+ni3WuLHZ9tXHjrOvoVZCa02/EV86bb/DI5K8ghnMJ8qrfyYIktbeauUDyWaL1Xjli6Vlv0u7wuMQdGArGSn1OwVYu87tyCMvOKueZfROaV+vc7nglbsxQ1dkdfGSoXIHg0GJ2qHo8XI8nk6H5rjP1gwVGxjvmShFiIHH66TJkhNPHbotp+ue7YFFThdM3Zej0tU7zUY27HuvT5fzHkFpWDnOZ9TY9dIw1B79cEfGzXs3KJhHHhxzpwzMcBmWjGceJnHDIjghnYmnL44mvJ8OZyTKZ9fefCpNXGu6Vj8SWDoWvAerGDgkW9dcv9zDCumTco2gI/G1ueCKiByfmubIXLz4tJq2OVy9fckHr4y8e+uOKSlP3J6DTJgTTsiT5QS5kHaFgSYZlgy1kp3Bc8R10d1xh3HeLOnuAQt/Hk+AOnFfBjuK4i6F7j8ogi7HPkpmktuQIJu+1I4MqNw3AVUE0z07Fzs+nrWJMDPy3ofcwPTWH0ZqU8bZcWom7XU6us1uE99w5m19qiONorqp0J/YvXuTxrw5x42/iXfGje/uf4gcUt0Jyw1WTnbaiUvnObZw1B0ZZVc2UNvZDyvUnOV/ulDDl26Hgn86orLhjymE2CPeHo4DI22BVH7QlA0h5+7IEDplEW7v2lIneyJHo58Pw6OmRXKZR4YSoRgjCMOmDKwaQoQIVcBI9ZDFCLqdreousvOKh9uNEfb0xMjmkKm5FOsV+7EHNE6jhnTKFt0ycwYZ5N/Z5NuXwp8O+kimtd+2LhF1SUL3VZO/T38o8AiFZED+Bv+kPPDY7lvkn+I33So/K/aL5WWr07G7fPxmTtYFMMTBIZ5cEaGZAe0XXXqrWnUtalp4WFsqVQ9eF9/NZAwYcIiSuySTaXbkrY5kUl2lQhmsLa687gkAHqTkS3hIr6h0pKIYSIswPRTrYjZU5aqVrvtdHKBWpfShywACX/21a/dI432MLliMJpvxbD2ebcfzp8XqqxUr39pNGZZAnOD1cpNH68+xGJczn8A08xkyTi5VD3Oj77GDHKKq9YRAdT/TRi5Z1EhNo0q1l+kqkNKP8eBxBHJdOAOVrtYwAlOY2x1uh4t8elrVxRLyapQLaF19kkF1N87pHEwO8a2Ui5nuEiS34tYIfaGAWCrkcx8tRj673lU5b8V2S2a19JgbXltUh12wTujpaBDAV9QWQFcXC1SBihQQL74Rry6ILelmf1m+4gWp5dGUGjAuJIskFJbumCY5EbLMTSLA+k9Y8RRxCS1sQk9MhbSIuneGiEU17Udd7qLluDDbEBx/0WLV04Sikk3aExUwlVhGsuvgzxF80Mis+0+r7bvdu7VbhGF6ulaNUg+oODD0uos8pBdQmBAzhUQpCAwFHntX6ZVV8UqvROAxHe8LYPEhsZAXVW2MRS4JmTtIhun6HnJTDBhkF++JtqS86CiE+hqSOAw5/ZkVEOkhDyqgg4i7+vAwdCumjZsyrvos/SKC+aEPGkrw/CjQ4bG9kNuUTKNcusRhH+HsWSXCksbMu2tecE08XJDc+tCeCU4iL8uA4hvTcuCYEpAmAG19bDGYkEgB6RBe8eAhIf2UHnwbpUNDauGjmzBywhZs/dwI4U/WvkRAszO+O83Diu7DQpsVX5pAmPmoHEkyOHACkTu3qBo8irM/5FhmPL6cL7tt94gQhrW8ynDLXRXpSzGyACPaawJZEAVQUg85fQc0ROJTgRNX7XI5YxBisdE1gMKiwJdrtFcdAJpgvclxZn9d0qqyxWIS5KfetH7wApIeW9KRnXhGBiLO2RrApgJ/SriUQDCyA4rQT016vd/vX56fX19fqUQVRE90uSuHMsQrnZTEZRRMJIsUm8+Zi9qAqMSe1I488WQsKONIlV+kGYbek/8ytPoSCTzs94TkrlmY8M/ytBFvZSjLyTZK3KRBbH2jgFOlB5CkmFC5lc4V4XAJ0D4h7Q+XxClgf7J1UpGqIqLMHuJk2c+H8nSROCEDXSI08JMIBYZ0igEgKT6TUsWGeBUQe+JUb5F6FU7lCFQfKKGiaiOUkAgQJ+WU2+64lPfhVSEEG5FKr+GrrNrse8RcXYBsyhQSwgKIh9EUA2iFLFIoSUjFGvDqDgWsMMcxGS886qRb5JZHTkpZPht9/lgKep2hBZlckO4tUus1s4ruf3p+/fuPH3748eP/9//6X3/69tu//fjj6+noDTmzGaoKB3K2WeiVMVbI2GI2mntb4gVNS5q+mY519g0w9u+wO4pu3Pp02Ja+QS304vP45vn5AsFT+dTvLp5g85l7Nb5oBqina+hw2ZjOMmAodjpCcYh3O6a5EaLwkcKVm0IbXD3isLsMKwigXSojeSphNbsAO+BhAUNAE8VhWiEkLr8cMtUaJod6uhSfo13eMuXIubmL9fzT4fTiXS/egOE8sQ0wi9tAr03XTRlK+9oAqErY54/UFPEwwJ1VC3f4dGn2R99783I67n0tkS/oQW5QWTnLAC/pi+9awr88Hs4+VeRA0Ox94GtzzLmMHPRoT6OL95uw6q9ms818tVs/Me03m93SG5c28+Vy4qNPcgpD5zxOJvSGLWHWLc4e3GLQ88keCpaH9x7cccPg2cr9iKhdpEDvER7EjaQe0hDjJ7WyespZdap85YPGkLfKI0M/94Y5xIJVabGcLFeTJX47I+LwpC4hxSELJmtRgoN0TKDWIySjPMcE35vF4oQH7mkjbxpi2mVHzB75TJzqmquA52Mo5UZ7XgMFOw9ZsU7YIEwPFxAFCBFi7D2BMh27AZGtGIUSkaHjdIDuIfJ8ZKZ3zfgQstP5enFH5hW0l5OD0pzPWDFoAgQQ194dGV2IydxzDWAE+Zyp75OcmM91+5K/sMl4xyjGJSOEGNzudJJ+NFdkoW3w1hk8ehf3maJ4NzKoTrUo3Aiwt57BaAQZppasM7ykMbTZSBrdmnubbSTWptfz6XBr9rfLeXw7TtoTXWJ+e4OWc8FNEZ8+RaiugWYkwSv+whNHrVYDNQYD5UqpGqKP7uo55hAwG03nfMI67Gk3ZVo3Zpw5Hgfx9Bgz8Ta5tqyr7vllA49maBuvoJ4phe2GqKB0kRBKuwvEKCAYrn2oKPdNmqvy4INlmpOnfjDvWm/rW4ymqwkqyUOl9cSJuXjdKKMxXwWLsmNYx1Nk+zq9NyMf5OTZIuxJMfviq6zfGBqs6HQzbzr3YYSoXrwgj7kwYzLoDA9iz0etEub0ZhUcy3CrQZRzGEZ37AvizdA2zND0pUTAjSbPJNqQt3zdrrO7TzZmWcCqcjvEVwCqtdyp6nZLcVfBbPuZR8wphYaWnJZIU07NOC27yVrfXJcGULbckVG8nHzZlGFMPTLDDNHpcHarKOmJNtE9OzJ1ikqBJAQinIpHbl+yjYcWC2rG24pZCQu6SKUM6Q8FHqGQfIk58E/KwwmX+Yo/lvmn+E0XfxX4xboDwLh0vLt8/IYXdQEMcXCIJ1dEaGZA+0WX3qp2tPTZuUi8tCgFDQMklhA6agqkC6elp4osYsQaxYfmy+GvD+IxwEOUQsEfeGsDCHF+95CmfpZoBPEjgAKlrXL57zR/Uv16S0+Ldal4RJ66PUHU1Hw0WY6mm/FsO5nvZov3i/XX69377WazXvqawM12s5prgqwWs/V8spre3MicMWOZV/oVLhCuidLTtdeNXHcBYaGobDRJD2u6SMWLWQmqj1/Eg8oZ0V93qSnkIpULp1yteCbSVxhR7fdICk/aqvS3AuQ5eDLPy8wjCRdMIT3WTxdPul8RVCKhjbXnfvfJc6pC1ugcDc0fOvLmDQfdj7HVOyLBIraOpD5uFjIWqBSguGSxwGNKBEWRGMAKyaoyj1D5JRWVS1hAHJumIkBVBzR0Yh2rAQdIGbIIHcgekswC3A0TfCsYsmw+jT62RbKTiBZdmqDPgHkHV1WLLMdIKbbZZlu3L82WlEn5gPUD4CTsMPYRweH1khBihpDFnerUAiq3EEJZqnUdI5JO2IuCqkKEKkBV13gNkJ7a1hrSqyRZmFM4IPSRWi0mb2hmrSJ+yltaFDeNEfd0wAQuVjQsM0YhLYb+2uSDZP4prlKSDIrLPp/rGRS9WzWA+AOkV0TGaL573dEtDQJLaLjWzY8CLlkww1OLVYukg8jcSvEiqqDK5Ef1at1Z04MczKZMXVorAJ6ehSb6lUv4jhuE+UQtrJDtdjufL/BulE0smfgPFCvHDyQwpBBaNyCW4KQkl0TiFVoeIAuOkY6lAoAQDJS8HM8DTsLBydQny31M4KFicGgx0lrFCxVIiFNSpYDhmuekUAtsXJKM70OcbktrDU2Gjw6BITY5lJsFb6EHs7kaBfgmTrplsAwDpJBOhESQYhApQcHGCFktrCALAjRNrCtgpJ0Ox+fPnw+vnpERS4SWEDolLKyDM2SRApE24jNQ5QwlaxQolqwa4TewUe0ullMjGtlaPlGh/Nf4RCTsRcqDCiLj8er0wjAq1nj2DLMSIbGeixTp8koxBqvzlkiXkX4VMEuqgIgC5BJWbmhRkEQaIJGQDlZIx5EEKKxLSlYVilUtEh39AGjJIpFatTlCCky75IRdlSSL9GqakqQUWgpIUE9SDQQQejOI4SrAJQUIKUM6KQpep1J8NTXUAkRoi8RhTAdSq0VSBNF3Eg6qSuCSJiofGFonq83tYFwSJ4WSAPESjCr8VkCjHtTd9HH+4CsF9LvgrZPGmy0qEw96s9stlmvU4U+fn//9r3/705//9Ic//eXP336zP51xTf3tFyrmOE0T2mjHN5/TiZdzv/sYKc/WLKGesckivVyslgtfk3TDv2083nG7XuQz3hAU6qpJY874ZNvF99KvwZIblOL3+p7FyAAl6BG+ISRgKcISCMCvRgkwN+kF3Lh7K033CnPqo8Q2mw1dK7bUQICEFApzSV24RdYjQCRQzCQcQG5PpvRD37dzrEzCdeaL+aVrqUI4n/bPL6+fTudXfGR8VDBZPzo5TqUumy4hoAxpaGHnQTxUThrfD53dgTt9PZ7PB+9GOr/sX1/x4Y+nY3PJTi0TACbgluI2Z4PV3/99fPjxeN57+5KbMsdzc3QzgjCbO7fmMrk1U593Ot0sFpvVarvc7uD6yuecT+arkTpr6pNK3KuQiHiYqkXVnGcy1Hb8QaseLu6x2mTkVgLDngfJMyOYgoiaJLprUNsxHW/LOirLD/+seIMq8Sd87BFTQdH59gvEij9PXXGFp+8xGTxtSlOREdLkjtbJVoaeJuyE0Tna4zugPSEDH3yp0/4UBspPZpHHlOyZPr7Mo3eIJQKGrOqoX+CcUntiymFZeBsItiA206xuypOw6WSTkxQIm+HM01LQbjd0Y9xNsId15IShbq6X18MFYs7H1/PhhQWhPeaxLz566cYKkz6wasQyq21SpTWzYOE6EOR66T5uWMVkfyHdD6I0vp4RhdHl1px9LLHT000ZHHPF1CeuIGiMA11Rb4BoXjtKagqRRwu4D5JNH28M8oDHPe+I9nzJMwJ5PR/uzWl0PY6b8zj3wdFb5vls7I6qOoXP1O3V2WwzW2O059yM7TFUsoiBRqGRQCOOftZkpGE0prZqaDRxR4Yi15EvPLGP3cqVtVbfiM7fJnckeYQw04HSGQqNtzK6IaiQeFBcEyvHZBgLxjoGof6VuHKPWu7dbU+3cztp74v7fTkd+wTQyXI1c3ink6VP3SYBwZ7483D2Zdxu5QMheduIZ3B8h7nj3Hrwyb0epMuNEiZO9k8o0rB6QLmOFHPCvV1qOuixzx0RHWI55eKd/SkyGQvnERMnh23Ghk4/BRf5VZ8oAkTdBvL0DH6FD/+9oemZh6goVG33MwuY+bhiMZWciBE62qq1PxaPv2USMmM9GKb10BkSLkUJKE8OH4QJyhQp92VY8sc+pzRbYuO5PxPTU7oZ04RRiY/cdQ2V7aUDxEfMQk7K2GP4kEEbPj1EnWoBdNd93UoZ0h8KPELhecM2wD8pT1EL/yPaf4rf9Lcq/3F52Sv/u8vHb/pfF8AQB4d4ckWEZga0X3TpraptOFaBWmgKygxh5I33QgBGBsapyfDQjt96/Tf32KLG84nqYdCL9AHlA/YHwoSHaGpIeX0ST4/SgarlNU1AMPJjklz1u3BWmVBu0aSr3FIEVVJ1gW5aefpgvLhPNpNZNmVmu9nyq2zKvFuttxsc4NXTugyY2Xw9Z66PV1OUy30+zUO7fFkbi7Un3u4+mCYU21o1CUhIz2Zkl4kkowiy8PdXXiZuscy4rtd2o75AlR7LoEBq1UWJVqacP88FY1GSegAY+c6MsgqJXoouhRxRZ79rslESXbbDSCPGRdPHE6JGpaDjtuOCMmWOL+4eR2Sxx35E/+u3zX2mDHkYDkGZiRuSbLI3TJOTLqWXHemk9PypiAZCYMgiTpI/o3MRqFygClRYkKrk+vMgISkQQIEKHyNVnogjrHmX1L4N432EsOp8Udf5FSaruOWZHWdOpQPpakbcxHQgUkMms8jqnQq1Guzzh5e8RQPD7N0TwRLZdTjLfkq76VdHT8W/iCRelxVaOb5KYSDFyRKGtDgnDmkHJALUqsLEFfuwpdIBUYSMSiHkEjxUoSQRLllnACKYpG7xZ1MGT4xZBAM00sCAApFDsaLBJA/EqFKBOiqBkXxdWvNj88MmOUiCuzaaTPaXYsFkjsOXDw2QYhYNaHuIG7IVZGJACiYW0IgXTbklmBKxZjv6QljNr9DVMzCkBTUIgl8SBiCv2jJuUHlUhz8VJoNkJ11XIbzFOMWHoe3DYU8D79+/x6XCiK1uArRFdcjkehijAtkbOSEEMoa6iBTGSKqmKwWgfFFCSXdnLm+3bwBkUYvJTZwyVCeFeNUioh1DhhaXl8byI1xBfEwMQw8XUwCOny8nulcY3N21+wibU0h3w5csYS7QMZ1qOoLWzdDWR/Gjr5AJkuwB4fVp70kxFKm0HFZkg6D6rwUpl908Io9adrNtX/f750+fP336hGcAN6AW/GRRmDi9A2iOklzi1Vs98gO3GC4R00gtioQwQiswn2F+jOCzPyLSVcXXkvkJneGKEa9ZrHTy7wHz5XzpfbRxeOAL5TzHFKevE8P+Iy8SCQP7wUrIJUDdLhLoCYLs7rJSCqyb/ReyuKy+p3BXizA1usviT3GMxMhX9tTiPMOxuhygqhOSVfwnTnWg6j4mgnkoX5GKgzlUVS+7XlOeXDDQNMiJk4LIDem1mcjYAVQfCpMY2czewZcdL8yUJySLFOLH45F4AYWrfK4sziiEMM0ouIvQ6tJO3R0oBURoblyvGm5C6vgDeRn8us/4kZ6RQRbA4970FSU2e3k9fPvXv/7u93/8/Z/+9Lfvv//x46dPLy909aj3cmsRMry45WK12a53G2+vWLuFyoxD2uBqThic3+92q0VuQVoskNHzKc/NkOe+NQxSIBeHFq3H33oNJndknqjl+8XQM1P56Hf8N32JKQw/nKAC+XbgFOr8pKGbvFyWV7bdPiEo8JACNQTFPZeD8FAm9FJECtytREIgHBaSJVR5x0mcMyaUtZ1e2V/wT5eMyTW744bgwV4Oh8/Prz/helMsMtuhZVp5igdIROF0iwOfF8pwr/xJeuJzS3PC4Xo9Nz6nfH90X+bleMwDTVhBb/7QXDYQMjXyLAA9gAzmuCdr8gquw/F89PGl7fl6O11xOLEqr6db20yvfEZYUZv5Yut+p9tgjBQjeh+v8NB9dKjPDXUThomFc+kOhRub6gaP7Zx8ro2v22b1ddtGj5n+ozDUynJ/DlVq2NqP8GfG6iosV8zQFtDLPBgp9ioXVDgx9zMU2Bo59+RYPXToiWZOeVzaCk4VRiyLmHOASYTkqpA1N3PUCM17u7fXy+GE7O33x08vz59f9y+H15fjwUdQu1PDF33ypiSfYevuFbrPx6fAw8YXJSNq/kSqc8vQ0rHFbOHxdsTaI3iL+awOduZcCDS7Axd7grLu0+lZyh5G1+O613N7E3N7bM/75nygXUYkz2F1UtITuJZTBDmSIS+ywrk35Uk2+54kQsXQrS76qwhHYBTGxqHIu6OuHm1llaMQvjmzfer9K7orDoLmSjWX3Z+clHHjBpMacwerezpu4SSD6EZDd+6jvT43533eGH2etOfZFeJ9evB8jOmIOHr835soYc9inTeCbxcbZqbnYBxbu+RouqzTGfeBak0yRBPkrke02xS9BUvoI5IVEco8japzGtemDEvs+Ib/Lnpxzqoh8DAibt6JxEdq+QQWRJEZguniDzGe/8q6yRVD4BmWcduM2+vsel+OJ768fTRbTXyI0Xy1ZDl2fA3BiQROxzP8kdxXJX/cc7xORr4hY4Q80QQzHAEjyhBcGIsR4dWGmNn0gvFQYNEjV3B5M1ONBXRrUrhTIj8caFnjQaFs+lAw578cICSK+U5bCGlzvZ0J7/czAp8nUruZhtBOb/clCjebMrDcWUYTIJfn8ocI4ua+j+sQE8nZ7C5fbfSha2C32pK5po7RyGGC6TTSacq39EXdk1REHssICXOzb8ro0IBSZTecPdPZyD3fLF3uEdk6w6jggzqOpJ/pdBllTPSfQD/7O62t+quvpAzpDwUeodD+AvJ/Ut5pVZF/Fb/pVvlXysPY4kDB47cs72GIg0M8uSJCMwPaL7rUV+VbTTFUfyjF0BAWQksUkM6oRZ/zIUEB8KQMI60EanPF8choBcPQWHWnhyDr4SEKKD0hpC+T8KEDA04aQly8IBz6W7W6qhUXEo6QLWUW+qEwK4QbgT4larIcT9eT2Wo8e5rMn+arr9fb3Wq9XPsomWgwzfuZOmV8n/m6smZyP3s7qFqbFZRJh0OZJ3uHDJDbolAkVPfRVS746RDfqBpz+96Zk3hMtKHXqRkk7n6lfHAUiM+cFEgrQSqQnE/RUEkhr6qT0mVV6C5XsvtEI313gOpRl5UUxyITnpHQ+Kqhv3n70pwVZDJb8pnlnAyr4XwymlnCMn2jBenC2+UAPyszRNRVgSGdOEnRn6arLx+qD3UfwUzlnExhMOyAIU6xigCuL8FXQ0mKoVF9Gwuk2AC2AGsC0vRAjBZLj5kIWRCsQnRyEaSaGxS2SpxOoZ+9ORYDG/Msr8RmNb1PXPBAAgFFQ2EjLKj4kCKLHi7TvkCc6oRFCSltoKbLUJKIdPamM4Zy2cpVEeCS+FCMKiDBPqC/ZBEnS3MtlxpWrK0pdj6fSaEKUghCyZATmQUFmeCssxkyOoAmimUUFQkR8EoDi1ymFQugszzzPT0iBId96IEULcoAcVIoYNRy/cwLkGtzta2mGavhpf+RH0UkIbWIgCoOFdjCk+RDAnFmOk2UXjWLGjbbXdohmzW9qKoQoqqMRdOXmvu1KQOjPn/+jE75+uuvMTpPp2N11P9UAQMR2GzFgD1PT4nbYgYIzhOhcFpUlqhCLkBKnNOFJS/YD52MVUmgCjB8EBzrrZMNsmyPJT7MKvDHn5BEi4g1WdTF0yCL8lByPPoKagpQtdueS4iRBUmYmQxqoSokXNpIgBRKqo0x2uPJk6PxF/+ZOCPWTXcJjFNbJkxSwIDY0JG4NJeX19fnT59f/cHbFwmBhMKkEw49JR0auNTJzA7CA/rIcKgipQpXVkUAu6n9KqOQFHpSXSCFXlAFnIqTX7YIr5hDhZC2AOKVBeuIA+lpJ8yiisISv6SYlVKoSQuASEIzfy3gW5yxFQVSLJ2KFVZJslKwkxOyKEkEAmA4YREGowhTo+9gukOZU4D0oS4l8e0rXpRQklwuwUMVxoQQPJVeNFCSCECExAgFWsVxrPQBf1FFSGKxizKVMjRahYGqy4BSjMLEqzoFxJzyJFYrpBNSjMQaIGggq1ohTmSAyqpW8KwlNw4PIbmmYofk7BgplNRpptG0C4F9erfNCkNg948fPn3z17/99vd/+MOf/vjhp48NZDCb1iu3DPB8PNy7HM29F8/nVpxPGPDBS4Bz6ADRJSi4nE/03K0aZhZeeQ4r2bWcaqFpws3aeQqtEL9ZrXzeLL7dMr/aQxbkMTp4ItnKJ+XcNofDAUQQPF8u72Ew5XKuLqdyPKa0iT7v2E6/CuichQOVziV4EDrCAtEFqgBhJRJSC5phIU2gsjE4NFGordLwBqL53W1gmI4Ltj88vxw+nduTDiWcjmAXDcg08kfohxSnB+JSPpee0FRPWF+R9Ka5Hi7ngzcunU74XrSFDpvY98V6tc526sJ3eqKG5lqgt7FHh3DM2tvx4v1NeTu2fhzjRf8bHLZpe53efLb/euGvMavFZrVcz+fb6WJ+n4FtTgOtb8zKXVG35ujL69xnu/iYW0+OeH7khJN+vp6b28UzPaDPTTcMUxy8LGO5Q8NDAmg4MJWzahTRv+HDel4Ay3eJm+YOotw1oojKaA1AxUDOu0uj4uLae5coWytX6SLaIshP7np/LGdyill6ZY3cvxyOx9PL/vXz3hcHvchMuuC5IfcO0e0MgadmLudre7peruN7tp6gFhZIoU4mRgsLLWuNe5jw3k0ZN/5R1IhFxAOBlRZGwSk9nk8XUoJ9B+vdBfCGIrQYXfceptabZU4jn4fioxnistp5ZMvuGXMOMzVJzs+QrDXeopO+w2TtckhTxr3fLZaT+3UjNBBz05utmDawIBNyxEwUmHgu94ij2lLbxhNJokYR6LB7WAbM/nzhnpr9Z3Tbu9LqbT5XX6Y+vp0n7WV6bad3Pt4Xs5g+bber1Zx/X++PULlp5XOFNtO1j5VxR6Y+cMzuKCq0DTB67hiQByHuG7gj41DmYcaQwfSAQ1m14WWrvF3zw74vm776BIPMTTQkIxIhcV8Ljsof59+EWSgPdBRAARL3Bh0XpdHnI3e88mYo33HNFJ/7/GOo3SCgED+Z+Grske9dMid3pU1YGRjf7GDemTJgvo59olVtylx975W7kXk4j/sy7kXCUZgrd6NW1Bra9I47lCvxygA2SbY1NQAzj9wriY5gfBluFYRbm85tT+Nc0caN91iMnGKEkjMe0R2fuTmDm7UFFtwOvM9rQm7pFwPIJ7pPgYC/jDgIkSiHHqAhZDpl4KLlUrqsTXoka50mDJLn8RkUpWeJDHfbTOJlPKa1L0TUHRlqO4YOtDS5D9QDHknmtM2I3KFLK+J6S4++6T4dQNAQPka+BOoO4b8EafQXQLICfbFqThP7EX9XqF9OBgiO6g9hV92YWRmnhAVDXM4Jb9UHYJSCONA35bdn2aoZL0yMHVeLH3wsEvlWuThCGgVIv362T/Py1j2f0rxaMHRgYrwVTSI1n6JTgsMrG7EL8qcignO9I535UBku4Qmrd13ZVEf4CmHFbCAJFDE3ZaiUrwBkRwvQCEJGqWqMEOSZur4qaDma+kCZ6fxpuny/3n61Um+tUFfuzOAIe8aOKX6bodpuzWR0HrW+vu7mk+1PcQPcem9UqmKm0Y5yAfIgkkiF/BdTikKGIKWEGuXiWdeZh9zINv+plbq0UKE1URhpSgtF8CSLq0E+TEMtE4tF91XEjVGtPxkGw7no0PltmOsMUT9IBUmv/hBkqFOBOczUvfk8KjQjKhJTT2Fx890dVySMUQBVxs5xZmCq0aGFofWCSgRChFDdA4YChnTSY4AmVtZQgEiVKbCmAol+RJlpp8lr8uEA2XQL+S8GhX30LmUE9J4naHvMqsG4H8TtT99u6JU/gzrKmJJFipdDJN2Kemd6pS3sADJpP2wSHaoQClhUljPMM6VSO2PBimMvCqCBBggBkLY5lpLa+hXEaYaZyyVAOpcUI05dSQ3UZWHjEkO7EgEiVazK1CiU98X8Ip1WtLYXPpu2/C4uKUY6vseAs6oD4a3LCSsUpjzzCGzMeYwAVhgqJpuFVLuHfmKPYfiIZOKTdKHNZToirffJZPZ3DM1uTF1imDWshN3SQl/pApxx70buO7zUzYdmSEmi2oHmNDidElJLixh+NWOp5GyFGYpEi2UCLlrOFM7opvzl4m0++C6EnonFpRznZiIGGWICfIGfwrCCao5Fz+EBGKKSL3gI4lCH0TGjjdq/sPzt9vS044PvSjoDAGuQbCipzWTosvfQb2NqCFmFXeUmhad+UgDZmPmTanvdbbd0Ezp0W/GOfKxDTLQc0GB8GVZUow4P/U4XikuEpJBeWVx6sivAZdmiJIb1MpnLw+kIcyiApwfO06Up0rSmFziBPn2GyTifIUiaKRIRcxcbEaUCb+FA2MnYT7R3Rt4KgePjfL3TOw1zppjcdNRclTDwdRfzWmJUHyFsQmKba1Pe8ufPn7//+w+vzy9QyJQhhdo0JE3ZQqJYDVyNFxFYRQTHy57mkpAU6c2rnWmFwuRCKmEBBmrYwyDkJ+gUMN5XBKhQrYBBryOF+ECWWYmTSOccAOhMCnGXpLKkM9Oj2pz1EIBBHI6JrEDk6o1uNAeodq2ZwgPxVatyqfJYi44zkeHw6+vr8Xgki5KVTnk6CxvpFylkkQjs93vi5MIoB6Jhpnv+iERQkUj5zWZDReLg/PDhA2VAK39CTKHSVcjRLWBIBC0RsCG3NFpDA4CBdIDE6h2oaBcMAO0CpBCvxGodoHxd0hfZOB4jD5QknTiJNFRZixVOTWxaP0ilz2LI/FnSJLLIB81BroTrbfnTPiGlsauWXC2U/OUSsZwjfESg/sOHj3/5yzfffPPtX/763Y8ffvr8+Xl/OjH33PuYTs7opcUCyW59vW5+osWNpAtzt/VZhDXrmR1wBt+cuY9U3H2SrJ6MR/2xiKbxTm8+MGYx39DuAndBCYU4OoaKgBQft7d7WqPkMRwgdzZ/fX49533ncIOIw3p3B0pjcb3e7XYesFnpOsEr2Iul4CZO7rfWwpRN/hqsKMMbd25H3gWjB4i2wpzp5I2QESQCn0FbzGdASawhA+gyvXdomR/oHH0cm8BDW9NX1EPT7Pefnl8+vBw+XW5HHDB4hXTAYT6IDmPNmkRH3BGI85/b1V0GpPh2n7VjHHgK03DjIRfd4eZ+ozBWjtMM7iB5G51eZGI7Xc7uU80HWnJF81HHx/M5C4C/xrs+jXLowXso2vticpv7UzZrPz1iQXlar7cIAl3EIaWv1wk+L2Zom8MwRyfc6eX15cW5t9+fjqczGtZTT+3Nx6B4WIaO+VH6NFnrBIFO4R2X12eonukEUX/Ub+ifv/d7+7TShfbMqiRXHQQwzLyhbr7MPNA1QHBpAqF2SwINB+sBylvHUdaZJQsxdBvois0KKmzow+uRBn0j+H7/ejjtzyd683K6HJvWF1G5zXQ6NOfD+Ugkr+DxsMwVx5ch96g+o3yf4pGsl3j+cN5bvXbuYjHn1lAPA1WarGLaVkgSxkbI6x5g5LgYwX6oh/FeG4eGgfDWEgZ0vGBKq2PUMjnpwYLucuVsFY+PZIEbbm6ieO0jDc0wwxVAuMYqnLNIbiExcpObP0Vdffb2NU9IwdmVwzYFQ1lEVcgRRlQUdI3RmjrnaYSuglZrCKmeoWGhH+IpzjxQIEfXV9Tn5Hr2YS6+VX20nCy2i+1uvc1b1XceefNWOG0GFBojPFmqAeycBpZTKEsEfcz4uXC7opAMny5Xz7+jd7oH8fjkFEmlSxDreREj3iGEjDJAs4nvFFT/qwHlokaIb7yK2smTZjyRAaOcD1oqtBdTmQ/j6/4n0cn4cmtHc3cImEwoL1+9hGqbTtezhU/2ZVFljXOmYwe70aYnCXM8UHaTIITbm6Cw69yUwYT1fq9bg/3Uju4XbGfa7A6SdGfKagPJe318JpEDnKFXyFmBFtOFsuSmj79J06KG1nV892VbTHOmEyYcasHjS5f2xgqHGjlDDlxiHtDj2cSfENeYiS79tUITIfQwkRMHMVOihj0+Puh1BYOuKb8Kr0LNfEKhOFqKnQarXHT2wTo+SiUfOqBxTKicymMVLqOEyqVJPoy1czV+G2i09tzOVUIjDpHnqc9QiHA8gs0n7OEx3sHPin1ZfgB70of/GvRofokM4cv0yNgv4f9FetT7TgO5lVhBn9rDEO9wJARhsSlJNNk1WukF5iG1b6jeWlEbMAx9TuKmzZ3/TCOWQqYWVgDKzw1pZcuFinZcR8XkyJFQ+lugOyINcNnFbD8hNbS/u9J8kWRGuNAnC1ToGRKUxgKhuUso0pNMiBpJLqJIeoeLWLU9y+7jcjRZjX3Q72a2eJqv3i033i3tajpznz0uczZlru3kylp1GV2xfk4uqyx6GD+xb5raFBYqrLaA9CNOeiioLlTiY/cgqfuuf6H/FvQu3koIYQUX6Uxxv1oh4gTu4l9g6XmQ/ickDjE6rMYe6UmYAo8YujiDrDEhvpqqpHuL4t23BaEqsUl9KCBG2cIH/aJjVLoRr0Lgeupv1BruXA7pBWQRkljpxbRHqPQu9NNx9B+hygAgKfCHLGDgRWBAWBHzE9ZlV/shHW0IJKtDlBKV68flvy8/QI+ta6iYwFccs/hdDEXqVRvR+L56icTZ2AU5J3JhMHhtvW+xayU6+m3nqCIys37BiFFrI32Wi2+Ay6pbQPNVmKyik5KEbVxQClSEROnuixWGSick3e4FhlokKuqgT4uka924+WIB+2kvXN9BGuSs89gbt/wupitemDO9x805/pUut68jpQhZJWh6riGP8gNwWfQAAyrCutYriMJQpFIYK42WoImEWPipltwMMg0DYVQ+DI19z5R0fXM9j9FqMSEVU324TkqHNOnFFvvF1EoWQNNkwUHiWDa2cr/j9gCuviMSu7szKICWJiyGB083lPSSMmSx6hOSXoWJULh4QgQ24jhRhRRpgpgMq1wKVCKFKyTFrsaY6Ar0B1sSr/HojiqQqK2XMwWEuOIvLy96sAEKxDBAl4Q3cl9qTYlmJQJg23BFhPL0DPqphrcMdklCpsL5Io9CDpRPf/C8Bla9XCr0pX8mI/r7+fPnjx8/vh72V5BrAdsd8AwhUJzs6bT1ijAWZHXNBUgnXjz8GZCLN4PPSdyNql4YQF2tkK5NFCBXNQu1MjW3N/qbq44Ef2gL3C0svpMv4dUmzxrQPf4GVLaVhkKUZA1oH4GMSqdkFa6wCKsyVaBSAFIqfASqVDHiMATx06HNrBz4U7mkECGx2qrENK50HQ7uPBKvXOJ1SVZRVWjBT5y6GLGgIuWcF2xRDGHAKa4IVYjYcE9YTZC6BJB5gIqkc0l5asE94uAnhA5aJ6WEtkvsjxFVFXKrFtBJ7wOLinizAsSLAMHntkQY4BJeTPY305BbllzSUYTz22+//fOf//zDDz88v742N4/AoBLxNRyz3M6C/CC12XsmjQ8mW+cc54deN6BRcbTEIPkLwKXRbXVLyK3BOHaa+dSGJuy8PDrGIhDj7sh0utvtlss5axA1cGeOx6OnmXxbMG6ZXMV6SvdH2ImrLSaVMF+KAY8SKmAyc41ZUnxI/xUq2MgQhFWdbFSk0lHNRLgk8WcluQQoL5EZHf3JO9VJxXVw4Ywfi4qZzRko3LtLs3/99PH5x8+Hj6fr8TZGmWQK6zrr4SAKEEno+blWofK+EBw7eeSe0dTtcp9FQSH8OsbCPWZWLfQeDIVlQJ6K7GbcZLZknnscAnppBX/N1QrZzVKN8ebjeukzWenM7Tbzpga98MXUYzK+bsKTMqv7ZH4bz2+TmXdk+MKdPF6lOR1RAOfj8XA4HX2CsHsZRz5mevrFzQY8RElQ2/njmb+ew8U8WaM5Xx1CX3MDSs+k1KmB1gfEeu4UTsdEQY7rl3OkKDq59g3C/yxjSC9TRWdbKeqVSsYqKgYljqUsC1yyb/GT8xBdXxi0ryfs5Nk6l5sPQPVJMaObdw/5O6hbY96jw8Dg8N5bN+t0Lb0fdumBJJ8zbCQbsd7DRI6vFvJ4lEt73jdRH0Qsg6EMSTnDYITOEJdPvhCHWRIXHZ1uQ46GPj/ml6va3fHKgPrgZFqYlabVhoA1anY+lEBng8/Z5Y9QTNnbnT7cru4xwfhR0+QEAhip711KNAba3HPmcDGPmTqzSe74hYY5rXtqx3urZ+5h6EHpQ4GYAWHgDqPzeeK2moLk20wm/pK+Yna63btbrrYa595s5fTHXB8vXe8cUwbN8XYSZQ7CN2WUWAYSS8Nf6LHmUci3pKBXkGynDj3zbjr3QNCpCCgkzid3PjDQzR78AHtHMzQny8RPvwmZr3JS/tOYVl8uZZYWoJop7HAMHRFfmgsuBti9GFYAlChD4GNu/JHfTZVsO4oF5QS7E6IywXh0c+Z2vvmcmhOTcXxrsUBlF74iyBk/GR5aWURHSxpi6N0zQVM7zP7+Q6PuatAcHRn7nGwGgpnDrPZ96W7KoKCZVt6v1DqzcgfWvbVs7rZDrbnfc79DND1SM0c/R0XrVzpflKjqjuNwQ1BzRI7ln8nr5hJcgk0KL0pEBjpWMWL7MOqFmh6dEKk3QtHuLY3SZbeGiHjHF33PBhl6ksrM2W6AXOUYI4fGVhiE2TJD9SXAiaKgh7cSJU9D5GeX/wCF5Qtc/wn0aH6Gf4Av03W3fhH/L9Kj5MH5oXzXyaQ+9rGPdzgSgpDSA9pCUpcdFqLEkKShOlqjYjAaHcCCaQWVrKMS+Zuz5E3nK1+CuPBF8EufqjRdzlrMEsc7bYJG7ePjRf5LmzIU8OddanNFSlcRmZSAuhDMTmqh5DsYSvV3Cf/hpozWbTCSpF7zVsbRcjxdjWe+D3u2fFqsn9YbTYgN+l1bwm0b5swUTx5/yLNt51t7YLVuWlYRVj+mGnjG//VNGSJVqFL6nhr2lftvQa31VkJILS7s6P9L2b99SZIkeXqY368RkVXVPVwsudiDxQGJ3Qce8oGHPDwHwB+PF74QswMsZmfRM9iZrq6q7qquysy4uLu5ubk7v+8nZh6RWdXLWklPDTU1VVFRUVFRETU1tc8WZSDGRRl4NWRWnm5xR3uuilCJUQM42g16xMbrV+n9L3E7F1VA19M0rxABUUw77L/JYuSHsbNTZuHiVkSHKp3ZUqO/6rVigmk99NwIVEoB6UAlvr3V5wueygPULeBtTtKZGg1rOQOaP62CSwSGSGG44SFxKEjQ3yIFqAygqgwFppgVTnpx+1FBZausloQAG4AKTAhjoCgBSpdaESpUPOlEtClns1qUcYHeWfgVCjNzF3AjrCLQX1VWHlIqTM0hMrco2A2g9TngkbABylcnvW6Rwl0iZCZOhHQyYK5VOkCcWyRitZKt7mp0ac+5L4bRxiStndZ1CywEIpmErRckYbpmJUWYV5Ez16mgwVeQsWw17ugAUvIYCt4xbTrrp16gyABAWMQAN/J6gCEkkRgFIv+TjL9BCAr6xDIp6+BBkMlCfv5lPTp9N6ZzpAcyMB6yD0JUmTahEBBpKqo4qZViOHDvTcjYSiXWA4gGArCu9Hw8N2Hs49jthju6g64OaBIm4grOyW+Dat1wCQbpDFfJAMpz52k+89mcymgpTGeE6oo0PiEmMZkd5NBT8hAGyAkgJFdrZCweESQU+HqalgVia0vNUQXrza/kx0jEmOYSvJQNMrJovVkwziVEgw2TmwKUCip1OZSYSeuo9+7cQKOvuNSKjdRpWlirXR7ZGHbK1Es0YTxtpGoYhNOLu0uI98WtYlG1JSgEIk0Opq1LyxfFUz8ZHgmqq96sgn4ojyNP52DU9enmYVLxuRqMhQhlOvJlcTDyl24mkTz87DcnKyRu4vPu7uLHsVvfh0fQXHVLSBMJERk0Q/DKaTBWb9UlPTQk9Cm2wVb0l59B8Raoy8ocyRSqSCVWCo23xkGLlsxUflLIfKu9APb2jvQAJAaT+57wsiiFS7zb7eA8ygc/4obhhhCAtxShOoAIKdV3IAQPl7f8wS2dReFnUOk3qqC8cCKohaoIIA8h5HGraOBu1UgccIKl714bTbsMuYQZhMRvgjGfLTzCFYMfL2C62DigtzQelE/Pz7v9/vHx+fvvf/jDt99+/8OfPQp9OtnT9/Q2XYFozCbjOWYKtemlqYlED4VyE0WVWs+eOZpzTmwYwgYZl8uCuiEEF1L5YYz4hS/mF8RonR0uW7fGQGSvTul82oMULWb4fDiULlbApXhDYyZ78+e71wzG9XYDDTSyuEeLYcfxhPvdTEeqLwWdfoEQFD6q/OQZSfSKXRW5hx46gImiFmWKmzeeFtBrpNx6x4q4Ky98UO4DjQw43bbxdDvxiNxL2zy/PL5/+vGleewmPnsHiYORv44gHwDUXOipJaeT5514yIhLYNyGIKYo1609vqc7+soLnldH8Tju0URwzXfIEKPZAicWMXF2Kgcq6z78d6D6EAZ6M+8wcm0N3iy+tHv54BkCsWTSn98t14vJdIVsXvw2xQz1eJ50mJ/ucOl8e8rzcd0js8uniAh3xz0KokFPOHv6TlImFGCKnTY6U5Oev1NxVnZoKoqfYbZ3+wa4u5Z2Ij0KrzMQooTiUvHS3wxe7Bmm37xEIfOcCe1TbtuBzpIO52HmROhwCmxq1g/qNJkr9TWHFiHfHY7Ph/3+2O6yLuMRAdfRIW+XtCM3HLiJBSMCYq/Y3BdsXMTSwcM4XPotstV65X4zF2d8ruqWE3wUN8Ujeb5OBSkKC7SqJDUW4HetBUAwDeQPcdoKZQwbHGYXpBB9HB9XQ2YrN5W4tKcekZ02hACn1vfnEceocVglo2hryWz/ggkCpJ+uPZDtOM25ba6tH3WixxmQnl3br5KAFKcIKZHv8FUxHmd1EzGex0tXXLAJI7U0gPIOI0fS5AxacF51b/DUkJvZ6m55t2VErreLJbK0gWEz7UgPeWIqnuR8YmcompAn0Q4b+yz/pMJFlOpOBqj18cvqALNNnhIw+/gSndv0nIsgg9E3WoBPlA5QJmkUCSNR1RTkecNJybIH4gemC7SfK+J4kTUyG24qSK4SupqApcDoAieU+4KRbxLNdEP4xQmF+ZTBbcs55wxbV1FdezzvNWTPjd9yOmXx0SWScwbdaIa4INwTF+DczwPN+WA44jT3Da+5a451lLWbodxuhvGLCnQZz7UYBrAnVPs2mVtzsiLDD9G9Yj2TxW9AxXE+uyLj612TnBEk60tpixkVjn+qIjeuOaQ40dMwwmVdV2TobxiPGKJTFAR1pF1kf+VnJMuDl2gYxyJzgKdJgB2PzAeYLu8xZt0gY/XQ4pGVstnQPkT5ig7NrJaM2oKkmc88qppEfhle7yk8byKfXf4MMib78NfBgOYz/Df4NJ1mEfm1+MlHgaoCoexRpHSfGrjF+0oSUiMZX+kh0xC/pZtmjzjEhKQXqE4QjeTvkyIi+e6YRpJ/3CMzdW14PnJ3X4z2Gj8OoIyeqIyh3tBQ8BZtxSqDeak2bVQ8i0juVqtjSyWTmohkTae6AaQdppJQtCeZsFeSRB31wVX0xMt11sgHmNaTGT93yizQXWuH3nKh8WKpy3ns65HHUcsM2Fz8eOHudNwdPIhsv2O2Zua6MlOqk1NvhVUXEKojxukCG+KlIXfqUsjf/qpPe0VSLa7rITUYuLChny/KZFaMKNzgTdxCxa78Kf6HLXQnOChNu73j1Mod9McQ71NCqG8qZulWVK7E+WVJGDvHOPH5W84WXLiUPWVuAHto7ZtMYLk++hlI2FseBojYoW/SC7gGuR08QH8jeCrS31BCUTAqdwsMFQGFWXs1RciZcn0GCll2SAwmoeK95xHgMnZdTS2lMF9DTL03KfBaognLjmEygYhqIdeJIKVuQXKO1J6ebzE4NvxlhNnbfa0DoKO7bI64EUm7bNrA60qsOEBOLlO0BzCQgqYnTgbiYYDAJcgtHwx9aoDMWsMxkatgZaichbbSK78HuwKKQ895/t4w1KIMmUmhBDyCRUUSIpQ5wofwJGjASOQrNWDBbpmXSfFpb3r3U/mRhsCNZjuk0p3hoDtWLGXhvl41JEpm/pMEOhBCZ1Xmpygshc6wMoNcgjzVhIxqNUAcDOYZuqDymBIIQb3Mlzql1spgbelTfKcvvnjXHY/lEHKrGk42MMAlyw5NfhsnQzEZhU5OvI66pIgeSHytyiwp2YZQ2MB/q4h0MhApjxSQM7Pp6dRyu2qxbPoOWCx9x62aUIgogivFLRJhj8lyU21ReUBoBQFb7YCAP746B+UUp5iUhyf4QwNicxNQHfWd/bS2WwNuO2VqJYBOJsQf+fHHH99/+EADIZ420GxbMmAIbQIZkix7S6RT04RGkk2Cb7UHei8x7JKSgZnIQUZ/ltCCkIa4loZhOaxbAco1tePK+qDeL+n6JPxwJGx0onSKr4ifDws1VInjiYbX2miFVts3QO2L7BCp66IQINtAnVAtBWgg2Sre38vdtKAXTjJU5JaNlDTIVgPVv5XO5S1SebhbZQnrFiHISadzAS7h+W091+ZkG4umSKBS6ApwVgqliJOZIoX/BpIY2asIUNQWEkLqIhuJQOWvxkJN1XtDSAQayFZlgSpCZkpFbQsk1t3KVok3tvStmNcPafaSRO5izR8Oh2+//fbDhw8//fQeeHx6wpWw4GrzvN8zPyvhJTCusehNIgAAhGCUWbVuEyLkqrbWDmxXFDNjTnLu0kAepc962GjUeGe4cjlcVmKqac5al+fnJ/LhwMmKuHAgWSXn3LWI5WazEQMV2TDfH9TYV3sRs/koEdQLzg6JZCMlDO4niErhFmBLqstI8QzWfkYogA/V0SSSufgJcIsWZpHj6l4Q6lRRw4nR/DJeIkE43M3h48ef/vz4/Uv72E27kSoEkYgcyizmaedR6OmyJNSeHGsu65oxU5EP3M/uL8mHVJgUncqpOK5nOnUGgyQlRtW0dXsbRZzFwGl7O8iTdJrgiOc/jqTTD7ZDi82Jp+RzGL1AD5ZZLFajyQYNl9ftuTP2bNeL++Nw+I44m/D12LQHqGov7QmFDc9KMACaRb/TB9hlsIORrTM5YlRd2qtrvMJpd/D1zkOnoRt/tV+UsSmytc6gLb835OKN2yrfRKOiKDb7jms1m64D5eSC+z24vs4wXLJPAHFDLddbSc3z3o+I7xpfaj2cun13Pl49K6B/y2NMBGWE5+xLO+fJdb5m+M1W69VmuV4tFq7BLDwZqfZkwXuXGvPA3wWsPFTW/dVXgSFMH5JK/0KLZGtKSfm1bxgZkAq91VqbZ5pZTiYr+tZveqBuaDjut+sQFNYNn+EKwVD+2Z2Imx2E2KMno0PgjosC2n/0fZ3+cq53lxo6QXwOWHdWMfxgMr2lvagdbgmQM2YYVLMlQu9ARnbw2BFzGkAUsaQtsZRg2nHEgL9c5qPxauJHiWDTdrndru/8kJc+zma+pDlLELp1xbVgTCbXrRhKLsJFHKvv6FBtUQdahiuV2ZzMNGoNm5bBi8j5OSN6FbEZn/1qOBMs+lLhUa24hAI7rQgujVETcfLhfbDbG7myEqOGdV8uEqFC98BYt9tgwm9do8l8tMgJMioyNwRApG9w+DAStYGQaxafPbKNYd1eLrv26MgdVh672egyG7spbM6Iw70dM4rRLgxhH6rMJihB12gcPLMcgltrJRERHw66XwmpdnOXyyUj8MISl0JhSndpqMWNOW5iOo6upzGyPfbAJviTnTIuwHggsqrWdRIGWh7LRLkzbSAP5JZJ1dnU4tDzh5S4qA1juMdVKc7IgwNHvBU6fn1YIO9nMa8maHstSvrHpbLpeBGrFhMB6YIYskCXuju9UqokDqBL59PFWtGo+ir8JXi9gVS9jXx2+TNQGobw18GA5jP8N/g0nQYR+QX8v0iPTKQC+AgLjFVkSB3gFu9xJAShWQe0typNGYoSQ6TldV/IXC6jOFWTMenBQMh4QvLXs3XObQVQy0z/fsGLIYdUoSI1lxDKUgm4Mdk8pp4I8DdIhcJZULHKkHegTOgJLhK8Z2KfhjS6BMSlcpGkQGiu7I7RIZ2wtApRgmqmRPlT6bguc766jjyerqdzlNQagyf7eR3jM+cUnetRd3JF5sgstb+0u659aZqdx5I1+z169ZwTqtQyxbyBhT0UG6JlpKD6tG9m4vlr6xM1HAq/IvnPXZRhmKu7UiFcc4Tm56REJH0vy1Mqg84eK5T8KBp6+t8ncSklNCu9ljkgbcQHYCSfXatmIpwzHYaZ6xV81WtIDaFXndrXlAak2gB8EFXqK3jLSeCzywKS7F8LC31qsIXSHkhxdswcjGTEXLUtIlVO6EAdJEKymo8CQ4aetURCww1tjzBWXM1MakmVYz5yiP3njHXx5KGyeZntg5rZFiQuDokK5MXCsEhx9ZktQBJNcw5gns+u0fVyPc9TG7jY155KCzqmngB0csuaQjDNu1FetwgB8t/iNyAPlFZmoBKDTKi4I2u4S0gK1FakoLKRQhU3D/+WB/zEMT7gNRRzlyuUS5Eij85adcmPZhIheLq8vgQ7BsZjtnpmDXZumiQxmf8ZuvWgkdwSkulJAa9LIwqd6fzAphFPk0oMeh1iAFoSY1pqCZUradPNaRly8d8+4p7iY05MD8KglxHEbXFAlIU5oBPOOKI1AeKW97W+k3VHSHpwHF8xymRnKx/mlr2ilN+9e3c6HisXEKb1HQFO4iAkBLm3E6m64CgR2EVO+qhC2RzgsnKSSESbPcd5hANygoKFvxILuBUu0zWSQUH6hmwA5gMZSCE3eagCnFRHirYwIU32AlmVoXCcCNmgCVQed7lcZYSC0Z1Zuj4Sj4wpA1ThYzNpw4XWsqUUrWBUgAy8IKJGymq9o+fd4WJjn16eHh8fcWlI96l+tc7WvHJSut68XkSc6kg0J1AdP0CKmk6GXwTqKenEGtLQ01FyRZZLBEXuZyz7ALvBbWl+ev/x6QUqnz8+Pb08M/m4VybLNC1diBTTDIeHvaZkM6ygyNka6zLEFFVKbbRl0RnC626fUl1WrZOfQxMqHZAX4QYpBZUOVCmQBKFARJMhrjJwy1y3KoUitBQozAAZSKwIeSiOz18fTiaxChZ+itclbYdUuy+rJ7eKCj/MJB7c4qRg3SJCZlkUIF4SDlQGUlLPBKm45SmE3OWy8gCWiahQEACvRjClwUAhOoEfBdw5EUKzDjPzyWu437nsLnZpGzfN8acP7//85z8/P++en18en178qo9r1dcTqgENgNCjZHyRfMpE1tLzuivUDAFqCk14FWKFmvvVEeRoT77hBRXL1QoPBD8WktCDvuFCy9BUoyvDA0rzWMrJAG2MQ6EP2jl2NutVdsSAz7cg1it6504hHoYG/EHJ0hraKBGUVjB8slB3a1GmOMal+aNpCSs9nOjBocGgjQrlsrhdEVIAGkWc2gELj0YrXXIc2fg8PoXGaB3DqUvTXY/ty+PH77//5vsP3z0fH5vJEd8M3su4dLr9F0nmf0VgFyoIApynJUUBgFdwLDs4ZJrMpy4pRzAgBvr0XZA/vOqRH8SSfQ5SsDlSxaZzpynKeM30RRvh1fhyvLZZlGGI6qivGQLM+ZPJlm68Thajueap53bo+MlcjNO8qWQV8Nu9FUghjq97pjVJCWW/fDIZiWBM6NThQHbH5rR3QafdNcfD6bg/tcfz6YjdO+58rp5H6Ex3enCgga3ZdYWRpH0ML2wPLYMpEZ8sylydFu1ExhspxgmdLaHPY8sulDp2zf6415w+eFiyH7jGn/XElXYy6vzAlN94xX1VoDF55hLhyzh3bkTK2SjbTV5Wcv+wilQhdLQxO4w8L3LpisxsQjMYkPqVxeMYeAqOUhXByoM6mMZoobqrm7P8NrXTiJsjfCUf4+J0nV8gC986m6Pg/3nsMsTEJSalJ2ymIqSA9tI1msjYewpNut/FpcuVec9tGnl3yfUm66X+7WIzn82X1Ipz5U4ZJi+790zblSsmrTnEuCLAUFB0aIjzppW40YQfRtLFr3cj0fPRlJGwnuHYeDr3Zr1Zrjbz5Wa2XLs7ZjYfz2nXTH/cqUGzCKlx/lV2AId/KUNTlP10nv0OwxCeUKg0IwQZCNbu3hN+k4t7T5hA3ADiR6UcFlQUiccb4Beqbbq4qcYx6NguF6FuavmYwShdJz2SFZKUKJzRycxTzZ1BZYcGh0ImU+Bdh86U8XAcOplS28t5dzqeRtd8ccmDkGXvPHtk8Aaz9LXKoioho281nS2xvF1UgvnMiG5dIa/+josymDLxYF019CidrDbKi2yQqc+UIy8XlDayDWeyN8f1YpdZGI56j9FSGDloIkWcEQr+MRV50xAO+L6hWiPKWjH20u1myjBx5DpcIqjsUaam2JHpRTjkoIw2cMkndofjOpMJo9yvY7sVSdsLMSN7irlcqZJKBema63Rz78yVWbi0tv1X9byBEiHB24GK31Le3noDgzz8ehjQfIb/Bp+mK2m/Hr881awaoBdXJ7AyqgpqCBmpvwmpkdyv9Lwho8fiheOhRDtgYkTCeKbBvhRA3Bl9mtdjPc6KnmKCvZ4nfnPoMivV4XOMqDrfBKXnxOaIEvhbqIAbWqBilYGGSXaRGkKVDS6K6IIgTErUhheBtIO4Cer8Pp3QpnjXplJqoEjWkUIFaJaF+4Bm6G5/RJwJJ6P10oVcqWKeaWtRZs+vO+7a41NzeGEu2fn+LpMrGiEr+EVIH/Y19VR/viijypGMJPZx+7fv6gr7+4IDaLgeUlOKizDys0WZGkI93CLRYhUpEotO8lKwZJS0EGG8J8akPiIQJyt6gerQiC7NRDLtRXcMzVUlYaan3Tlfqt4W6ADUsLwBR/4H0l+iTGWvDHDwfwJ99gHDDSjBte26kRsQVZRSRSqlv+UjBl27QvgWyuAjD2FBFeEPcWqqbKSAixR1Yib1PpIQcCszk1bMd+25hEDlJCwMFTps9Ek8RYX7efYR6xPuRK6YzFySIW08WmoIzxcrplwxORvGf7sBfgUp3svdVNL3+6054K8IGWzkwIfKYIh98sYsBpJLoCxh3aWKuixsN7Q34FaRVy0CSKRUDHgHGHG4QyLGIuZ+ISQgAk0xslE0WjQeoHD22zS4NREk5wPEhPZyi/yWDAHyTY1idTfagBvxbxMBLtVrdL5eERIQ0zHiQT7DNEu0KEMnNHeP0mvYCEHEbXMBuDHlcEG5d+B8UmhTqBMRZchZcSw+IvRWXZIu0bar3EiCHkqdQh38dHdedj1QisxYWyreQKgQuQwZeoc8lX7LwK1CRYS7pBMhvc3rWpYcyhKh+2gOmQFSyE9ZUvDJioAbcJfiyH4eEzuUhLoV/+5wOBAu/B7nmgwUJ7+UwMkqC+WOA5er4FueNblQBAYPDc1pu+bvTqQUGVQAYbELzwhR0qPDrVvxIzOjRsTBRmvBTE9Ry2G/3+12j0+P9V4SLdKdir9NNTeSCIMsX3VJM4s5xIse+puwUgrMPTCcS+4WiJkqshgH3sqDU90cj3s8k8Ph5eXl6enJT8M+P338+PH9xw/vPzz++P7909Pz4+PLbod/fmxPrfZvvpZzbP2U7G6PX8NkxEBTpeKhOQSKEipIKwDIIh7SpKpC4NOx3hMPEE/pvghAvNpeibnZR6rgrfgtHYDfn6EtgBW3lGKOXTOfH4/uZpLg5CmoDKQgkwgqQISypFMV6cSpq0qBhM5CdOl/Um63Kj+3CiHZiJAIcJc8VQWXRF6zDetKVTtoyVmlgEoHiJg/jqFSONBcESA7SqL7AhQBD2QxY5JOBmg4ti0y8P7DB3r/cGiIv7zsaAUVkZe7uM0MD79m4kmNE3fI42jUEelQhV7Sd3IGwm2g+1ExqzUTsd8Fhvhj28AUyPKByXY9wcGf+G5Ny/Bw3QUZ8pPhjNf48LbNIHPfl198eXd393Dva01oOdvMXd9R6g/VRqGokP1YmJ26ubujRUxI3DJTVoWgQfWc5hQzaR1xUHEpwr7aHlAFDl7upbsBcAIUKQxVFn5SyqTzBeeTXLrPfn2AunBiZ/o58KlpP77/6Y9/+sMPH77fn1/a6QmnmvuoIGkCEbIE2rMmFbWgB5l93NvilXpVWxfPE4/O11D6lSwKUTtMpzy0Q4jqgNkcaaTs0ZdW3B2ionI5gpzIIkXkQkSJBtkoxvX1fLy2OmRz35tYLbGjFh4oM/E7oXMXZXxy7j4Xugq+wD1pyTrR6ARzMUmvZIEClxUQQZkoffqW2X/jxgA9eJ3VtmsOx0PTerAL0sXVuT1c2+bqesHV5+aj1XwBT16d6uyS8Dcaq1TblrmZWRi9JH/oLFqjleWSBv8yOH3mH2u4jhaGCxeUV44kbjzQ93Q6+OWgS3M+Nx5KMmaKOo09ahd3w4NdkVNXRxhfY8+qXS/vt3f32812vd0u3TKzXHi6dp4AOvzmOQQWQ3QxWeCuYNFAk7YWnNLE0GfHiMJfKdPLGZ+KmOwzQbsElVELz+Df7Dr2+8qnCx74+ORJsWrhI1PTtbmcD+OjrwvFpqNoVtoQBu1Y/sEMhiMSRbWKSqwWnGlfy8IEkysRhel0u9z4FSR4hfTRnbDTBddz67m1VO/cBDexLexS/GntZJoi8QSIKO6Yq3KT7oqjtnSPx2zlqt7aL+Nv1jMPn8iizNwvpWL4IK0YNVqIDEhtT/qNVuhBkGCDtP9lCQEt0vRB8hwIsI3Bq2XrG3y99rBFk6sfrp7WZ55hB9ohx77QQkQh4wt7JgNE/Nbi2IL51kZVGlek4lV4O1VLgzF1Mz/jpdXpVHpnnhIOHwaao0I6ETAtAwwIv3uNnIZa5G5P4sgh3E08TYZhcmWkzCc+76QDfE9sul7Mln76DGNusnAPNE6MT9tskKNLF5WI9cr3Mb+ckaQ6iLXvs1gPC5c5EuJNKiX7xFdM+m0ytofxrIOn2qB/qYJouKQWIQc94hKL6jGSFIGlC6oXYJYrfgqb8Z41KZE+hHVUkpkAil1jlfWKEiMUZlKZ9kiOLZISbmSthjtKgmy20uoi7VXj0H7/FbNjpom0wV8iZMwlcSAhdYqreptbZOrDt5FP4SYavxoGNJ/hv8Gn6eXw/lr8g2gmXoJqxPA/f1HmNX5LNy1sq/QirC7AXkysFGJOiozuMeLq4xMPmUIlI5IY0rMxA8/pHPFwJDgtENKFWRTo8fNXlAHRDlCxytBLkrdNlmGhiNFZmRSF4kt42Q9m7w3dHlTEb+mESot3bZTNTEVFT4Seic8zjFd+g2myGqG+3dWh+LobjhY4uLtLc7wcD+eG6WrXNc/H5nG/f94fnp/9hAgqEP6QVYSpt0LJCBQbymeCahviZc/zuhT6v+YeCr8icWIcrofUYOAizZGBrgP0IP/76Bss6VxCeZjkotNBZwlbEXJItAvMWJXYhuFnPGpbLcRkR1tIkRxmocV16uyVM2VWcz9ftVkxWToxZI3BQVsM6uWsiE81sEIQl1qG0AzQnEI3uKUDlZ0Lc1TSANxCYZE8oHwFWsnsQLHCrIS/MQFJKehzB7htSt0IVHoh5z+RgiTrrffKkxnMX5zGelndseL8PNziv7aVaCjPJbo2toHYMEiYA/LTT79eXT6YT9fbFegL9DoDxPVg9WGN1y1CCKIayUpjK3ILSdEciEvJZaWTr3hSt8relTvo6qh6LskJ8rpMbX2cW4Q3VLYiUBkqTy1GVCmdCyqI28MlJWGd2ZyjdLc0ayYTWkV7SCIveDM9gdoPHmESUtC5QlmuroqFPZBhxrS0av85YG7attgMXNqhKVXlS9s4asAetmlaOQqqAuvKzJQ5TjQiK6iFHmfLgQyQiqIu+wosBVR6gJsArWLCJ5kbZHYaJhtGEDkW+bIVgAe1zvdlSCwMcAMZqLu3xGDpK7J4llTIwGVlgLEIT921Y4aFHrKtVqvCX5kJy+m9ISwoPPQM/asPQ0uTDmZsGwBnmzx43vWOBnH6nlvILFwiJ7XgulATyMnjKqYEgFaZKaAUjKGicL0vpeDAqMgMiaQ4YUT8GF8IGMYYnofefl4ug0ENzsDz8xPw8kRjI2yOWTo6ddjw4gORqrpSCLkPkFL8weqAnPpRsSMcp+PU0e7qFsU1P9LpGeg4HNv9QZeE8OnlBR/8/fsPP/7405/fv/+R2IePT0/PT+6SkEJseD9NlGd98ISQOMrEL78EFcYfdhqUoY1RA1BAV0CeVJYmCZ2wRmr4PwCJAJnToM/htYED1CW8qvgNqi66mDgZCJNdgGN1l7CAeGVDBkAFEClQSrLaSEg6mYmnEwTkkBTKEif9hpO/hbPSiQC3WghBxWUVqVoolZqtgsSg71+bIiSRECEkYqlUCnBZEQqS4RYpPBUHBcKLb4j7qGOnK6VMQiTWfkhNXh9MKjboDT2WiR8Oa5rjznXC3W7vm9GIx8HTQnzZU1vdDfwa5BcEPJqItvm9AT8odtFftc2a57Q7WXL8AoNsCT2edgp3cMOZz2b4Gi7uL0hpclysqwEwDBwTXDl8kMlq6Rkxd3d4vfhzwpdfvlszo/efYJNpoyxeRGPLcRgiH/0UmluB7h8eSGESosEe+h+dg2rqWseg9OcSLUQEIIWcsJCQOGXNZEX6eyAm/QZw+5YnXLfjzG6rJ4yzOi0im1gwWsezboSN1x2aH7//0++/+ccfPv6xuR662fmYRRmmk1JXtJ/81SQuaRYxuGQanjK0QgmWD2PRD1ILDOvQCfN6oSqpQljivI275kS/pawBrZVXaYRqPXMclTj10z1jnLcOx4gO8v221Wy9Xt55ursfCcXEcrnBJ+yzGGLKD+4a1LoaAt0IM2LFDOvTVBdS5h6MUftI7JQFnX/FC4P7KNIJDmvb+v4T+uRwOjandt8dj6OT+wgmZ9cLkYT5gua4rYrOGU19hSevXGA4ooQ8XEcEJ1xeNJJ6buYuAPJSO22EQslE8cAN2OxWgixNUalrMs1Lc/ArS5CBjeSa1LXD4JmNTzBG39Vly7H7OqZ4yfPVbOuq4PKLu7t7t2ytXW5cLGvcUqe70WovyQWjVEa7MwGftjSkYS+weaKcuJ6GfRLleM1yDKO2BrY27Qy2g+rk6pBHpzQnV7JyxPUe74BROPJ7hYqQ8gimLLepjXAjqMC1GKcF6CDFr2DT0b6f5WdvUglVbRZr985J+fh68nWgrvXgoGbUevKIR9zgCbgukHHtQ2NbREV0hRsp6oyXi7dd1JtO1rNslvHMHYYwlrj7ZtBDLlrh6jCEVFBpucSnCco/tSTF3V/uRrFF8o3BDOPO2aA5PAx0saOFWFuHcuk8MRdmo65ojEdKIq4LF4CUBsesQwOhBWUE2AHmKNNrsR7T6RSS6iKOSTzBUFekphMhhRDzkMqs1d5VTzBHRgzpIexGz5HxEGtPApXUMyy9tsq+r3p52u4C6UJDTabLKdPOYjlbzz0NDod3OffpMnzzuOjsbJwz+9HLyL+/8fgMlhEd6WIYSsplWn8uU7Z+JiwfdHfzlwtEaqQRUk0hBgjjlJkB/s5poS9BMSW47pl+oRbEQBkuPkSCKFkSleUnUuyGstaUhHRO+Gch9al8DccJZTZ9idzQNTDbZihDJYBKlLTQ9ZpR4bx9o46u7iGgLnFbwfSrrxhuCqX9o4hQHxHnJPNamrFAv7ioJOJ4MPxELFH+AaiPYgHbOvwKiFjyV4U9ElHfwrfwaTqUEv7/wzmERXSKmEKjZUogTEvElEJOLfzvc1CjqX29ydFH+dtnIsGOqiDKqPJYUzqvSpjsvNIvyiwYWkuU4gS1hILwTO/51L1YyL7uUqYqBAXGnz3XOWKWWsXVwy0aszeR1OvEnpp7EmVwxe1l/hBHBlXoxiN5xgJBRZwEx3n/L8mZGq1M0bZMuGk5xCRDy50yWVlX06E++Ocq9Jx8yFleXLpiyLe782l3aV9O3fOxed4dX3bt4aU77k9ufUWkI3+OIkmQiVYmRdYotb3ecepVw6SZuS/QniHu37fxgqAMJhD1PzqOkHQQ0o7YFFYhDDIUiZI02524D3OMK0d9yLUmfLEatORmeFm8h5/F4Z/r/y7lmFv0mf9sPnOBSzPT6Wq62OT9Vbdpr2Awkw6eFawS4NNApWM5kwuxYhMiVRPN52DlP4OIDxoHhtBSyCkui+5tkdc4YuHKrT2lxeCPm8wWmkneD1ReNRImgbv5PiGo+CzBhNTohCBwCR3uWmWaVEs66zs+iIyuGNhuNHd6xgQ2dE965wv/onP3Zd2l/ZEbl4OQTM1xC1zG+LbMEJuHLRwrADmGHlMABp+WlRjV3NppeZZFs6AOMqfu6qUiJaHaS6g94ATNhbJhZ5IjbMHFqF9sEzez27rXp9NutOESCglv8TKpbU6AOAA9XaDK0kSmRqZKVLkvRa5XNItsIKGIUwt9Fwrk8fk6Xy5izJ6dRKhObLaaODiJQTMN46d1gxiESKWBnq17A9h56fiKFNjujBQy2gXO7f7M719N3gycyC2IfSNALBUUd6garsu9CBJgmlwGjS1K/VJQf0mBZUSUPzIXpUkkgbvUa9UpX2Uwf/E9FDF6czb3sNfuvFrOHx4elPihirCqh7Svh6IKgLBl1nFqFQbgLh0HM7UJfe3OTpB7cUtwym7ICxVk0G/gqcsbEjJEimCjCEggD5hrbxRAtjBTSXKN0rU2J/owa957JWNPUV2s1sEsp81+jsEJ0ggVnIFDaQqmEbWiAWQarnTd7avnDsKAsZhTfvEAwI+wtm27P+xfXnbPL8/NsaUeyPQz7xADhQ4hhpbbkOkPRq79OJ3gQpgCbjpdYwMjSdM07bVR/Og+DEGPSm5bhlGMQlyW46E5eJ6lv50ff6VuLjzh8vD09OSizOMHX0569gUlXBXlmjbDocuZqdd2qgwYSjYu+8N8xw2KCWGsz/Jc1oSgEy6YD1D4s9BDCW8DYYjcSg8QAmEVcYSqNIPAXSDVmZN0ClcEKLmuUpU9IqAIVQa5FYJLcqmCMBQIhYVEiE/mvrobgEc3y8Nu1TNkqBQiFCd+Ay5JhBLCaiUIQUun0MW1mFjFk62PVyngFuEWAIbbXUIuSQQVDKIXbCWDnLtIKvxeLqA7u6TcQFDKgbsMTD/8EmIKOUArQGWMUBWBM9SrVwTp4l5C15eRxqfnJwXVTQeqNR/unvMyY95W0eXwSIHSM5Lt/oSTa53LqFByqkfSayFA9RT2SII36Ca/WoLTodrxFTlPsWXQ2RaYjNDAdDTy/eb+3QO/d/c4v+ttTiNOmcwO6kWIkfVTOEQNsM61ABgxZfyulnnLyQ6myTj2K48WraEHQJp4oidIdPjA/3rFYY5J1WsJqAafc6LLRnW2q86R2gf+V/tIhGjfX8laGzMv7fFcEl1HBr8ncpxHWKuLy/jw/PKn7775j1//4w8f/3wYn0/TMYwGG1yjK9K96BGVBlKr2Ci9IQ7+EREjzLcDkuWC0lB/pbshTHfKk5dRW54gjABhF52ao9xHl6hgwMSooSYbR7daGYhVNODzONtudJrMR/OcbbhezjfL+Xax3OBR087JbOUGmjr/Qcec9uLiwaUO3elzMrWTLjE5SuuqBvqfHuZkoT0/chMRMwkE6bViQFzPB9TUpWk8TNdDSSQdns6mfvxiMvI76QiIriNTnXIL0QofEuhOGdHACrcA4OW6IUetj/+PWTj3nanpDA+NOfyE1FKSpmJCH/eIvTt0Ot9d0mF29wpOLrX7fgfNg1Imdb9iNfM718vZwxe+tXS/3d6t1ht8Z2phPLkPwGpnvqqGZPnwhG7Tb4AdDgt7QLmC7vSnkYQEjhDVlQ84F6GaVvrOkEmKu+oeTX/xGNfmVC98xcm/dM3UT3wj0Iw15ceIQ1EtkvFu3SUw/rn6cruf3HZHGdUhxWRHu62nSw9kRDpct4I/DJbOLzePWhxbeEA+FDpztKKuNolOU/M4THDHaPFp1GHQneE4jVjN6qO5ecNrvRhjAmb0gyLb7ZBWB1FarlRCqc5CUHIl+6Q/MMa/c7JGZlpod2WNHvf1nBGWnAchtagmlxvwAJVvFSHdNV3NR8zK2WwoSzXM9PzLTsOcitEZxVhVKQDUaw/JOghzV7JjzmUNkrO8WUDE2hZhb/JkhJZmoo/QA8pltqs4F/O7XvxY+PgMtR64Oz17jMoCSRvV0suScTebwLYVQ2fqBhm/W4JaVzdN4SsaZYZIuCgzzfpIjvA4g9Rn+NDTuo/Od9T8fNjZFZmDG6Nkzslv2WueMjyVk/yrM15qRDO46GhZlN5Fn5pPMUV8FaAxpeNl08aYKSpPOaJy8qkd0gxblXrZh2QzEUCykwD0Ug2jQQ9Ir7UnJC/4keAi3MzXwfLWoo6lnh7oZKrLmqKjo6hi+s/+Ck/5skDnzy4Yje7Ao0vVKnaZFEKw+qjWPvkLAf5oiu0JShqh6CpnmKo2Lo3WuYVkyVc0gddwEMjP002tOwGHecCBHajI7TJ2PFAmjiF5/1KIaClQtp9KoLGPEPbiKxGivv2iCdAZQ0rKgC8SDVVUbUjciSCiQIu5gNs2SB+1hIT52+aEABGBgE7a4GLj2vlYBCFWtroRcx4+lQcTqI2b1o12p7OdQeETzow9Gj8HLAiZ2omR6pCEABnSrysoaDJHg5tBJanOpBYgLhlyxJFWI5OsMpb/II/EEvInKYmqEDK/Wq8UgCs8IYvNlQ+y5+LeTHJXCvk8Cnt0VuRpw/F8PTVXZqnTftQ9dc1HT4bvnvanx8fj08f94fl0aUZ+gr+bzJmFL2DCZMnH8ZxGJA4JSz9BraQnofpIgmijHcMNO0cq4oHYlpSWtPzIgM2kaJQE9OodhO5uUyAyTGQX6TTZ/aO2oeQAhlNa2Xd+o+tzJCQMdrh5OK80SYXdLlq7IKRBkhKZew7O0E72jNMsQl3HTCFoqIUj2TGuTkEdY5aNZ+vF4m7uM3HVsetdM9QqLnQJseYIBEMZ5PkQgA5QYqjVhUC7zcZKDD2DiDPkkzPjwx9xBSqaPuOGWyiSUK3EUBFCq/Iit/VgMLvTxBmXfxrWBBJLZRETaChJKaZmZPHLg8Re8MBCJCi1Nc2noGZoZdqyYl+71qdzDwyTl0YIs4Irlhj4zLJM6q07Pp07xHQZMYY8oI882pDTfPgSIUWGXTCE3bA6R4uh+s9YyLYa/zwHCjB3Z0aZMylAoXT4dEjfWnuCRtCQ9ADkOn/AKtuh6Oh5xKlQvNCRtAT7INvRubTF5JND5oFcea0pLYOc7eP4wS7RBcTnzKvkFKOYL7jU3I9bJYuk0c7oZzp7EWYL2OuIiB2NZeYZ+Weaif9piXSG41YzHjacqB781AD1TKJajaC6Xv1oK0QwECA40hvBsS038jSLaDM37HkayhUgbvtDcc9ymlssOqZ2WGr1TppKZno7OBU6EPGHNpEkhxwotj7giNJQ5ob3whkIG2oLg9wt5RCmg+CKvaN9p/UrRtWYVeGnoycwjakInx+FTA+Q+OW7L6BBemhX8IG7WkrZqg5C7J5ILx1OGnXMmVNDDmjpVnoDQwvnEEGyCT4Z1umDz9VcGAGIIZip3fYNVQNcOiJIQ8YQWpKkws0CMBBmgoeuIaPS78PCkV9/WKxpaeSF5ms+zpcrnG/8cmwuCKAnPL8RNFg2PpM7gYexQQV2qb4at/0EP10EU6EBU32FTwMBvjM+fvz48fn5mSucObwI3w55fPrmuz82NDZuCfzEisJuo8H8drv909PLbn8gFW6Wbdc0R/gId/VDko5NSDsoa2MY18fji+9DPT09P/uukVseXIgh8vHxkTrff/jAj5s43k3TNo2fFT40hzYP9xhl0E/LUOPn8wil4ZzkqL1gGy5XPhRhCkDBoHyJIwD0miKpEaxB55m/LhC6UcPtSF6o1ez4Gc6zC1L0F8C4cA5R3zMKMos4wCYIZItRiW8VviIkWApOFAgMQ971CDAaoYAvTFz9GClZuSIFdRNHjAL8kCJ9ZuSeGh2M6JZ8rBpXEfxNvoTFLfqFW6SUCOE20BSaCgptTkaPmt7vX1AFNVY8H0h0MwCUZ8iiwDNqqBNtsFw5Gzjqyui1Bm6RCCep1GEXbii0gbu8bgPEl/WsJQle+sWVqUuQOJVSGlsBv4ls2ZWvumYUOZ+pR8Yj/Z+VzHdw5+W7VT5ECAt0kcJWec1oRXf7rZvTTz/9+P79Tzh6zfGAjDy/PMGwDx9/co1igUuIv9uqtFS9ZxwH+h8fwKOea03/6ootzWTwoFS5ZTPXjKM5UwqznPaFkiWDZLMq5XJqj5AB4xBnfI8vv/rqi3df4Pn7gsNi+eW7L//5P/svvrx/Z1921+VsgSbEtmEmhW1dh4qcTnGRF/xU4/zo3PV6vVqv0DVMmoxHtL396mLCTG6giNBdzWG5WOBXe1gJcwd2CeIwn+KK5yUAXWewIcBkE+90tkRJzJdkVZEp9PrgnmVbihextAazKrHXscdgn9RU9Mr4dJ2fRxuf2I+74/F3v/vf/u4f/v4J/380eYb3k2l7PV7xzaZTeIUCgPMaEfQxkql4OOeEdhdQtBAuE9++cf5WbfvSjkLpXI3YLOjh+NiuX9B+Zq+TdgCjDzT0lQOS/PwTIQMdzYHv1ipBuHrL62hxQSNuN/PtevGwWT2s1w9rmLXcLjcrxH7pkh8VUQ84zh5povYAe5ygq86SXtVkvlqgbT26FK2HXqWzGI3X6TpfskAAtZmgZT7B2W0ujWsx05HosLtmYxQqjYEDGwbk2G8DrWcIo68yMdZQfTq7DoRLc2rdyicNvmtznHV4DC6qaiWOV6PpeuQenxna4nDqdsgy4+Jyarrd7rhrTz+8PO7O533XHvCa8TI8HsEaZqtph287arNTxWelyMFyOX+429xvNvfr+818tZ6utmiU6cLzQHD+L0wA2ACymY6iF+vDv+rwMok0gDQP1bD8iFOVnaEcMUYcmJnsGGrnE95A7C70pd95HjHe6rvdWYc6M1xfmj1O/kvbOJGgvWbjc5xKJK8WvZi2Y7krU35L09OCGUO4GYbU5gmM19FyNN6gv7vr5HQdK13Xox/N7vanhmh7bkRPl5VS1AVwJ39k3zmd6ccJibG9mJ4Yar645T4YzDPMofXaD8oiPy6rTT2qG0lQtQuQ5BGhahaf6MklopAuWxz85JMbJGDI4u9M6HLNV8/PZwDtcZQm3XkxOi8Q3dEYpUyli9VmvtjOVqvxYr30bWUNCgaPPjehS63a7EwKNEWJczJioDFi4sij9ekU6j1PoYWBfj5jgKoxe7NaHjiruPGITu0vEEkn65zIhky6ZjJiJqXv7X4IBvl+1PrJcGieneG7H6iCXavpeoOWmWJG4rP4PXXPtZhzZz1bMsfwc6ULMSaOVPGjh6nArS9ZDEOktRVHvlVxPNXOr8O5e+6OvpE3mxx8JdDTZDB6eqM37URrwWDnzghm1IIjO4zCLrdxtN19Ntn0VbYTHa5I03YfWEkIAu9mnGINCF0OVe7sVTjPJf7l3NVi/AW6ARs/8jJeMB8huWmg+3QsZuGxG9UQEiQECt1goxQwdBCX/+N/4UlBbrMxY/6pljPqnB/VLM6UILbnHRHcKchQAzKdOkpN4y/dbZ66VxUn+itCi/fRT0Euv4ncLqsmdcFfxPkakmkgTgx1o8CxQaI53oCzBOmvqclkCJq30CNzzUPTgfs9QXUj/DHFZBEApGDRZrekC3pXdDMuGE4iVtZ45KlGeRTIT9fTSeeKFps6uVg8OCSFUMygGxKdXAOqQ6rXFRY0FpGZXKWlqENZV/EI7yvJg/4MiB9pSBioP8qqfVuNErgiYhhtLFfJx2XJIbX4DieD9txcu+Z62l+7l1O7O51e2nbfnJ5fji/Emo75fJzdh8zFlrRiBhuYkD+rZBgRT8WOrVSOVHtBYloEFFMEMBgm/vq3l7dS9P7MZX/0/ASZYYHZ+TkeglUkmZ+kKa2T0Z+E/ChHxpTuIdE+of8TVKmOsWYCI9O1M9dmqybRITDux54wTTJZ3mEYYgC4Oo8Vgd43kwsw6p90rVgJHcYh3zaFb4LNewOVmHZGvHrQrNMqQb3JWoqr38UVmoMWhiEsApnpJm11DWNtuJ7t1ix+wApEYUEApViJdQlUHPWkDi1IWXBRk3RkqueHfvUIMIkDD4lOd2JX0sN98qBk0cQ1GXrLblLJFlPF5Q0uXBIYj9795p2m32KO3upc/vdLhE5MEkZWi0j+mbbaQOw3fSANVlvKLCWdaTWMyJoLU0yqi3K9bbPnB58SEacq15lPZ4aGUxyEIKakTkweMpMoM7KZorJxWTkB0kHmQ+bk9JKEpHMJhKP6PsT74rQ+PDYlvexzUE1k7xGFexZxgcWHDIifT7qCW9Krj1M7KG51yd2A+VxjdPTKFQoR5Gdl/jebeJQZEPv8MzgobPdQAjZavuIW7u9Ht+g2w9hKu4VAITSWzGate5L3Km9mCEBMCEA8EBy6i9aK4Kt3X9pvAXDCeVKrOOY4/SL74mqSAa4Gt3dvIdyEkzhvVMEUbqK6Qgnn3hH7wiULxNP8PR+CnPAGIKeK+FB6sORR8Fz7zOAX5GH9BRW9KtdwIt2IqV/HSFaO4VsS7WCVQ0x7/lHC/b+k0Fgr1JrT9WdEiYlxp/5Iz5IDAhyL2UJGCl7D4XCg+VT90/v3v//697v9rvbtM/4QqpikF2wdd+J7UIJvJ0T8lDaaTwrxCIWUiZ5OuV73B79JS7g/5IyEY1NrMaA6Bo9vmBz9zohvGnkkInLrloEs7rjDGZAsWmunwiWfO8E9hx8S5UoyP5c3uISXKwzt1ZKUfMBHBg88RiI8hwKHyq7vV2jC3IT+jdD0HKRK+JUlGthsQlpn/ycTRLki411lfvjdENSlHUETqN3OSkqvcKcMDa1/UiAEP22Fd5mPQKVsBCatCpk92J/IZHqqbpETqoiENgtWKSIAnS7R0RteDqM1HO2FnPSqgtrTn+qUWyJhRQoJETAUkCpzaFpw+n8IkRgwg9paaDEQTJAI8YgVIVRSIyGY6RbjiqhDHXF2xfF4fPZUIx+97w67R5cPH5u8lGbLXGS+eIarLpCerIc85tkjoCzSPigoZzJdTZzmcUVtUArxrhvlB8LqX3U4gQ9IZBCtvbu7+/Ldu+16o5Bcrneb7cPd/Xq5YvggplcnKGYbFZ3yQyNhmq/FLBngm41n5ZQgkoMaIQz8cIRKyvMsY6XviKz7o4wYnegpTH6aAAPx7Zkus1HKjzq5IoMAoXBK413cKcRoOvnCAPkvrvXkhKCVyzc+a1GnnC+zxUxhTX/pmOYz0suxHzN+/PD+d3//93//9T89Hg/762V/ubaeSNr51Nsu9hkkfZhnyWCLINqGwaLwv9sznYF0g7O8YDNoVc5O8lBTZ8TZWCdHglAV7vRQhu0i+qXkJ6OLYYLW8WEn1UCownddbmHp8n67ut/W6oNbQtYL16qXONWuTjuSwaYgXUbz2D3YDx6TMcqJFeh55ikf7TMbogeyYYIOm0yxxiTMvsBwy1DTa6VBroi5pwSFM8Nk8y1T+nc1n95R6zTvdNDFsEeXTq1gr9nR+sAu92JZaBGPR6vRbDVnnC/AdJ0usJAvfvKJHz61T6hOKNnLvmlf9rvn4+EjivGKQU0ac7nOKNM5PIHAC+wZnTUXVfDMOBA1/+rhbrta3a02a3fueHaMX6u56DCHIc70zgVElRx+SBntdP7ilp0IYhWArVezIF0OR3ORYtc4pJxqkAd0GEWcHaCtux49oMQVuVrBb8/dYdK1sMHcuLSuy2gE+4laHxFENBw6mjLI5cWDeqgn6xDykakUFbMYTeb4TR4ZOwJddzw3R3z7s7stxkc6SDdb/Fjc0b9OdLQEMcuI09zTjsE16+Z+Vd1nL4iaU4NPLLIWPJ9S2BaRT/sPHqfFMrpsr+KELJJAR500UpFrUmeafz3lcQHDkHl1fDmOLy0DIo7hyPU/5ymq9HxcP7nt0obCr1jJVqgldOJE/pxcqIdaqNS6+tpyqI4WHaqJmE6l6wwKDyrQcecmOMlB6nyLcKT01tGNSpZ/0D9uMxKn6t6+4w8BMsjMMEfPhHcoBVdfIBulhDLDc/Fo0cVkvprMTcaezGaW0gnu9spWLEaBfcIwczWUgYcvnGXKzk/DHHOSdXu5HC7nA5Hx+TRx9YYRjhOrErT/4IOiOoESLZYYLdaiDakZaddcXJ+USzZEGSUsV8KE+BfKshOCJ0uR5kCOZCj84SgYwY4RlXUZh680yF9UFZ3G/Tk3XauhXoYPmWB7YVGbqPupFHlxZIl6+i//T35pTz2mKlMj1azgZGQr7PToPKcY/yOeYk08/20+GRRFaGRcmiT0GZVPs/0qUOH/Yvbge43cLok53gO3yF+Cuk3YF891lbq17xOgAeb8FG0VHbKSoW5XhPb395UDM/eYE4fxRPqiibjCAgVRN4SgzVLc5eAe7bw25yhVK/hsD82iyMpqqhOsIy1S1/WpN3IVPNP6hKrXVQQgaQhPacskmE5naiAoxdKMeFOXEh3cZHHcV1zfwSe2Pa4AF2Ynpqw5LJydvMogYPzmFKjDpduf25eu2Z2Oz+3huTk8HfbPu/3Ty2HHfHLUZqQCakE0qSpRayegsoRFr22oBuTaGSK3iyRz9Llo2BD3qgfz8gPgQyVFKac+7/W3gDSB2rgnKsAMA7yNv0IV95+QpBBqZlFSQdIj9naViJIeHhqRLNJRDRg2aDlsgfV0cZdFGZ9Xo+qYHmbpVTravhNJyvPXsds3w2rH8ct68DpQccIbkZWeNBLtwtzKNYyQFUW5oHcQoJs01RKGhz1awvAvBUEVV6QAvUZ4u1VAfu2QMM5LuaFlCeYYBGLIzO9/FaiWuvjVa95Jutd5Ooc3iORxhZKN4ov+ZUxVqFTKuegxrBFPAcz+baai9uTWBjDRoiClJdDmfOVQmI6xl0tl0l677ZV18N6He/Kh2IMqxcyduaUFqCTAMvDQMxeZ1jqACOlkBmg0SIDchVYdG9KdHwKUDSpB+tdrUJNYVRR+Qpkx5C9Ugg6GMwWNpT1cMuESkh92mrtqhPHYu3G6+ha9gRqbCkRA/NVr/XWfHugLgqH3lHOT5gykYvpRm6lgoBmk66swQ6WUHphZ5STpmap6fXaDwn/D+Ra4R4ZXOQvUreJ5XVZxL6/X+/VduZXcIsRLIZ0+IlznbNEwLLvxx2N8xQxoa5DOEEAG8i+Wy2I+KVRAkOZfm8MRRhdym5mKyElFlZkQABV3cQXtI25HctOTvQjDpJrUVVHxK619NlvhguCErTZU6rJHbVVYLjC5Yt2iVBglmmKORZ8B2xBqBqd2mbt+cFKQt/jwmW76PiUcjdyPcjjsdjva3rbthw8fvvnmm++++45WuyAToNriEvW4IoOBxyXEZ/hTSd4WNwXyXMGxjR4f6Bab0+mQhRhmhcpGpDkeM5bNdisuwdcLLhI8MV5QVhftijwowD4QXhLBpKZdtebiZYBIrW5UHJDtCb3tokzWYyo/GOMHejdxRyDdGxHiD2G6oxcq2gfAOOIQaG8gBcq5JUoww2e6QCUeSxV5oIe8EA1hlbEHHOb2d1Zp7eRskwkSGNnL8y1CKERAyQAN1S7S6rLyECGREEh233wM2d4CaDcZkM8+Q4BID2FBZStIIZEXVZVYechkmwfMBXWLSsX2KZCXzrZr3Rc2ohdXyyUVIr5LPJQ0RKlDbo5HX2ATduBDBHOc81PTeGYDP8YSjGZEYGHl2S82P7a+Uuhj9kimbIY6bSGffeB+Q4NNGI9cxKOp1xHOdTUR6krFOiIvl22UA/yFwntP8L1fuGY0Oh/bdw/3Xzw8kB8i6drweuziS9b7GOMutlY8i1zyN8DgBj8kIvDKDtZR5FAZy3inX6gRiws9XjMl6WQ9dqfn/Y6xgJxuN+t7dAIxBM/uoBiS6qK8q6ajbAidXKkcmSZ09aBWop1Vz1xhqeYlj4VPbz0cdzYf+T3s77794//6d//rP/zhnz60z4dRdxif2kk7mZ0Q4ewBccMvjcUBA1E/Hw8zOFdwmibpjccFw1A5u2qQj8vOXSp13LnLa+xbD/BfnqP2uGISoO1TD3ep3T9zGqct5IoMAf3mfp/5bDWl8evN+u5u87DZ3m02m5WP8Jfz5RpRYsRPXV3CxMLZdTo/X+eXmXzpzscurzFfri4V0cXidOaCTS7LlpcEUK39qRIuRZBJDqTpm+hwvPjVoo7P9dBT3+MgYYox5y4tuACvHObqw9gaCKPeqhuERr54tcQn990G3N4rdoN+ASqPoYG2dBdDe3zevzztXp5RzF3rJh1GzKjDd7fLGTA4Gi6zX5htUDZUCQfXrsUsv/ziCwxLT5PptzOYhcpdEUGTZInZnqK/SqnwBx5zTYr6uwfYnp5VA9O9uaH42msU4R+u+FhFR6ESPjIxCF2S8dQwZ4nm3B2u/YkqcYbJe3btLY+IYBCdpXWlblTDoPugGT5ZncxXF8FS/o4o33/p3A9q7ZvucDw15+P+2rhnODYk/RRNG9NW3UzLtYu45Ybh8ajDCmNa9pUc+9yl2YwQ4/S0qsK63N0nj6RKIac8PHCWjzzKNfqX1sgm5+ysijimfT/XFRls1m5ybv36NY10C13tXGQkrrQ4nYMWih5aKMINxrTUhSFqpdkZXHaRSiC8ozauIdAmXdzGb8N8XMlgpHakxM28fmTaF8daL90jhgOqws2PnrFfI26EIvcHq6g1PKBLGY3TvMi5cqeu6sMNPn4DO0fJzPMhpv6HZnEY+ZtkVQsPV45fqQeqTiN5gVS0HiocofCtRo8Wvvj1pQaCoYUSdJ3iHXWtIpG0TGk2ujqDGyUobnGxRxyj8kXBwjOyzylK++BKiYQKSAaONEqU58i6CG0y5TSJZD1VK9Cyl9FCEC2gZ+BCDaM6/UQXZadguiM/laokSItiIDHT/+pfbJ0kS5EYyFkgSbYwrFbCaTj19rjS24S0gvuS6EALsRHIMMLrMKGP/QoIN38pe9C+Rm6XMihgaz6N/BzkI/+lMUgqNUU+R9cD9HCnwh7sAy4NhsQhktRSWwKpdN0tq4QRyVBJgremDHc5y883IT0DDDV07vaNz/3cspVFGXQKQ5efswUVOPQMxWcwVJLwRoB9VUQEKkomL5Lmbbsz5RKost9AIS+o6goqLhaR3SocYvyJ8qfvidNwQFlH8DxvrGsup+fTkd+ua56Oh6fD4ePL7vlw9GPYbtZUwphGEUNVbF+dj8pFl+ZEmMXOIEnL7NiSnuGaK+s3Kem3eKV7CeKMYSCXkX3Hg7Umh4G3oZ+KmBxRkIWqMvQIhbr8BKp4/7+HKl41fpru/I1OSFyizJf+EbJqwAQ6n0yXk/nWDbcrjRRsY+f6qeTRLp97gwdC+5aGsgQJu0s2Hg9gUiiv8AZDYl3Z/ERyreKIFgmQE10j32Bl6RF+PfTN7AsEvEQX3lDXzQCXplfJguEvwO2SVApjhASd2jtKrWaK0rQhTa2aK/4hdJET1SskEbFwAjOZo28Zmj0LnphPyAC8Yh5yIYe71wlqWuyWlxblRPe2d2AyGwZCPBWRGFHKqkeJFinMQYHcNaUKUUJSYoJz1y4NDWlxjzlEF+k+2a5I5e/xYLMte2eeDGKHsGRjXgVuxQkBuITwSAcVwVVaCwHKURY3gWSDIeDRRYh1nhuv3abVBcI3iemEXmfK79CT+0lJvEqESXLJP843PljOfCI4n2n1ygfmcuNxCLW7y8T1LTNlAFRVdRUEFeGtrkoBqAbKuCbx7V1CyibNy6KHFLjGiNOoyBLJDT/t5bJ8YLQVl8UZ4hSVjvhI4AGqOuqu4qTXMCExkmEDY7lYC/kLf+rpKSmqRDibxmTtAXbRnIpLibN6GaOUjIfm+sIaU44acKQo7yL3nDbBYvuZFrqcoZfBBCMHHL1S7lMZ6GUw6BLN/IqTjcFqygCQOPJfr7uXlx9//BHfl+qen59/97vffffdd2SUvAHM24Pn2lBN1QGZxRxT0kKQu5CTY12Ox+NuvwePTyfccKOg0XYJKIwSobavdIghbXu3dWcQfKW9+enUEWQBYpL1FzkjuxPVsrWnCmXoEmBK0NsFQJ8eotN7dgr18kfKASuHqfI+i7T9mo4JxVMAlkmkYiDPjVMCNqsumN8Y/FrBpvq8jhKQKq6BHiuN0iJM8dJFGSYB8sA/gPzS8waqrIZamglmgEhlk7qSsTS28gvZKcNfkBcx3AX6mwEub+nw/gZc3vBQdZFU6US8hagjRP7tyQMqEmSfFFfKpYQ0n1IryCEJDtBe8iEkTdMghPvd7nA4IJOEx+aIo44R9eP7nz4+PjMtzhZLxgm9hM3vmy14rdj6p/ao+4tkRzLj3UCYjI46qnZJkosdjoX03HW5XBaRRR5iBGHL2fyvfvtXOE5IwtIzf5dE7La2Yyz99re//eLdO1BThuJ327vSJMFejRajUn29PD8/eTBNdgbBmlQSGbrmxO4ULOULSTAE16k7ejwsxKF6uNwfGj89dtgjVeiD+7v7jW+fjTyw5NjUxhVXNhaux0KDFgYeVcA202pVAf2Uf9O4HLICm2M6z4rMYrI47Y7/8L//w//yd3/79Q/fPp0Px+m5XVyuHt15Rt/4Fladooro2QxlvfoUrvgIPB4gLdO/0lDsX3NiLM1Wi9Vq4QMoXWC3pixzQA+NdaSTkLHNpWCE6cGFKj0PJ18qni2Xc3i1WC/vH+D35mG7vb+7267XGFF2kIdcLGgFbZlcJpJ6pb9G45M/jPLmSPvaPfzq2kYPMY8UGE2ZzOGPo1cxdaQg3SRhSEA/zrrdOh3TCOlf6pdCPCLhslvsB2gmeYmkTBf0gJ5bSYCGHJJaywOjeu+Q7oYRq+nS5ZSL60e63+pvX5QDmva4bxu6+2X/8tIeGvQBUgM5UGUZRg7eI3iwMSbFK2RzMZverVew5d12u1ksNnBaQaBn/ZBQ5jAQ0GWhK61VDL10iQ1IqmEE1Bea7F3XO+xk0ivLaMLQA50TUM86zIUs3DP8YoBc/XO6dEjxpduP2vaCQ4CZ4bapi4tTaQQi6BqfjYDDIMumkfESAXWRAdr8zz9+dkbrSTN4VnThgd8BD6ulN49+/jVb5DQm4SU9aEPtPULom0zyys/Iz2pZwfjq+qwLJL536RKqG2bpZ0SNoQOPs4yVx+3giCUO4cq8yk6muSSju89Erw2m4oEAOZWzC3EAcQMn1246Os+ufsx54UuPSDxdb4isuiiD9C+c6TPpyA3mIjrZed2fYM+EEfXHdyXxwc5jN315/o4Hl7rogh3QQYMr1OhCDwTI73Lytcd8i4xfzyQ38Nsm5Cb/ej3h3ODns0f0jb2ymPqr7WcQOkfIp4wyv8OrC+MmLDoxizLItR/hom/pKfexwxsXZTziy31ihB5B4MOcY3dpINKvnnfHS9ecj2i6uM/wVR9JLDHFHUJutgGjtrmSmj5FcXOhwaN0cIHV4UKM7LFmu6jvKLBUH/kalwZGstC7QSHErkNe/FH11Bcc6AnZ46Ypl6fUr+oJRrDDRj3hlO/P/TJVNbVo9QFcTP/r/3ILUyxjUxx4VJW+jaTbHsazDYOcoglSbEviiUFC8SNtpFTymBrx6HP/Ksig/6XsMuBN5HaZ3KUNPon84q9USsgWAxcyJGVkYzJ9AnLAXEZv9SZTdPArGbcIMRjBhT8an0uT62Zw3cLiDsyld/Ih9vPx3Daofs1QpVBV0vnW0gh9gFVGjxe2AoXDiwoBwmojULNEyQA6wrrS8qEBBmSSEvNYNkgMok/qUojA/UIcsn2QV1xPjWAybg234iYh0TQiG/SY4y6H8/m5a1664647vZyOL+0xR/C1x/bcnhwPqEKmV+f+GD9FS9D2zahFGdIUbyDVyM5qURFUFKTYQFPwDJQRjQ2U2wE1zJBkCL40jpAmSAU9kLyW6bF9EvkETHNMS5qM8TrM6+8xUAm9ME1tEvLN70ikHSlYbco49XHTcjJZ+TE+FbR+Kn5Fv1MGjHCC3MWQVEOj+lq8RP0mLvR0JKTVn6UklLU0PWSQEjylwEwQyOY6N0qZeb5YVwx6LW7WGxLCoO9r4dqk8qlSqheuoKJAlVJbZXp3j2I8kaIiKwIKOSZr0sFjApGoV6Zy50OnvPRgreZQyjqxc4MzmKyIdLJQs48rF77n6a1CdMlmHOlUHCFOw9DJ0akQaqtF4CG0WWEpbJGxfZMC6VP+5i5Bf4/JOOn9y0qYl5T1Rgi7FSGEaGwvrHkSIZ66Kt1MipB6N8jFTloXwLIntMVxjaqIdEqRP9rOrZO+Yvo2rZY7NtlGMYMWDVVvoQKYNAHrDVhAlgnkTx8LROXy0Jz+ps16pRb58tlZ5InLWu5yP4NGmHncDuo976oaXGTprXtC6qIDaJjKPKYsicRJoYD051QUsqUy04sLhIWBnzlTvWjtdY/RWa/XlLBlcRe5T5PpfZoDV0mky4iTAXSVrXKK3iYy9ZpIHhIpT0oagqXtKH7b6QXgJ+NNDChoyF9f13KehysUwQXUKpv4MWwaQB1pv3YB+MCIgMfbiTmOO+C5GAsywFCSWxzSU0u5aEybDwpqVPfqJCrbFINNYCCdCcdWpCEOtPPl48efGl9cQsCab7/95h//8T82zeHh4b7rclaRhAdpRIb/XEKwjQK9BlQwufXAGinhiPYxnMtFbpZpMMMUMG2zkxYa+clJimWjASpdcAfEXPEDUa8u4TZNgJMZp9KvZNAiqpeM9D5hiJUoqcMQ77pkqYx9R1K1IktOeEBbaA89nhbiYpHFbLI/HEyfSoSzmS+306FisLw6xNyiltBYXiWq0JxNc2mFsg9blMbXMev4dKoL2QFupTaF0AWsODmhQqEirKoBuFqZKRXyHarkBArVDaABgCTyUARpR+dUNoocDgfSid+qALiL2ZJ6hB5DoEpV/hsxtgDi/WPuTJUOOnirdNjGjGi5k8ZeR0i9nonrbrEMEBZMddp7chOWHzB/8YMzxQTg4+MjNez3hx/+/Ofnl53+wXwBd+J1uCM+z12x9fHXXJNhdCArDEvEIqe7xPtGPt04Av+JpusgyV64gtAMFlUSIMwdB+vNb7/6TeVx2UDLXQ8bDH/11W/+D7/9q4e7e6X1fMY536zWCP/BN/JcUVFHZwQYzznW1h91UXLF/4xNvwKOYoKZNYtxE03S7pvu2OJuyefryI8i718Ohz0UL5bzu/vt/d2WJuyfnx5/+unx6UOGw1nfaZXH2b4BRjNHTID8pRZRM4uGJgaOx4Xjb8j86ewKmxYeNdKNP77/8Ld/9x/+9nf//oenn15GzWHenlaj8/SExsVnXYtae47Q/RG4FChm+9lF2Pph7Tpb5wtCGJZ5vkyTPMpHj5QBJoG4dgDGj9sTGDgkZ6UiqSo81DyunmPNPWwQqkM4X66X6w2w/uLLL+7v/fT4gx+/2mxX6w13PCEGHsxXLkDU9pOcM4rLepxilL94vkmza/0q0L7DmT91PthWuKMLgKwmmXKeMrYcJXJJ9TwF6WxNM5Rb5CXuKtTSnb7O7FoLV7ZMNzUKnUEHakaJ0haVXg8iXJNarGk92sXPPLm5wH0WvnqHBJ88SstFGWzpw6E9HC8e8HGOm94/0NNcTB/4zmY8Z/znyQiHWVasllv37yxwnv0QVRbr1MtKcg3StLZ3XTN6IY4kDfy6hzwxIZaTj8goz+ELAggOh4ojgQIXXWXGiJmyGchpE5EgyqzbXf3y0PXcXPxglkPFnS60JU3QJtBSWNIIouoHucVENaFyclO/Kz0ZGL61NTofXWlom0tzcEVm13hawh6ejTuqkOJ4ufQiop3+S4MlcXxGVKd6YFQwWrr/VJPb5RgPxnZ5xMGpXsv2JX/QBjdKW4Q3EqJ/H3OlGkubCItIl6EY/r5N6XKDB5xQ4zzfDUIu6ZS14sPfVVb27Le+62h7nhTQ9l5hUqk9ZQvgOLWTVt1GOi1EsP1d/I4jVcJduN25TcbToLPm6JoYoZ/rcklEBZD1HFqmEaDkpdEJHHHOs4Ye2+jnoLLk51rsFNGikxY+25m4IsOY9vQVJxIfKF9dtlDbIubQhqC4hWdslzDGXA2KMLhujkK8HrsWFvE7jS7thf6EV37mCbLSWVgXTJRwP0MnXEgf2pkKMLorc01y28GyCiGMiEYA7RpEFg7BOif5sI645cwFx2W2ws9/PS9FBYzUFEE03aivZdHMWqihMmf3mJ90hz2iDFDlUKNjQzfmOv1v/+WDMqgiTh0Syx/62bJJznJzVg6rWeSozvUqTYeAXh4krMhVIEyRzF8PGQlVy6cgHW8it0uadAPb92nkM+hTQ5+RN7lsEvB5Oeghp2EV8U9YRaxyEK9Cphp/TR84lJSQRKwyJSX/sjqL0nAA5EiHI9oI30hjk8GKNDDYmNSdxkClxqgaQkb4Fd2RsAg1DvhXGbITbgmG+dvTYLz63iblT+FkUvOCIMg1pKx/aGayBzOIenYbyx9CypEBahFmvYXkIbe6cXzdX7pddzp0J8PTacdU1zLunPABxnesD5/7OXZTaah0fgINsgfTyKmES0TV7x/E1Mw9RbmdWP2VKmLVhcYj4ZHQSgG8CChFYhK8FIUaEFIqwy3z21KfQJhk2OcRf9VtKvQEVRJI4h5KgXrSK1yXIggNVY452In8OllhlzhjOi+on11olvHIiBOABr04gMJcUf6j/RN/Be9X/765rFAdJYQOE5MnaelpgYJlMABO32TrlQkY+kyieLMYZI8NoMXn3VSRcskhEquhJf4RnNYIKeK0W+kYJIZU465KEadKBSJ87Etl3uufJ4kE3QczyvrNzGhinuww6TvFYf1p92B2uowl7YqxClsuyB2tPR9cRH6km0QJILRmY3DGOctnJ7arIGJrttwhS8927FI56QSmh1P3zEmb0gqKkEIIxQAOUpoiJyszESt2kJoT4IqcrXv5BdsRIP2GH1OAUFRaLzJEY0q+WxawatQO+SM/1ELKJ5D2IgKEACRVJxQNkGPQd6ttKejj6gUXLwCrYMq3YDHHoe+NGjGpZVaclAoxWhGkFuoBchUyUqRSCMHEH5o4jP4+Z8EtszUOBPOfzsNuXuW0DlJgCHeRjrTbBS8ilb8w4JQSqbsyZwA9jqEKhiohwFiGfGf4YCCk67W9lkswZ0jpwQIUBCiv0Z4U6MF1DJPQE1ekFUcUyzxOnQcZILQYNh5KhgWj2Yvu0CegEorDbOjRFHSaoYsh13+YZhIW76AenTP/ZzRFBsIzNY3uvWd2fHj/E/yB2m+++ebrr7/GV4d+8EOFBA/QMwHTGhy0NKFY0qikRCCj67gmXt1Ei/yTihVKOODcMKNBJFd+eW0prZ6jBwMXD2rlRVCW0n1FgwKegaMiCgmaZliKkMUAVAo1cClWKRj9kkQKkRqJEQ9aRSiW63W72Uhn2gJYaTUAv8m63i58JG7XUY2t7iEcKFWaetLYQbTK/k2RHvprzeHXS3LSProDqOJAYUgPOMhDgynksUcCJd4kEgKkVASeUohLulWRG5YmSQml1k4cPEifT+o9gTE6bgDuksdGhZ4qAgZB7sFXKx0SXmm4VUS7KFJA36AfidgUgPo8wrepCOJnPKMSwJz6+PERySf18ekZk2q5XtOhTXvaHfa1/4TKThcXZRAbJEYVrNvnJnpHE6gkr/9akNqJ5jAWnKB0QqAMKrnFJVMGfv7D3f399u7dwwOdDal+xWaxYqrerNbcenj3brPZ0MhGx7mxvdnpAxCBWSCEz8qHEuSSRHHesPxAt4fAzDFaguEMizLmz9AM6aej2/mha8nk1Z13folsRzPWCOh2c//wsF6tGbY//On777/7I4PX004vRziK0lmsXOqqKWC5rE+kR3LCTmhWLDFDHbwwaDa/zufX6eg4OjXtH37/zd/8u//573//vz92u92k2c/abqnbt55PUZ1bt/S4IcWXYsZ60RBpB7kn7nw8+a07fGes3ROdxg/LDrnCV1v4BsRq7btcvsAha2h0uBFHcInnp0T0oKj0PyZo7pB7uvKrxUs/P75d3d9tUObbtSdH5RwZz7aAsOV0sZ6tlm6WmdIud8pAUDPq9uemOb/s3Wr0fGx2nZtlDgg7DcAS0eelHRDuvABj8Ck9SiOS4ZscGAluF5i5T8a1GFVKVmo1C9Rq/HHZu1ZvCD1iEhFzUEShIRAu5tUySpZl8Mn9uM8lJwPgBHssbub4ky8u7U4HvxZ8aTtsvZlv7YzwgLMcQ//GT1aIPDXLJZ7JMmjzIhUm5cyjZKazFYNEPvgkZqHFC4AIeqO0tYP4a1xTLkl1rbTEyIo8u1IaZZyVTYcz6oaQHGYLJtcmzMBFv3PEVQNxZA5rzq0JTDfja0dkykynaabN6Xm7M5yEzOtXpgLf5FL9U9ChTc2Oq0xxp4aJ8HI8nFyUaeBR17Tn4/nUuCjjII+bFWOFbhFjWkiHTkZxwjwz1g+ie5hrtPQw/xKz62WO++tUDpDBtA6/kI8zvj6mpysbUAMlLsOgeKUMsO3YrjnXypUHt+2MPNE5Z4yOR3bGwk/eL/nnbisPF6bO+syT0pLpPEygRrrDMJYqvdAr/UwKuYT3iGq+UYVadDkPqgx847N/kfMkW6QEn9Q9KSdzK+qZarQDYAstD6OE11gyIN+OPJf/UGXQiui5zQuyETOY5UFIDI0gUvyRd/0WO3Hiwpu7eHL2MxQY6hD73ll3PJ/3Jw9IOl78Kn8LW7lPp7j5yw0COVbH+QiM9CA/ewV7Ev3MlWsxtANxdniVCeDkT08zjtTEjmc4pfUg85Ba2CjT0H+kCZEK6hAfWFyL4Y+6m4hdDk6HhB9i8ts0mSyQgZCDVGHyOZ5AZF+IPzrWSPXVdfpv/tWX6AjGXtl6NCB6wF9al9cOXQ8QE5X6x2rLV1Rwo1vAa43888Is/V858J8B1aT+4i2Ef6+R26UEBMKuTyI/h9AM93oM/KnMhPDORHO9AdqQXGa+1ZuIzU1EuEUKQyZpwhTkZham6IHUnxvkMHCQxPVmdJCSNUGEUJ+zxoyq3qVEJA4tqVmgAPjHGoqYhFYtGbm0+kqxRqLWduNUn7sui9L6UTydhhaR4JS0b7npiDdCFh9iWE8KqwvIFiYa6UP+0qgqUMjdRpbQ4TQZNZfL4XQ6nLvj9bL3KO+2LYubahBFnyK40BBRDA6rsbpUFM5CiJcmhppiuhgMvOZWHzePf/mfUBkvQI/SNt3CPgGcAbIBJeA9iK5HqFwTlRWvkV/4hTxrS6FcwmPrEkf+eC8/VYfK3Bq9jUymcoJwJp0DXNHVfvV/5RQ/RWFrecxm9LEiJYGKFZdBT12ZWChvyNTQL8qY5S8AdytMLiD4TEmiVz1jSIR1ceAEpwmTTDQSgs0nIhvRg5zpAQUourS6+OIgSVN6JcVY4GYlIUKMDq1E5wkhSwSkY0dS3oxiTQXhgBHsZkaZcZOqYyjESHMB4gxCqfOBgW9eO3vRBsw/pn8UIs0lZ8qQiybZLWDWNqYH4kkCkE2zZbM0KFGxEuVMadIC+pJbBcUbK8exh3l9dsGcASfyaGpn7wCJlCUP6cSJpKAlVd/Ks2WrCF4SXgphh1mQFCJVCiRE5F0y+zcSZmWyVM4SgUp3oUbYwEui6ckOkTYDXFb9SnPxJ8kOY4DLQKQzZQlsTJn7aVGA6rGOLMtFGYOgM088w3oCWoxDMPhHRnietFdIMWmoyA1qWvVGoBI/aUvw3EKa7JDPshEuECEkk78Yrgfqt6vMaVvSNaSZ4HI0fiNWQxmlCE7mfmTPZ1TWKSF5v8DyERKIoAf1PBZuTqFfSalfJmZUYUkX/RfimJvtQW1ZOJ2Dde1mHSgax38Qoxl0tDwkyAdeVJqy0FOzPPliI+KZ2rFdWzsd0ggXgSFYkSB7OJY2JAeWf3M4PD89tsf2hx9++Prrrz98+EBTsBtvLC3mVAQgbpuzrsTtWD6a+lwyqCvFlUFIHzJAf+aAUEST4YkPiPTpqqA8AWd4yC9MFRjpFlEENeChytoLksG/+kTEgt6I7XM0SoJYFbdU67REDbYlex8y3qppjjoi2TNVa2I0Xw6EfoQXvQJie6uKQNNsHiKsuO9QrrxlqysksRoFGeqf3OU/t9MsKNAXBadUDwyHdqhQ4mrRKtDTE0BXg+aWktpkC6goW0BipYOcZoCKxLokZxXMwoEiwaUNH4AhTjrYJDYEEKk4SMh8K5IlEXHzDyARIH8BRW6RgrpEpul7RC4nOXuKxmG3f3l6dqPtAC6ldF2TY2W4wQBxpLq1bbnabE6X68t+//HlpUX90BxkbzSqhZxr6HX+Qu2PXNPJeHJcw2giCC5NQ6fF33cLBjnxN3CWNuv1w3b74Ieu7x/u7pbLBVzGC16vVwvKXs54I8TxrxCv1qOY9jhnMEa5Go+4Q38y8F0b4WKtxlVy8eUHSbO3ZKlyRchtiIV1tO7WQXg1+mlo0NHkuN89fvx42B9o5eZuDc77d/er5WL//PzHb7/98YfvX16eD6cdg5+Cvt0Dzb6D6WorspWxWp2o7M1nC5zg8dLFhqmPCaeLy2zWTdv9afe4+/d/93d/87f/yz/98IdueW7m3WnZTe/RY5N36w2/+/VmPV+sJp6E4otLfhjL18YOzdE9C2pSFBAGML2gU2rzspQwX85W66XfmIGNcAbX1IOE6u8yI9GFDqQtg0FPxkECwzRKXImYr/zU1Gqb7Y5roku/suQKj5/jnU/cepOXdHwrfOFix2RKP5+v3VEL9fB8Ohza593ucb9/bA67tqmdMq2HsqKDGBr6tZhbVDvyC+FXX/hhdKAJJY8WuK+BirKBJmsuOFF4Zs6uKG4tahLxcx3YyoIs1741VavNzo85Adq8LOaZsnjKaE+QMJBclGmPbrLwQ0W+5+FxPHEKR25OmME62o5cbSKBqzWXCJwvBa8XC3+z+cbnfPTx3I/jUBVdDAIFCRKZcPQ+yhYDmLP5KR+1qFrKJFaV3osaVEAd1i86KSs12lNmyyTo1J+5HYmOUmKokUbjGY0nrIPr4dy6dIBzNLnmRZVxzrtd2MNjhHGO9+oAFksM5nyagNpuizLEROXrLt2xOR8Op6a5HI6nY3tpLmcXZVx+Q0HHx4LVYKQH/K9tr+cCzYz+2eTqi22OWD0UBY6RzbVTlD4EOMrKzKmtacvYE2JpLYqktAli7koVhOUi7OGStGPOc/ED2LSBGl2RmdHViLmLMrVRjN90tvSrPlZaS3sSbUdgYShaaAd4yECyKzKnI55YuSo4UmQsg+xy5gcBjETfTkBbYiO2OGKH7nhEpfh0BnrcSXRhjnQoMUhssVMO0kAE7UTznQhVUP3/KdaRSzaG3FRPUtrFJXfKoGcwrVVQspkmzGrDQch25w5MU37Gvk/hu0sjKIRnKIhjVm8P5wv91dIOTAVP/MiGqznayDUwCKADnJYcRfzyOWr0gaaMo0rzS7BvuUrIP0w1lA4x+w2WMR0pElqepnMn4uqtzOlC7vtllUh/RNlucKiCVPEJJdRODke941j3nXwWSBlCxxSYDTXkSJn+X//rr2bQnPygoKyhpg7IVB6GCpqrMSBEX6YhweUcBiVG+qh/5IvFyZSEyvbrQM4Vrs9ANr+J3C5t4xuwTX8ZekoGDD2KAFwjfJsiQL+5tCQqu2Eifds/wfELUMUMQtgtt1fhT8QEnHYqCXYTSem2kWf42C0eVUVfK30MfB/yB6+jT8wkh56isi4HsFKQvU1Kn2gOe/HmjjVYM9G+vYwyOzMIuaR+shOp3Ib0sdcD02/IXFzQyFYgIye2bjLuxqOWWWQyRvU0l9PRQ3/VGIw3JFZXQ/vD5RjHPYVpM8mpFKjaXVgMkUikVPTtdWwwAKsBXFSi0JOV9B6TFl4imfCG1GSDcqG/7NMEa+dfeovLynAr9ZcAHkpL8Sn5bdcQL1S3dNGjONPNJlpOPnpBM5MfDYllo2niMw/PEWSOQveVvsm85HRPIfGnpfSiGOSaqlmsA4gyoC0zxG8RcgK3/IWtGFQtAiio7g2gfSup0l/RILVZDCLdi3SPOXMCQqpIcsD6AmrAaCmAu6ZnZ4ezXGZ9SEgO0pnEUedgF/9N3skvGRASSea+3UEEpRbQUnAoWAEzAgnt8YDtwBSEF4dpjFnFPEE2yqiiB1L5Ay74LsV1OYB3B78dQJKLIT0MGYs/5CwyMJuc7MLAqqLAz3MkDz4M/gbsIgO2GYkAGSjDJRWlpX0zuQVOMmOsafH6UraZCQtD5eeSCctqQpATAWWVnvCU21dfZsn78JJHEUyJwkNOwER9XpcPCoLNK24Jb5ue3qEsIYwPhVoN3Kq8ypfrU8Ucr6QgdBAng34KLM1dmQ55WuLmL0gtn0BVJwoiyEqNo8Dbu1UWuEUkCFKuYyxe8txOkIFs8mDg41fBW7NN/SJypRPhkh4hDlouvXE+Y+WCpOoqg5V4tD2moI0iPyl9vcFAnLskcquHrLjx12XYodPJQja8DGrBEmMs4trlydpyrhmOse22bu3SEH8jDzMJfsJeHdxjS2egWwZRkUt0rezCZImcyJRMDfQpedpj0xz47f/0xz99/fXXT09PaZbt6vHHOa+wABOagpQHqnWElRM+yZAakhn1hCTiRNmuaIkqxSVsJySFIreQW8D9/YPrL2AMUCnEALUo0wP5om1pj4e3Uj4g9dnxQY+LNpjJTAmtzQBEgxNvnHgh0yidTA57XUssbXBQKjUI4ClSqzg5QUeEFpHPtiIOqC5HHEaphnLKSZTI0TAlM1nyI1fdBQohaZIdjgFEwAx80t6hLwAs/MoGhkohQgp5gkY8N+QAFZbMV2JlptKmaUi0FcP4LSbbyYlUZgDMhJW5ylJEJmtuqwD8F6i7BWCo4jcAA84WFj4FqR1lyDxHoisvz3jNu1J0BcRJf9q94KQyNegSXS+QBRf2x+bx6WnfHLA97Iv5zFUCiKEhMOEsK9LwDF7s/xID7DCXE30C4tdWJh4cs/TNBT9vvFlv7u7u3CNzd3ef92KoElmiCG4tTvPu6aU0+f39vR5jBGy5WGw2mzvybz3YsToJ7uH8EKdS8rhpIKwDUMzhlApEtsa04O6JxqUHQaC77vdP3Iqye3l+/PDxeGy44esPqyW0Ibq755ef/vzD0+NTx3R3OlwmV/z17Z2nu9JXnU4aSkCJ9P0I1VNGkF+OXkw8a2Q6vUxn5+k8Ly4dnw/PT89/++//9t/97t99//zD+G5yXl1Gm/Hynd8N/3J79261dVGGVulMXJnCmZZ8L6vtDu1x1/hOEH7gCYZnzzju9Wg2wuubIE0uElDzcrteeyYMbZh5Sq5RGMUM7FqGEhZ+oB8z9hKop/T8oN/pfJmvUNNIeg0My5nC6tLOdL6er67tJccV5+ug0OHXKFo81N3TkZH9uD98RMra5qVr9uf2cPENsQ5Sx3q7jCd4ng68uh0IpEgJDqefmFms9OB9yQFhYDahpxh+rlwgkaNzR3dBalE/tMUBUPNUps9rosjfnAznKbzB7afizNAjVzcBxv355JE3WNNgn5yvOOuLyWyV3TH18eaVMpAFLT8th5MMj9fYOTNfBlv5NXgfhy6nOUgY5YPAy1K3cyIDkOBIsM4CEyQM+mqMeE95jZAaILiQxn9knvTu0jF1wTQyqvVimVEasSZCfnSgdZxp1PnMyPVj3kf4a4dMRp5vMh3PPY0H2qeLMWPQnZ++9uLHvinsh4upyjUFH93VuozU0JUM5ZwNcWauO7YXP7yNG3I9HbNBH1XrJ42Z8zL41F6uFsB8LJK8TkmdipMsgRuOicqbTrJqVMclpjbWN3LOL0sM0qEGOrnKG3NAVqDM6DLfqfJdIT/d72EVp2569XUtcHm+79RXgZB4+g9NncOqGIHumkLj8sMdyMQcKRle/8lU4FJUwPWFYVYFOp/bICme0nKGIlUl+sljTBmDbji8nI/k4o6nf56uS1/CcXExy0ORbAfUAtF25qtfVI8BrT9DUFIlUYNU9zUfj/LzZL4LjWDCSO67mIUm07FEl7lDyiWQ7C2CKVlCgk5J8esA7bk5XxqPeLJzPbUZbT26+nZebZeqX+/TIZmMmCtUVV0R08yqUoSPAKlkYTwiclg4euD0GPIdPjmmlcf87Ex6K+rXp0c0Uh5HR6ILuaaYHeDodWOZ5NAq1Q8pEmWK9GUdhZ/36StRZOjk0Vo/A07/b//qS6grqZKHfsaJaTX8ZB5yWTChFah3UFzWY4NgpEMyGEWXK1punSToGvq2weAgfwpVPVAoCANEMQP6dMC6PgXvvQGyoLok3xJ9WJGf/+yoYkIRMNAA9FR+TqvXIdVI6pfjJhoIlXIDurSvrKDPNeDPvb6AZEq56sRVDLw/MpGRUtFNXqDKNbu57ZKJG5fSXIrRPUNY15azjKGeJ2kOUnATCM7h/q3E5IUApab/9dx2oDvBkZKxpgQwKK2IuMVcoOnx214J5CYNAzPXtEVNldq87W/cuZXvehxdHPOeq83s63YX9BiGkVqQ+ZNiEmGgf+l/MJNRASbkF8m1J6sNXiSxrtHAto6MkpTmSBq3DKvVfVxwAEcueuBeippD4m2ZrTBuBdAXFSxi8rz+ULNF3ttEh6E1a9KlFrnngEBMMqwdlKnNgNpyguDIF5pJsTqTyQQGnwYV933PFO3me9bMpnmAr8J2nkItp/nOJVbMLQiFi2ovmnBBY6LJrRpEdVeMFBki1vAKxZnhAt1U4q2c1y2rKK8SyjM9DVyvEgNCEkyt9BAAiE1VRol0g9IUFejZQzppuZWOB49sQGicZZzXfB4SLZlQfWz7bL54wKIvdJnPdE6o1/LM7pYVFKz0KQWcr1yj5/6FaY8cTNjUMsf4W62xlFOv3o6PoJgw0NCeXjFdLRbUqJqGTu34ETMeqOCHwktJ9yxr6DieMtiYzgHYRWU6w20rE2Sjjg1cJE4KEKaFSNuouNCQfjyGIdy9+VR9fiqdTX2KnOUbQrwXbiEkzqZxzIiXw1b4nbwpHpkBihuZeLCAdFAp7jSWua3k/kZGIaFXpI2kQJBQSHoAbZFhskkf5p4H07rokO5VJIyB3Mm7l09AwdcuFTCgzR48Ya18BRBJUEgeJBV9YFMT9XLFrfoV6VBrl2kO0VHmtPHQQ73KTZ9IqCx157vt/QvWeNtut9vVagVXIaAioLzxnzgkcatSqkXFDWrT9OF/WEGKZGS9hg6CIxBHCgWw9DCZ4f9u7+NrqCeFkDiGEyHFnQ0Y3OoDRckqnEQ8iA68eTQLLDS6PQhck5UeXy5XVEEemLdab7bbO/uNnuq6w2HfHhvHgf3dr4yAaokTtNrAZR/hTifHY7terzEgcSObwx4XlFJ//O6Pv/+nf/zmD1//8MMPNCdyDaepakJhXCn6xH705RcpoQmQAqdIpJa6RROKUUDVDioEnvzQXwOEdIDEukVKFQED6ZUzzVzSh6BRrIafHY8+hNuMhbOfj6FltMgOsE9aVEVvWZIv0lXluEsRjNfIEuoFGxGnwE0TLopF3qgKYiDJ4pCxmHt0xXaDo04pOh0iSYcvADHIrQYiZ/v9/uPHj+8/Pj6/7P2eFIRr1DISFSbkgabGPb5wibSDyk5ydApUWlBMuLGU0lkcUSETp67SA3CSOI4pRSQgeytuXAXIQHE4SUESYQ2JDAJQwVjCWy3cqjwASLhLZ9tAG0tgv3CL4oUEoKWExQ0i1EUGLpvmSAlmEGgFO/xEiOgjVGPYrhY6Nsf9bt/k1aTVcn1qjm2+gv78/Azap90LdfDLa3oyFgbBt/3hQMM3d/dlTDMuoBMl3xwbPBBQkwI1YakCRrsgzPmCuAsdJ7QAzfTW+bTJaEKkEZ77zfZuveGSZjLFf/Xll+/u7rfrzRfv3sGHavbHDx92T88vLy+KUHuCp3fb7f39w/rhTkrcCoN3vAAJ7UWalGlnNEGSHI0K+u7gccWwEb4pxmqYOUQwxkkhGzxc57iUMLPB7Wa6WWdj43G/f3p6OjYHNMZ661hGKyD50Hds9q5Tjc+zWlvSjlBlKNd6nxOYhNS5wuaZ3+nU8eSsRmboMXvNp914heN4GT1/ePrhhz/9j/+f//Hj4ePzZXdanGYP0+X9YraerZfLf/7uN/er9Xq26r+DyzSC29yifkc07YX/rUfn5n0E/Znm1LiagNaZ+6m79WYF5Yjz3XZzt9psV5taRmE4YJPmgaXb+RyeyibC6f4AuoypGvH3uRWcqjb6zSP3yMBu2omiXMARplBE4Txezpb6tBCR0PfZ9ox/RH30smveP398aZvd5bS/nvaXtmFigPcR85qAlgx8VztmmSadl/1EjpsakKfFarb0o06w3gUOulkXHHkF/Q7hgGCdebQ3BW0WmFEu8APV7ltLqBXlhC6HgUtfrXKeRkQ6ZvqmbZD2p91Tw0AHKQ4jtkSdIUyDXcFabTbuElohu1wsUYD0yNwDfel0MkInIfWPJnfLje9SXbKzIKpUDT2ZqlmQdq4YDrKZoapWZPCYTxUEJ1REal/G+Mk1RIYCIk1fUwCjiRbjXCDZXCJOZCU5aNHh6nPt/Zp59bYz/meTbnxxzeJ6OcE8/XdHwf167UYnhgNqDPtLm7qv5diemNKOTGZe4Wwg7vmSk2fKnJoD+iOfXmo9P+E4RoVZ0TlusrYaM9WUDkVMXDbwURXRvEbnfktkUbMucx1GBzof/tRJJrSp9qm56yaWG30UI9UVECJujHEV5FhfEvRkK0TMY1yO57Yd+a0hROvKgGO6pB5XJH11mkq3q7WbTVDtY/dvK04eSs0omVsX9qxMwOcf1XoPooRQpf30ArqYf6p05kdiGH12jbSFLp+L+z0jD9B1zw6TLt13vUwvLbPQJOssWRdi9GRIuQqAVKBkXJYqx03nSE/EXYQyjXjdyCtLKA1ULly6jODV1F5jCmaszxyvMirWu09AHSAt/XeiK+vUchgFI6/Q6dfEaNZVvkkkw2Q+uU7ck4RoKak+GnalYpGdjAx9LCQEFfEyhMKa3pFSZcaXiVD/Sk6kVBlGIJkQmEhUJso1wo5QKaiRbyIyB3opwSVVo37ASiHi/HGTU3YajlzK545WWpGQIQKm4QcqI/SCyAPT//u/+g1DKAyldDBDKYMPWhgqkBZTQZ0HvVVhJl0zWCs/sIZS8kuGFGYwe6H3/p+EylahqFLvLWVI/8vAcPjVAIU3/MBb1BX/vLI0w7/VnoAXPapfgL7nfgbpjB5uRelOscHZcBMI/oQpgviaBmsVI/74eb/K0Pdh2Cv7B6q8NWBQXKSnr3uoN8jFa2B8AIvb9z0gF3Yfv1ykbEgd8EMdKpYLoqYkrTjDZagaIpFGynYuLqFMaEtFQOLosIH13zDxSKGtMU9ugAo8VUvIqYZVSgGjhXBI8O8tbtekplBXQOXU1OcokF9DJ1a8LvmfBtEBvwAM0cLoYBoqsAEFPcI39NBh1px8BdzhX5bgNN7NaXvJklanHNMHUnEd58QsNeNiukQ91gQB29L1dqLU9mjdWmlZAbFB82gB3toIEL+RXWHdrTpzvzK/0l99hM0KaFTGB0BTiDkFyIPCSd6UTzwRwNoLwFaVerfCKmtD3lQfJUj/qQ1zOeRTfxJB5YVci1AQQP8KDJhIIFDjosBLsKVOwpJPV1fgjnMVMdiqJVQmEXjIkO4Fs4iiZWEDfei/wglRRGRHrb5k7maGItGSgnwmW8xvfeDiIdhy97WxQNd1GO5EyHrLyV3SscJTSZbIh6rhDN4KJhpFSCkMgLiSQs4qRYR0XCPpga/hDzxlcvSxVpyxKhWzxFrIhtzoi74RFSsND2leWqRowZUiLEj7cQGQi/wmxrUgpa6I9MxhoiFJYTdFFISpEVzGg7mXN1Mnq7WLklRKc6gd/JSFS4X2FhZIgZqTXBl+gSIJJDfaKt0YKTgu+dQGV1TqSkOOWKZnqywQPtlHxLF7yAkB+jhZ/NJdxOJ6m7mkLmMQZwG0ZCv8oKUsmLnLpSbgsMoDkP/sM0R6SVT0iLadht5poakWTdBLXEzL8WSht4zV5DZe5kqr0KycrlZrckAOCDGJkH46GhmEACoi6tO5+TKyrpiDirK+14AvenG7zQ/f/+kPX//TN3/4+uOHj3iDNIEMkhXe2syhU0BYPULjkQ9YwaVEhudkgH6K3EAChghA5r54uEc6BemIysCtYjUIuaRGQm6RbmMDrrRG/inILZ/SZqmFFsJ3ypKHu5BBcTIUqkLCXYAIl0BMUtUCeW5VkAGXG5JwfcqGpiLtXU8Lfm0sOMMVBYBWP+1efnr/8aef3n/48OHRDzY/fnj/kVvNsYEOmloEUxMYZFwERiYkDgbwV6TiFQGII3I05wakVFkUFpfkKWwiClQbaQv0FzdINIPPAk2n7ZWfiFQFKFW8qkoJn1+eKkJOwqodOHgatJIAkkongwWzuF/9wmUBeaj0ViNABEDVot6Oh2Yf2AGNKy/UaCYVmMoc/cWYsP1a8pcWhUbVGrhj9RvkXS4vux0h45AfdSuTUTUOBEYROicySHy9snOVMQRpvrjbbL64u3eJdoHU4fm6TAN+yIBWXGx9PqpI15OHnNvNZpEPY9+9e3BvB60FdGVUbVIFrxjH+k1nH+/ryiGhnrXJyKLh1I7CBwmZoZr8ONdKYFTE0tcb+mcPZQe4UeNybeDQ0zOsoFJ7kHu0YcEgvRwapOyATzjD68ty0hfvvoRS/Cm4BedcvkBF+1AZFvVGIMbD2L0yOu2T9jpHFs6jj+9/+u77b/7Df/wPT91zO2vm97P1F+vVw/LuYf3ubvvV+n47X23mSywWz1pB09Cq9ow87A7NSwMRp92p9R12dy6cLlP8S3doZNUkSggmI5a0krYid4wnNCU50Evokugu+h5pY1zwzznMR4HelxlqRdSZTYdfOpUucep9yz6yeHb6dNJdx2gOftmx0OG971zweHps3j8/v989PZ72L91xdzkerm1DVtcDKOx+GPy+JT/XNyZL36maLqcrqR1DMBUxnGY+W0dE9ZAZmzmp1DWfrpnk9RDEr16IQf/j5WoPKBvG1OTAjFlRh//ss001gI1F7hWZrD7EQWXQ0GQGpc/raPPMjym51WixRmKQVTcZ+cNVdZ3K826cgfKVYhd9+KGqYC9jwkNWYuEwRmr1xPGSkLHKDXiMUisjGiDuzeh/B19Ic+hpdGpPQDXyLqKMcrKJkDD2lJgVbua4i4/FkM6cKeMRJy6OXVw3mXr4MKQuIYwpEglEI4GXerLugJ/P8Dsw/Kmbak2W7VfLo/aZIHzxzPHF5eh6GsO30RkCcEc83JjeogMZuXTmGF4wCOhCODldLriBSCI/ThhodcXLpQD47otL0UA0T9/Mvo44hrCzOz3oeZdDfFOP3vcVIVflsjOlzfs4zIKXK8II71HGWR6iHr+BrVj4mbO5KzIZRy6c0d/+qItyDE3VpesaUYVUrZq1UkmImWDoYqAbCb3F367DXvR1PDfsZEUGYqAbicLwmVyu85FnrUEHNMD3LMIo+PBCS9g1Te0Dp0sk4jouB1GyojZIy3oCzHR5wtUreJX8XF4mfv8FeXa6u3rEN73vitHVXacq8Qu92Z5yNF57OZy7PXfG7mNzJ9T4esEcdj8M4milUoZMKrjKLoz0ylER8rSBJAh6kGnS45f2lOpoQn68AVoQgUUgTdAI1EgGS64QXlpA9myK0csuB624EEWsWk8bCa2OP8qGcl9DCMxW4RlLGR2DbUw4/X/8n3/rwx9HlQ4gP1icMSaBxlEN1mWbBAastXOzqnJcEYhVIixFKxORTv//JwGUtzCEB9Hn6X8ZVAW/FiRuwA+8RV3xzyuTqaYRECnwokf1C8CwQLv0zX/z628XULZ++VMs6pHL1HS4zJfNlSrYzwo1CdW53ql7lkusv/QPtaofdeMN008F3k0lhBEeIySKj77Pson9TY0RqFK6jLYgkoHV2RBOsvHCJlpITOidgNUmkcGaXxZ6yK06N1fyZqVZNP7UdHEpKMdwKA5ZU4jV8nLc9MhtZkBl4A3vDGn+rXgVqLhDxpArH7L4t7+0eGGo8IYI4Jorx0ef8AmQX3oH6FP966Ar7mgxOqzexG/US0D9BRG6KkiqvWhgX3GnftnPSENVMiSZLGYqTOdsbBf0ZbrMcnSr9pNRjapMnQAV0CooHabFAbgEScUt9AqVjfsV8VbdrprUDrrK5T5HJatfbvC2ltd4EVBgj5Mkral4uKfuV/J6Ykip8PU6Nr0KrThDaaciEsyjCPV6jCAKTAGL7oyzCpUlx3LEpRimBp1G3AvmM+ZTzfy8WrJZb+7vHiTAelxxAAHyWfziL+YW2EnnPkWolglrlSerBWSWjoSiiVsC0AZSsMQCynvfEPAwpweYC7FviJD+1gXCBCyElb/HiTGjsVdTsXYfoVN0HH4iFS/aiVMCM9DixVZ3AWveAOEMYibZMMG6ZK2LESWpVS8Q/nsNQqojWusCZAjTIsp9ZlNMlAYlM9FXVCRQE1dUhzVKXKM0ISVJLIsVZ4aslAEVtwsnAJ4qSBEy3Ljzip36oouAugnkqqehkNwuucaSARvpte7w8PDghhH59rpxoKBKKY6oXM0Y3SUiSlrJTkVko1Ny/XDybzTYtHjgVARmurjWgEjhLikAf8mtAEaq+NEkemmxWGlLy5uwjXhyYEqRK1LpIiM0eZbCZIx1jmrRqvcbCxcNALBfRlSYWnASKLrUxM9I0hLT1G7BYMHL5Xf/23/4h7//+z//8P3xuKdN2vkzKkJGkGqkS/NQjMwnvgEfcrE09AH8mTv082Ow0wwitpwU2gMvIYKWKn7hCAk0Y0hBxBBfKIc4XazpjLvYnhp/tFqPl3Sy+bKFK0uOrKgTDCFNYnzmMB+zE6bTTZiwR+xkzw2BPDKSrisoy0ADuTJ3u1ljlyvf6SlCOsiexlqWS0LEIF/ybk9cYWDrTqKTa5CWDFyuu/3hw/vH9x8+Pr/s9sfj7nB4fnnGTtsfmv65HLwZlFVmDa7tWeohMTMmCdQmhEOvAAGElVhUFcH0KokVvwGDmhTSidAWUigupSGCS+6Ch5RCyyXxkkmGPENjX9+fdv+KXzEnnTCqyJcuXZQMUBaou3WZFlX/2q3pZcWLSyhg9NGnOnNxb6gLpsahwpfw679EonI9EFrhiDoiI3f10ZS/7EPglra3vqsnX5+75tjUDFE/ZWYy0au+jlDccVx1y+jb+/v7d+/erd3bstx4Ruxm7WN03Am9LQhH7b28PO93L6TECzwp83BpMbu72757uF+u8Hlxp9yvQTXSM7pQoz05dk+HT85PrX41KNSyNFf3CRUOh+B2qYKMZXkG4+goozLOcU0e2i5bfW3FsUrp3dPT48ePtBSXBy/dZch6B2Exr8mKiZGxuH24/+LdF/cPX6xXazBSEG94u7mjlvSkcpie8w1fKHY66Maj9oxqo4//9P23//D7v//mh69P02a8nWy+2my+WG3uV3d3m6/u7r5a3z+4MLxc6UxOplkVa4/ty+7wgsAf9i+ndn867c6nw+XC8BvTjumVQeujEAaWqwm6wB7Ki2wiv3jKo+m8jpE4X5l9YWftLJJrbieMDqLn5Y1jwK51AUZAUdDtJf16cDRYrTDGN/doke56ba/d8XzcH5sXZLr96enp4+75/f75+bTbX9rdCLnpTrR/IVrcZjAqMJ574yl/figq+wlWs/ViwgSwWIwW1AhlCCKyzJTcnNzphfQeLu1hcuomZ0QxBOV1rQV41V12rBoFgl2RcS5G+blzjn5WcTMGHQtE6HZzZIJEPa2ylwqRXS3u77bILT27WW1qmwyytEGljRUEuLryRRSXZmwKEnnNdgaUZSaymiuJwN3+Uk0kw2QtFDm2GHmZmAbGIzNnd8rQKSo6pJK4GIwjpaYEs4tnMYJFaLIj1mNoHeFdS7sOaBdXCk564AzhiRsVFzAGFYGoRwDo86yCUubcXScM7wY7iLnBse+DbLAjG6MLvQB+ekHd5prJ6Nxi8gxre57QjD29QCGNPAhq6tSQdRmXYTIPuETiFi7kUHn2EBrPV0K7IIdU0VEdrVYa69AWN4WdXOXMOojHPx2Prhf7nayzB7g0WXJqR13LkIXEFaLN6GZc+jzAd8rooJKLSb6H5Sm5fh2MUeCwpFdUJxiF/uCefA4D5YZVo+9c4KDS4+no8Z21WQeaurMpZ1RPe/SUJ1eIfA8O3vgNpHiCK987ciw6IFU06hqXfTVr4ZaGSDSorEAm0MbRq4iG83hMeMcfN0fIcU6zI80tKvQ/IzdvLQ5nqSrS0Hy+NA3kXdpslmlO5+bUNb7keNr5uhm9DK+UB72xHBsjse6RqUkRU0obyamFUHI0G8hF6CpSssi99GDkV9cUAczsFJUSWaY1Efuxc4n0Jm+/gGO9JNOeGgOofSJWBjGKty3MHVciFXLlnTRroPk02TVkBYZM2E4ONLBM/5//zV+BVLHlwoGW0eZ/Ek1NototC07OXolLkrRYgxEnWQuIOIOXEMJtD7f/E2ChIaSUv0Q/Tf8LYEvT/F8HZgcfSAteY+EB8CYl0Bd8e8OLoPpF0P79JeBWFf30h9R/Tn/lzxqcADfSK7DlamfE34BNJhUN/e2epHS7YB7+IA3poRtUBxdUbZm7SPVfqjCxeroAKby1t3Bxv/7Qwz2WAGlvM+SeKfUjNUXMmW4GMc3R9wPsAga3IxkKvEV2xkcKCfUHPNVGcVYkDfT/EDeTMOQTjOc61YS8oOSPXZY7ffGKCEOKcbuCn4Uqz88hlL8CeZ0ELOBY7zPlb2VQgbwBpMf7UYY9qDoceQ5+IBhdv9Yo595o7SfnsKpn0wWW2DQlKTLSBJBapeVGMOVJh6WZJXt6bFqQ16W1DPGe1mRJxPS659yZ9gKqvhTpMRYK4U10iCfHDaFPBbxO3NTShMOTUil+c4uLug39poUGMPGHBqnSmQVJTM6BUkLFgVJeFAXIM9lyv1SUH503emGqMyuCZy3kn263d/d391gFzOvUQf1ipOcopuliz/bcJAzlwHbj/nbAi0Eq4FUYzwwkUICblQ0viQxgkiab4wIHoKGZp9ziCZCNsDBUPwJEch097xOSMgJ07cjMNIpNT55bYhETbNJm2/mTtojlgq+bnUHhmPOuU5o/ORkKyVnhNT3L/0ohrhoJGEech04MvhvoN9p3IaaA+jFwrSa06SbCupQCOxlwuUkpCqCSlmJvgIfEgY16j4XTTAMUbRIkvleoNIAMBWYLGFeWdEKI0wskYtEC1EKlob8HMBSfMVoKGyRhVAGYu4Qg8l4opG23GvXuUmkVT48I3gqAh4rs3ADXmheyR5M9upIm63RIM8YE/7N6Tb8iptq2GoEa7uSJzy0F5oOBeYLnQiQ15AEaLgG1UFDjfemnasAvtuCHENty8UH33/zbv/79P/0TpaiHRHJDC2WhHPqLcgA6+1YHsDDtgoxW/hP3gS3CiR1IUxyNNbKciKg3IodGVHZkHPS83jUkJXyAZVA9xg2mLgiAWkKFW+EhL8y5oEZB572LL4FaPABhZCRCWRpCc0ghToSw8hChIZvNulJuRap18jPdZKcOQGNgH34gfCe/HlTOLqF+T+Vsmt3eT6XQcCoCj/1lnjKYsdSEknNbm6kePL0+qQb2fO0bAiVFXsXBeYO65cGoSSeDSArhpy+UEZGA2lwTnVBAOonVxlqCqeUYwtquQilIA2FERSSlcLi12WxClFQR2pae5lc5Aap2oHBSvNASIYVKJSg0oxlxOsBjG6aTQ9PI1olPzamv5WZmXqxufXJcJzdIXSD5KG9P1Iu3w+CEHMfFdOr7frO5X+lZ+k1rz4ehsxHNev0FwV0sNqu1u67O3fPz89Pj0363I+7y0P5AJyE58jm7q3CDUbl+iGm7hdw8G/dj0uiFPKnWtyYdkkmHR/IX4we3Z6nGgDvRyaOH+4fqLHI6HESuk01ZE3s5l4HygYtLrVFOcRH9PPjT8+F4oIrFapkXW0Y0xq07d6s1JG4308Xy3buvvnj4crPZ4n4hAoxLUNIEWsSluBVgD4RRBnBdJwuc4euxnZ1H7XH3zR9//w//9Lv3zYfr6jJ/WGzeLUG+Ws226/X9cvUlvJwtVlgno/GcFuPtNR7xu/PzV+1Le2y68+56gX0trtn4PMXFwt6ZM/Q8nnbFj3+4pjBmulj58s7El6fwhLEC3Tai5w2leuV6oVoAkQ2UC/Ri2ynTimXGLPNaTQDFO1xomlQuuWalz9+Rku64Px5eGiT7cffyeNw/t/vdtd2PfdulnaJJR9cFjulk6QeKXTbartZ32SW3Xm2yKLN0swwyNZLU6XmcaYoRkZNqTsdDnct7PR6mp8vUhYbsqKnlanWBtEIx04J+rCY4WnDqpg6UmK3LOMSZVbFfcBJdjXaPTK1kIX9LD+BZ+pWlmTpKxHr6oPblEuzErP8s0E6uFPrsNiq0uzBU1M9YO4x4xVQ9lJ17WTgP9/qoTrVqDlAB8g9qICt5Tc4MmUhmJqyLpPSAuDICqFa9r+XhMn6X98NdG8Dk8tusx2v2bkCUutsFNbduyI0RIQyxUoXVVTXqYXi3oKHfIVHbBRXjmz5OJ8hE3GDExCGJnFAZ9jQSkKNJsjmFKq6+LORmomyMURpd6oKB65kLq6TBQ0RRvkkZxGtWx5m3pXROlkUg5cIMiwaLEkt4OjVd1yD5ngHU0bpm1HlczoSfZ8NNrIDeYqS7FJK1yNmSYT2eLrjjOoKCoUumhsCUPdMuKoWH1A4XZEfGQ0aE1VuzdkB3umYPkeuuGpfkdYHjfDERWWIkwVBfx9LtvM6u4xWeRYwrNIKTR55PxN7wFGJkzp0yc/lAAfocm9ZpXCFBQEhyBSQ2hG4MvZ2BhpBEm0xGJ5cOpABKHMYeIgNZnlbtod/nYw6UaU8a4GiJHffzqWL3PsADTDNQox2pa4o1pduaTXR0OY3I0pWa0lUhxgeS46QPQZ5rIyehZ+KwGuVT3Igk0sE/TSnltSIuSqJGrIVQ32OI83NIxB2g7bRZMStlLE9ML28uuWm8iy9YaLTakaGwpIrBIASm/6//5rfSVaNDfLYuQ48gv8yewUp67iW/KappieM/uIhAV0ZjfmkaxSrHXwIRD2FfMtFP0/8ShB+h/df8HPwD/hR+hYq/TRFuOalnAC/A8nnWHhgifexTULX9wg8sMDQyZeepRmQwBfoayYI6gWZ62GnGoZI7Ik2eIpKG9ZG3IdOHzXW4kuCP/H2fFFibfwDi0kIfQ0qf7kxctVQVN0AU6h/JKVfJliEka1WSX/4LCAlVhTo7wrtcK6nkpmbxWKE1EnI/XhG5ra6HvmQKhSQUKuhkfKTRtKFC/97iimh4R3wAYt7pswRq1lC7WeAV5IPYIIXkX/iBKmwT54DZJltMqSCPNAzFSfV+aq943Tc/PAkG2mhDCWGEnZIsvpbJhKTcTNbzNdMq6lslZH+BbcjvuKgrywWcNWic1aRxJr2BPtNrerDZiIrkVmLcQckBmvhMZUPLSdFpCCRBIPsgUCldfRToSQT/jSz7/MqUSHL1sR3bEwAj3ZSamZVkdz7GKkir1Ov+7SUo+UFG9sJfIJK6FwKU8MRTgZseQ02GHAYffrhujE9KJDX9mF5zhgEb1xoh/AUD5fIZVKaw+7t7wvJAgjH1SqR0MmVzCU/IABS3ku6M6ozuhC7wByLlanZPcJdLinCrEFYIkOL0G1eKRKAK2sZ4+MHXuzHpnXCBGZEaI+1WHZcGN5Bc8jSoYGaeb1iMu2SrdEKRpGdJoq6iU4Q5MII4mbzd90aFEtD3fG6SjYJhl0f5ajgHz002rCg1qiKABBVCtdFKHxol0gGCok9JzAmbn1lVXbaLKmm8EmBFUukvIuO+kpQGOQ2HgdC2Xq+JFMJQJ21k4BYuEyHcxkDHESWMja1NQ6kCHD0yFFXZ4BavJ+dQEgcXkg0/uU0cywmL6hiLTsMpLrGMs2b/Z3Ynsye2YI+ShRTKgpXxo0urTZgbWEJ1dmO9w0JHH7F9WiwOrCQPIsKzzSIABEEk1r2LwtHv4JfarAZR8Onp6a//p//v+59+xEabTTXaaD5kAGSwvf1T/b4r5XyAZihkkXDoJgMjhBDs3qa8z5RkpiOHJtQKZu0UA2n2sICBuwxJ3CDC0jfcXfmJlSVF6CmqEI90gwV3ypOWwAPW3nmODODhUpyfLrenwdQxCw5JwsIMEHepZrFglA5ombAwS3Xr+WH7VcfJYoppuqoHMDBdlPGuny6W7Rk+xzYmKBdu1Zkv12uyw2nt+VjU3kldKBvy2+qy40igjD4ZremQVNMHgEsVUoQI4S1CNnketwGgLMTcgAxtzqIiTgQQuWdzXA45zMX68pIO8bokfZ/jjckmr9KPg4ckbaAiwl0YiNhThR096LGesNBDtiIJACEFHx8fixiA6vqXlXY75Cnj4urSBl6VvLhQzW6/L+7AGHQUPgYVlLL2STjpWPM6Sj5+pyq9npmSsF7ON3jUm9XD3f2X9w+b+XIzZ+Suvnj3cL+9o1VunG+VHKXFqWACm15eXgjTHBU+yUiOZ8oslyTS78oVznDWZCHpkFfSmCnwrRjLuGQkhhkKBj9K4UNvtlvqRqzRg44rVc0GGrgruxA5hcr3h0rPIDBJd1QW/6FFR24xn+EthnX0GEMd9eLEOR4xW6/8Nvb9w8M9sFw9fPnlbx4e3oGQoQf/cSHwB9UCtxp9k0knVMm+TlewLV90u3btbv/xuz9+892Pf9idn6bbyfJhsX63WW/m29UK1O+oCXomszmeD24vPYSLBS8OtQ2l3bWn/fncjM7ondajXdxVNxpf4hu7vODCGZEsH7jGMV7McEoZ/Zfk9hUUhQf9htS07kHg7zH7A5inFIAaQlH5OJPl62hzwivjkORT79GMmR+FcYJCd8o0+8P+Zb9rmg/N4bk7vHSHw9i3ltrZ5TwfXZeQeJ0tJsvVYkOvrVf3Lsrwd+3ZQ5K68gCd0cKzM3C4FT5IujTHdn9sPB7ppDJqUEvT83UxSiPTbUt358FttYiKC82LUsiCUQ5lHGcpJvrB1QgEvtdHzp1ZaHQvDJrb/4i42/RouGs+5MBd9QwU39jSwkIW3PXALzLouszlxIAcaV/lm0W1FsOQoSKGUlQm7KqhVmloIEJ/JtSoQ4fHCkM4A7kD8Jdb7iYBQdQZ4h8DzBap+ewzx7O2jIfgHnxtpXPDjTwgo4/xYvpqA0/PuNMqE6c3TBcF+OpYJY2RRWvV7QwgOTl3w5HzO5KdlQkXZS5gURpiUnuiLYMX+b9G5D1ZhqHtIEYOYex0sWbkwWsGHLwAGfX07Y1tyJymPqrNO9bg0kwmYPs/+p8/1OtBU6Pz0a06fmupQ+znkyvTyIqOchdTlmMQewwEXy4j1XNkXJF0QY1KfR6oErW/4IBcYMTSVTAS1Q3L6MGT64CqxIwRqGk8L8ZFrpxvlxL81AyOA1KuU9dhXcxCvaBEVr6k5byLHuhX9Fz6gFWqgzhmHi6uk+o4soeQV6ahSEYEwws6XU9Gjlmr5DnVyTEnpcgb1jtjhJ6HYL8J1V2OnkN0bc/XLG1djqPL7tp6vi+Nt86xrwwwpqfKrvrSlUnoowGoCS7h20KC6xELype//JxFdFo8jgrakCJwqe/gZzZTyQ5HgUkRdgSTlvWdnOGYppOW5hF3MKAwuSRBPwLqXKhCyzs+iyPEhMJppDimD+tfxwoW1P/7v/2r4PSfxTSPnPYYsqIlO3JtL6kdMFTpCtqhUZLh6YgyCkJXbuyB1GQ9BgVvogME92tkuKSkDbul3LL9BZB2w18H6gONcNEKw18gbPskJdAXfHvDC1HVnU+ANKXwlyCy+XNQTIv+XARJ8MvvSF2tyCh2YkAS8iihcobvVWXRkxlI0fFP7rj1ebgs6L2olPXPKyhCkR9pABS7KkK8YoFqi7GBZnn6Bsz/JqEXvB5yI1YmoE5OBOEJYmSe4sVDolAPE155B4XVRpuMnNFCxtAg0N5IXQO5lTVBwqq0qBab9+rXQ2EzLEs3+HMnrTZhYMrPoChkuNzilFRdWkq40RCcpvV0DsyCUZaC8bRM8my4Ot95K31FEuqI6SObBLF1lpMFrENhKhdmBoOCUYgDEBxqLG0VWcHwfqUU3JpZOQeodIK6a/4qE6Wt96WnwtxRRnlSVY3hww29iN4wmXiQB8QtOKfwf3AwSj5JNywKYkhFhd/6qIgL30pw8z9OVi/YLtM4foQgFqQmXAJMledJdYJBF+ONyDOqYSrIPHd59/AO/5RmOhVTWs/CHbHQVOIHKvVkvDts/fu7u+KJ9aV1AGVq9qz8THVBqMDEMQG6AuZuLkiv6aTwkEJZK0oiERILSLdYrH/u6nMGiFMKr6LKgofEwsYliU5A/MGkCTsxi3AdNfluHKsjxuWy9gZYTAxAgDQkJKtdH49L22qgU16FzoQ9wcSVWME+KKoEn/DSL9pSgKtZQFFSCO1cjSzz8sOUzWdcyUUjACIpasrPwQrFX8LZE1P5qeKWYraB5mUORiUDdRHBOSTnKgeaVB4uSae9UomRmXFBhu12iyMKndXope8hLUkHapmmWk2USBriSkHhJBRLvKyqAqAKYtioTM8wmuFPRtJhMMynH12uiXLU/dAU9wmhWe2dsR8yiCUvcsU3iz1Ng3egRYBFi+uJC9e1YNSnXK2gy6mEaQAcmLVKI6Uxqjqc0n/71/8TfmlGmjwsIotRLl5QaaCaUMJGBH8UHDacfGECiYCMGtooheEj2ChFqinhkm2pbHm9SAyp2ssA8qaBjll+9RVIUtzrPpng0zOo0Kv0A044feAwiKKo6bIol4xQS5wU6gXSTX2XeShyMhMnvULgmsWRIoy7PdD3Vz/cARIfS/aeR8YdneizT6tDoOUY9raGdOeskJEHKxAFyYSGMIrBZlgWeKRusAUEapHj4U9lkBFZRSWsS1QZYS18ENFJyCoMtRwDdYuQUuA8tqfdbnc4HAohEbqekLKEAIk0lOLUTp7d/qWKE3KruAfriBdyIkDdJf+x6ffCcLfJXhhCslFLZeBWLcpwi3TEEuGAkZUNEsmE9+jZ2O5yUFz8lbIdYdDbEB0X+yUKOkvhSCUjbrPRl77bbB7u77969+7Ld+8w0/F/8G3vtlsIp4pDmo+og5xitBTM0IZA3N3d4ZOTk8j9/f1msyGdIvLteKSUTZbrp+aUA92neHWrrBa4TUbhLMGK07NY4dNvVpu1i7Nx+hBHJKHUnUxW3Kh91HYnkiSDlsIlxaQfZYiVTniu6em2Obqc1ewRtnMcIixJ/Dw10doNFZvtw93dF6vlhmF+9JWB09RXo7Lon8bSeXph+jVO8IvpaumRvdLRNs/v3//w3Y/ffDy8P1wPs/v58n612izvXKTwS9jwNq5ufEhmmNMVH6vZHems591hd2yej+3ucjpcrweUEwQ7mSBOniVMMxhwvWvqiSezpQdqzPHDPb/jPHH1BHIVng42w21kR/FRix29oTCodNQpeoSySO/GUI4ZZEx5C4WBZYG7jM/atIeXZveyfznsPzb7586PLjU48tPLiQ5ZjscrKPNNpe2WNq7v12t0vTtl8qJQjmJ148vsOkO15sMW7an1vO2X5gDO/fGwO/mNpNPkfJx30xWofN05i1BZTpnDcRQuFod+49Wlh7iI8NATh1QjyBBUqyvJ5HM5lUitHczcXAHDUE/c0fn0M1W6pi7BaKO5I2RGDuJZqLrxwdUR1I8mgK9ZHXXmMQmY+amrlLn/jAMIHMKWsv7UWsiii+3cMk7rK+4YhGQ4rPT7pCG9k71jKL2YNtRJAj2GX4yCwClnvmrgXd5VOdtYJzyInMIWT6n2NBllQO6e/JAz0c6XX3T/VZqO97RxvIJBDA1agEtEDapE7Df3jsFgMF8mnRyfM604+FZL38/JZ6oyOyOEWZRZ+Q6RQ8zZN20Eh78rpma/R0v80WmE+bqSQNwr0kmAqy4fnU/jSzv2I22j+Wi8mIwQnZUdhwigFnxriR/qyo+4zWcXZgv97SkFXJ7zoJPwFXSyM0tTcoOw1/O1HkTFvsTkEtHu3OQgG1/HoW9q8cEFNPoRMlxo0SiDxYR+UNrTFBn9qCKXhxAn+KpwooVRqBrCHu2kUQw6UCmWSJCmMdcRC4SGeOYmasqKDP2tpnZdRhPd0Qq4mCqhiJ1Pi6Q/r3/JNx9DIAmH66mzv+I3apFn3QGBkCzXZfL+sgPcNZeS/BAvW1ErLtNoWKSTPb8nK0o+DPHZfsls9KgTSBSHYof5xGW807ArbeKn4tA4UoPY6owjLjUxbbmF5SNFveWVY0dOkTH84lKNRHcAZuH6v/vXf3XDYrswJKjEgUtv8K8MF390lOaXa9R0Annol2lqoY+olDwiSFUmK7X8T5Oo7DNweL+JDJfyoLJ/mv6XQJ4Y/jqgL0UI9wJvi1X8c0TDtYUG8KKa9TMgLR2QSJ/WQ1/l5wAu6a+nP17CSvRO/vb1qDX6rBECLhwC8jxgiQE/6XZthV7XYs5nlaegTQGsRqZoQAoyJxRUA737hnjxJ2LOwkGaGJzopO52K7+ix+ueoCIGCTGe5Sb+2r70YvVl4UTyXf7kvqlSR0woPGYcAjEOIyiVV3L/9+fxG3OtiXJFTZAQqkxIjUk61CXQDMrA/wHhJxDSXuGWKp4UDPL8htoGlIBh/nsPKYUzgiuyFHOpBR0BWvmTaYAM6E8Xzj06zbknMuQ2AKdaklEdkkEJ6w/Ex0t/hpg+NTX1ba+UGww5+/xiqv+G1OnSAIBFifUmDRpuaoNb8eRN+Zqe+4r6dDPVvVj8/OnpAMzVx5NqVIFJ2ah8TbhSazKyp83K4YEXsEDMlGAIeSt5IEuGqQRzmTslVEoDTpIGj19n8qmajxgw8LsOe4vmYTDRvmBRy2lzaHCKSA4wJTiL+7wec1+taY9hUNg650HaaVPsynCOQv2LA6mciJNVFz+q2AvSgUk1TOWwrI8vWvisIiCleA7xHiulyhZ7q+wtpe7COuK5kAXgIl4RMrtbFX+glqCYNLuTDsMbMGcKwnfCnp4IR90tWTCHYCQJNL8OE32lBKAQSaJMS+UdAL5IPuBoSAoAZkI45EUgODIW0sZb4u0WQNx+eZOHiNdJKbhd+mfkBpnKRr9gNFCKFNhSZBMvKGy23llTt4gUzCHFKfUYlrSlI+JqTZfL/tO/XBAWHqqV7YG6SzqI7GD855yiQmk1Iw0yxLJTQehDaZpr1GHOISk6e1zO3T9C/2HBURYrE53S+j3rHT4C4q2CyQZnDHGIowh4aB8WpAyDmpl+NdkkbzzGAfqf/+bfghNeljzK2JCth5mlDVuedUDi1S4awrDCPHL/AHpK285fOkPJE2E2qIuStiEe3VmPA6RYpHDeh6YSUCGZYQA5MbYogg0in2LqwyBXv1BNoQ2bjkieRucE03QEzLFcBoV50rMAcUYxIela5HmhqRqCR6RtituU0VsNpyAmb7W3mEDIuOAycmBEqzl6QKOdrrT2fP3HsU832URQImL+hbCiKXJuRPu1fBynS9KoAohSF4oMsJHNnAzYrH2QYhXpAgAMiDG3SKmClZPaY72reSyfthi/XHEmidBYEmuhgUsihRw8hZxL4HDYF35SwAx+CgJVsIoUnYQAddYlt1zCyKoNKcRpHZiD07IkkoJuRUqapnl8fsb3rtrRS1IlA/rh5zpCnt9ovuty+MqB78LE5eW3Xa/utpt7/vvSiT3sxrD58np07aIkitH+8vzMCIFr8Ae+wI9wDBo9kyhrKf3WBmijFfVxbiI5Iejl0DT0GZymFxGhFZVtt0gpEuLioN8W8iOK2Vbj3jryoJ1gDT8qoiHMZUhGSRS3SAAbdNBV8q2ajACFV9RbMjK7xqtyDff08vL89PKsNMaSrCNIlBe0ChbWhHkNlT5p21NzaC5t54ec3e+jLsGfiZGfNmBcePjIZnoZo7vHl9PTx5++/eYfv//x28Nlf15cptvZYqMruVrM1/P5dr5eThhoMlMnuO1GHtl6fHnew5ndodkfm+fTqbl0zfVyZIDGv8t+FfxOWOTss5hNV1lX9YjT8Ww5WkyQgvNkhMZq1a6N5y8dmz1yt9u7c8sTmRAMd32hz3SA9VDj88Af9RXS1hsDioYGhHoGucN/PiJJ3fHQ7p53L0/03/7jab9D2M+o3Us3H12Wk+l2vtwuNw+b7f323f39w/3dA4KURZm1X9Ra6gciGle86PEY57upwzxahAGEz/vd83Hv+R1+5vlyWY1mqymCIKhnXKYnYN7RlPPFEJzeia5i5ylLLszoqPo8X8WPfsnrLMuNRw6pfFVNbrCoNTyPvsl85JAQJ+pErQFypIlbcgBhQ9xENmEiASsqCg766pCesrxRE8O+Ukfkl30xLkn0lzGMYNXCBHS6uqIsOvtpmdgNpLjGoynkykF7OZHLbSXdCZwWJzeqqRuhuVxFOHcNkj7yDBF4EEolVZ2nb09m1yHcI+WLuJSQRJriFJJjFhFhTz0ZTzfEYFO5GtAj0Ug//XNmqPgJauw4uOOKixzNB8KniHG2zDhtuOA1na+YqJFOH4HeVsoyXEOL5iKNyIJIjo5xp4wkutwgeWm7aTTnxBAaXbrJ+TxFvzDT0EV+yY5ujC5yXW340NJk4QnAPkDwjG1VlG0gRPWFq1nvp1aXMazAmk++WQkNLmrAIy79cNgRkURt62UgCP7UDIy3rJ7S+c4LhjCcH7x2UQYBYkQqP54M5WnoLmf4nhNoEAfnE2YgXBMXNaBM0YC+dIg9N+w9QUwiIfQzHLuc3Ldz1vKAP25z87illvHi3uDsl6EhXTaZdggDBqhLlI5d9K+S33uP9vHEw2vom/rV1L6gG11/jAnDeCCxZk4da1c88SX87gxkOlsggK30q1jVDJG5+smTOBOOFWvnl2mXuhhhTr9JkKNkkMXM7DfLj9twBcx2m8I3YK5h5DCBZ0mZ/nf/+p+DBLZnrKYqKqGiWCrWYqekGqe2K3ItC1xVo7awRxuZO3ROdFxwhxY6PjcdwWnTGxD3m8hwSW7NJQdWEm7Zfhm42dPwq6BXw5CSSt5CXf4MEQk2IAzgD5zwihs2bQCjtYigqP8ciSBDfgHUq3I2/VMMq1RJJODa21UnmPkbGTSWJFfIhMJPkuTmmhDPLH698fq9/s8sTrtUYcQVrPQ/omSa1XthHvP30EfNLQ4TciJM0fQpwBHAJoU1xvlPXqXDMIRxW/Na/prqpVF/xi0lj4T606Ma/sC4hMkbm142OmgGNNUjwUpGMDA5cROy+ae49ih78KGATCdqlVaaDjBOk9NFWAbWkdCmW/erhNxCsGsAhQayWLLazn+qUZ0EgrOP9P9EQIn8AGZvG0o+1Eet6VKfA9dHbpOJy7/onAmKPZsMqVpstJO/0RJ2FmhJYPoohr0F9AShqBCDASTXnBUCoTwxdAsZ0HLai1nBJ11VH8+lfgEYYFgXBTeEuYIeV8EzoauarNc+VOwLqm6ACB2j+spP5hjxTpQ9fyHB0DaqAHV+hqI9O0ub5papwVP/HMRMhJh64PK9lTyoT5sdpEyW67XfstHeJYmClulXfJwAsoqBkc+PyRVRTNXDokxUcvEPJqNfYV0Qc79L3LbbjvQFKdjotMJJN04UKRhdAMWda5lt40RRihQrArOT54zp+dh4phu3FIus0VQeilCQS7JBJM0vDmX4+6MnbdbI7/vqjPoMP8egUrLr8CQyBsiZXBr2hjSoTBI46lNORsDVLRW6FaIPUE45NERwoNzHWj4zgwgaKC80zjWWJCNj2D9gYLKltFOnPcscRh+55zkp3C2vdmmxCDPlqk7IpEZ/QeWttFJyAsQlkvyq0jwjgmTup5GQRzshi/qsEsHM0TyY0GCoWsB5w5OoKeTBUYRjNnkywTwiDkiA/aQFHC9rRotILHroaELQEim0ABG6DIRgJAZVvXUBxZXFXmTOnmA75qO9rsuYgXka32al00gO2EU2N8Gs63sxflS42e/oBceBDozGEUK2XGnWK7Y56gX7EFngXkyKKxIFLX/9N38NM7RYXQVOf4UDQLGlhFZSs4BInAjDipy06JUbUSPVWOLkQTKrSDEBR4UhRY8h77gJcJ0aGAqkkJ28OiLY36QgQHbSGQ2vTa43F313PvluWDYIQG1Yge0lbXf3d7YODQbNlGWYI0w4NpFyZAFurHG0Fr42D3JUq0Ni6d5AqIU8iKQhDA/KUoqc5s+mnshenq1FypXV+B2Eh+OBzqHn3IKRr4lrjM+m9DM+mWOc0UA++BPxc2MIhrbLZypG2FS2J22JgIBZMoAoBj8BVpfcK+YTAvSfenbYw1J8BmhTalMOgYpTN3Uw3hTTOfJwweFFKojjBZdgwHcHrZKi3qR+e8XRVCOu1ycKcFZkSFFClH2BsZwsbilAw8AbB8VsRpwQFHX4Dq4cjUUfYXdjwz/v9h8fP+CPZzob4UejhdQ4DA23KNDX4ATvNct/7iTAz9nQ/Ug/zJ3O3j28u9ve+WVrX4hzukF2kG57it6EUaOLR4q8PEE5Cu3Lr76EaTQCXsFphrYjGocRGXB7QXyG4/Hx6Qnfm0TaSEHwoWNdocdp37qjBr1B7ehVHHgSocexpeJSgClGd9nPdoRM2iy3+Pm0hXQGUDxED5RDbBzauByR/rQSWSPbmZbTK2mmR0q97J5fdjtoxU1BD2bFTLLB2Xn0LDLs42sc2/bQ0DSXVDxdx40qaEIkC+YjQ3CWCpfX1aRTqZLzpx+///03//jnj9+fRu1sPZ3hwro3b4z3u0TxoBHPvpCB5+YnbX0zYQTXoOZxtzucux0cw5G+jtp4O45Gp8ycC05l7oybwh1Y5OKQ5Dj3Mke7bqM/7KCCZpzd0N4cmuPeTx4fSdqhoS6nI0IF/agieg0pdVqfqG8zxTmy6Hfd+/HleB5BZC3KNO1ut395OTy2+6fR/sXPLbXdHE10Ha9G8+18uZm+++LuYbv6crv9YrN5t1i+W6zfzRGmpa91XObzK2p9Or9Mr+31zPj2G0KnY3t6Phyej/uDn/X1gf9pdh5txtMVJdcoDbrMvRgwGe3ljo0ZGPAYkWsfItkJNMSPXjPQXLtiBqjFlulk6WHSrkEgqzIKLZoumKnE1LwZDmpMJ7YrISk0X+3h9KHWhCukoRDGJ8bYsfOtvVMWWfiHSlDz6uwKoHNWlacjRi0jhpxM5tn3ZsdE1WSajtZD7Fq8cD9PhgAije6EcEXm4u4Zp13sAfWUz9rOHjLCv/aCmu5aupreUx+KSklBrUI5YuPSXE4jghCGIffy9aIpIoMco4Zdlpq408pFBMcq8iO6atR13LYn2qVRkdUZ5gsLTEdOFIh7mUBuXZmvmBUnbtdCpLNjBVqlIEyc2FDQArUNBDaoE20sf7K2QK95qD6D+4TCYCSOz6fxuRt316n9BJWT2URBmHmc8Kr26IynfnQpg4jfxB0Rth2KZddlDGNpC4w1ZKDCtcDRNQ7fem6YEM5ym4T2cjyhxeGCJpA6ihoZc6iOmdZESQd3rSFdkacuamyYEYlyBULFPqckUoUMKDNRgjLEtmc+AUTgBKiM3QyV0jZeKiPnkTaF0xpUukoHiW2LArwcW8aNG2SyLGjLkMUWuZiNPE2GmrEO89PjcIEpVoG0Sp8CipQ4xS31T2xqLbhN8jDb5Tkon9DWa5QJBIWhyqht95wh5hSbpb4ZX6b10fT8bPAAVK4tiS9olJiJ2pmykBYrq4KjWAZlqMkbojFOFUkNufidSvV1+t//X/4lI5sx4Wi0AgTSFtHrcpwoFTqMz8oEWbJkY+/Rl/wPB+gfKfI/40u2UwEGID9nCkVI+iSTahg3+qvmTiEK03D+a/L6T7De3O2z9clob6KUoWIjEMQN2/iXfp/m11027Cl//fVAtdbmiKtqLVw3NF+Cq8+RTovc8kNbpLPo6qrhc5CZQ11vfmDwC8dVrW0m1Up67mhqeAUXfW4PO5mqetUKY53MJEJShvYqsfasRyDZXSFPRPlRkmoBez86KjWB23S1fCEvCmC3wtNjTyfmh2IMViDCm7wSKmq1Ji1BaylEUfh43RTKL1sG1dJiTKuTPc3kv6RhlClT2T9Eu3vEkluQvizE0lW103CxqbnkJ1dpW4gwF22gZSogylupZDs+KFwcKvrMLP9CBD8sNiMOkPSCE2DIkpAhJCWCyR/70JoFR1qNOWkQOdVYHeGgVNLwCGk4kYREZG+INxLdQZ9VxBZMx6cxquqCtkS4IVldFN2OBnfqCk6ZCaQWnA0GKjMEzQ0Xi409VIp5qfs13f3O8qqniRvhNboGq81usuk3yVI1pbJkkZX2G2RMmYXwE9IkM5gDIJKpUXUoBiiCgvAYup2d65YdpfMTzUUt1GtPWk3/X36ikWvsyegIv7TF5ACBbXEaMQMCSE9w0/4AJ1e+pGMb4Zw6fIb9ZReB8jy++tToeKBizV/X3ZnuF8vRElXJHOyTKQxWLObRdLVYbdfbzWqDS9jLHgJvs2UeGHELNC0VGWsPVUwdEwwgm2JLMR2ZBfIYFl/64lkPtD0P0jywgGxMNeV34RrsdjvuYjlwC0tdUyK9Tj5w6UF5aKsva9hw2WxxAE7DTwRFxvnVhSvTH2R0nRICQqZKnJAw3rkeaieLKf2ITDCHI2qMD3temdWZIbRqB5hyRI36wYg6yXmSYbudJHEX8BfsJ/gOmeSWNJRDd5pfR3jtOMXmSG9ZaD6jCyIkfe9TDHunaVv89UwJPu1A4uhLcnCJlUUk47a44dytqFhvzDtwuZZk9jLTHRfQXXoV3hkxo93C8EYX+Oh2ziXcOLZHSuFVPTzcg3F/wMU4YcJBGDznV3n2h30cOV8OAg2dAlfzlsYe5irPSrZPqmhVxpeGBYagbVBgGNkKpWsYJ/c+YyjCLkeNu3Xcc0LUT9745Pw8ndnX07nfV8KcXG03+BzYGbRotvJEyjxcKg6Nn14en3cf0c0MZWz9pnlpjof1kqqlE7ZnXwl9tdKicS3DwYiV+eVXX+Dm/dPvvz7gASGcim06BrzXMT5Sc8C5wWtQ4/ibzl2oXG8YHcgnIkMBQME6+3VtBJv2lWwTQeARby6pGzmlM23uFZN7vFhiHy89t4FB5xHnaAqPGV6tFRlULYYvQ1RfF5cS9QI1WsenhfvR1ejkoUsZsb4qsl4h8NABh+kA/UAXFBURlUkcEKQURKSLbuSba1RKA6gpUhRBGuHGtDAJASF0rTELSER8kI+kQj4s14RAyO1KEMfhZCRMoV0+I3VnVyLwsrPjWgUAFRQGybE5Kg7j8cGvDrXIPFpDlYkPS6rTpbRYDzG0/TJfSSMbKOShXKf74B7EYAbTx3ryLqkg7dfnlxc6ylWPlJKgqBRYQ7WIOrJBd7v45NeCGhDiLOcYjSUVkkjKcuVCdlbpfHBprcTg3HRi/079kDnakb5DscMKGRIN4hjFmb36thSuMaKEqkXr+VEqPEO47XdUJydP57hgt6Mi8WRAggfdumlFJYlqXePSMOCRk/l0s1htlis3NCw269kSX/d+vf3q4Yu77R3+1Xa14UfOw+7w/PisQ98cd3sc5iM/z/s445u3bYdr4NN/RrE+1un08oLs72suol8enx9fmoNW/XgEf/CCNpvNl199udlufvPb3/z2q99sN/Lo4f5+u14jQqNutGZc4tZjVDjY7RtdAYcDigOu2KuMHYbvHbTPV3ActqC5fHw+d/+aSgYuORc64zDd0Mf4YagVDcQoVyd6h+U4Wsg2wlR8PQY1OhWf7bA/vOwbXF5GGzJ5cSmomderOfPZeuV53krZcokwYBDRBbPRYnqYry4LTKyXl6dv//Tttz98czgd5mvNAapdTqcrBrtbRcaT82jSXSdYfi6NXI4NrGvePz399LJ7bk/H6+iA4sJJZ0qfUsDlDHxlmoQWUWW78ApaNUAkSe2ttsS7xX+jP5rmuN+dG7ijwkHT7prmuUUVnvbXdn/1a9PN+Myl3+LBF8nmBpxPBy0BVbgyHjccM6q9TtrRCIfwcKJ/n3e7p/3h6bz/MDk8Tw7N7HRGtW+us+14dTfZbhdfPqx/c7f5Z/d3v11vvpquHsbLL6br++lmPva7S6srMyXzMb/R+TBqD93+0D7v3Saz6w4vl3Z3adop0/ZovBkv72IzLFfr2foOWZ2sZucp4aLLPmjsj1P1TktTm2vr0ahTvMRRh2JkemA4ZZ0O0IcfT5fX2fw8ggDmCWc95rzMbfzOROEAQqeZ4OQKq2U2sqEHu9jDXjiFfjn71XOHWqtCxqD2HJzrSe/N+b5jTNAXMzDShQxacx5dfGG8XP3esx84t8OQ7IsfGm+6MaFeL+JGv50aPG2/dgWTruA4nsddFgzQDa4wMCeNLkeusGBQJFCvrzFBJTH8EW4m4Jdrexh1R9RCfOZueu0YH0s3xviukcbGFFd8NXanlS8NaO87yyACZ2Zkpy6mQ4UO62Q8Y7r1vSCmSDdYzJ2IFwuke7GaiATGbmYr/V/NFqRRgfQMZJeXUBKGrj27eQstZUOP5+bkOlrnsW0jj7LGTb/Ox8jkhd6F6TkwZr70q+ro/fUSDTbP9+OHQ2RG08V1PoXvcc+y6ONux+I0OnFyunYoJzfImOjgcH2sTfLp2B1QZVKDSpiNjtPu6vk00xyX45SIIBhqdtMovTf1sRaTFrTWnP4ys0wNQ21sGahR61wKB+g2NNfIo3Kcf/gvK2K76+6hQF2dlnJXlFxRHeMNYFp2HmEHlR7xk29xj7Bq5dd5vDueT9fR6TLCAPXrVFcMgq6dnNvxpJMizY1Q46IHU18MWlcinKeJOJerVhY53gGFyCw5Z668jOA6Qut68QWlluUkukXRKpcAQ5A51wVcxRKreIKFNKZqNzRhBGFAoQudd+Mi0IXOwFauzpI0n4hP449GyZOkHZcJmGHoIUZ4G/l0mG8t4YM6F8JORx3tuk7/+3/9L4gJjt0YpOkRasjkkBpU/+ZQMzrAzUTUVNA5i3ClvJegpnZ7zaK0OX+DJdagdjH560dRkHFzuBYqHQKsoZKGe33KkG5Lb/d+DrfibyJ/OfcbeK0XknNV5Wx4f0ea+xBu5gII2b8WKOVCuIyRPfzS5k9aHYQkGHKDfjFf7letRUdBFestHX5S33unPUYwgYp+szLSrECxoUZl3dr7kmY2+4BVyJjtL8HDXQXVNPIldzADRaG1IHYVT9E4JtZg+RSRX0XTAKEkXhaFJADHru4EUULQchk0STQGWky1WWnMynSLWNPwIyFlLNTHepDJFVPwwWfvkGL/VMRUI2/C/K1hYElTzFkpWDaMuVBSDBhui+kGVTCQm0OKYZ//TSp/wAVXIw86rzjIKiIj6iJ0geNMi53MFgfia0FNz1XIu0HuC5V3KAEoGoRDytu7/FUaAxo4JISjqlkXObIoE+TiJ2KBV8wCielleiz5uEmGZCNu4YG2ihCqv0SdUH9WtR6ylOZkcmJIAf6KrUQ6WjOGWOQLl6rHa/beS7eX5RvZ4JfS1Q9svXSfQJLMJMBkv56vMBWgHq9GLpAlL//rx2LFMkP4JoXrGR3zZKgOn8rlg6obSwFVJNmSH7PfZyoARQghiXQykD/1CKRgf2MqVagx5csmeiZwhEaJOrxSCIBwNW0t/S82QrBjyWlaeCf3vAs3LrO5T84hgFAbKM++7BcXBQdOp12EQUhgyF1CG6nxgtS5oSBX3kq6LIbE1NiXTTL5r2t8QZzRPO0jlcpSzC/XWKWruvWkHyPQvz5bttdop0OzbIZiseWMm0RKscLqSPUmEIwhrLSuKRZ1rYo7EJcERcfZ3uxKdpKEGG3xXekpDTuFh8uwvB9icJgOoq12RAggkTq0pf20sFygGn3XEKSdrGflfijQJOxBPB3zbNqF35rHyD5TnvhqFUjI4gOjrLa7GpLtHZpO0qsFgLGE/7bIV1c7HM7upFVDy2Cqhm7nbhHf85ZfUEGVyPNitY6usWHIGAlQ8qc//enHH/+MYEg82GP32LrIkaMCQh1wPYSE8CTyTBsB0iu88aeAxFqRaU8NzSELly5W2DoZCM0y0MWSejSMmIFV2aWm9KryGVSWVapcDZWhCKW9CSZt/YHHn4ZWl9VT/ls83QFOOtom1FgYgHSQZz0HLZtR5lMH05um4RKOEFCWbgKIuxvep5Pc8L2q1WJBn5JltlqpUoKcApYNu64wmRrCqJJYEqnGFRnYTn4rtIoiCf6Ys9e65K0F7sts4mtohdOGDnDM60Lkh7xCQh5iO1xdD2ogCWPSDoXpcnO58CCMtS9NUA0Y5RyDsXMgEAdn6DIEHDWmW1e8MlxGlSc+DHegnRqa1r3rxG0O2kw3NI+aIebqw1L3ceWZs3rDRG1OR7Nrhh6/XZ9PhrFQ56tCfv13fbfebl0Q9JEpaMXSth8/fHh5fn788PHDx4/7/R6tW+oUhZ/XXqz32DZ1nk7dyuYYlwtBgmAAtMV+QVsxFBklq9X27u7h4WGz9R9pCBKtRiyQJRtOU3R5mVrwrQVqQRyO3YmmpOd0aWq11vcOF8tjc9rvDrvdvj2eaoJ0psJzVKsw8t1i1rrhP6+Y4bE4+TLNw7v+Rctjc+C2S5kLP3yG0FPQbRl+Ymz+cP9lpFuzwTf00ibXoXzZkblkxEignzwf2FNO17PDeIlHce4+Pr7/05+//enjD23XXOPc0FSkH4HEW+FKb4cInq9e/enQtPvD8bk57I7tvmsbuvuCw4q7pvZzKJIbxnrutm9yQIqOVTxVGEj/qtpAaBfmNQlfeOhOe4Vif2x2rQe1NGBmGhydT1OP6oAjWIQoJhC5/W2W9e4IHgPbRmMvMYmj8OIL4sIyYA/N8eXQ7MB5bd6PXvbT03naTdaTxdZVk/v71cPd+t1m9cVq7W++3k6W2/FyM12t5isGFnT6ghVEduMxCrV2Kfgq0OnQNcfR6Tg+dcy6SMd65AE8GxdlKLuZL1ezzQoar7VHZuSKDAo/uytc57/6Os8ZHRAvDNVFQ9TmzpgaIirF0cQDBw2dfx1K2j86iTCP0ZIQ3dzznE6iIsYnuRAtsHND5839CcwJmQ9G1xM+N3LhWNNZdwi61OL3ea4IWgd1rtG4FM2k4lobJfVsXW7kz6kbuap52TOa4EN7PJxO+eSWO1xahrJ2CNRiAkTIBaaWS0cC3UdTFQ8nNhs+Hp8gcHI5jnDUnax9rMHkS3duF7PVfO3MyIB3xWPpQtV4OV344g8TAsMHxeEiFzVkp8aZvoLLVw9poSakzeN+FTvXzRkrbrdxqdGXiSbLzC1CRiu9k6V21auNVWkb0vizSxPMzBqb3HP1JntEtKq7UUer7A5NBtclM5oR0qU2PKOOvoUpxK9TaJ75Yj3d5A/kakUQuerTXTwFFzXiQxsGA2KGkmyvZ/qjpZ0MZGhi2ExGl9no7LJENBI1UsV4PJfppDBUZI2CRdNcGitTpyRFs0TBdsmbYU7oJOs6H1mQj7g5VUSWUKPaR4VWjAExYX2lAy44BSEiMToI/SiU73yNcnYMqt7lGHd1uPuHZH+uajGqJrPY5EWY4LQc8x5JJzTdxStuKKrzsa9Z0V4I97kpoUthbkDTXoSfiLrzIRTKUR9thXA0MgoXge/gW4QPHqZeQ2W0CIAT/rxO3chmYmRkWkpyBho/5Rbd5lqO9FnGX4JYXwoUwfR/+Df/QszcqrIgdVQah2pDuV4Fk67WdixzJwOUZDNZKQKvChBXJheLZPZPYUBptoz1QcBAWk+gElD5BGuxFUNK/7dPGdLl0O3eZ3Ar+4rEeAoZ/vIvedPkighWKpK+cd643TIoKgKy4leDFdK/ssuSPWZZOsBQHWH5h2UaWlKyDAH986RVwi3kp5GYyx6sRP5XjWYhTI3E+jJ9026QpEKDbCYiGou77Gvp/lpsfWELiSii1idYIDfsgaIj/Kp4bMRKMoB0L/swpQKKG7UUVi4HQKMEvy223qTcImIQUf1CShV9RQC8vehvD+T3HIBy/v7iL3x0+Com1zyQJRkN/ZrFVopY8ZdRP/+9hVvVP4eBmHGOAdMfBa8b87SrZNnVfb7hG9UFjXLD7KWoeA2Gt/iJy9vPoV+vG24ZmuBl/cVQwoqKUhDAw4D/BDPA5c0B6JMGuMlwFakMhKjJaEo1eu4HadRlhZWBiK2hUPD3OSvkVq+8BF0GrDFz+d8JmSzp357iEOC0AxpygNKi9jihOwIwrNojlgfz9cpTANDwPlKnBugAre4hBm7cP3Axb3bxcJiWqB2LEFNwGB7+qRqHNumWUAFFKp3GEVecQnzlIUI6vgG3ACKUIhFPhLukYOiHdqGvKgBlFRHdAFyIMFUXchI1Gq5X7HTn+VoqwtgYMjC99ULcS7BheBWOyapeyo2bWJZhot7sIUXTd/ZSD0ym2ED66L7/buZiDQz03WlsjzwjJU5LkQAmU+5CIbVbvq/mSsmqyR40lTlHcIZKanIB5o1Kc/WSdHGIJsVtmq3Q/fE5jBsGqMuM5An94NEHjMdVAOmVgXHB5S1OZrKRWTxhyFCQBLe3uPbhRmny6I3d3/v1rtTTS0KcuBMkkaLx5FYJEYIA5Lg9vYbJcxsI5ya9FQ1AuqXoR9qGeMZd9OUySuRJ/dUd1vnwiulyVffbdwgQ6OXKRRlIjjODyDGI3r17h7/6zTd/OLUNpk10uFtwrIvuUFRsveTbBabDa+nGFkaqfbSlZzQwMovf5A/73/wmuDPVUvgDECE30kgTgBs/RREId/pLInCePABxGR0gEQCV8dfkT+CWp0IAMsBJF4DcttlkQy6BrefCRkiSwq1CQscFk0LNLYA4OSGeCAjfjl/EGi2CVONn4mYDFA96hx75GWs2chB77sJm4lWp4zS+ABjoK3KRDCV0ZY0HCcZuDmdMH4gEDodDIQFnDXaAnC+7nd6XA8SnqXP3ZmXHmPthXLFSYLoz6tHlmJQqzEAhBMBTfAPA76tYeA3JmR1w0KuyORwPLQrWLR6wxY1m6EPieEeIECmqo6trWFYN4RAfkhhI66UH7m7XG/XvfL5a+VlrN+asNrUlCumlrufdy+PT41OB8afnlxfSaTIU4iuiZIrtRXM64chdwiK4OgvMABHY6QpyKNmu11+8ewcV8HOzZsjgyKqpYET1Pjhd3M5IKD7TkTU2HCVZidBfiOkwXy3X2w2dmW1SvjUGu0uNg4fmu3Ny4c4mmIm02EfUYkU5w4VLT7vE83M1DXljbkOB0YYFLLm/397dw56Hh3cgWbqFhlFOdEZn+0LpZKKrJUnaF5kD+TNdtIjB+NA8/+nP3/zxT3943r+/4FO7LSTanKYkRu1S4Fi/tKfu0BwPx+bF9Y5mD62qGw+4wgVz5DtuEFg0yAUPGOfPXQHuahktZmN3lo5G+sN5OD3CHce1wws9umVrt0eYmv3xsG/3e0SGTsOTR83DBqRGJTNBRyzmU/Qec3b2sqETlqo2HHUY70d8fMEKLxbSmuPJw1/apumaw7jbj5tudpktJuvN8v5ufX+3+eLh/t3d3Rfb+7vV5t3qbjtfr0E/wZle0T2MHGTBZxe+Gzaiu2moy4C+sNMezk037s6T83U+mi1nePybe7dSbdfbLTLlu0tL9xkhBDAyThR97Tzsgob7DRp3qqKmFRX+I4GukAIRQlUm8kHT/enwwyrEllYSOBeaJbMVmZS7SaZvmECcKpkj6GmnSX1o1y2om6F7blxncb4VDT2NjoEcCOp8FKS6gncnv/bNoHXcehINc7bK6OwfdBphhwxguxxcn/Kb0Ef0Af0F2syuCplTMhXEiY/SiWhwH3FWgfgYzy8pj06Tc7Y4wnDXDF2bWkxRAqiCzXKxWSzXvgg2Q+75LcdzN61jjFMJxaAd73+UT5W7kQuf/+yizCQuu+uQdMNk5TewPZFkgeQgSlmiV6uWZVK9494feOWsBIcIXWUAEG/++YSLvD4OtUgMDZhIUYeqi4ZYGHYn87U/7UQHumH24M8QezoIxqC3FQnrATN/aUUGkq+aHf14NBEXKl0GdJFMFeP2FYq5s8NPhoEGPbNgNLjje8qwYgbMLrcZYhDbT4kom9Rlq/EVPUC/8HMfiFKFZNIjztyMR7LhaThH0CTfC3a9xcbLFXnLZIKaUw9yC4IJIFRQPOCQa0iur9IQhM2HbSfSdJxy3lB+Ys9CJNQrrrRIVQYdSo7yqr0R8wUKyaG4SCTdSEgcOaqH1r5QyZ3kJaMLSRc3H9mHfh2OerM043KNHFeNktHxYpuJBb1jyBsuEpW2IR2kZjcvP8awhXKdUjWBqNw/AROovQrxm/4P/+a/tLDsBgXyncqCWiZQWWFFS5LgAICEEEAu/xpxvKQMpbksumisoxfZs+JUR0HqMOodRaWnWGINvVcp/E3KcFnFbylDuiVu997CreDbSLqtIr8Mt5y3iO3JZaKvt4qVQ/gKZvrPAXn4GVjhgGSokdAeJlJaN3E7DD4Pebms6C3Mr6ew/2MrShrFG4WcCuwyI/nvgKzsiXi/UobkAtI/XZQBKrMSYbRKIdneCVijNViiuqIds+RsAAD/9ElEQVREzEFOHBGigSb3mCKQVpU0wWYSFj2i7IF41U34Kf1ClS2olB4+uXq96MuF6Z9g66Ov0GcMJNqDqlAnpHf5kya2IuDTvK/A3c/wfAZv744vWC2eCUeZWpfJM2NVfK3IOGjhILcsRMmae+viFY/0DZdv07miX/pBJvXKXljojEkIckALue+nvr/M8QbqLlDIU5tg/OcMDUS3R6vfcr6BPjUR6aJm5SgcN7FvhbMLvzC8yABK/slAOJTqMxBi6RDJLQOA3CBzcmHmyHMIWCibndeYLqlOcizrzKrhTMGe+vJ/Ym3Hv/NJcjITCMliXghzhupeH8NSkHT0JzghxQlNg89FmfKgJPBnLCUbl0CPNwzkEtOtIhSRmniJdC7yoCkROuWOazSWJdIxjeLlDlyyoH1dHS0QKajLG/SpSQ8fLQ4UARVxtgt4W1pKbkZ56cQxTmupPZaNJzBi8kEP87gWYDxVslEOUomEtVIW7OFaqlHYgSIpVShvb5hmNv7adsUChPyJQoODFLd36TqQmy8GUTDpFsqfwaO237MKk/lZTlavASHNRRmy4UZVNvLUXTlKBbVQEt3OTSK4drlPgt1BXTZc8xhMiiPpFCSn7onMwfKh66h4Dj6XT5BDVQECD1IZlWa6vwbzFUtYa8eX8S8eA5hvMpARTy9UxSbNThkfp2n9LzAEwUrtyCnkQdJ33327373AGhj1/+Psz54kSZI8Tczu0z0iMuuY7sHOHsDuArMv+7BEANECS7P//+sSMOiePqryPuNwd3O7zfB9PxZVt4jMrKoGu7mYqBwsLCwsLMxioqp2A3FCellju/lOpBR7eBpFErO1BAyo3lGLeGo0IJ1EB1eTSx7peGQLhuo0bS+yhxV6BBIBsJACgKEqUgYg65MUgPpB/ysABkoS6empUQC4JL1ySS8AGyG1KAaEhEZDtUUt0qsuHSELDIQgrPKE8IYLrepAlacuPaWDFIaOvjBAn7Gj4SYN82+KvJUbVQaKJD6T0AheyVEBpumiH6g4zZFOFekO5VUBmWoluvJJlowC2qIuEohwEofawlnFigyAblZ1UohTklyAaBfBpX7Zkt4h0sh7Hko189lAjb2gQ5sy2WwlmkP+TCav8obnOp8iu5F+fwZW19ElXMbN9vnh8fHth/fv37579/CB7jmdUCkY4fQiqyIN6+10bC9qiUMDkUicDjAhE5mI6UPnNbSBDKqWeeEaGFgG4InvPvYhUGIAW3gS9Us8H/s2X4COOGgXq6XYrrKORDd+Zgt7ndZXeV87SLikAHGmoWfl3Fa9MrPQltPFPLYcwQgSqeUvEd6OwaSfsrz5PJvVwlfHrzxM8Pr+VU53zmbL6UzXzNsbL7n5ERbocgxGenX+6H8ZHk5rndvzw+PP33z7xfc/fr07bgbD49kzIVDgYhun2V/CHcnLwK2Iw2GzOzy737Hfng47x9hf98ujzqGOOL5RNnkcqzeNT0bD2Xg4n0xwjOfqIF+6hMs8wG06DvTr9uq95/1udzpsz3j4PsH0yIixJkv40N9HZvZ7lvdMo9ly6gG95haG+zIqx/GICZHHvNLH4/64Pe49x5Fb2PbDw2F2Hc5Hy+Xsbr16dbe+Wy+9IW65fLVY3U2XeZhx3tIt1ahKbVfHObOxfEl9Tf69o+dwHBxzVGE4hqrlhIFY3a+Wy9X9fO0WzcgHysB3bRTkDo6KBzTqdqdaHg1LvtIN8AUwxnzXIhpnwHUgwoy4ZQlnTMCY/wrVx0JMx6gHBcrxoyVbt0EXCGjXz8+Ga92MhInnholuK/ksGpfcrIPKypZqHmKyOx7dcPHgDDU9UMMsuOB7eyemmzPb84li3RN/yvtl0bdphBk63Jpxqkio/UKepdCJUGJzRgoZ6+w1TOfj1ZK54LOb7t2Xnd95RC6bMsPxfOi+jNXjZzMihK4WEofE2GWkFZk6IVssvrCSdSYHx+Z5vAuh4omUKlh4PB1EWUb7aucLWd0Q/oTuJuQJM9lgYES0v2P5hAp479MN7J4ac4TCYkSjKHwCDsOrUDlGY+o6Ih6RE7UbMoQ0SRf8y/6FuzCE7gjVsaYs8N7sCPswjvig0nL0LPtXPoAASZwyo82G5TDUkYjIuVUGyB5FCXEsO0IvA2lxmBAVVhg3NewgzCSSEW/U8ecJniJWnR9jjmLyB3LdN0r5KyYdiweC4ekZZksYhq1j6JEzZLh64VatFMhGtLQS7nRjdCPEERgTpTOyM0X1KlROGkKY66VnskFCF9xzggBVp931PjxEPSOWbTQsyOx4MFn4j2UYEXUm5bo8rCG6yX1k6SmSwJ4MK1b1QGj9BFpCygrj//0//vuhr4SiyfDd5ggl2d01UTk9COGJBQKJ80UHndRS15gRFAxrBks5JNtZ5oi+UEMN0TIN0ygZYsmoS0dXRFHIhdf11VK6dKsG8a9/Uuo2Yit/AfrmXtpNw+lwXZJVyAsqQl773FT8m0Dl21VRo2YYicuEJHNpek9YGYK5agPTcoSK9mE+qoAXAE/EqQplmDuiM3BWcF4aLeVOA4lU3FoFygsrYElhJCCIwp1EqywSIBlcVG5SuSSuxBj6pRHXQwl1CWQ+Kdgg15+C2pFSxiKzv4BWOdCSCj66ur2AVLoclDcsVPH8GrTsQKXYx0YXH/Vdy81wqgCSmU9BMUeBqJJ/ASidcIAlk+0fN0BZ7lUE+ZUFFQQnaqUON1Oaj7mNlGqViPnOxHS5Ay4hRAXUlW9pjTwXSy0DV5FqRhFgVeG7u3yBwmx7HQQJlLf0dtkVQ4+rJBHFDqwDJO7aFkhp6UrspUwCaaQIbdeHYinkshPy26yOAKvzUeAqbQhXsYlWyv0hwIebgpMlBTPF9eV00YScjFmyEX0WUD7UpRYN06h/cTVZylnjQQwq2tI8awQ2cCVPN0WMjUDjgS5b55BEGEIZIhTCzCUkni40v67aIkI6YdbFePCNFSYCXlKiWKGWdo2ECOYVVJpuEqtyCvf3Zbj+ZEnDYmyMaXRWvLXyCxAteZG/tEk5fcUaBdIRk9gh4HAwgs6KDrF2so//dGlHHnDnanXPb/IInc0nwGCSFdAO3fbbAnZBV8Iu215IVNNcHWyaKQHNtoG9i9px8COUkO0FtUu8JSn8tFOeN5lCySlP9tEyjodGsWI5BepS/NSP01sRgAJQCGCqgoyIw+ybaHymqRt/2UEgpDNEqCjSwObRd7tAIomOzHhMb0HuGNIuaTN/+caPRyCxRPjkp5WyDbEbvNmCWoe9TwC8UJFO+Eu8z/iEM3CSVuh5bcrQE1jBgOHGUYju4Aoe8/wj4P37dz///COshXvKCdYj45J426YKaGHaedkRmxv86KFKcBQoGwnMzKNf1mk6xWfD8GW6iZQpcSVOEyRGlFB1io+oND7FQG7/4ZKKFSHUsbaulbB3fhVgcqiQdWG8CgceckliumUuGAoYAgoUOLQd9BiIM6CEhY045JBb6WAQoT9bxgKLjFEAbuOK4+ojGCQyI+AdoSYjool8a02Cz0nlD6g0zuVggKNE3Hks4fmP6OIqVVuAdGeyEUIGkYpLSTEnPY2rIKtbKkUQWi1Z8UIRnwwKpOkJU6oAbNUoIXhwHt0jCI5qgizIrRQIYJpDZ126IeOhezx29+Mobc8oc9jTCsRQiA4wju4nzBeff/a59wzNF8pahApm8LffH94/Prx///7D0+PzduurPY7u6i4WnkjAoQW/ZOQwYz1Sp0itbZcilQi53h2VTVXihNUvn73j44B089BZxN1C8n60efRQNm0Rwm4rZzadR3B93gGCiDiSTC6d89aFnAXz0H6378xshrNottlitvZVTdOSRMbgZVTgSMYAB2fk3WSONRn0DxoREORuidvqDV2rmQcy/DkhS9b4fr12a1KtrlfVfqNm/oNHOVQBqmx03kbT62g5HB+3m5/efvvtt39+9/DT8bK9DlnSjvmVHeHmy1MUtHjMVsTu+bBzR2y/2e+fVTq+AiaPOz16SwXqAG0EOR5FGMLmPJvm6m/407HnFHLkAYonVx/ZNvZJKihKHz582IN5t8kro3x07uV4HJ290UWnc7xgrJaz1WqeVyLNV4v5GhU2X8xGKEfv5ILZbb65CikBkJtDSfvnk8/K2l0Pu9HhuhwM57518f5u9Wrtdsz9Ynk/W61ni5UHMdy7GvukGoZhigZyZYFbItRbhf/OUVgCI/OIFw8n4OUvfazRcr1crOYM6woRhgdD2IAweeMu/a0ft+EnGJxFsItRsh23yNX+ypHTExlD9yItLm2MvUNmDSjQw4Qap2b7ZHLkH5QmKchUsy6zBomlKio9mgXR8eQCkjwYKs5OUD1YfWg+nmtAozAUvraP9Wt/PDnEZ29My0mZqCnx5Lknp5NPXcpta/VMmQPTlJVO3eEypSzLQldyo7i5CJ8bd6RIldyAk8PrcXj03Aesn48Z1bu71f3d3avV+m6xWM/mK3QCE4vl4+rWxtRRjo3op3UhfRn6GGGn29EbZCA0Y6RJMPaXHp8X7OR3aYPT8BnqMiKl9ZyKkJ6UZpRqgKiItT5UWBf3r8yNviwDwu0Lx8Ulz6mL9e6WngZk9k5oyenmSqAXnq4rTqp2sTJDYyCDy4fhurORB5j52Jrc7Za5LOOQRvcolY/8WMNq2Gab046GyNPoUtgkTrawVjn4sMj7okZnOKMwKSSKi6YTi6AJ8CACmtUIevggLWCQn2BS8ZQWlNj6MuJxTgonkXbCrqMNXrwTzu0YT+igTwkv48zP/PgP+7XJYpSwBKn3TMRLQVdmj0bVL32G8HE48E4ldLhxH0Du2GqHjumpSybMQpihtbpwudplmB0GuoPHrKMxZ43zw1lTLYizWqkpT5NJzbxSdL0gzLctyjw+cjKyc/Mh5aPP+D/9x7+nFtH6t8dUzbxUBEWpkUCXjPOf2UGUfiabf8mimhGrESv/x1PNWVq8qhbz75eCmPKWLZyRVzBKQSIUSxho3y2lS6dKV+BjoEBXpi+cxHTpV6Ev00eEfH/cSOtD4DYuWPjX4LfSzWlfYVNXssfLZXjbEhmT4o+Gud8ZuQ6Imkj5ni/U7nBpO9uKLKjsGqeKt7FVgSgrDhxVHChxgsS/l7iIqVGbMsSCUzCLj3PFKhlVoeisK8lz+C2PEBCiN4xn4hWemveFph81KyduJFD4qxlSpSjIq8wnkQKrBcKQFg+8XBSdHe2tFQH2/Bq8FLgBrSlRktW8VukMU5L/CVg0/W1wS2rBDRIjkF++LUoFwrJqY0Q6PtiqTlH1PCsdQlN98112LwIRKFTAbXPhE6DCsVbgY6odKVaqQJYrR1BLMdP6BQo/GpiIa5gL60uLKEMilUIIVAHCPr1IAUzh37ArVkWGQywEYq6EZnQIFbrosrpEOAMUgXZSlPigBTn029vETLO9cIq66PSywtMuJog7+2l4tVrAZp9TOLUAbUuX+h5Rzo5GTF6QVbuqfys2PVbk8A9/TlnCipigEmiSy0qpxBQ7Pz8/cynNSQQDFGI/ECFFrBXrsLlGdr/J3wL8J2zFqpVM1Cqn6GR8TUa6nJuNmcTLKKwsoBqS1i4iO50CarAi1azk2jUug14WdbMeW0HukBejtKTbwlWxG2LyizZcHaxSTA1bMVdTgK46J/zWtas1N1YAPlJ2uzKwIAB0u5gUqjspq46XDoEmZhVAYYAvL3KJwxN8urLFeUKy/F2p4w9hkQrU7Q8AKRViwuLJ07YpYSHYSJTe1MpAGydxu91uNhsGffe8oySMoDn6TrvQlDJ0GT05nuYn4Yme3owSJqIQWrshVfP9cthtMafPPskUc/qAs0sRvBS4RLu274+L/hIGJ+A+riNiDxL8xqKKpp+eHr/7+is4C/n1Uy0DAEMZUCijLYd2MkERyRxYD3nYgTfCA8eIlNwSr3Quq2uFo9IJgWJmXVYWl0TKhbYCOu8jDEHRFSDSt0tFG4WXvwYUoKQ9ClQiEVKoTggUEkIAhhD2iX06EWqRCwRTQ8VYF4WVRVtezqb+oBoE1C1qi+zalKE66YRUVzzwonGDolIYEkTeBtIEkm/M2/spqMZIjr9PiiVQTRMhF7TEqUhbAJfVR/pDh2FZ3+2+8xQmlMXNOWQe+mtvV7AtA4WqukOkWqzmEGzyQVDpUFnFAMqIIt4m1ayTbaDJGA9Zf3bpsziWq+XK4wu+1+gOPMze6qzY4mO//fDh3fv3796/e95u7eA4z4lY+y7q+dL6i4WPxYHRRJYrvDmBeO2PFPFgriZWq5X9jXQBRFarJZGiGZ1ARcoA65U3MYEBPOCiDFnk8YFrMCW7ho4sLcAlnFsa4pKOevSgO3lEYrjkUlJnf2roaboYSEku4QxlWHL2OBUdh1FfMOKw971dDNd0Pluu14vVMm/c9RE4a/qL0xbJOVxOvrgZnXT24cb+7KtZ74cJvJjCjsV8NDxtnt6/+/6bb7/68edvN7uH83V3GRzzIAjaVQb96fuIp4hG8fnETz48eb/ZbzdI8PGwO3sCxbsSBifQezpAHxFOePCUz9ynq04X08lqNl3N3btY+iaaKU51tmsmrli0571Lp+3h8HjY7C55KR0Z46seJxN9MV3fMzLzO+RjuVBaFrPlYr6eLefoRKbadO5W42hCDV3X6+i8k60o5F32d3zyy+B0xIFbeW4BYXmV916v5st7xGc2W/k0Vl+ThFs79iUK6Ao1K3MUvsM7RodhRuup22Wiz2m1D8iLfZt6VknhmbtxBMWj6XwwnSFrTEFkPzsyNUX95kKl71HSsYKp7JWAEQqYyMz7pl3yHRfr4grmJOyMf+czATGKoP3KMlRgKIdOiCWZAzbUz5LE8nnVdz0czygbpNLTT9l04QpR8VSRO52eOyNtnwfKIJTHuN/eE5L3JPpsnRO2kzeqMHDPp8MzmBA8xpOWalLoxUIPbbvtSK+gSBVUXSp9BmtH7st5JlOuTeDkerVkwNdzHyO1niAz7p7O3cgbTVkqWfhAAwaNCdYzlU9mzdDXO9G1s/di+WATSkDAWCcJzi6cdOo+T8jU6MYEhF2A3pCgQo4ZZQjH3HooYF5nUuDu6+SzUtJZ0n1kiQdApMgeqUjpfUZYXamihB1MYtQgowhiAG7SivszypSbClf1hqsAaUPPHIrNg1HKG71AKu0GqibgSThtJTcG3ZHRGXAb0xM7YIEwT0dF0XqAheC49xVtGjn0XYsMqiRMCc8je23yShW6h5ygfo/eWYgO9qiOGIiqkeWNYkArrH1uUZEIa6jCBzGwpMemqi9tR8ZTbxiYdT6mdqxI0B4PHS0XNkFNvS1cq9ss5iDaFH+EYdN9dONJg0bhQod6g2c2Hu2vKis0smTuI42OGPQyHnxE6DJA1QyT4OKWL5+wn1nUBkwSZZWrFvn8ATKvA4auxT4CeO8QB8b/+3/8OyXN8acqVDNHnaaMnB1TUrKiRknQyZo25tCuRCnqRB210kbpQxqSREaaMlwgecpSxLqAK/EkZgcqA4SpHSQuLV54XV8tpU+PSvkV6At8EkmgmvvlJ1kfRfxw0RAAVfEWyPvok7q/Ar+VAR/FqJwLFFMpwIRwI7rYiqanQGarkeJSRfxQJh+AsL8kh3iVMcvuOJ5VtLjnha2kpShj936pESWgY4RqSPM69BVHMPjHFlcYglcRFE8K2jECkRB2JgK56iGKy9dMH0O/kCUvCiJxNEXVrCCSbK2AsmLL4iwuEQoUsFnmoEX5/DLSX9YnOBNpH3JbXMWbbLqQiH0homKMHPCppPoERC0KLuvDhUfk4lvykaPMAuMU7Et1s854Olq4jFX4q5Au2yK4mDuoKlag2MTOKoxWf0OJOnZcQCWVV3R0GPspVEPhovECZ6584F+ooS4wU81TkFYdNdJB0so3HRN3+DaFSDAIrF+FsAr0oJynjM2koYqTRTqDUHhQnXCNvwOaNUBiax4Qg7sGAFdi7HKlM206LA55QO47gCENNkX0TWrkJcqKbnO0dzwdMMQolaVuElrcPoj8Ak1FZtK0vkN6MqpAtWtKsajiJsVTIkSeqUUi40h6LB9/VycEM5FiTsWrFYoRN5H/8I0USQtaQrIrLkFJoYzFbJ8/cUYvUQQCFNoihjLU4UMhLRXXfN+VQEqWBf4rjFUR2pwRmd1OcPEmXZz+NI3HhUGO0VBdEDoiiyxCaNRCbImOHwEo9Iz4xzbN4SaHKpLmZkwZQPDIf60gLxkvzQAsg5gDki3K6rhia9MRB0VdKcAMiEkr2IsQaHkg3CFGCsQ7yyKxJMjVjAJhtU6EwjabfTEwVGESMcqtk7GqFFoAG5fEqxOe0g9421o2ueAyGCiGaQ7Z6SC2DKRjbcGXub+5z/GkZjgviALFIWRwOWmjQD8WKM4XBnJcJLgGw8aeqR9LpdTmZ1p1KY358xK9pMfZRSIuhTTw4cP7P//pnzDFIRTM8BBy+WI8i09yVb1jV4xfqxjWNsTT36TXb/4RgUqveLEZgFVgK4SEZOHCVWGb0HYfIQqEIKwNAut/DKSAivaAQusgIbc3Ou0WaIwqhJSBJX2twiwpN1CFK73Qkphm2x5EVadMX6wYyCXIK4tEZDe37GjUqyiimEoAiwbAJlR37gtT7HDA9wEsJq+pwbJKf/NEIaIIubZxSBJPDFBaYSiJgJbh5gsGcQkqJVkvRl7RVlHrWs+gZ8W+iQ+IMwPnHoSP35K9UYWlYxEhQO8qbtPZ2uOSOIINPxgxisvmi7Yil1RVn/LpcmEP3ySuV3ev7l+9uX99f//qfnW3Wvhuo8V8gYAc98fN4+bp8emwx8h3m3K3P/z09v3DZrN93h1ALxF40vPV+q7RO5nOFzrGuOrz2XxhXJXi6Zu8FBdhIuTS26Pu7u7WOH1usqzXay4rhQLTyXS9gpq1ezy+cX4xy/O/mZ6OsvcBjcC+WnlQJRrhbNuzPNIhWo7Cci1qQVfmeCyNDesc3RRgSKhaowZTYFge7IlfdowGFsWJFTszBvQMBFVUDNhRw5GvQFt7XiZ3K9EN306FACEQR3xGRnM2Hc4m6FY8LJ++om72IRd5Hcx0glV4PD68+/G7b/785dd/fv/00+my9UaQ6x53zN/GPRlBxJ1lpNNbWXzHE9+46Afffk19fC2cOPw5pAyktODNW8wFqDNc4mNPJ6v5zDdzTw19eBsjVc/sHE7y6hZdW0/KHA++mcX7p3TRPUKymGWjbZabWXLKjAGZzpZiUyHS1GKCr+1WPoLpXMHGvI6RS/mJvkUwYa3m1GgwG07WSsd6sbxf6vMvRpPFcDQfTaQdJ+kqSd4rlSUuS58bi46oF6omJgmD59TwVTvjIkVpWypJ0/FkiUwgCrnLxmMyCvvYmzYY7qgPjQbw1S/fOtYIr9uIzo8OnJkUkYD8R2+oGDQKkCSMENLIUN4kLh81plaLjUSFuL6zNus6s9BIgqcvwKBOOp3dKXRf5kQEMYRl+4Hv+2bwa/SRbOVJD93WVU00hwpihXHTzl8BWJ73p9y+ZHV/hkK1IUhoFCSW4tBAVZUXDISxqDT1vH2iOxcsDpblycA367DQLWer5fIuT/Vm9t5PlktGB/GFmYysd734LFv3htKFqydBfKaRN0ser+cda1YOiHnvz8U3RkEAPWfcGDGfBu2KBVmSY/MOSo0L8TBOYyaDBGJ1KdqWnlYx12WN6DgOF7fOvafJKGmGpdbBXWNHH7PpoAgNzx7LCTMcHb4cCbhJIVHCjQHY3IXBWOOTjZj6ndwNmGkMLCVFAWHGqc1yDGeGjGVHxvvdPI4iZ+CNp5vsQ3aOTj5k9zj2AA4soVFw8IfmUdDdN9TazeD6TJnob3dn6Clj7LNsTCqe0IcBKZo/nkcyMQzxEE5Ew00rd0iyKePDl1nl7At2nhTXJHIIzgO3QVxevVaCHS+5oYyTqvdTH+ikk5oFCpJekmYiGBwqtwyzGtJR10Qi7ZBOjm6ho+yeSyD40xaBE6csI0At6yGuIUw0SUnPEGqdugaSZkFHC3CuKcFS+vHHia04OGP9eFLGltIaxNbcBrIUqm/A6l5MtqUapDBKSOXPFZ3NoJDjrlL+IkKMlVukXEpJVAufRkqaIYfquqSiVcjolqEtiKVay3V9tZQ+PYW7MjfQF/iovIyj7d+EvtYN3Kb8pboFv4Ig8GuYBcaxxQIWy0jKvyI5FfvqriOMU4csGqTFi1Inc3/FP9c3VAd/JCeFurIROJuoZgnVS4IjFwVBLnG+k+44R868/zUkW0LNog3OlZFUz1UjQZFLrBBaNTOLUJ+th0RDgS6KtZMMpHLCDqS1wHIIoHZhlbyN9JeA1Xr4mP3tG1QxYovaRFrMydPBx4iCP2nVhFVQFG7UhjwgCxWQMrcNv2ByCQoUkk+pDdrCkLj40T7TMHDGaqSlp8uCsYrije2hvwhhae9XNmU6ej5qiEu1CmnqpZZ4I2ppl/8GeqRVnk7mg8IVXKZRwFEOlQJQnctqQkUeILFqVQjSKlaYgaoCLtJto0pSMQKOlSCWgr5TfDRzY5h0YLW6tHqVbByxe5HKXOU7I0pu2cIkscJBQc4z+O9NwQNfygubxYNxGBvdihIvzTC8qAXA1veGr9ZKCDYpcb64LEah3mEgJXW/834lLuV4fsUFSAcoQHlobLXisevTpAlT4i9VVkWkJmYfKVWsUmSZMKYv5JqUnzX4pqJrdcASLPVpt0giToFPQnhXEQrUvgyXACtyJSqesS0hgCUGXCDXTgwraF77IEA6aaQwWtTyQMh8DrpgDPGNyYZSpW0ktTGA6gtsmgZgo0AKJ8NzRpMyBgONh67wkS6ANlzge0Z1fAakPpAUT74UcsJIjW0hIUS4pAxxgPISzupJj2RMw0yr8qQNnI2nmEC6p/6BpFej2DSgpSMOFuvDFIsf7wPvEDdktjvuoQ++0TodjI2CeGEZ+Vs2Th2VqWkWamQyo2R6nB9hWPPtHgOE7PlYou12S8J8NtW9nM1+/unHf/nn/4I/g5EFJazjUKJxmNvoCsJUxwLACtVs6PhGilTlEoSVaOfCh2IXtFa6+AMgB9J1GQ6SSieCx4C7WdUL+rZAVUCxvglzP14AeiCXWoRVq6WG54S3GAqIA/os2e+oQSedusQBqhTNFCOrGEgBypNSJfPOaXlVKVSBhpoyhcT0kXGaoCJlaYeizgJLOhmKT+BHDyFhNufdD42NmqHZDSkiqyFCCCOdCLylGBQW/TC6jEA7DElRmIQkoB1IoTXqkkqcf2lmRQqkRuM/aEmhxWIml4TEqVvqiyw6XoUpKac6oDAaFXbNfYTncr1arddrPLEiFXoAUG02mw/vPzw9PcEZkIMPHr19/z4HGx13RoKQWuDJz7kmgh+5p8Urk2o4mLvJq7KlOUKbzmN9qxbxome5xOf3tjIIoS7TyjMZy2XotQAkgby6Ixcy61mU4Zb0HI+FlpAUylTFKg8vqS5jacjbY3H6Ywalm+GTwGVje0Armjq+vjq+mMA3SCFodHd/D+MW6/V07o0RVBeLzyQKXwbXKT7t/d1yfYc2Zk1zt2qxWE2X7hsxpOeBQrN5/PDux2+///LbH756PjwNx7gupwNu+AA3+4BOQRj1r47MRHdnIFYZxcti3Fm6fXkKUoVuv07dGBlPfJ7NeO4WjDtfC4Z5PFp4NMbTM74s2LuakMDsVjBOgzHo4tf6cNA9rj0JYxidt4vPdNE95OS+kztr4kRyXGFoCmyzxWiRddFOOWGQ34u8ZdKytMTBHFwYvQn6zt2XGdM0m0TeBQUj83v85DKcQVGeI+Hkc7FHrYqHlc1ljvGAKLJ0Z5gwbqV7smMyxETLLzj+EuFW8nDs826gjjkxmPgAFJxp10E1p8PkF4630xzr9uKRAUe0FxfFjdbjP0YFCFCkZLgsNp8HnIh31ITZfCffTzS+FPOFPLhHosrwDw3BoCIfOut5IGv8WDxn1Oj15G1EuNARJfdx/JFMuh1i945VB7LGW2PskQVdgj2NdTkfwCpbRrCMWkivIy1hsMs7eqDVgB7TNclF3L09x5Mg84l3gc2mi/l0tUAteNfScjJdjbK9hbSgmph/uuIuZqcDBLJCIPJ2JLdc+QRm382cAz4HD/j46mVWKZkFLeOxVl34rP8rJlhI32Rt2FZzz9EmJ+OUJa30csYOvV9HYrIX4ZkS2OLGBWhYu6hUlcEfe0Avm3G266okR47sWAW05rjCGvdCyMDLcvWsXZwoYqiWYaBCHUQ2lPQkqWVA6f5mnjlBQyP4qJhJSqgOc0K7xm1OtHWbMtkByHAgbHxgLOT5jCf3hNxqdTEBD9YE5mKE18NBiI/zVZadqoAfxCG3WnlixkPc6gcKZ0eGj7dPDdx98ZCe25qKER2tDWN/KaK/6ju1noxXMDLMdpSy/vLkZ+CTzpEc2Usms4DJ7i6a92dBebqsVLIU0GtWYj6Q4WEZuU5BmgSv3BWLQ5JpltalgTYcEwUjBfh2FyTlM2gRGfIsFfOVgh8DyVYMQPVo/J/+r39XCcp9NUcObcJM+mBfxWcJBiaxDLADbWaaStVoJ3pijZbjfLKVktpqPUSCKtOPPNnLh0yKZF28ofom2uK3KULolcKQ0cKK1Oc2y/IJ/wKEGS8gvVU9TduRjyFlwjlICQdaxt8I9DpglNq2JTAPKmLbFQtUcfVdtWSuaApEEM5XPCHXDUkrXEok2W3yJyCPL2USYSxUfszmnznm2EYbFKJaABhbMaa6ZVsrLVJhyJDaCHraTV5adeYQYuzkytyqYh0rBX+K1oJS8iM9yQNaFv8InBP0I6gCQMq+QCWmSy0OmspKLa8JuaQtUiokmTRGgQtSnGPR0WFDkRNhjkxQGB1HvjnFdkG0HUIirmA19jaYfhVUf9MtTc+W+hEMvUUU3VUmhPdgL9ae7NZm9Gcu92fK/qh/V8os00LD0QFNFFUhrOBC/coJJUxZSaIwVyDW7nPZahsE6THMaRh6tFySVylEQEIErY9tGiUqQtvoqogpxQDXlZQnrNSUMCBFtjkCaHnhVDZr8CSBGASFv/xn8kCHpIQeSCNNfC5qqkQu/OZfBZqOVGt6O945bqXMG2yL3fb5ejhvnzaYf69e3RedmPOQjHUJZJxpo8Y0VDWkMqTKx0/RHeIyfW1uRitwbat1dS145C8pxRlKkg5ULXKDxyp2vUv0P4yteCUCoKhBRUhozwLJhouVK2u8Kzm/uGSH0Y7Ft4QkXDtC6NFFDHlFWAGIsX/hgcu+N3NpiUJVSAt1+or+Bo7iZFE+nY7kNIqjczw40Pk2QpDnyZT1XADlOzOfZsXL0McqUgYI44G64KowRXt93mx3++Mz7u9uv9tv/YFX5+HIZEFUQIZIz+p3VKyf6wUbJqOdvQAXsxIbWyGBwqTYXLw7LsM2wdZgYBIB+EN5/BxSim9UNL09ADX0Z+zkRZ5TU/FKr6zQ4H4H9hKX8IAEegrC3f4AtTgyuonru/lyNdfUn+Ej4ZiAklqEbheeT89Pj1CA2+TN37llAb2goT8cbnfPulHwi/7TIGSMJ8gWEg6p6JU4q95r48md580//sN/bj/Uj0b4UfIkDgOmN6IDEtqFMEaYeeGv1owaPmJ6RQELZw0hBZaRSElSKoxPqe6nSe8B8RmoahNSGDMikaArBPgc6JARX9AlTDcsLVJLax/pdd8NM5BcWsEwdQcQ4qAFsgkjOG2TyC5EhLisQaTLAOPIJVBlCCmz2+0IKV+DVUMPTsrbe0kuqRQoQ62+JNAT4NRo/hZa1yNdGTUtpbr7Rp8nQBZthABMcpSD/lIcYUUfuXc2QzYurzPQNtVJk9zOJulk05jzhTb4PDw+MteoHlf6BFvle1hECbFmYapeQ22aFnF1gbiJUzcjnN7RA1W4SsI3skjkkrAQmkUVepqRwFpntJnd6xVesB61Mx3xzVNaV6xpi+Xd6g4ZpgGG2wmMDG49RLbZbPb7PdOaD2ykGl3b7HyZtG+FOXpPD2QACA2XnjCSn7qI9eM/cdAy5AgMAJE9tcyv2kCBbLq2Wq1IJxFsi9kMMqjlz/XrNXVhih9KpG7Yo8606etlv29vEwMVkLgzHZ2jNOTpSHSQXreVVRwDf1bxDYD0d4OyAhnzF57U8susIh8nYzKbI/fZAJD/zl6nl+4BJgGWEWQsFktGH17tDweWn/3zNiOqp2MF1epyNpk7JfFqD0dWt/3j0w4uPzw+fXj3T//yn99++PHD5uF597Q/7c8Djxhsjz7UVc/qfPXcDheuahfCHc7v+ezrluIWewCDVXQ+XixnY/5yRmY5Z3YzWSZuf3jvUZ4w43NXFIAFkw+KPc/C+Ci1mKgKKmI6vB7Gp4vvp1H+3EXyPUbr1XLx5tUrb1GrfZnpNKeDFrSwQL5cm9UGThF6mZ9VkANG1hnJsoOMoB5YxrNz5ENk0acQqLfvg2NVUO6DaC0wUZgYcK/MZ8ZYPzFzlqGLdehxb8bDn67UaDq1yAmdnY4myjOL5MDDCz4nhtFi5iEF2eCGYwgFTNMPd/9mShzUdVIGsVGqAO3ARGPBUsUwcxDTR0Gk2ZRw1kdnokic/InEM1cJsKohr+hsKgIYKbXLQjVWBOaLu4mO5pEB3TFvUMMoKl1WGRpCXNABdI2rqTxI551sfryvCbvv7Ckb75hFFYRU+iXRRCVYFstB5pGjE8T0zPHPCjGfuuPlvUtTxni1WNzN5+vpbDWerWAtfUYBnhiIDABMtE30GNOULvrcE/dFpeR6eIIWX4a+Ox8O2TGht06lqeyFW7KMNNtGWaiNZZYzVS7LQL3kMFXjTqCjUaTqtN2lhN/DaE6K7F3A4trVooqrUZDzL/ccNeLeVWdqJJ5vOGmZtGlxCQMGQ00VT8R7pMfNxpyEmYwiYH5QEDMViaU0F1iXvDURMRMrYgWV/GENZbct21Y5zqaoTIfnqTuJPoMGyB1649QaIT4Ur6J0++yNsUf59zLUzAsijCvyZd8jd2kO2c6q4quv3YVhiHx1PpmQ5RmfsQ6h3cHszv4Rust5M5xdXc3lkSNlD9yVcImjS0SdXyV2cvJ6mY9dLJAimaq697lZ5+y8ueBkqwzdjzRiaJKZt4xBoXY6rSBv8IlSEcEwXOjXOKyHjD/YMxn5wGyYDlMoBw0ZKTpQ00KmMgOdhJ31Inlq+Ha8gXD8n/5vf9+kQuBLhZJxp74fImou9+OCtVHjuSdiQVzVuS5EIZGJzWj4y7GD74SukoEk8ZGgFzELSK/YvCQjYaB9t5SbdDv+W9AX6yJyKpH/P6Gvjnj1l8X8AAmk9B396xAudsBFAL3QpbRI0DbOwHkhCrembA9c0DZhsFTKL4mxSpd6GxcYqo8TAMs4gEBREKDXTgrmN/GSOEoatmwiImKY2zclFWdrBmeJudVR4iAyknpdaHvGyUhKShYJxX/+K72PuyCmZg99xT7sI6CydKBLbsU6YSXSYgV1RaLpuai+8N8huYk7CJl2HVDrpZgR4/CgEgmyrFrmFlJcuI0DVERDMT1naKvxZDmesj7xwbCa4/6hgl2762c2e2L7Lvef9Khdpk9CtVItp710U7WCrjMhZUxwvdf0rOEnCY2sU0CBViW6iBAy+njKdoytBhKvsHIBM3J5m8s/kWgVIbyVypMLJYouy2LKFGgTvcBLE5HmgEnBUt1wG5lBSFROpTwMpFi4YXgdth7ChsMZRXe39jQ9y4g99XdXWWN2DIoyncpqcgkVjFfXavkmEtD/yWpuR2jBZbZjWiM2wGWf0nqdgbsFyCWxyh9zwoWIqLqBq0EpsHxTJoZ4KaCVFKjTDGlQZ08A4hUWNCwdFAFO6dhaxOlxySF5XFPX9Gx1KaIx24DCyLCZon2jrQzBlKEkdV13XXpZ+dyRSWprkJKiVTrgaiB2Rn0AulIHdON5xjygvZQDA1+kcp0xjzx4+1LJWC7DdS+AOKJc0hYhVOCBE7JaVteAKkyxuqzyRKpKAbTaF18U0n6Wq/7UV8ralxNWnSfGT5gcpMBICleVIo+eMG7YTrO6HSMmGaYZHh4WLiwBB1zGHDvgxD494q3udzvil6O7GyqFlKHFTAPvNK+fxMAJ91erNb0qIdZSGo/xhH/84fsv/vyv2LyQ4PYK2VQKNygHbbpZAFc1UvBHo0CCgeJAdbb2LwBSMP/sl5PXkxR9SVOyDBEnpGIlAqJLup5OEKZZqa0CZMFGfdH9HiRVQAwuX65uVabisBp6CiFAMUsGQEJIGcaiagEk1i5bFauK1TpZAGWIu5GYu1oqhWJAj4RG/fU2tyMVBnGlLwDOrSUjmiXMROAx5fhYP6JSCJHtOUMfDGJK63D1RsZeoFKoRRmgMEAhHXTjA6inR+Tgs/qIMogR0oKoJIWhL6ewqCWk6ZDXiKcJcJLYQ58FgjRru1QjBSIhdblcViJ1/ZWB5Yz5d73mWb1I7m4beN65JUME7tF9yGZ+g2eEBGm7jw+INzKtppZL9smZhGHuTwLg2mw2T09PYIDtUH1Bn2cnkSbIKszUoi6JtQcNVVQHIOlutYRTIK9zNDUEUE6fCUnnsk+MZHSLy0vHdW9SRFsCRrJGEMIFxCV+VlaNVC/ZoBYFaLF46IYR4z2ZrtZ3aBMVo/sxqgCdKZyE6RRvFKL81eF6zSNrGFX3T/JcHveT5m7WjCFk8/j88OHD7jnPaTmeRzii18Fp+/zu559++OHrL7/94t3jWzdlDhv8KGSgDtq5xSV5/EmkIpqtXVJrTyGbHfGg8nxRXzJsP0eekZHUMZ2Zjdo7eums7p9HgCNPgzEOOJ1mOYUB4vej2jqOjjlTlG1Tb0/C8vGmKHoNo91Rlt3EI11wjgGwApILOxlp3OLrSK2veDPIeu6QiqLKy2+csRMfJpvHcKhcfK0T5OQERkbMQUXiiOhRkpExlmySA44yRGSxVXm6K+Q2nAyg5FUibe3i0QPNelWxE1A2QgxshIfQR2WUuF5ffvNJI7BIvJGoZhx3IkfTegs0KqnmSY3F0vmye4iYZyNwidYUEQeOKDS45Mtrt1IEFs0Twz04XSejy5SPzyxzsckCwIB6LMl9mOKMJwnagOnsX447by2s29nw//HD81RaOwif6BKDxEyFXZktVNdZLVaKCFLhspIxnvhi52zeTaYLFjxk6jqdQVZuicnjTnT3dcLdeGXRzxNP3B257D0lc8Q5P+CFny67s/T4Nn66i3qmMbuQJ5I4bXRPaBOWcQ1revb65S6cipmxIke7wn8BnbmnUdglISgRmsqWhxMeg4xQVFQLsgwKfHerQdVXIBtqDJE22aA8WZYMrvko6cUiBQGAVAegQjAndBYwVpeRj9dxrrri07RmkG9Dk5jcv+OhFYUNdTtFoH0wjfqExdwpAPIxq46GrbszbtAgsc7w3MoYK8IFyCkVwUEzuPVBDXcsdS9z7ouSQ7UHBXyUjKsJyb5Ra+y+piLL2DPZnEtuSNJ/0xgbmI6MgoNm3QSNSESaYUIkCB4MJ55iQRqd6mOMmja5BgP0t0e/GWnVFKQyKog1dB4hpm3dZDFQW8A8RxfRdIxDJBPJ+SL/owAoIu8JMwjGUtt4QlcfyMy4GWckDfMh31DGMSIZkPH/9j/+vWOeHqUYkYaLqKNL3BT1iqWy72m71uniVPVDou1FniWCLAc/RNCgkTwbyM7xISH8pTjfaN40DjvEIhGSnguv66ulfJzuCBfKJDf0ffwmsSq2wv+mzw22lwmTYTFD0ETB+uGSYn8z1MSmUtBAntZwGuPCEHBkWgGgKV5KmuiFUmJKkhvGFPDyF8RQhdSoFS4UP4vVQNEDlTI1bz4iqnkq8hTmk9F209W4OEN20SPiLmK8C3RCjBcHlZBwk1DXUzDe6kaygyO7tilW14ahv+EvqPoxFE0XTxLlXgtJuY0EQn0lhiKqFoaIbB/vUrQJPLDnpxq4CbO93T5QAuPOqIzkB5s54DEfReGlu8CFABqkojKTUFBxk26gUpiS+ZlltBiNWZbupj7T7i4mbL8pAxQWhpUhpI1wSAx0Bvgl8huIBUS9mMusuWi7yoBcEmhB/ZfFwFY0Z53fxEght4euQINCAtSy1C4CrUSgUqpACxOhDnELwDL4OGoP+hUXYF9Vb0YzVHozVqmPaClBEorAuATbI+KQWZ/IqGiqPKX5qimCKueSP4qMjt5+fn9//+az19iFWtM+LEO7Uuq0mjQmARmI3ZkhcaxfDrm4hFVj/XoO8cUB7LaKUKCgLgHiFCtI7wRb6ljdkgJQX1kAbUNDi6eKHQYhvYWCwqil3fGz2NeacCvYWlYwUh/6rfnSfcgtIqhrtzshlPt2akwPK2LFcKx67bClO5AUtaYsUSb+iYwDCDXJIlc6X3Kz0Ic+mmSVcYyMg4uPqO1TrKHispekU4IF2nMH9VoWLWGvMJPlkl0PYvDTSFqI4CFk3SUkhZYaKfvSQ1+mcisOpCQ2hSZRLk0Mj2majzc7pIhDDE14g/hRhLUpE4mVF4SWtqdi0QfDOczbl7CTfc2KJ4CwsxhVfEiJO+09P/Dw9t3u+Wn/vMU4pUElkvUdCwd/SUZr6qOdYo7NytcpYaAtTdXx+PHx8btvv/nu6y/zeD53tSLXCgMGgMpC5yFWLePjyNmddJRp5Iyr9EjicDafZjTO1CLOLIEPjBLtZw5antZJIU552AIiEeZDis05/xAIeuBEBH1EWi4z5DE/lQ6y9FczRU0LFD+BYjgqlJQCEqU6UByoMoTkklKXVfK2MFC5hHQEnAxr9YLwtjCXYBAn6bU0hV9ACQeSCR66QpyIOOle+ureWWaKoq5NfKYwnKWv4RkUgy1H8ZuINjqT0IBLxhQglxogkRrfXoT/ko2MTAwIUJywX32GiNx8GQN9yeskm0EQWa2AGa0IgJBL2+7SWxa+qTuSfjw0sVysVr7adrmY25uzT0Gaz92bOOx3T5vnnS8KO2y22+ctUSaFn+e8VAn6+BzcQEFy1UP0H4baNVrUlfBmMScSNb3JzEnlFuVmQzS7nj4cmEbJfHx4fPjw4ZmsHMKiPdQDhflAQS4PdBOGEke6SukpYJmbSiIJ6XLPDYCxJalS/SCBuAQ+2AW9qu9HovFMSTEowSqpqkKUYs6bbEOoo6FhmtmKIvLVSxTUMWFkmnMUzcDYUY1Rra0sZ7pUDFbe0OQdNSiVA5zc7J4fn7ab3ZwhGgwXo9GCjgwGz08P33791Rdff/H92++e9pvn487XHCMm+GI6/teDDTmBYbg6NhJqkIW27SkgrTMfUYPVAvEIwGI2ZUosp34WnpHxdh4WSPPR+jDAJRR/TMnUAVE4EXX7hA6BR6exJ0dUdT6VRpjXQ47U3y4cVIdjqh+UBBEnQ/jOP5aQ3vt1iMiEaAWfL/db4KKk+MQbHH7vcHP3JIPiVg+DAAkhwiHgims++o/WpqSN9KCtVlAPoUEcs5DZNQqjd70ZaoR3FCaisc9IsiMYk9n9DLsxGsE9h97dbkUuSAClwm5JFUNLFQSF/kKcMictZflFJSik+NKUYvQyPjI0vXELyECzKREGVg80isUfM4a+JvnAwohing+vrBdzz2qtfEBO3SPGwNLbSCEdpLPF9rx3XIFEe1wuh6vPcMEnP5lj7yRNkSyVFRJ9XWA9GD48rBgqajqceXLSc1AepxrPlwrMeHYZT1nlWNCODij8Ox/PzmrfRk7oiRUjbsocWU1PxwGJULQ7n3bnIyR5WCPWvfwbOrsz4oRamiTy0WStmCRasCled66YzWnUtt3g2HlHjO4/cuWzb50vzJrcnuMABEf67vCKjcbtrJxwQEk2JhF+ZT6oTMJZZ4jHTpGELGeGxJlntQJXYg2FMubGn89ApAfQDND37BZBMqF3D7mFOvKZ2QMU+XTg26fcPvTRTt6+577M2NuIEC/WIhZAEY3SQzsPXtaN9lw0F6wwxGS3/WCXDTiw7uMgfHsquSeQO4bgvFNPJyUby1Cv7QwhtcipEzy4o+pipiEtjJDWRthCb2tasdJN8zAH+OkNOW5FMdl9wJBnobAgzsOckPaMDI7DwR2Zevr4wNuXXAAdF1txaCoOZRn2zCVCvshlyqZMphjTX9KUFOemg6gicQAcQeahU7NN19ROVVqg586AEqvx/+t/+PvEwK0sVAuRBqrSccUDr480Q5A53DQk0IiYbTuXYEkDpQXwOYLvTL3IneJG/5RoVxfD6iZAdbG7TZzrpHQk1XV9tZQ+vZW+AbIK+ss+kng1/LdCV6vFu2/HreIJAyaky79C1G+C/b4BmxC94U1KiwAvQwevk+rAdrlmRBebUomNzlsw9xP6lUITRJzPLbTyKZFW8kUA6ZruRTLFWlhIE4kg8181g5pUxSNV/Ip4q/uSkPHlP5hCSVVKSiEJ9iKX60rs49HrgvFkfQJ9YkVkVg9cBIhqfCaasGeX+8FC44ZF+SoecNVzPjnw3lN3HQ7gJZZ8oFFbQCLFwd5dtnK3kY9CZvp1NBuOF6PxcjzLw+eXd5j+rFgLny+IakMpUdIRkGA5Sayq953qm/gEYhazeFg+ZpE2fdLRLKI3MeYv6dFCLgV+p3wVUAfF1QnPbNHsrkVUdkWASgcoX5dVBeCywsLDfxVApdQfiwDp+gwxOTQH44txWSk3YBPkEiOZXK8FjTbIchkLAfafhigYS8EwxkqyTGaFWPlUudmbN599/vnni4UPV1aJXS54leBqXCGth8x3skDoMibobpEjnZKs1RJqtLyrfIE0dEABwupj9SVdkO2VBTjkHaPK5QoF1cuGjZjlw+rCluUUZzjOVUOVkGvxdIR1YQ+3lykr0AzpSIJxgEWN6/GYNbFKEodjtE6j2sOWqTncsGBYIMYYx4Xdn7/dlIl058dHqDRoBAKd+Stw4RwjNIPF0R943PiuNuy4G0daVPSc3gMwFHQaNlaXnw3sgJB4gghPOiR1JmH5dGCBDjAgCYvnRVldQjohZgxuob9D5rn45NamTIpo5cR/dFMGsZNRlybYAM2ASgnHdnEDBTfHTRmkcTKf0ROEQ+Pr4v6wv0rK5/Pm8QP+52GHUeR9RvGRpjRNAA4fLqMk+xuZT0Jd4J25j2ZzbjDJ/IeHh6+//uLH778DOxTIh/CEkDIwhBDwAq6QYZ/jdv4agBDkFOmZmXrwtqkOLu1tCW3mLyHFqgrVNdGnM7Sb6AKUpJgj2t0vVsUA+ksufcezL5zVLmVASEgZUXRAAaAI4LIi1TrptEIE5HVZuQXgJIWQ3IqTSEjJaq6QV2HilKt0RpRu15QUiLhlGjWHuEaHOwO8vS6NKgNAucIIs1olO1Km2CL/gwF8MCVtFQ0FkFdAYpEEEJGIkAEP3bUIJwFlMc9qKdpMz8N0mKoUpm6PHJyEFOjRkgVUc21vNe1qh9OluOtwhCoArdOx/W6PvD18eGCu61n1D8RRpgTnjk6RrgXNIL2wCK+LvoKZ0Vwul4itTkI4A34qQgxISjhBeNjuuEYJgH+73TLj0jlPTu12OyqS2O6TSi4OidszT27c0HoxKpi72w/DgaBv3CBWKRIP4MvBwoOPxdTZGAxBtdvumJvei4YDuduBf+dNWDnboifrXAcJ2skRcQv5ipMJQRIbVw+yyXL3JWRDlb6PXDptNk+kzOdzGTKZWhj2Hiicdg9nPLfFdPbZ+v6OmT+doTS2j48/fPvNF1/+6dvvv/mwf/S+FT1M/GpvzfD5ndmL8gMPYGkz9N1hCDv8NQhfKw7WqM7IwJ/ZxFuJMFWWU7dmdKXG3jTis2NgEyMN3+hoJNdH/EbCdRr1bJHg63WCd3HB+UJkoFkvfYr3CKaqXqdIsF9cYFx6/MEYUAIZfQcAYTlJOuJrJxgLHDSGkjazZM2Hs6n7LB4Nc9bZPzTc1R8SlB/XgaxAtkRS9lZKQcAIvp0LtuMEFbIUaVJlKaIk5gIuMPiHI/SoI5dV2J1QZpePvsjOxflKLdqIzcWSGDkSg+ubXcs8yDqXmMCVz2uhoTJgEEwGKaORoTJuhrQChqNIMW0RlcXwx+d/eAMIQqTrPjwfx5fT+HpG1+KmzyfzpS9rXy8WKxYf5jt0MYRGsn3FB60Glzy5gOKGVs02pBYfGIccHpzlAa1lsZAmd95D1HA6RgIzfdxXkMWqCZ/o7IEw1jl0/mo0W4wms+tkdpmMjki59zZ6NMZHxTCTmDdeozMOeS+YkdzvmbM6KI3r/nLKfSunUxYzycORYDWUyeoYGMnUlTpBjsneYnROykB0ZllUtPsQ6g1W6z0zxdd+nzxb5KYDouVcULqU9RrMCuiQrTlLZBu97ZSGmyvUsT33XeRGG/+ollwCxD0dlgIaLvnooiknyJjS0rqnlqsdE8TNW8ngB3QOfcr11ccmsQT67vbZwiN4TNkF1Lk/MpqAB0Ku3lHoqRI3sYYe+8mJJPjgDefnq1IMC8hnVqFjnLx+RUvEhkHDo7iiSZBwj6fh3TqF4PsgD+73mEzkp/ZlhszE2dCHA5CKMLkXIRsRDFd2zwV6b/vEt8uPvR+QBMQLVoB45P5RM/WuHlKSOikNnQcy9O0gCfYgn5m2CidzhMnqnvjVO+0qUduDBCYHQ+NkhiHy3/FxPtaoMIVSbEyNsCyMQ5qd9nycj3zBMqYoQ5WKjvD/9n/5e/jk9HUpoa4aBnFTEMhXfTmoTnDnlEcjGAuq2oh1wC4uaXdWO51bRJrpHE2SScuCE5zRyAhRDrBCOmVrtkyGYBNkGNZ1fbWUX6T/OvTFXsp3+P9WYIDsY7sIHi9UIX3bfbz037+lCXvdQayJBi3J0fC7T3lBXSmEXVmgLpi+fXlXo08hWaV4CRz3Dm+paWetQ9Y+JKS3KWl7xEt8iCEc7iPURQuD6jZSTSZSOJAIQKkiTO1SeUmwdIqE7cX8pCTvhgM3kHZTICZW0kzs4ZPLAhNLmBu0iErWrtNUllcjdekvb3UhSZa1es014kQqpRLlms+m4Ks+ARf8KtIS7b2TSH7oOEXIk9vKpZrQX1aEaTw5D2YDX5K4ns5XU98VulousE6wutT4dUu5FNuTNOi0LShUt9CnVAG/0aMOgZ5nNnxbbi2+BagIqREi/zW6AUpmrfJ4fy1UfTpAhKWT0JqBwlJQZXqoAqIAWhrCGr8jN4p6meYoWqWAqqUhQpuN234sRBwmUK3ahe1oOm10RbrKONqZIwqKHfNPyzdYJtfhajiF+Z999tnvfvc5PI+x5CJdmzJAGCI2q0AYa5R0NvKyODX30tJhTGo1p6XGztSkV6RQAYWESGHIWBSeQpTKBZmxFb1JtSJALfKC20WLGBaC2eLgXyZRwJJt/f8UqumChjAAXgXFy2oORpqLiSRCBSfNOIbw2x/TiMixYpwrEcuyT7AGhRMNauC8hp+yJ05pT/m0jjBG7KmG/YLgmlYhKbl2UkgjEg27zGbIbFTLytFpvZZel8EGSkMH6RGN2HRQC6T4YMokWiFAHMAJoValS3fHrtV6TSLmoU6Xb64duiMym5FFemhpmzIABdw9gj9ZTiksimCTXGwmHJPF0gdH1qtklgvsCLpAt50nOHV7XCosaoxs+uqviNikuks6SuGoP4RxgVKBK+U8zcdYZWOf/VHgD3Dj8bt377768s8f3r3tNrg0MiVFrmhLQb1TM902HWmm13TfAZMvFSqOfmCpLctYrtwXc5Qpj/VYl315EovgKi8rO8GEYbRuo8qU8wumwUDiRYJlwzcwkYhpTjoMJ7Rv3dTjkmJcVliQrliA3AqBaogqt+32xXogpRQgxWBqoeWyylfEKiOnPOUojOFIIsUA7Xw1nXrLKlECEMolGFUoQVQMt1wicEw2l7Q4iwe4IZVR7BRbPtAKU1o6I5CPwm9N9V7mZ34KhqVuXBLRaUyKDiTSuT/sKR6dJnkF0pNRqO5zSWiX0hE8JkaHXIepvrK5451cSrsdQ2L3W29YOp7OdFoUIEGoYHpt4uA409Aoj4GHvYxmbphy52h/wC1ZLpbr1Xo2nTmpUfPj8atXrxdzt2kYbWbKermeIfODa45QSTZDtsDP9HnJbgdwiZAU8eSSwmCxzurh5RAQAk89OW62L6UyMRtM1DXUmfRlRh4DQ/wYDGSeQaE/6SZEo99k4g4n0Q0Axvzhw/vHx4eHDx82j49PT4/eUbXb7o/wWcakf3tcmt1hx0f2nmUCIDPdaMhyNhoxQhlPrtQwC5Yqhvt6fXre7PSiINwt2PV0+WZ1/7tXb9Z2YEwDj2/ffv3Vn//lX/7Ll1/+6ceHn55Ou+3VJ/T46hxa6DZl4KnLRNirPMGfEj3+/F2WrmaPd4rDlCfuOmyef/SxvugYc/S+svaWx+GdETobDq0Ml/mwX2nOh56MdZ9gLxjd0MnJvCiN+J+EWpfOEGaado8viWN4EM4INmnny9BTFR7eQHBhuBtMNKXfBRHe66EBbHswyUFj4CEJklG49NhiOolylubi+mpxWdYh5k9pz4A6AxltInxY6chB+AnhkH4R4+DsgginlRPq7IN4dFkdSO3CerKwckvv7IrzOp8SvKwaXkcUITGeINzInHfqRHDEKCnu9JKmESK5gnSyash70Mg6N2UYSTUSU9HnyJyO0+sZA2E+nK19v/y9r6P2qS7Id/bcnD7KvfNCTz57BJ5xGDNu0Hgd0m3PJ4E+42E/lM3SRtKqsA58ThljlY2IKHpFaFpbPs593wvmDwjT63h6Hk5QD/vhxQf2npgWe1ZVb9U7+v5utMvpkr0YuItcl/K6nlGI18sebvsqqMvRMyzIivPB1mwnzeL2y2/HGg7K6e7jFgvcCVOdf6pu9bADN7huzyffskyyezHZkfG+mits8tQ0vVAdIE3Mh6kb1D68L72j2awypZlhmgImK+CtfFDKmQAOdTb4GGXFmoIkKoRKCJTWLmGEjcbhOMSVGodI96H4XE8Ht2NOF4ZnMrzCcs/IYctAl44E1hcNYpRMbcijT+mzR1w0SPjYW4UUFoQDrAHakTJT2XLnV610qZN0kb48D3iHdcMsdLPgomyrJZQVl3bkfDicDWl06DN/Pelj7wguY2czqs3fvKmSEaKWZkq2Aq0FJjlAr3Pul9Iw4ezWio1JlzNTIeSjlF9BqxpwKNv+ix855yUFukQFNhZJFImCEelUhIkQJrk8PUPKk3jRUmL6KjeiUd7j9NM4s4NaUSeD8f/z//zvVDQUqgEtgbPzVEmik4TKNdvVrWlKVIb8kepVsPiF4JWoeuUmTDrDP1z0ri7qD8eyJIfaCr1t2RcuG56QUcTUdX21lD6d5m4vAeI99Ck3kYb/bwRZUhGriqe4F2QNXlA6Tnz9G5oIzxuAvmHsoHptJECE1aHiXFT52zL8E6FERUyMQfYxpELjc+IBC5tM+Y/pb70ukNoWQ/pwNqrLSelCKxkPohYml+RaRCJBuVZGjSupSap/M/Jde0KJV3Gx3UJq9eWJNdsaSI5QpPYpLxE/L/hgSVuYhJZyC6RqFFO9wuBBGpBcpD0YW0rFSVfRJFoAhppKXZH67lP4SnYu+/A2AlgwgG4f50UAKz6z+d1s4e8VvmARBT9Tecc+CdZ8srVdLKwegqQPb6Fy7a4GtJNOKCWQrFpzC/oeB40aLfpX1XzqDO4sAUKHuXQ02tkbB0gBKhI8LYViPVQKVUzvpMBVQBWPuSBm2qiiBJQ03lUEauwKbpLtHiGNuuvsiVnXQ7pUQ9oGtieJ4pl4FGA5mJ2urAHZlPndPM8wxaGFJSy2TlCAldiqRYtujV9wqYO034toI4vLsua7hBeQmB5dulHVKUxYuQ11ClQKa3CX0LpOegG1Coj3OTFAJdL1tUNGWENdhVK4RSIGH6Eq8AeP7pJixnOJSBDPItP6IhImFg1nnCzJF4mxjTBZSNHyoEUSWXQ1/limC/y2ABCLUFIdgBqCSqddF/AqSkectqV4mKf+9GNdNQI9dZQjbCAJD4FeaIhbOEC8CtQlo2/RdLaPAFWyykAeg4uPByxXK3I9W+3P4G5QwjBKSoM8l+23k4jOUQZSKKNV6s9DtdGgtzdfePtHNmV8rNRk7otBY6+MB5ezv/5vnnbPm+N+i19oA9hSntdu1DLmWDG50obJdk44Zr/0e8VjX+zI+/fvv/rqi+3mQcsyRMOTDIqSQE1Koj4sn/5qaCrP/dz9COgmOClGXegCRJL9TSisXIDEAjdAA8Sregsjt53M2ruK1GwiAhvhZ48QgWIUbtsFDyXJokwPJKZZx4UsIpVSxWilWgeIkAgGcAKkcFnFaBf8lUuEy548qCKkLmNOOvJAlqKZuswBC1MikhY7jmbgz8RqKFydLHqrR0mfiVKEukqGEDQR7MyCwtqUufVCv4huIG2opwip0teqOGBuoDBAoUQ2jzLkJO4Oy+Gw2+EZvQDpFdkdduTuA9mMafF9znBVR2s9oenJdAZuqFEEiwCENPypfRlSmBGLBfI/dfKcdc+QSVKWeTUSFFOIMr//3e+XK1PAQ+6r169fvXp15xuU57mFanV3d/fmzZvXr18Tp3zFKQnc39/7NNnVijrL+fxutV7f3YEfQaItdwaQnwiAN2UxQyNOcB7QBauNPM+4ZPcKE1k3MIdrBkP4wjCCZ6pMXj+8fbfdbHzO7vPz09PThvm728EjPHb4I8twhvAqYSnsGo9PPu9bFUoi3KCt7Av5XGFUQnVtNp9iruCwbuE9TY8n8/ny9d3r1+v79XS5ms6Xw+n1eN4/P334+aevv/7yT//6z198+ae3737anvZP1+Ox/Z7cbs3WNYJQLCAbdhBgKcNTciYpatzoEhw73DsIcgeFIZrOGazJzLunGFywYGDoo5dcxthFDrVBlExbJCGDrgtHg1pdSresJeYxAeTb/Q5G2ZDaeH7KD3oBzPgfaAjkCuEf5SkYvi/q6lYD0pKbGc4+dcRDm8wzvJjjwLctKmrprD3NJjRT2Gzbj1eoSNKFyWCWW4KYa/4erW0SHw+gC7IIhuOuQk/SmAKIgUYuvqDnF3SXT4Hd8bBnkJhA59MRz5G+h61MfKwM2OkV7bsakJa5AomARDoKbiz4FqPKwh21dRaCSEiYS4Pypk185dCw0Mhch8PbjnL/G4vU+XAaXY5jPqfT7Dqcj5brFVNgvViumThMNOS2VJ9Lv+OCY4xXr5/sw0nUg5AKZs+k5LBMHhJipxy/KCXlYGIfdbOnHtJkArnKwXV33lxjapX3KT98vGtpMDicQXrcXo7703532rpd6UOjmCk7JtXpvGd4PRByOvhwFzSsA45KbjuMHqzxZF3OJSHOTtiZp7Zctfh3G6QZLOGtEJtNQYSfMbrA6QgacgWqx/PRU05ux3gGxJtq6MJ8NJu7JdMOd7knwzfzcjobeecjQKelQemm3y6FKnxZkUDyVF60HoOmEwNlHpNTSXD8PBfDwuMUkD7mj4/wYenxgIwn8dpjfSDSJ/NfsKdmDth4MRkvVF2eRXLHk2GdzDPRclJGm4DpqSi5oaIYIczhgI93VPEr6wo90nUaoO3cW0wWhZRz1jP4fHBTJtNbSQ2L3FcdqESHA2wXd2TQUKgyJ1eeNzNgZl5OmX3OZ7ggb33REizzadzuA7qPIz7FEGmEfbhLTl2F2+np/HRPiWHiSjkU4SEqRl3DiDLWFHfJaDa8Ke5yiQaeK7QuIMQSRoD5do/E3SOlBS1m29EZZoKDSNEc+anKzk+AJqDzf/1v/x1fiUfDOOkdattywovHMPhZ6tGwKqOAX41WotFXBNVEWiFGV+kAfbKuezFKC0WY/hAvd7JpYw1JtJoovUzcsK7rq6X06Y2ULuWlfAd9Shfpa/xNQKUepRyqb9PD0LAll4RJMfg3NFF4wpy6THt8VauNm4kmorQUWCyJXUXjyTQ5LAWQvAihn4Yo3/ynhjJUUOnK6if0h7KSttvySXFXNlWFLkwtUztEiVepLJRKWqUA9J909UsgGIRGjusVIpPyVaYreQsvtdoYBZLYyneRKlkRIGuQdPIh4sJPSnEBpimbyVK5OHX9D/1CwsaXijuDWgggHUwkUJGZKWdfRWDV7Eg2YlJaVORlrExsUPGO/x8BsxLVsxzPVtPZnS8F9Jky3mub3410kqIPahhs25nobE1XGhTmdhEwuwH8sNMk2p5KKCT6iASNywIJSQEwhU+yStUbqPWp4kBVV3sHmhB03SywrVxSrK9b6UV3hYCLQgwf7A2gL2o80MolRUZQpBOsSjSs9gBUv2cB4ZtLsAPiP+s/i2rKR1YoZmF0/XU0Ow2WmPgB+K4ZEfZn9aw5YsOpBnVKku0oWj2FrX0b6FktM4WSMSC5L1mwrogHqmQBuYVW6AqYSOnqbNcuAJLg6yCFiz/FTwpYLIW9vubYdhCmbIsQRgw6mjsgC14QUpHLlptrBs0URbJZkGDQEomMsQxx6RDE9tBMIdPyAnylpMa9zz0otFQSzE4h+QNhij9imy8KuUyLhniadIqYThlmqhQ4csSrt0j/qXPgRdB1tuIWzyZFMYcysaZ+5bYXIlXAKtkdgHgf0yL4QFPb75DDnfDb0SmJJg4ZACn5PV/x6bFpb+BnYt/xt1jN8apmmMHAFIvy4gmXCBgm0R4/6/Hpw4enhw/Ecei0iGwzHMi9/b70Q9PSH4LQUWSShKvCBfx0fHJSBiHfbDY/fP/t44d3+V1U4wU67Fx1NqGJ2nEOJRUVJVAph2RCFWlpXr1Rl73EFisEPGt4QBMgVwLKyBBf4YHAmkSwxfnSsU6+WSiyB68AIiRWCgwk15/nQyrAZZ9eiRSu8pVSiYTgL8Eo/JSpXKDGJWMq/UVJQY+ECNXxx0jkkrAGl/Q41+ESa2s0CHWgQDypT6K9JEobeXBMTVhoyGKfkhePWwPUt9uS08l8GNtD+tfAdgMhVhAtFNqOlrLOUH3ch2PlceYyRyhju6hivjG1A/Suba8Ettttbbhk40XYBbDV8TyPnpfBF7bvnsPheoejlB9QSyHpXypKBwwIp51yeMSJyt4ETEDCoAFK8fXx+2vKO9cuw0Xe3MSqSC69I/RVPDPfzEUWSInf3929evXq/v4OnfL67o7Lu/X6fn3Hx0fhLpa/++zz1/ev8nLD1Wev3xCnwJvXr++yNUNNsNXP3RLArIw2wNUipMXGTfsxuuocHnZhiNyOq8ygUpuOwiN8F6rRWfymp4dHuBsGxIunr4g6+v/qW/YZBaa/OjmCsV6vx0MWHyng45MgoMC3lvElJfMkYjb4uqTTGeFb3N9PMBuWq7vV3WIyux4up2fUxPPj+/c/f//d119/+e3XX33z/ddv3/9E6nk82F6vR+/4iZOHMJUMRADsIdIiqUoZ9Lu1O7EM4qOTLU3ZJJpO1FY5L7NAmBhZxDlra9ad9tIf8QKGIC4fCR9i6D2uOvcwAvMqDnpUlTKuftdj1GHB6SihlMOQBVXI0jFCHdznIR75GRn0PXQ5N6gj7z7IMQ+EZZL7uBnmJQSgWKjJbGXWMGXT8SaWRq8eVuT75OufGSaQAvWcMqTbBMYuhwTy/pe8myoPN4HCOpoSH1EXmoLH03F72G8POzBsQYWjLwlXueVZAOQj01pFmIUp8gWvCaWmEzYZRmI4SAONqzQGT/jPjFd/wV9PrsBaKuc+DRgNi/HqTxemjRrqdDqc98fBaT8+78an09w7XOYYnLPcOD+dLUdTX1TtLSQoCBSG229zn8Lr4aiSPciAfiSYFmnvFG0e19rzP/SEBArQNeYNgoLkorVlshuazvzSQMo7ioA6EArfcKb358vuArMO+5MPA0fnOJqHnT94uOftvUsHz8s4CG6HMRyEpDAOR+pldwa1TuaZQYW7GtGRsO6kjM4rHHLk4XkBUqiQwk3ncoaeJhjD3OLHJPaAkHe5M/3mS/SOdxjPF4Z5J4e3B899AZkaZFFT1W0QrROV99TbeBxr0GD5OO5SJau4RPMxysRUkxFKaRy53cWYl/Arw21rxr55GIvBROjPHhUanA+MMcu7OzIjd2Qk1fvGaGoxWmRTxr0NEhAPxIkOueQiF0oQisDZGvHJ5gsNuCkjO9J+9rlIi5xJjmSw3kDX5TD0HWooOPdANSR8LzOsZpDRU96CxAerczCcuKbRbH4uoqNcMe8zMIqFDPOOAY/ijceomRk8H0H4BAwKlDMlm/IIHKYOA+b5Uyc3LHGLEK1D+hkrqGaL5eL/MdgpTdyBJ1QCmiSM3OpxbJQXF1ymHDKZYYJMPiQKjpE9qJM9jK1Fq5bJNXx+ruP/9b/7uwgY6T04seGPCMzjspYFuuOBS7vliEseoUGqUTj0FlDaXLfBcsop/WyLE/pFppgWddlYAChV9liMQQKZacswLVSGxFvKaMFLhY/hF+kg+zdAV7uqv4TFpRDRNyFvb0r+TZ9Wt/Uu14Wl8HQIK9RCKQZWehf2BeqCf8okmYhDV9BF8t3YwFcrq/iJv7ZNGiiB4EYemC600clJ8d+LKINKKQgyahKRVPDTNVHQEF9ZXDPKdsKumIhecTmozw2eKkAWAMOT7F6pci/aViNlu7A6RUlDf8hReqSFGuL4KHKKPW3RcDahVHvay04GZ1hSrDBOCll0q2MHBBGp0MsgJJIN8kiwfRd50ZaPzEjELtlYqpDC/AovlAg/FjPL0S+ucJn+oQ+Wg8lyPFlOZytfZYleV8FjF2YZQWU4ToIEQBjkNyehcPZQl5V1A6G9UQvYP6+vVxfLAPozWQUOI8ShLyjo/8cgxoSAyxYmMsopUAV6IIUysRYMWypQJcM2svhHxbsoYMrEfLOKzgnfgnj8hywKa8dp3IjGnoGLKhlZZQQg1U5lf0ClTwLZrEGYsJS1PMRYgZ7iGSwvw/Vi+Yc//OF3v/sdNshwcs1q4OoSdNYIzdS2R1HD5hAvDpAJ1+xLOlYRq1Y55wUUpON+oIjEIbZEEquoxeoTBAKYaVKUKWJuWEe6i2a8SsJKtECRZK7GIZhhFPXhJIuWplxEv3wMuk6jCcO3rEY0UXFCMYarWFVFDwm6dumpA+Pz+KukxSDOZQyTS75LLaZ7pMsIZh+x1tcMCelYfvokco9kvhkXcCkqXNENv8Jb6yKmhrEHOyNP7PaB4XZBomuC5/AVpGIehjVYSJYYEdq01VgJA5SEjYTEJ7pD/mLfgygC9JgCcIOQ6iBsmzI+2QEnxe4S0WxwriJu2AlN7KnLYHnMAm8Nz00Gwk96FG7lF9DV+k7/SwNviU1Ct2mMZijH7IHpEAqWw+b54cO7p4eHpw+P5/0exosiG14ZMxxd3x2KfcU8yOQfarjgQyAq8Erbxls8lsslHvVPP//w8w/fayHTApIMb0GkZYMtL5mgCbdRVAMtQc+Gm1z9Coc6fpboR/ghCCBS8qnt7M/5qLSZHFU7Xo8HOs2Mtx11PLR5qH2sDVoCFqVRTQAkwnzAEYY53cBh+xEyypQnkQJFTFX5BA9ZJAIZDo+9kEguKT1aoDCAljJkFRJKUoZcskgnt0+sFC5Ty8JEmnSOssd0wnmxn40IGg0P441ySZRL8mUu1KD/zKWwUq5xaiTKyLnc9YiwoIhsF1S0pRZWg5BdxAOSlRRKVkXCF2CgQ/Aeo/9wNMxNLh7ucPxNJ9x5g8HRMC/JpVRM+Ro9tRBJhF60vjELcEyV+/wYP4a7/gyO20U1TWsM55xCiizDATwHf92d+Q6juRsTPjEaJIgKs3TzvMEjWi4X0TijiuMOUXmNcOfYC60gD0SYqh4wybYO6n29vmOezWbTFVXwOX0qsXsL8ltuE7hDZN3SUZ7rcDb7oZ8wYbd7fn4+5NYnxgoG5OyIt1wxrS7qHDrsO7D3x72rCX4azik8x0FzmuvBvXr9+u7+3iNAeV33arl8ff96tbpf+T4lXyLOx75D6GRyt1ojM7QNR90sOBxQQiiN+1efQaJvrsHbOpy2Tw9PDx+eNw8///ztd99//eU3X37/87c/P7x92m70V0eDjc+A8J4PBs7eXH3XNR96TZfLXIjQRIKG3sargIYzsAK/mp4wx3wa+XC6pGPwWN8ybh4GU+2AuFbG2XP1iUzDEfV+/BJlWZGASWAFu//J1x1i5njl/AVqopUkA+DONJqMEJDj8HoYXPfuyCiXCORpz6g8nxgDXHQl1ZVv4OO4LqPci8EHH7Jmos+0cc9bF4sGULMQf/BlzMg26s6dRk9fuKeS0xMMvvS4j8isINNHmRx8Sk6MFDgXI0Z6mTYM/tb7bw6+BAsXiqVhMpgu/OEHYXHbI5NafpT6BUPR5QqScYAb6GQIQ/7wnt39oTUPv8BULSHbUpXIadkpn1z+SvUTersHFV0TkJo9HRuc9j5WxtfXo1WYWIvJZMUsmDCa7q/NmHSM9EjRz/uqXN0WkOvrkqY0PRzOGA+MCad3UcmyPGBiSiirB7Y1k4bpAJZ6/ZjGLBZG7QYrSaOpb+YZE05R20dPXFx3x7MM9QYl9MLWFzwd9xff3q3mabZNpCEv38ne15VxJyWjdNpnlNy0uZ6h2Y0PNIAtyuQ0G0mLgKuZ1TMwKoyUa9mAAAPMYoJczzDqwpLFajz3/IZvB3N9nuWB7z4NZzGbrzDYPSPjE+Awaea5UzvmgJqJEM2gTtFuccWHhuwUCS4P8K5EmzjroGPvThx0wEslNXsh9ls5Q/zcHzmcDwePvJ2Oowvhaeg9zFdkZTr0oSzu39LQaDqczrnO2qtHkd+AfY3RYMyabLeRS5EiR7QCO7Uf6LgPS3eXpl6tRYZNkysNhpLkPggKJG9cUhZhJA143IU2BlhFEoAA26i/YKvWyRhPBjCDYSAJPRI5oFbuaRvNJ6M5yhxJQ8lHFBEsl6vgZsLSjnqGIctKE6kIhxBEhXGExRFFzdjGyHdKJJO/cDzHVWq7hRXQHylLHmS6JJLPrCQ9as8USmbwiCNHdNQBkyhCMstqgi9tZWVw/x//zd/RWpoFoapuHDc2yGzd7+i8JKAbyg4Cn2yKIBiB7SQ6x+wyeBhkil7Re6izmn1MPHXD1VnHvMjyrfq189Hi8qIewhHlYl+IS1maDI1JtiNpTjJM+20oinoQ1b8FJFzKEiHqV+E0Q3SGdSk46kCq3H4Y6RRsl/a4aDEN0P5St5oC95LQZUm1GovLnL9UQivztiVRhwxwQGVCOARnrW07VAj1L8WMS5naGdyMWOKV48cJwrx3QMXp+kgVZdzUODQiLwsyEsW15FImo8iXJIOLELzgp7aVJIckKbcv0Sd2ybqGziKJ1PgTXVSMJHj4ip4lU1GzWHDbXWa8va8OBFk009U1TOqgtGi0gl/FnkaS88VZgRLQOJCLcIV4TAO0SxtHG3Shj/eNzlJ59jygnQwwdBGbKP+QDyZbCkm2CQGhML0I/YUXs8LuOw3oOVH9yCEGwck9GHmKlhAlKnRxHa5H0+VwvIyBuL5fr++xF5fTGXTJetldyNOg/am0Dir9NgI4zKXH/WKe0iVooYCDpt3rLxjzWOZ146fMk7UhV21n40iF+90+fDQ/41NcmYEn4ayjYpfR1wIRaCggTuugqUQ52qUXbUKUh2AhFhbJPQF+24KcVlPSaIQ1WhPy05EhBamq4ishCfOpRc+Ukqz8RmzZUYBqf85zZwxHEevfO1xZcKeH66v56vWb+1ev1/PVFMIxqLA9KOMT7CNY1HPDHuvTBQTxhELlScxKm81Uf+kMLC1HAH7SgWxnK/vQzyfcU2/a96QTQieU0WESMbcd5K5LFCQCaIIEqipQl6y+UMqyRDyskyrGDbsEeXdxJcep5W9mMGiMQFOa9dZkJQAjG2o1FzTFBKeY1oxSksZbTzU0VEfGac2+MzAxNEwnA7MTHPmJrSZUfRhysNXYKzih0GryFtKUJnofmYuJDKqSQf4c4fBZm8Y3x8991mT9qOL5ZEwf3/mRWtSjAgHRtObvN0583EEtC9gPPSkrSmUJdipYeoA6YLBCE44xyomTKi8BDgnVvIQ2spgVeHev33y+XNzhOzqpSFrgHLkjk8F3VT3sDxvvX9CZhfNYHkgA3MEYnnsqZ4SThPWvRkZyZnk9qFtDyM8EppB2v76jp8f98XLE59hsHh6wSZ8+PPoam93RbWnHHttJTiEccHE217GDHEXodFSYfFTHxF/2nPpO6N1+9/7D+7c//YT47La+sJkMLPfn5z0joy0hM5F9hBAe8u8Iq5ZIUlvXeLYPUOnIIHMTikhAlvBRE9EEsQgfSIkWomQes6OrTiIh9TbPz1QGk8KXnxxhI5/FckGIh4Mnnw7OQAGfESMwRmwhTJKqdS6VbU+9tW2aAgmVDqswpHVJBP+XCBVDuVB4oJ/CGrlxuXGG8cYBCpCumkjn24S9+jBUNEW5sqTBJOfOGAayICHmjBVo3bBzKVIvaI+1yqSGnVhZntqLZMNxFh6nR4xgp5XPfgS7dQhpCnnJDFIu68OwZ546m4yQR6I620/mSPvUlHFkI+uwTR0FJsolBMBIRikZU2zYkSS8jCasMNmRkuMjz75p6jg0cH6MIlKLok2Y6vq2+LIX3N3jCcvf3upLb5keh8PJE1VgP7mveD27XTKf/fF3v//D7z5/9fo1/JcUf7M97fc7kEA3cVCSqCayp6HcH3K9kbDGXatVynVKj/h3Zx8E65IyHOwPvgGKHlnR2eopB1WUM8mZ7hOeFqvpeOYg+0qT0WI6w6uhnLtVuZUCnoBrsVrQym67fXh42Dw9eY7Ghwlvnw7PF5So7/k9oYHny/n6br28W83ns+UyyB3P4XI2v1usYf904ZNxIM/1xgl3HV0urNCXI7UBGOsUd0t4tfaH+cHcFxQ/Pe+eNmiH/e7x/fvvv//xq//yp//87dtvfvzw/dvn95vLfj+67K/XZ129WnS0fiIo3pfhG12cu9Hw06haZAyY+LJpBMSNr2z9xHXPI68u47k7QZN5/OqRLrk/VZ8vaACcxbOHHE5Oobwu1x+3ahlCGGCX7JXDSnHpGuJais4Yxgd9xjDReCTQFUjyVG0sG8PF5DIZHcbTw2h2nAz2g+Mz43D8sN2+2z4+nrdP593z9eDe2GiA17ofXQ+jy0Hv0QMUMJb5gtPoThZeJCoWf8oxvQ72l+HuxJw/+87nw/EZdePGwGGPxF732Z3ZogH2uw0ye2Jo94/DzWGCBCjVyJ7a8TQ47vdueiEgoDnuKbw97c7jE2LgPY1x1p38FxjnpJEfcETe0P/kKMfX4ek6Q+tC2Em3d4zIkwFj3JNwJniKB6IQ7Sz0tDmZ5dln8AmGoY6o5TGu6B9tAF8bvKcBFzt/YbhfLO6m03uPaS9Ze2bjxXzIXNVHznOCPCOTQxcxEIgPFt7hxVTQkM6MG5xz+OkME1FX0+l16SkSPirvhVsEQ1eduYjcImGhHIzn49lygBRNRntvMRudBpfdZf98wDtgKDfHHUO6GRy28N6zGAqCMzO/LskbFCm9hee+AfuaiQgX3C6DeSon9RpaS1UZA8WfN8AxhieQzuozGh49duVLlOElDaAfmRHuRPCh7GR4ng+P4/1gPpivxov1fL5kAfV0DOvnerFaz+YwbTVdrier1WS+GM/dZIgR5ZZW9kGmgynSNbm4+TCWHC1QLGykWoGGbVlG1UDQpZ/ijWHD8+iUt1vVM598u9DptHMr3LNXOwQUTYOEDw4+SoaFdHa9TK9Mzjk2BWu74wi/F+7IYCihlBk61ktYwLKAtDNwmoMICIaO3UY9OoUuR2YNLe81Gi5YeD7C2TmKKQzZvvgpShspIsq0OofMwxVxno2uU9C7H7fwidHMr9FiGHXi6oJwI4i+WSvPoEGZXobTC4Vmy/FygThel9PRkrpIC4saEgZTGASVuHY+09eFMswCTFb2FEKtEqaOtHmpqeF8AjQsKI+YxsSgJtNInRo/wiliUvQ/BVHxVok5iOIirrJyiFAPtOACqT9UZ5Ccue40Msqwl0Kx4MU4/r9nU0b+ph2aMQQtjMglBCStlmKaN1/3xI9VG9hD+gQV/puhQes0jq+MGKXLks730I07WcS1OHQ1iwZaELNo0tugpp7flvTKbLtgocoyoTIN/wL8tfy/BW4bukWX9Bb5xUcyi2HtsnWj71SgjzOufWgkAgSHFAGjn8InHa/yRqwVtIn3YQNn1QD/I9PLL8oSqzLZImK8Q6Ptmq4AkpBRopG6MgBwVTpQeoFGRSamCBh9oz0N1koRBK5dpqhfto6AFzlcK4TgSBZN+t99iJtJCBpIuv3wXwauZcAhMkvX5FQ6ZWpdhD7+VBySpfTznQLpBB/nuDg0PLTbxI05khCwEcslTll/yY7gF5EVsT1xBUg3xUvKGqtJT1zL2IUUJiQpfXPblNwZltVgtBp5S7Y77oA/kC08VcAkl8LUsJ7MbCMiAR9BKG1QKbIiYG70V5drWJf64W5mt1/+K1HnoXppUdMs08AycF4UHZIKU/iladdLNVq7rLDSW1ifDCBfLraaGSyIRpPVdYH1AmspQxzpaAilQGPSlMafLhIOSxXAJb0JfVZNGYeAfLvDoA+Gs+PobrZ4/eb1mzdYJjixJ6YNHWWdpgrFhSIASkyRZC8DrcAN0G5FyHVHpkoXLrIkPJd93UarpFETS6tIBijRZTKVPwVRe4AiF3aqjQhmCJcnrEJ/9vHtD5Ag7XZj6JZ9Jr1rJesK9gNX1U6wGnajDGShcprg3CIEpIDWAaNplyXWJT5IiR8WLFF2/Af6WNatNq5cUibFrm7h21HbhT7Lhw9Ign2K5AmFE28Euq1uudj0iUNvt2Ny2zoAL+xVgC9SQGZGOmWEaDcWJM4XS1IoTB9JQf6rmLkhmwi8BQrlq/s3ElnTSBbQVY0yVktF2bMDsav22PVnCt2tV+AqkXacPBCDjedvj6z4kymejnuAoCIRnuPW+JO/voi/OG03jx9+/nnz5K3u6JbZdHa38mSAWw8l7donPl7RuzDkOWZCkwdne3Z7sdIWyyUEbrfP33zz1X63h7HYckgKrmZwYHPDAnlS0gBr0/0xvTEpbNS87oDukAiQC2aN44ThHkEPYX7kImjEGd61YZrlNg2Tgr8PC7/kYL0EuLQ8HOvSuaxGgYUvnLIVEivFAemGlXRAagJ960CPpy4p1pepdFARIeW2RYtWYey00MNlbP3Qw6RmqKtJ/olWCa1GFIKl6gM+MgqPskwzTizn2MgbH/o9/9ZlQLQdi/WmK5bWKASG5AuVU9CSPkn0/qCwoFiaAjU3wJuUBIVbE3SUGzMkPRVrUbRxsBUr5CODgFS4LcK00azXB8ALOGZPjulxPm/3vqPa37/RWjqb7vnOZ7M3r18t5jMcO+od3ZLb+jbt7TOOKM3ike733iECEj57fBaPJgC5/yGw3VHeW42SSlQMtAs2q+wOjkMnJ8bTbel3Y9q3u9sL1iF/BsYid9wzYA4s8XBuxOrNnGMOegfNzrcvuTcJyb7ApR22SOiGE0CmrLx6lA+CuUw2fuJojyN/OPijKIKB6Hgy6YSuQ4RpUb9TmcmWygl/dHB63uO0Dc44so8//PjtN1//6dsfv/7q2y/fPb79sPmAf7s7n/Gytj53w+OZOfDhkNEAbiBGE2sEYqbooLvUPcTcbVd4uulG0tSp6D0sc8rh13uOAyNKOZAaH/LBep17ChxI94lZzNyLYX4hPvJJzoJTDkdcdDo0kxAnlD+44oUUtAJ6LoLZ7gKywk0uY5zlkZsu+KY+Wflh+/xh+/Rh//xweH4+b7enfZjiq8493adxoHlDN1TPLv26pjmHwuj6qA6fyYsPvN2fHcHDxq1XxGW/2frsHg/gHA64xM/7583heXuk3OH5snkeHI7umoQyeoDT5EYUrLggiHtE8nzw8AfjBC/dZnV3A93sbItWVztfL5KRmVYzDPWLflAtwxs55GV0CoPuPiCSoTjQDGkMou5a5Fih0Xjhy0eiIrcZD7h68bCjhyAYFPf5kOXJeD2fLmfj5dyjZXPoqq0EbyHx9w6Vjgq4KWR/+zhP8OpDGktWsLLswMoxIjQYzVhHvPPEp0Ll8UPg90kr8/GctYr1YjZZeGxsMj6PptRgfTgxZ4Z8lFFPbR13sPq435y9k8m7Y6JeYIo8UUE6R+m2LKCjpytp3nSDvFlOJkAYzEJcmgol5mjLxonc9DDPeeyro45uEFiesuCVjTmM5H4A1abXC1RCMb3AMF/k/NqMcLZM/5ajBYxajJgRsE4F7cNTaDUClu1tT6bYvodDilVKv5YqgZogA+umFoOOX40F6JEHx9DZ5BNz6JrP0/HYlo/X2V/2edXUYX89Hoen4+h6Hp0ZpWz2obCUsLy5PiTRc8TMPVDtgBHT5+LBV+avDr78hJWa3+rk63WPTmQqw9oBcuWOTfOwnMaoSMvn9Nn1lO1dN+TJoXO0g74fXRSasTu22AToSnmhaEckh5rXPgKGdcZ9GcUmlPnkXywYRgeDcKqOcIsWLsGmzAfWRPWE/HKFVDO44pydu8w8haLGPqH2o+UiBCRkwx18SkUWJ9DzBXpFlzIZG4tLjDnaKQiPcT7GCPnyV9mML99QyFfoZChhrmgIx//Lf/hjqJSQkA5Cob7gQtqzcjd/+LOjlMwXlNGVVDGopVeqyA67zZXeSlawiZQvYIOJ1LaAFyWChd96aaRqJ9kMkyq0vSBI+T78C/DX8v8WuG3oFl3SK9qBQnAT6cl7ibjE2D/7YxeLIaZbpjK7RFkd7pv3MVQ+0McrUhe/DAEZ3sXat9e21ZcM6goioESKsIT9Ff+IXQoCfiv2QeF14olEEwfqElC/VENJ6SOVXngqRQK7Wk1MA12aUAJ/C43EgkToeAFxtLPpdRkhZHImwbBScklYSMTG1OPCWeTUy0SqAVOJ2mc+XCudqJswxpoNQy47XodDiQPUkY+Ws14qZNIw8Wouy+VJHok1y8E9FPpy6o6Mjx5cesQ6Z4Iad8QZIN6mWo1LB5XVR/rL6rU1oxOAJBsBObDwLgnA5ZbLSofULHkGXLJ0lscFmGkxURDpIWgbkEVFDdY4Y0UD4S2gPsTeAfGy511Qs/omUe5Wsfwy2/CkkdZH/on8EpQ6wu7DRUaPuKvzS4czQbHJZqfBarq4f3X/+vU9iy3LPYNKR7VpnKxBqKIr6SrTScKKmB5ASSt9uiXSuwpJkYhudIA+XukAJbmkwyIKpCuCzOyqJt2Lrnz2vzI6Xc+sqN0m92SoxVya6EBsUIm1cG04+M8saL5ktdjaBSCfAtplscwo4DhlmMgVUVAV5IrEX/mQCRX1Cf7qhNPkBW76SAM9apFW6YxIT12V7MHyHVi4eFX7Wdql2BImQQ7p4Ocb+4l4kQU6OrVa35kbIJL241vmEgSUOQVIwZRhaiBKOTCsMWZZOzvBrMLjxFUE9fl42e628Ay7FBkDR4xHVYJ2b6xezEq/NWkBbCoEVYNqvpoDFsIAOh1++uGHb77+6v3bt+9+/mm33YBltpgtV8sZjqsvP9E8gEdimnuzBv2FA2RBuaMotZQazxcL+oXp9dNPPzw9PFBusVjg8uI3zygDcbGDAXodm6QBVUy5AS4BahAH520i0KcALSlQyFtGAAykUD6NC0QKSOeSMjUWXBYSLjHiFfWMDgXoIomEACnUJYsCVaagEAbBC5BICIZqC6gyhbAKVDpQWaQAYK4IKaanI4DlKlbNVfft6EsT0IQwU0DfiuIursqnw02rFA3viSsORNBL7g5ogYk0yGmFD7ni7/qVHAFeVIrIbgau4tVIDyTJvOnLXlsxszhAg0CPypThCP5nU6mY7E4lq5xoLcbklobSY5rwLi2GNYOO7sgIVHd75ugdTzSR3ZM9SFbL5TKvGaI+uXjJj4+P79+/f3h4IIX2dtlloTy5VKEAM26/I3kH1AbMdueLpfmmGN9goDqXtE+7IVboO0WPiXd9lwkSH8nkmoI0TScY9cYLkkIqjCLvuPdxM4S6zMMrHs5uv6WrDg3miicowggY5XI7OEG7d4Z56AcK4VDR5igrRXG9L+e8nmn/DCqYDCJ3fc+n43kxnOuNen/Z9ueffvjiy3/9+tuv3n949+Pbn7f7rQ9bBgu8QnvowYsrz6a4elZSyYHjSp7dz9Om4EK29ibuYCB1nQ50RlUkXKCm/HJsVWc6dWGot5BIl2c3YK8uVGQVpLJLmYFnhEoSXHVZNUFGRltpWSkzKrIqEBtPFIqQv5iwCnigAA3r3XQM8NP2+WG7eb99fP/84enojsnutKezJ1Zzum/vdMIwZzKz6j4O50U8MvxvjyQc81jZ3dPzdrd/2Gwenp4fnjeP2+3Tbr857J4QLrdjNpvdhnB72u5P2XC5HmnCWzL8eOgG/09j5nw51judz+7HHy9HJnZpZvQ0CwEWVV4xw9TCIUULZFrTTX9HhGWts9eDbIS9DJ3D7Fam9wvC5JMPPcGFTmNKlDtj7tQxwu4rhLXZl2Fwaoy8FYhlBDd+MrpCyHTkvfIznxDks7U9y+LmnB/+GGs3kdAHMUkVjAnuvyMOT1kS0UYwj7UU75rFaj6us6Kex1zOmbmLma9Ln2vUpp3pJAddWd7Gw9PAh1ox3c/XYbYBTj4kDZ76EBmm8Y6OevsMgupcgyEqy+hUeht+IPjERtmPyR1MjCNlIzM64Uo0bjZqLSkqH/pt1sljMlePpFgYlI37dEsHl2FA7rN75/GT+ayeS7XyLRxLnxA+X2C0s1AupwtvaQrrXLk9F4IcxBSo4xuKq8MbX9r5bHOSo4g7SFCT0J45LRk/I+mUp/HcbHarSjggbzDJRyEfvX2JzrLa6MBcc6rUHRkBreWoYRK4KTNlEPE1UGBIH5T4y5zdlRFwRMWT+ZutGV8h6YGkMLkUFfKnkpBkNYWbRY5INpHcdUUAZJd63wmO3pyNkW3mwsjTcAyDM1pU58E4J+rclwhXWEBc8JiESph6FMngg6GpsAWpesAeOkban3Is60hkYRiZd954yRCSq3UHxWGwV2mOC7VL2fRqIa64dDUODSobm9KMUSl4VJCoGs+FDKrG3ptVvzp6HZUCQLA17IYRu/C//Fd/sD07SHMk2lOR6vcpDBRNv+1aZcGfpBaZlCEq6ZhVYVWSHYFwkm7KVBLNsFJaiMiP7LrDJgaKU5ABapi5CKbUESsxuCMFktfQFbuMV0rCvwB/Lf9vgduGbtElvaL2vxEGOJ3oXdf2LZEVJcXE1rtAbK9KKURExN6N0K9CCqbkJ5FfhEUecQnrUkiiYcOkEAZpBWna1MhOPiQoUh099ZWqVibeUZ6vYGtuUXdp2EX6lIJKZ97e5Na3UHGyknvD2yIy0HITVn+Jt0gUWkJTqk7LyVUf78tTuULA5V8+yIM2tbgQWqPhTZSqp8e7aq0d40x+U1rxDuCx6GSe+jiRUgROMPOdZm4QXzEKch7YA8uzehnEYr5AoxY91cptmK7gSUpAdeqma7o3LRboa9GeYS4rQTUzHrNipu/NZE8u+SjiGFJByFqshg/QmrrZWf7SKBXV1x9TchsvIKWAOC3BDwVL1pCXhYmPyhVdrykHxVXYJTuudF+9gHYZwYoAtxHjSnpUTICOMM5YG6hVbeoMtBgvl/H5OjuOFtPJ6m756tU9nm1hAAWl4BIdT/kakmCVzY2lBRZPK0UkEBQsEi4TZNV1lbFCqhT0hQHj/OeWmVYyc8ELV/YqJR7+iVCWOOxiCiO+NaykOEJ18giEXljVT9ZF1+a2xwLYQWqBP4GN+lWNt5gE9MirXcLK/SXYXIB4hYUf6OtWAYAlKmmNCa3JVKSQkU4bVHkyGLWWlMQWi8tUFQm5THFBw5L0KlRV4HF2sohToWoJSek3ZU45C1PYHMrIOSC5XS/45qP5ULer+MMYgROHfLxE7CnsW2xp/CNEfblaUlJEyC9EaU5ROylhFIarT5hYrVUF4wmjd3d/j9TSa8x7PIXvvvnqu2++2W83P//849afwE/0D5PaH2AhIJ4PNFMFGw2MEKloZKST7HY0NDuvfXAGHgO+3I8YwFjO++0OJtD+Oedleuij6XW7KlZoy8VVIMV2M2UKQAhQpsoDVaWYCQSbtQDiBWCr3GIykcLPZeGnSiGpy8O+PW2Xy9ZwoLBVSUKgUsBW8U/okYgAiZXS09a3aFdDXl+9j/QhqG0sTTDxCgN0Uo0USCk8LZTy/MoXoEAVri4QrxSgNUdtX80rKiuApeudPgrxDlelE9KHVjhcIk5YkcJMcxUh0VjpyUCfBYCq8Nxi0Pa1B/KHMcJTsMWoR9FVIcrnQk9vMrXP2tNCjTQFwE+ekegxOHM4HBDRu/WdP6rThW5T5unp6fHxkQh+EHV1TSMb4PfSNwsVWY4yKSFYmkELQnqpb3M4UN7Nzvn89as3eTAUUu+DIiiTJ8n4BqgMhMsf5IVI2VLotGMlOocDdTb1g+gsLTJ3aMKniNB2XmG+8wXYAxDSHJHiH02AHz7RWbpACOQRO/zvyk8CDwAeJNuNp5MHMHCs8Hun8xxoGAxXkzmeJV7b4+O7b7794quvvnz38JZGD6cDDrMuk7/BD4+eKhIrIUzR43K1TYEilPWBsGQ+K51bvIpEdTSi4bagPh4hpR2VcEPpC8E4kr4oxzvEdPF06yhBqVG3aVgrVYsGcF5ho3dNwY7ogRg6tFacCm22Ekxuo+R4C169jxKBLU/b7SOf/fZh//x0fN6ffWxK7g/XQYI4aulNuQXh7QbeXxdPtXZkbO50dTtguz/s0LFPz/vDE5Lmdsxug348HXfnPLX35AGc57M7PnVI4eTtJhckwNMT4/nMu2npBcxhXabzMsStA+0adwegh4YVGcQ3bHSXiJmBV8vKQb/8Td8lPLtJyNMAL7nkI845zNU/P7iNx2RjLEHutC/DKfMqY5tFUmxwz32AAZXBcTgdvROLcjQ5GQ0mVzcSfEXR1PtvYVh5BAg7TAJDZ0U5FtLj+6rpC034tBE54M7XZXz1rKg3HKZvOVeCuC+ZSvjnPqTGEzczmJ+NDp9sgiAz8sx+9Le7Kb5C3ENPx7Pvt2Yu5Omtno2oEwntZASyRsSDEDKFOOXOV299dC/Kaa/9yqjyRTX6wQAjS/YAUfIIjKPmGRmPycAn53IzSIlqm7rSIP15Oi7dmc89IrNESdCj5XLlaXZvV/YVTOR3dyr5/Jxa/dVlPo17CB3uW7DqhB7+ovRCY4xbRqeUoULojgzi4gHL7Gs6WMjefo8CQS2oHM6ejvH2Ip8jwyD69ly3Cpg/jh9SBb0OpWoLhkub3J6iNeiTp67K+4Awu6sEee8SqkHFxZV7me7jGUIhdDoB5SnfCplZbv+1TZlLeKi82Hn7D9tmTOe8ADv3BMhURVs2EBmnokOHgGZLQyWQbT83O2A8EkKadQojn6vjlyEMQe7Qha6MOOlyV/aWsFM3YIX8RYbFwTgjEUx7BUorjBSjEY8MvdqhWuXL2Rn6Aigq9aBaO0SV0JQRmwq0YNb4f/73f4AWm3MKqWTI7L+LmuCoODnEJAxaLR9S7QZOJhGlJXjSZ/7ciuOS5E55MyQh3+2o6F2+YTBVFTZigG3EPikqTPAS2ht5hBZN6wVVsBX/bfhr+X8L3DZ0iy7pFe2gjWzCXwJINBIrxnfrXRLUaS2kMunpqgwpVvwqWP3jSEFd3IbQ1IekNDpt/Nc3ZaCkMV/paeHLlRKinFgr4CDnwhDELYJcGOkvqyhQBLTUQFcz2Q1a3OpJLzwdMqHava1T2a2DSSAOIG9JkQRKVECKsm8ZS8qRF6h4JqFLtb12qjUWkIQKIa/masoyD5xzdqLo9Z9I4qmWMGBBvoINxSfKIONP5QxBRR3t+NA31yRWqdV4tpwtVkvvXcIoZNZLfhDnkx50PE6riQWMdWCryatI5ZrC5OwuSdAACuShJ9AquUFWBeLMo63pgiUtLEnesuEv0jEMKMKkz3QP3FS3xdvLgv4S0WzcCzPoGlHqBwXxijiktR4AMdoF02+BrpWuvonQGehRfYlDdhC3h/5KFrsyY0AzWVsuo9N17vslJovl/P7+DsNcjZttew1zOh/TGePBqSEuT2PWXPkERBuG3NJJzDbDFkBpy2VBX75AVtJbNG6YT8mSpVYrGHpoKApzClBFItHP9MxB7JC3cgnyVkJtCC2IcjhY0F0DidMaEkscRH5ACiWutqLOwIHVVcNasQRaybDEMvLWny2K7amuHc+HrPAvny4L2hkJCatOpNfdQEkxA1W9IE4iLYqH/HwaonzojFSEaYWu0llWqVhZpIML7njvA5jj3MKZKlzFMLqoTaPIebVLCD8t2cX7dGYC9aU4d2qQChecMRNPkvqYjJPeCJK23W2pgLUKOUyh3W7/vN0SMljSKit9ZAk2GUQyO3NzuE9H8vc2UDNyl/PT04evv/zipx++97Z32QIpZ9gK5fkdTmsJVNBmTyKppBYXuFDi7TQfH70EQBKO7Hffffv08GB3Dsf5zJfaYPkz9cPFiGuEhwIAiACvk+LwBLg0o8uqOEAZwkqkGNwrIL0SK7e/LJAd0TwQUK0QEieF8mnQFknx7vUOqjmywF/xAuKULOCSsAqDgcvCVpdAkUdKXZJOnJRbvddnFaoeG7nQTbwuUUoVpxiDTkVQgAdoeMxjKbBwFStsvdaljMWSa0wfEKymeJVPFYJEv7gwj3/BWr0eCJBYEbKqQAo24FIJFE1rAJGhPpEsRYQiVwTq0rljf7Mn4w6CXcNBP5/Rn7ZLaQpCGiRQOSsrHa22+H/pr7uKrf+0TAH8n/Vq/frVK/whCoBNdzS/GRP3x+nsMAJIcu2ngMAzCK5uke/srSzzGunf//73r1+/vrtbU3I+R9vff/7552/evFmu1uC3kE/7nee9Tvhc/uQMNrUgg4vY2BEJZsIjGaQ4g/DN5gvbzi3HWMN4TigXPEzWyaMPVTnU4zBweu/yw0vIC2EQYa1JjWIxln5tnjenE+42MueRH3oMu+kOpVG7KNM4XuBQw8D30WHoA5BPx7fvf/7mmy+///G7zf4Rp7z8JU+TnOtpFIcdg4MAa33YBe95Sa/ktXKCx+aP/NH2LJdZFmSAcmmsQA2nho0MqDsVJkc6JF8vW8aHOVSbBZRgiFg6an0Ro7pRdAye2PF8cduzXeI5MNQNvE6GUoZvzV96ktawjab66IjpIAdRPEKw9STL9vG03Zx2z3iyMCaeqveEo28HQwwdeW6/snzomtLT2cBdK5SoGxbeaLTzhNVmt9t6ImlXOzIbHxu8354Oz+f9NndFEe6uDOvpPPYRp6w7DOVqvvS4ifs+UzegMPky59DPJw8/EJ5dSRFzb+YZLxhR3Pg8F5UVeeT9VQqZXhjzT7fY/TycK2eVtpdBXHU/oMVd90Ybdb5Tn+Zgug51s6ccqSwezmZk8Hhwcwdh8KXSXOdXQcbDvXlv04Ny+eNqDiWxXbWUcTYVjjxBhg9jrAx5ruUEE/IA4/PwhJM49oYZP9M5jPfgJh2dT9258E6fPHwWCdb2cI9ghGs+tePDAUsZ6pAeuvFw3B2Oe3rHlQ8k9vGleomZeyocvU6od88risbNobwIy91GvVEExgfpUCE17IkXiq3mD53wCTXuyIx9KqpCjzxFMpA510zkEklEWrWQxgwUvVExzHL2Z4q5nhuzWGkjt/DN407XkRsQ1Hafgcu8tFXpqk0WKWN01P+uImrV0qzOHRMUGPPsCcXPCDa6zpfn+wCt/SFHh/iELefcsOZzqmu7EWqhs42jQ+le39QXLo2097ILRi99rA6SxlqHDlfMIMyPt6AqWwS+xOzk8RNkCL2g8+8c5HPKQSy3mr21v6JKqyxlmmthKys+oFdZoEXv5PIGJmcuXghDk59W3JTJMhZbwj1ZFa2c9yG7zm71hJgYGxIbDUIokXGKgRzzEwk3yjfX9qxiTgNrwShDR994kAJEwGersoMYxVytIgpeWijyozpSPGLx0gPiFOMjWXyr59IC/zYx/p///nOITKLJojJHRHAg7ZtRWUWjCRULWps3Tk+8IAJHzLV8UJMOR1PBQo6FSw0JqnhjDqGVqXQWGyCS/NUlOQTOLq5NbeS0XCJFaFf8t+Cv5f8tcNvQLbqkJyYrqq+J9ClAT2FFMjx0xs4rV3FeTFHi7H8piGIKqpdCJv8aWOJj/MbTbiXdhgphF68yQNr69U0ZAocnkVgbKlsnQwSOdBL96lrvUSQlNASU38rpSla14k9XuZKMKBeBlG94cq3Q12VLyBfle1YDJHJh6DpTKIUqlDAWXuL5rkY6ljRhFJxeHbSu0mtP14UhRUPashqhs81DuiW6ADhtpaFO/WoxF6Lwy1a0G8zLnCdBZZiVhQmZDeLJYDgdTubD8WriDQqaa3Mf8gIlmkGBQluQRmy3onY80OcSclkRS3QRVU0ghf0xWZMwxxtty18hWq4QW4J65FQptFDluk3PkuF9+FlWOqh6PbTUAJdVNy0IEMQHflQGFKY+cmvoDrrKRf3iuNUnZN8iAT7pYx+hliq5IHUqneFmdBoKVJUrgmSwgs4urluLhZsy6/Ud1lusbS1tTCgMFVghR4KK76aOb6BhDcCZIpV0KvIFA6uY3FbMPia4A+LFMQizyUDfDPFekLms9KpFVq4aflJY0UWVmWQFepq+w1wFT/OXFiSsqhBvX4I1EmnQ54opkER/OSf+y5CsqgiknkBcvF2vCfvWqUfIpSm1Phf+EF9yVo1SgAytxhfKW1uUJE5IScI+Qha1KwUgkQEqt9hIWUddyUKKxcUljZJb6RTgsvCTSF1SuCTEkiFkYmNx+YCKy8nByZTB+YgZLfnMmt12VzNn8/z88/t33//w4w8/fP/u3fvddqshIGbf27LFAsMGO+i0qz+QttEQ12LpvUjXn3/68R//4f/z9VdfHI97VIXEQCRNKimOKANLpDhGbb6IwwAawLTfbHAxPMuASOjZTaYoKKzst29/fvzwAeMPNKvlkglAJ8ElZ8NbGGQ3A0mQ2wX9WIg2UCzqgQKtZoghFyBCFZATUkUaA9VcpRcQr6x2HeASJIQp2Xz4vlYhIRG0hfk2C3qK5ipWFYG+fE9hpVRIRyqxL0+kcIKtLilJiG9PYl1GrTWoHhLeIol3ivkqeUUY0FaBT7spToar1msuSTQFMjBfQZh4sKrrKAAqQugGA1mfhFWdSKX04CoVaNc9ziKguwTqgg86i04BhUon8Xyez2ZJsbMIBIKnyZ+3/oVAEVaf6S8Ar5LSWkEHLxYLVqlXd/ckU9H7kXa7JsCDgXsTrE9Zoaqw5158yOWMeF3xtVwu7+7Wd3d3n332mbcdeCvFjMTXr1+/efOadAihdVV+D7iVObaT7rSOE+fKhuE+cwMn05MA2VrBAXUx9WEi2ZTxdqTt8/Z5421TV3KmrC8hKCTp000mNG08W4pd65A/OZ2PDJtLDw2F2RLnk22myJ83dHjewU2W7d6HnSyuk/VsCUPfv//p+x+/e3x62PvuoT28pvAB746QKXmR+MvQFyC4AOKb0h/UowuhQynvYXc/HvmOpwTuOk8dn8t1U4EjpFYToJo1uHOXy46pAnoS8Uop5GaLcqjraL9AKl4HnlRS4umInK5GEmt5i2zZRhMr8OXS/QuU7vHq7Wo+TMZ7ix6P28fD8+a82w9PA5xTH0c8c+znM6KwG6mgLTHjkbrlgYWR217c2QET+vnw7Ca5T43Zn08bH/Lri5x2OsPH3Xm/uxz318P+sid01wmBRZDHo7UPAkSwlu4u4YiSpL7V7Mp5DtgMZ2QSsj2ejnynMtbFZDYZemqVXnsjFVYm/WPBYXQYNiZtPeCGBeaE5nYjErfcLc+zTw86DxhTf1ewK5l6hgwA3nrTptIAt2yYxQkSwOnRon3eVH/2BIqHOXziPuz3Qb58ox3pUxxkxxeaNZyI46RGGfLnjqitMwJSguIf+3RzPv7a4+PRfGOap85g/ni6nnqnz4IZOvGupWm9r3k0gzFTJO/i0789u8LauXeLjSVqdzrvT6etJ3quR3xwWs6xA5mTnQD6R19Yhz0vs3PfI3tVsI3C9l3tVuJjNxh4ukUyI3NxR8CXTw193YPPL2H6uU/oVq67LMwzH8KP0DAd3Y+hF2iM3Irlc3IcO08Xjd3sGE1RVCz1V3+4YwQxPnPQiY9P7ZX6HFGDsGyt+eeBN00FJwvDS9+cO/SlNpbcH3EnDk3SHZPxnVner0Ti9bQduF11Hp2vqCikbeqjZOihmm3i8548McNosraQOZhMuhMrHhA7DUZ0G18eLrizgmamLahgOGXf6TrwsV5Zo5QkmS0/sx2T0YdaR4QRM+ush5M9CURG8WGCuc8IDWN0jZ4OM1dz2yFz/8ffpxnt2ltDmzj167cnHTGtOzeFB0bUANEKsT9CB3VAJBkBkpxgkKPm4NJioBG7uQptKiMPqhMlAnoVJQlFJmwk7ZDCKmNHuFTelSFFH9b6IVAjOmcZaQdYHLLGssabneITisb/0x8/k0avZU6Vqzjf0FTEhEK+ooG93UhU0YJ0SGK052xAaXZvSFROy5fKWa6D3ajtMyqZBBAYttjhyzEjYX3+xNy44LckeMkfqIKs8oDiTIV/Af5a/t8Ctw3dokt6RW+ADiY03rfe0xm25ZL/hFWIcTSboEp2XXaIW9mPwCJV8iYipOG6vg2LKuJEupQMwG9syqhaC22uGOGiRKnv6GlZAUmt4bZGvgJMpr5MReoCGWyXASLqQ/Dw15UUa1cXYTBoVZIQqPLtojKKk4Gip/oemSemKFLCeKkQJZoClV5TJg2FcuZrCTmJ+ZFSy1gN4Mx1gCLdkWY+fDNXu6bILgqIZ6FS1MFWnBVnuAoyLqG6Ee5RwcZos/G6L8PZcDwfTBfD8Wq6WM0XruxzX0ToyhiHWZ1CLf7AkqmXn41srwgAgl0gt8VuoAo0igPgYOWJ/TdDxYjT5arYVQXsKnJRxbSeYhAzuKwjrh0JS99QnrDAdSXphCftCJfulteBDRDmY++4ymY9BQmhhdELXj52vAEzRs6TbH5UirqUa4N8HKaUMJd1sRR0RiH8Cw/Ea0/4csj8MXA8ZwU5uT0P81+9vn91/yrWM/a2r1bNGkHjYEPNUVOlmjEN8vBcnIG++8StGuDLAf0Yqha5FSEsEEtoK2sVsI0AcfpWwCX/fUUvU7eKEZIhT8OCl2JVKOJDoSoJZ0OjcbKrJKBqL5alDgWqF8lqxWp8+xSRBTAKXGhfZkXDE6q9JAxfw12FXeStiUaJIHYw56qQExrpfnsBZSRCq10R8sdZB8EQUyMGGpf+0EiyJkcHjJL2UEuRU9VGSMTb4qrv1G3HgdTweUmZHdg5pS98OcIed9G3umAQ4WYPMO/SygnfYbvdPgPbzeb56dsffnz7/t27d+/fffhAErTQSUrSGm0tlj4uFPqxxjTAz0fPceXE+363+eKLP/+//4//4/vvv8NHQ0xpGeNnml/Otam1xaZQwwQ8xTrVlLKv9gWED4+PWHqRC3+4pgbcWq2XcALSIBIsoNW49ynCbSCEm6hKNpypIatx6cMUcEoDKW5JUiq9Ugr0qLP7QLzKV4EeiYVugMKgokXZ3olfkLfqJHIJpPhHZPTpJBapPf7K6hMpX2iBKl9IiABVnsJAX7fSC7hkIEipWlWty0v5+KXVC7mH/Rkz9OVDqitSvCBlGPMZxwGhsAJkUkYXiFLULloycQAasBtQDu225QcCkiY0QhKpMAQKyZH5abz1rqV0XSbySRz8WZ/s3GQ8dJ8k/SKHvjO/0umRXtPpqH6OE05rpgYoXEB5apOKxNKuq+F4fDwcYOVut3vabD48PDw9PR0OB8xO6pPLHGReqMDwBPLefdsf1QJHVCDmoyByaxLN0WNCLmtPBCR0kRDuthGR83Y8BxTogVYNAIscTuw9H5XNeEx11/KgjAyjjwVxuOmqb+zaM6EO+L9MlukIrw7kZIJnmQeqEoEeEmEAcSJu2MyZ1hO4WUcX9RI9raNNAvee9z5QZrvbbfnb7/ZHH/05PA7ezF99fnd/uZ6++earL7/54nH7cLwcd8fdAaWkMT7MDobHEaLTh970ombw7oP6pVWq4ULuGYAFfiTLUeQDQxCEkjD4EqWuZGWp1lUDVKQJ0ccHPEsGH4euhhhpzb6Mnmy2fYzi02rrRI7JY0WKMoc+fwDhwzrhQg3bByro+OFKGVnepoJWRa+i0va7w2Gz3z4et5vrYY+PiXOM6+zdn/PFcnm3nK/H7sugJvFLxenRAE8a0OcDlfOWpV02ZRy17O/sLr5c2S0RvFG4NPaZMScYOR6cJpfL5DqYDSe04pbP9NXq1d1ytZwvZ9mU0TkPo5yrdEWWy21SHE9/7MkNPrCbzvrSsNEEvHFfHZi6zQz/Gy/cZ65Cm88ScgU5PDPoxzPLDC69OzLhGYyJomEAPIshbwgcAMfH9wbobHuqhoFx32NPyNTUrtFDjgBKtmOuOCgQINbgkPY2Frq5tYtw9PE7u9PucPakzHV08c07k6Hr/szzGt675MzwPYJMj+XYPch6hDDj7RkZFjTc9/MlR4SGPhfaZ8qcjwf3HZ4PkOczf3dX+I/zj9dNXxh7hs9OE6AXT96yRM+yT+nmgqu5cmIHtDnsh1HIR2pLZnGmL6fR5TT22NJlOrrOJp7Umvvjo/urU7eT8oBct17muUlw6TGZ3IzFFZPWtxr5yDfPnjB2zF3PoYxh5CTG1BlWwzq3LhhKtzwwmWGdDyDHSGBgUWo57uQ4Qjp8dRuG3l58RpK/7TBkJ/dujkcffu4dZ44aorEbnHbD49lTKG71+vbriDZzCYarA6F9PHUvxhNJnl2ZeLMSVhPm9dU3viNj9bJtmpNCxe2UXVvsJBi4U1PLYWUqBnkpDqSrhMr0ZKWXCPEIWYLDcaMU+tywNh4zXdKudpq7JIPjwHE+j6gFAkz53Luk8qwFLbKRzT1/OEQoVUhMjRjupXwhAAFAIySiALslw5j7G575fqk0IiZCln9D0EGLoqFIKBUE1HCyNks1ih+T2MG0R8pc9CFlDFweBlOVoQ4I4mRLqkQh2AAnzPh/+sPrIgiw2fqzaArrbvplh0I0qL3OUkpSkQfxtGg74DQvtaoTzkji1YIRmoP+jNpQN0SXxXQbvw5PB6uJNF9AGikg3waSa3mTkgGkZAv/Avy1/L8Fbhu6RZf0iqZDHV9feg/0BIABNvFJX7mK412RfOig0pBIbYWDqWP8r4N1P4G0Xam3YdHWpxSFNAFRRPv0Rg3QCKikkPry3WyvlhVgpPxql4kHWAoI+2JAK1H0JD1odMpMbxqysm7LvBS2VIBLTbcu3iIhsfDz3yL1hZKJGs51TUH9NCCDAwUJC1vF+Q+oMChkxyOThS6t+1W1aFZ2NgBztUO8sFUfvUwtZ3dF/HLYQScSgnCYpsCX+y19xO9sNF7P/CVhtUD5s3i5oqMGoIpWLB/01E4YSmz2hQygFQqkSrtsBcKOKi/u2H9Yq8RphfDj6rahlmxgrmaXwIxntqPLhVYhmCsFwDY7ZUeGsCpWgQoBZYHLmBBc8u+n35TJlpDZ6bFRiFEBCnXZQ8Swg64waW5h35SUHQGJIT1DwYe1AKOQxQODlyYw0F+/eeVR+QWrL6uw78etFiBJ36jYyB9DqGJXIG8hdqlQjYa3rlJNr3YgkurXzQkCLlt6WOQC5yLQhKsqftT5FC4gRqNEKFO1SkilxOwGlqBYjL9+UpRIFlTZQmVHuyZIAWejJ4lVRvskgJQQB2AaYTot3KIlrOpApQNVrElhHDnyKFkANy18g41L0mk8nZEMALYXlNTdhiRi/YCHjxab0dQELXoj40UzJIQcCaLfmGN1VaQ2wvLGJUpSizjdzK/u80zV8RULT7J87+/CW87nGEqs47SMD/m8xUHzVR44lg+Pjz+/e4czQeNg92c5vLuJLa6W6ze/+/zv//7fv37zmsmAKUYZpO7AgmqHT0+PD3/+85/+9Z//EfPuj3/8w2efv2knAdYrLP2sLwgJfJ7ELvekjQTLRoxRj+hvnjdYXDI8Tihdw9L7wx9/D3c3jzi8T7GRRjiTTGMi9BSw+zdyyCAQ1qAkv8lJVIpQxUowADhGbpUEKheQexEqcttYpBjp5FZhcilTqKoWKcTJqiqkLBfebgZIBGzKoQyAYlwWWnKpIk8izH06QHpVL7R1WYTVZY07UMVILyBObuG8LcAFtBV5zEBSqjzp1RMYRVuVSB4k9GUA4tUutQsPKZTvasWOzS4AQGnDmj41UqGE6hUCJP4qUKuKVcmW6jOqPppZRKrYLX+AIpVGaV+FMvIeotIAIW2MG2mtbuxoRJ90Nq+fC18wpL9e6lfMme+MHSlgo/p2l3v88pheZtAurydHd4OzSKoIUEzgspQn0l34ieenbblHXUaedCYN85dE281aJ8WZ6aBi1jHoAGqEsaU8kLruyk8X84F+D1PdnR80ABSRiaaRDJ3fy166n5l7k/n0ODjPVj6rGNca9cJsxbmjDFMsobcquKpQwp8lEBO8Iw/VwVM4hgihQB6fN7vDYetGbTwnik8mi/liNV+9Hi/vFuvN5ukf/ss//Muf/+lx93QYHJ+PW19qO/A5qfhy+Fz5fd7nbmQ88YvSEoEPakV1+G5mLCaYwLeM8HkkTvzsC8VrgrEMVB6BKqMiJCVARJQVvgfXPerWNVjHhdEUYbgrk+kRkXxgKf89TpDw7+RBGCOQcF6e8+W9KoQpQEpcXFxJDxFkU+X5dHw67ffDy2F0vk6HjMtihWLkb7GezZcYPPHxtMVzs8bAUyKeETger4cDTrKHF3J7l9jclLmic09nDHWqudcwGc3H2nbIy3Tgfb+LST3xFWPh1fJujRaeL6YwKfrTvjk+YyiW19pUMAZOslBaClnE8MsDX4Z49dmTomNFngrncvC3BG+yPTGQ2+1hV++AgjxvPnJT5gRnYUd4JJPgTdYyPXyNKhlJNmYPqjJHbzwNQWf3u7MHLk6kOfQRXgIG3EHtBkK8Onc602kmDjxYrnvvH0QQwbP3sEwduhldZvMZi577Au7F+HH3aZiblTwg41hTEJFy8wJuegv/eJSTQXUnkhttoD5fjoMBFBIeWVebGhboYE5TQ5f6n5ngbTxgOOXYh8qq+g1AMhGbI+y6h5RfT5PzCU0wGV1Zoj0UM3KPcDq+Wy6m4xEmuJrC12O5OBN69MdnBhk6cG4p8sGqG/tzCQPtpszUn7e8g2l83J98mVidRnHuIWf2brf35fk+0MftGN8kjb7QIEPl2CP3vDzkTCccGyYqzPV2s53P9HVQvc1reDmjF3EeIFsWQ2J00Xi0iDLiyvklVW60eTomt/u5PwIrsykz8PnGQ1pR0eVgjvucNQSX6xYCIcQxca8W+XGey9cIB+l8GIrsyHhSxhNCbs3oSSDVw6tkIOVnH/zARzH0lkn3cfigcNyUcVBQxWGfe9AIiRMn+zKVFtMP8t23cuMi3MqX7ELWlU1HPVQZb8VcaySaKM0hN4qBIpAvhcEL/t12KY8tKUha5UB0ktFS0YcRXeIQNhrN/EmYqVvaMeidIUFt8wrq+L//7B5qaocwjgOaRG2YHhFYOeRVavxGSaOOncjuKh1wbqdDLkt2kVyw+WAgTzimspTZvNOY/2CinPQwQkGD5ZFM9b0bbE0z20WdqzSQ3kiVtVELflkp2CqsyK+ChP0aVOtAXabkR1DVA5mgDZz0fBlWkYSp8YKkj/RQ5UTUEqxvaiIOjiouNS3aRdBGGZFcfQRd2RbpLxtwTc/TRbH33bwJAVhabCClaiU0n9Ej1db5VytGQphTCVv1G94qMakqhq4B282S3a4LQkyKFe7GUobeSPbfuSSUwEBKVVS4jdvmDX5arHGt8XVedgMNUKBtEqVweZslWC3NZcnyFSfQhqSJNhBA67KyXQmk47mi1eCL8q8moQCVi3A45gcV3AlShFx0QR1w6vihbRouvwQFAg3qncsQ+2Exnt1hP0wXd3mkjPvwc+1HWsIlC9GNtvquYdI8CT2E1TUJuLl9oNoHqoOOVvgp5f5e5YJiN1DaKV5ZrbyKSWVUdir1wA9QBvvHJiJChYHEPrfiFCgywNZfVoG6ZAWAQW3xBODMxVMG/kKAZYQ2SmWEjCzzi41SSZyeJqIOMSlcJpJ0WG1EQ4eK1S5ECpaT+aRYo4YvfWAEl9M5/WRduwPW6+V8RhkIZcxYKJls6YB7qVSwksMqBHHDDOBLVKOVRUkXy9mUrOp+Abk2PcZj1z0ASMRaojolJS9IqzDoqAtQuGNZUiiTpgFSjKdRLimI8eQvWmk3jLEoZZRS15X2M6W/MtcwR/Dlq6VgmqgAxl87OlfVmEgCRJSA7hKwIJDxai22TyYJg4RgpAkuUzcV8tIfSchV620agkTCVBZItGta/gO6pmGIRMK1bMD4GyBx3CgsnoTaGBbXp6UOYqa1E5uHjyZm5IE4FT2WcjnTIqYXXg/mDW4buRSsX9Q3mw0Uwi3GFNcRj44CxCEU2pm5hJqIwUkiq6HWkY81PT89Pm6en0+n0+PTh59+fos1QStLz8YtfV6gs97HUixX3mTx5vPPf//HP/7X//V/81/9h//w5rPPyD2cj19+9eWf//Sv333zzU8//jgZDf74hz+8ur+D44gELWKr4XTM5nMGDEMLmYON1RcAmlUr7hNNVmvf8Sbxq3XtfShigwsJd6v1d9999/jhAXnYbXdIFR/GBQx0E8wOcUQaEzEDol6FhzoPneveBk7pctOBS7jBZUXkTFcAoEpfq41+GM6lw9bhJItGAYaXMqTQIkBhkJDLeJFYcSIVh4BCyCXplcUQAIW2ylOgEkFYE7DKUzeVWpfhFUCc8j1O0uuy4pULKtquWiaGjOoOkkxFxS8715Bh5YG38zjTQi1AemVRmF7QLkMAQi7NxibzqGrXqXhzLgmR6MJYlemA1nkexZKENgQAcSt16QCtFxj3DsfmOdOBTFIro1VoBoWJ0uDj2tfaUlQoU3OYuBuiuW1NMagtaYjJKRjX0mylkVVMA7cdhv5yq7JpQgFSCOn7Yj5XyM+nhiRKmLol21mlXS2gh7UTZqXr4iCzpBeiwCwqVc1ov99D9Xq95pLWdwffEk0dB64R7O8waCuaAwUpmZ4r5hGTbkBqjmF4JCAfKEIinO24oqMx+ujp8enx/cNut8cdG858KC0NZaMUFaQa1K7IljEqbOuv4CfsYOZiZAN6LIZMisHLdGnsM4bp+2K5uL+758OcvZuv1wNm/uhh8/DF13/6+odvnnYbPLfrZHjwuVP60UQcakfG4YVUee6RFtSmOxyOiT4lw4RDlaFHpMsv9Wd4NTrsZXwddCojpTjEOJXpEaC+zY//6AIcAPDAtNHEVdUbKrLMzGEOV4yHP+7Hrc1A4ZGBH6kTuUIFa9wCGA3GIFO5R33DoWwG7Fza4Ixvp95vds9Pu+fH8/4wvm6Ou8tsNJxPp4spuhUNuVosYNmSAYNt1wne5Pk4cGH31gvspSGa/zl3jD7v99vDQWzH3X543jFNmY7Mshyj8DyC77EZeToG13zuGQo3fVCl8+Ua0cBnx7kfDClCUZY2lgI5HVuFL/Uz4goK1rvVwvmVKYaH78pIB1mxGSo5SMRNudyb5d/7pwf6CG2708G3SiEtWDq6sO4TycHiIVpBGSpAuOjpQNXsE0NkInOL4T7Gvde3H+t6+SmpcP2ntl62ZGOYHZlxDo03FkkYiv/kDYRAXgTmZsjQx80yUNhQ7utNx/VQJt9M5KmN+YKZOhxPh25CpdeTiecM9FI8K4Q5ieuPl4/yyl4bgrZBE18uu0u9+xmCs6cRPzUnZLLlDUl2SblmFkEvCOy3DA/jI+j8I7V4n4S0DbsY1tPEzbsDKgG7II8EYvlder+Vs9fQiJsbU3fjkFgHrm3WINSqHxcPeE5f8AL8lQu8tI+kgvIiZzU1+PisIl+vzmgyrJ7KOvnUXsLjxSNrhHAWOWSYXIphvMIAJuzhPAAIwxj2kwDP4Nx0tBudrjNvtnKPyAkqQYTQrPgxszDwWGOvCmz2jELh2fv6Q6p7f7QF0uxLeuPSwfe+uQIezhfYWWOCCqozSnIWfZER4HN01whFTi9zC5jKV2ks34FFiUmHfGXbMTOAPrVueTpPRVSTwsN46gmXN59E41qDGJFpPnj90LRLJqHqS29OYkB7TW/sCPS4nQR6ElD2LKaQkjVJvUJoesVdQEWjhLhukSnZhJkClHGHUR1pj3Q9vMEKfSifmQ+DK2YTsyK2dPWY9uh/MIKyUv77z+9a1L6C3MKqNyoKVZowlPlPZ6xRkJg9T4vpViXyD/2yKOxooOTDJQIijBbxDF6uKZdRdEemqwKX0l07zhXsCBWGKgRDrlvJPryN/AJeqLkFWw/8DRhu0z+N/1YdoMdXEfBrPqQK33SES/NkWhtm4/SeuJdcx4P6jS78BRAjkD62eABcfQiUtAHSE/KMJ9+5KQn570JIy0JbVHXVEu23zwIvTTIZWqyDj+jp6hMiuCbxVRhNrLCgxVlUbKdP+gVzqlM1vpV3G7/dlGnfjQsxynuOCMYzDq0tB6cR0FIABqu0BtleZhp3kFqJ1fyqWh1KcVGTNFITSqjzPEWrpLvXl+HsOlz6CLTpmqVrrpWHUkW5ouBonYVTwkGYQLC+aBptRAJEKp+ZWJGCKgOUsV/xWFyxlWspF4wlkiqUpmtuQGhjVyOZ76yFJ/JLdVThCj+qnkQx3mwSAZVLSgxSjURdrlpuY3BrM9AyH1nGoMhb9JhEqJIacsC+5Kq0Ev+mqMNTUY3q2zorkdpSxjDHdyo8lUWcFG167OH4yfc+VOZupk9LZ/EN8hMwVaBFHY0nofrVTkl18NAJTYQ4kEDhhHU9k+mDJWmva7eHwkBd10IfuJBFhTGK4gCIc12tEFac9NtOJVmoeEERc/AU6kuLRTM+ogd2Qx5QpPYIWQEMX8DE1HtptGFzG6udjAAKTwHt92VuQ4DcVuEGUlaw5E2VWlB0NQMwChYJ5fMFes5bMhsiBVRvIf5Y6oqhSV94Avcin9UKuUlThhze/PBTJaGZdArEu5MwsnDnVjpp3jrtiXyf+ucbWqnALJ7MZ3QVtw0J3+19nccT/9vHzWaz23t8gFUew2/hz/U+kQCbj0TczLtX95/97vev3rwmK7btcrleYgJ8/923b3/4GUvns1evfv/7379587pud0caVWfOEwxP92jgwXK+5FJPKAQjtIvs9zhIpunNend89gvgEPY/ZXF1vvnmm8cPDwwzjO6MvVICsq34AzAO/agV5ysOVJwQIKuAKpUOEKcuAOb+UqSBSqdKn0WESwaaCVJlABEF6lIvKINVjfZyUtWrDBFJ6aitFOIlM7fFKr3wVEh6pRRUyYKqS0Mwk7ASaaPHoy1Zkxe5apxs/AHI4tpRs1QrRpnCc4sz+AIeo9CnrEQxUD4NkgL3akpTUbgp0yO/jVekh6JBJyZZKSuEhBsa0mXbio8N+fo8OvLpIHi6uiHhpS4EIqs0Q2plVaMAfIZXXCJpRUZVpBXmYw1TpRRa0kv/0HcrJbE2sBBwCEOkiw9WiaZkzhKnQQpTN7tsLlK4GXVZM4KSoCdOMUIx5YE1qY4/dMHjJ+4LWLLjQ1E6Jg0eQk9z12tuxDhAG7oWD2qMtzca00FkijnLdGXgUV5XnVMjKApkAH2W+1PwoaO6GYm07wNk9QidvdDJXL6/f7Ver+3tdTy/TpCJ7374/l/+/C/f/vT9HpdrMthfL4eBbpe+kxYDVDFHoFPl5rMciEIoOoWoSyzDAxPxQOA58szHCNyHm/6MxAWDlmMyhRGgs/aXQQcVyURGPjZfUfd55wH5V9T7JNLajyASr8YFR/Owsynzw20vl/4MroPqBjvAt7vv7p/qP/q4jc1+t8HRvZy2cHEKrR4f4LNazu8Wyzla8DqaX/wNTJfycMUtzilA8F23bi24HePdS2dv+MJv3l6Pp/nwjFupOz6Z1WNdF7Adnan3Ps+9OYw/UrBmEaCV4RgrjrFRqq8Or8yJ0SKL7RUZ6ayKgh7XYFSx4cBTB9mE0xXPJjcrN/3be+OS20ZH373tvUI48B5vObOED3W+ESonCAYDjrDnIJAqJInu4aNWaRxsWXd2zTwiJm2nY39xK/9Eswpgm3h63KLICDgIri2Ywnp3foZiAIV30+SMDCPj3UBnfVLmolOBWemi6NGTYT1BZgrz3ReQBxlrpUyVpQgiMRLBHBhmn8WZ8AwHBt6+lGM43S6R9HkIjVimCv9uEEj90fMA8dqJSLs1oNwWEa+22+hnMDyNz+fZgPEdTr3fcrr0DQ++4Ho+fc2ITqYMOCH0z8azbB0yFVSqiTktkNyI8VSGezSGSaHD4AkUmj0zsUfuQLh74Sal5oo/HB22+507MtmU2V4OOQrkfiPkOXvQ6IqEeM5oGeW9bewcmAeOO61B/4AuDD2ABEkqOfeJxj7t12cf+IRdnyPD9JPnKEW6zmyFiVEEfOTa2TH1cVMnWOymzF59ddpB5+my871XMHjgs4euV1+tBV8RpehlCMZOZT6dkFymPOMJYQTohfCZJn3Z+hArvA00w8ewqPEYI5bHMR3x8cqUZP77qHOfU4youB3uB7Xv8RtlDwzSHOlUdbspAwnKucMc0ZU6vhzyUOBWDo26B2HF/JtApoKddaTkozQY6fl3vqJ+FBVXKoSaUu7peU6QYS96Byx4UaMEqsGE0YG0ITh9xv/d63ViFPKoF6TqOtBi6AykoPMhZJkDl9wyo4/JFSGNiqSKmmpnINSJUNiSSE/hQTqXMiGDCAGMoAmYRnW3ZqJqbVTio3tDvHRUG+JoMb+kroW3kU8gxP8V+GtIbhM/jf9qhU8ArGAWGMSWkiTVQHpMinH5Uil+gLhpMuzfCG1gMgotHihqe5obQ0OY5CTayqA9pCL/XQiBtSlTtbriCq6yZkoq3xCcUf0IPqInUBGFGrgp3rVQBVo88BKPLH0E1amIWi/SXlbktzZlWn5VbiD+WjXpsgMBkSouM0q1eossBIRCZ4dmk/JmH0VoeukanaGQW7QXdvEasVxdpVKFKZNNmell5KbMZL6ezuuZMqzz6NjRVFMIAlQ8qUK8VjI+jBPQxsUOirVAQlojaaULhY6fRFlNWMRdXLRrtUFbL1I+YN/bdo04VWxlNKsNbaO10kNd3oYFt+QVNFRu4+ZXBNad7Mj4y9AxJ4Oc26mlC+MCiKYmse1TSFyQBPNHoYw2wj+LQl14TSUocf32rSgpIQ3JKVthNNRQHmJr3a31kLEfZfrlwnpHZpaIzGvtatinVPORjLiLQJgjznA1i3f2O2ii2JFmbbwgaXaQWizX/iaWTZlCIgEpRpUQIiQuRFytTGBigOwqVkCK1cv5kXwXlWZbxDg2jKGs692Dfr0AYoKsQnYHeividbUeqA4W3KYzwg5IBqy6XpG0VYRnPe4+1bGq6/RIHaCsSSyC4jAhvNK6wSqMdejpZZdjGJVP5pwfxkc0tOSHGg4PbKlRSCt+pMyC8i48BEC5nC0gFNaU05Vkb5ToCSNC1gqDnDnrD6e4Sv5wSSs0FyfEX4nu7u5OWD6M7277tNm8f3j/+PiItOPpUGC5WOVk1p0nXDScrhhZ929e/+4Pf7h7dT9DDvX7MPzX8Pn7779//+4txf/uj3/8d//uD59/9mZ9t74XXuGggQiPgVXXJyPsttRitDwaM3OriD5KH45EnlqlcynlHvPB04NDj48flssFLPv2228f3n+gk7B1OV/ArOoy3Y/V0wSYqVDDHcaYGLlQy5PYV+khIiS061QhLEG9DasYQ0y8mqiSJQi38kZiRSiGUJd4ABVhQgHgAS1lCi1Q5Xe+R7yVpwxhtV74ezKqMEBulSfsEylA+SKDS+KVyKWbJl1nxRuEpKtDSOf/Y1Ygxka6YoosCD2qkAlDYqoIlpFXFDIGFPeSocYBnOQx/9IW2fLxBkiviNXTaEV6wEiuSGVV4b6DfRaXBaxHegMhFUULOUwwiKeZ5NaCSqtUt3MMp50KgIruAERYEcSfFiye6gB5zCySuCYVdtR2IXNPZRySwMsMrU2Z6DnpVbs1LSYqchlBGkTyl8slWbbm2aUrM2U2n1FIRQH9oMDjpaqMVGkybXA2aR0hoLIN+XI0lgjHCCxlEkMYjdIWJIGKJqbL+WQ9X917PC0bK3VWBL9V/OBczJekU9GfYu2g84uu0yo0zRcrVcF87lkdjIQc9smLGu9I1UQ7nFfjxft37/75z//8T3/+p7dP74+4naMrjvdOrzzWu/xkgXTXBPUns8NGf7X2R2xvP/GZDIML3Z1NRrOpz6Xw4+0aE3qOmoCVqCk37cHlA3wzlowgTGy4TSIycUfagzauNHXuAOaig+y828LmwCjYDQZ9MEYCR404+InATUfGcz4ekHFDQQsBv3Hv+8I92Ohzjnebg+9C2l18H80B+mGqXjUsmt0tlnfzxZKGLsP5mTVgyCJw2B6enw+77Wm3P233x4enzfN+x2d7xFs+bn1Wy3E3OF6X4+tsqMpECa7gtmcaVwsf9bpeLNbEGZIZA4PZtlxN5tMrnY0mjSnoECrw4XGEWKnIwksxBA1t4nEAisH3+LiqFzWM/1ndoNDHvRPowOedOx4EwBfD5YRNUzeM+ChukSSfSuNYXhlJd28uAx8TLOPwrj0tha11OOTeGbdUTvvL6ZBb2w6eltDNZfZpmsFxEJVX6Nab/q3qz9MRnpdxAT4dfUMzUWqTPzp7JANxcc/QMyZzlq7RbIb4kIzpkWNWbbWvCeykjSdEw3BKMR0grXDhdPXkGt47H+/ZQd3RKycXMwyBHXpbkCLNh176hYEOxyN6+r948zQ3Hl3ds3XLRKmyYfIowSo9H1wmZ48azcfz5ZS59OqO6bS4Z5zHE6YVE5IO+bAYItpNahIlV60CwHCjkFHHOuyUh83kGCRIJkyjOzFtldc9VsAB0dv5Gq/97rRlbnpOBaEdXtAXxerqXYkEPA/L3TnxrBCzlmkx9rHIlwk2oq9jY3JCE586xeOhGA3mvITSHsNwf+D13AtzXr5doNM7pNwB9JQOEaXC96uzaJ6MnC9b5loe1+1Ruzztx00zVacjYW338hDFwTlMl3RVA/80THe8FWCK3oTlMMKJ4JJQB1+4GHqQRu2BCqgdmTkMRvOAglVskAcSo0qVE7VNLaKwyNBNmehaWO3y4fhDlSlGSRsrQ9CUCvCSL7dnQKRitVhksCYnCdAcAyVbSylWO0NkqN88FOMmsuKjGF8vLAMpqxir/tSHxm00NALj//BqEZKkSCaJSOVpk5YwRtFGhkojx9ySHMxWFW7jQOpwCV/JsWgKGJctYuPCCRJsLQMBk5pkNJRpPdtPXqUsGVCRzPbvVwpU+BdAJv8aFD/66n8Rz23Wp/HfqtaR56cuATrFlctyMrgsX9/Rze4k+fpG4WRq1nB69W+CGv4IXhcPhJYXmjP+XhW3HewiMl8tN1cVMnSR/ohDEqmVQKRJSfxWLsD6MXxET+FJJJhVyTfprSEhaFo8hn5dVrs3KEuU2vhG0Bt0KcGflPYt94tVxm8Ew5ayFUE8lGgYCCr1qtAjkpLgr+pJbEUSEierVAZgksUsSE/SGGFVViupFDKLplc+I2zA9WSxms7v5ytW/7nb9J7NVpEykVpTgBExwaLQHP0tJK9rl/SbeA9eFgn2Fah1RffDJcu520bTPgAoT3mS7puoxYxC9stlOxox2FJJILci1u4iFCjgso9UAfS7uNTyYjyh/fnHNUpj9U9HER4+GKoyrcPAv1yPDFCXkCS1WTCDgZBVlOYtlabJskoeDWD50EbckMpZU9G2rL4ajtjBHk/WcGRMspPBoESG4VlparWZW3XQXE6dXUlzjbmBIrhIKhmxdaQgY1DEUBHvES8RPMVG6sxoMSWBJmIF6TVohbL7O072cUuliYKipEDDIhDPofwDLW2g0Jbronx1/KkIaBIKlQgQl7yuUz1oXomto7NhaNCSPgZwVMTq8KoDOEvoudQXCZSRJ8yERPrWqzp97Juo5gDi50aS+HvGApSuRKWtkiDgcsGqpxvUdc9lOvUBvc/PlKTRQkgxQg1QNzmw/d3ygMGkwlgsdqw7HMT13R0FkRSs2A8PD29//ulp8wTdGPQ6DlSbe0sRqOAWMrxYrV69fv36s8+W6zWoMa4gkR4e9vuffvoZ7+rV/T2agm4u5vO7bMSs79ev37x59dmbu/vXuHcIJyZNPV5UpY8Q1uAiLaPhyUPxzjJ6ywzTulKAPR8NyTD666+/fnj/gXpMS5qAFTIkogX3e25jDPZ8AIhwqYQF6tJOdYCYETpahSqAwFO3XXRbHhWSVYUpAKqCwlyQZgXSk5C3UOWgWS4dqZKQviKXFKh0Cld14retVFYlUqXqAj1tVZIUQuJECNOg0CO85dU1xJJrA3r4H61rBZQOgl+BKgC2HiFX/bTtCxSgwQhJtDSkdGQw1S0dCNY2QFXYmh3UJXYyYd9ilQfoL3GRB9ICUnOwDvhcZ+i7DKQsRFLB8h39AecX0kfxouGWG9T066aJoocIOIlUFQANxuyDC5bvKFSdpaeMYQq/JOaHezVepO7qbYO5cYm4D/SgbCckQNq1IcpTon6JIE73yVQdhRVcO90AZ5PLFhd0J5xoLGFBX66XUzdl7l69erW6u1t5k7KLPX6rt7+88tHyHrpg2UGTzH2HM/Pam6LcrlnOlqiK+CyjcZGN0nDnAmbxwXk6nZfjxbfffvP//cd/+NO3Xz4ft5fxdT847fDEvX1J8vVftMthrMR5p0QZJBrpPtwhPz5dvRljMprPyqv2PIgfbwbyNf7013siYKlbM43nhHbWT1ZhEnyIq7964y2yntIfdKM9Yh0FCHV0/T0/7GMJBmEegSwrQZPRzyhkt+DiwQz3AbzFw+MjaofT3qfkHA8XI6fh9TTFBffhL5PlfLmar+eLu/kSHboYjmaX4YQS+8tue9xsts+b/Wa7e372VXjPh/32eNye3IvZXw7HIahOR5z2JdVGdNsH9qCml9pn4PQMxYyRm2OozSduOixGMz1hTyW02y5gaGaOvalOKSuKCyuuDEDhM3bZe9KwieD4UfOwtBG6D8XSlx0VOu7zRw6nAY6mDxv2nnr4lYeJ+KgkT23Ab98E5GkIVBTlPMkwgDveluLTkS6HM2uQP2N4Y+/JHZna9aC47r8EICfaY7ivdKONrOtybiWjcc9LXC/9MaXcWwNVHhah/z48xrcrzaQJzkyncEZporcTLJW2MGeIZY8PMtKYdS/Ct4K5ORXVq1z7zFkfxIyYmneGranqViAqXeaW3jBVObyiip1u6FekFJ4wXfgou07+iJo7f+nN5HKan68T7G8PwyxWi/u75av18tVyuZ4woJOFD8Fh5uewiQ8XUdv4l1FsWoXZiORKD9xCcYzyOGj6kxnl/XE5qJxbg+AWoosE7/MwIHdLB8cjExCpx2RgBMHu1pSLtzMiDM9S5FJSp5l8+s9YR/IyvZ4nF3+99UgSDHfvPg/WtaN5fM+EjuZ9XlAv2+FpBk+2Ywp5E98JsRj6y5Zvi3M7Znc47Y5uyiAqeyUkm0HYYO7I1LKIcEZOucygSAw8QO5jQGcO0J67KVMGYggFQzfkHBk57/YY9gwczaaRAyTxMbzz46sD5S/W0kw5lli37coCjswYlm7wnw4RorS9fQmBj8eknLjn78xLwaSZGTpIVr+EIqL+QSTEqYeIWlgKXRMyC1zlPcVj55h5CtpgqtYSkyKoIEKt8ThGEgGM/0/rufPHC2TcgVXfWYmyJb0GJcB0VL3Rp5tGXG2dcWsgzUkl5dztBIkwGK/uNjgYmSA2Y2Ey7NXI2zEto4ZSavUlvWYgQqVJ1jNupP79SqMV/kVIxd+GHsNvo7pN/zT+W3WATzATOpStWkaYXmXI5UlC4sW9KgAHHJu/1oVfQnGrxrzFAw13QiBjkf9A2uI64W9tyiQ0qKJJ7eOpCrw0+W/elAlDkklihQXBj/xHdbQkIehanB63Fds5mTxTunhCs1vp+k4FJmUfB4LcJtBZZLa2bLdYQMw1okq6XojYQrRFcmuxmlQnZMYLVcBmLFz1wzYxk6m9Yj1UEZe+KG4wZMWaDcfryfJuhgHhL9dYQOhVNyHG6Dm3eKnizbLpAASA1JPc0tYNVmiTgptID1KRYtLGWAS0DlCHAXIs1/GnMKD8oht7nDFUA/7sIrQNCICLlGmX1VwPLGIh4SOgaHUNVvjrgs+AL1fIbftYB4bRovk4ujnryIUk05hEgoB13AbDZCPJpSB9bCNmoi2qr8GZktV32AyFUu/PhG7iO5oeLcEqnWGGzWbel44pDrsYMMyoapcKbibHisJG1GzqvMGGOSwmAn7Rl5RAWqByASJgoLo3aOeYDOULA+ZNzQYx8B88Fa+GADuVxbKgBoKQYmAo/DFQ4r2lv8i4saH3vVdWfcJCLWrKFDvDSyevCqNeoe0PIcGQxalCiKiUsLlGgEswOFiW6ar0n+BvHzrTIi3HHun+9s55wnLzLNUBV0HcgJ5ySUi8ihEWFN9Ar6UgZbZEaB54YFi4RlAyWXJyZjSyR1YnZR4eHt6/f08NWokl5LuZIIkW/cEcF2uJC4VVqi2K6b72HrhXWHuU9HkMo+H+sHv77u3PP/+83e8gYL1Yzye+NYG2sINsKzdK5NjL3er+lQ/uRfZmU9KRkPdv3//8ww/YwHqSl8t+v4NciDlhquXQzcLfc9e++PfVq88+/+x580w/IpewyinGHMoWTP0K6nrEn0MuH/Kql/Ho+enpiy++eH7aYOTBckwleXXDQ1oEYK9SkvQCcwN0oSJm3wC1qtgtUAxmVuHKDbKPoKSaMrC6xregr9JBc6fJggbQVnl9QV1cH6KsOAXgCmysCVJQVSjGNCx0HyN35+gTSiqdiNQEilrF9Yy51BgCIHXFNyGbMpVH9XwHci6R/Lrqs9In2wVuytsu4/XSes3unPKQ0DzO07mD8Vyrxq/xH+hbLKhLQ+Yl5amRsBEdEYC4ivAhSwHGgbCYYuaEwo2iUamTRKpyRQH9AmeyfwyP7QVE3Pc3HKYBO9yNvhH+U6YnGK2s8GSkKsn2GMqyZYOPsi+jrL0vMDqklwCAn7I5ueERmGouFUHpDh3CQ0pERuVMdaigECmD+GVhEZ9wRSF0Byc7f7KAArP5YnV/N5wOF3dLj7W9zj1HS/dxZ4u559x8J/f91Odv+Dgc3StopmulcRXLOd2AHsYBtbJcruaTGSxHR7EMjfO0lMN2/6d//dd/+Od//OH9j7iyx+G5HZOJcwfBcsQxNeQS9Sbb6XKUw2V8dkcBt34ymE7Gizmf6WI2gUluzUx9tbSef4jz0Vmeu/ToZYkLH1F18VCtb4xDnK0luqV2pFsiqx7q5MhlXWklkcDf1F3V4tzGETRkATjVYy8O7lL4OR99oK/Ggs/aOAxO58lgMBsPfBbvdL6ar31c1qIc7Cm21mEw8iExp+fN4elpt9lsN5v98/74fDhscyNPkBwPw6OoRufz9DqY6+Mul4v10o3zJfaAu0vT9XS2mkxzbMnDQHho+MB4966gilJxU1CucFkRJ3oZt9lhdUawHowRkbFbEpoQLnFtaniJvHluxnlMBxPqAItbjN4ipMs7nnsgyC0Hl3qPdeDveggi+wJ55of+tgcf8Lrzo1e4d/RTx2QuJ58ArfUVNpezrUXm/WkQiYDoiDJvvBnc1ULhoWi2w46gdxEauq0wGU4W07wJ2/FltF0IkVossauvo1IFOKtVDyooQMtPi4trzcFMHC7PyKsknZBW1Ep2IrDYuIqayAkjGBdDr2w+TWLvlNHf10xxR8b75mT0DHbl3Hk507j7GCiXyfXCtJ6NEMrFesayeb9evrpb3c1mK5bv4WRJDoN7ndBstvqcOmKPdCOvhpk/DHq50y6lDr1mROsFQ6htmA3F43F/3DHO8s3tmPOB5WiKcz/y1p3peB4rwc1MyAc9Ixj+ZCPFW368fcl9GaTKmw0HkTktDmeTezo+k8UtA18t7ehJtPpZ8uQb/FVBYzyATv6645JDU7llyTv4fHpRNtsul2e3Ka8HVkzvIHOsECg3YkpG6OVwcB5dz+5wISKwJSfcEBlD+O8eIT1DXY6jnxmtHGGqrRpPTKfYOPT7WKU63JjzNZ5q8tetiE35JjkKA38BL9RofEhVmLw0O7wySx0SASGhLDo+iqBCVPg6d88xhGpNQ0UJ8WAkL1y7beFIONx0EaprP9rR9yUtIpI8mxFjhWU42xhz6O8XE4gxCt+tRhuMCeIiPSZVf6qiZrZX4kgKMmVy+pXrF7CEuttdYK78pGN2WE0hGepS8YhSHskIhVaewBLi1QeWKdOlww6FRUVS6hqTU10IhOhfAVpvsY+B4l3VFyTAbbyD25RP478sfQtgK4QVIVYf+tYlpW+NP2EOKYxnI4MEIr/SNSv+NpQQ2Mk+Hqg6fU2xw+ngIkisxflPbv67EDKTa90+sZFXaJJ1S7Bj+jF8RE/DYESeEMnK26XDkoqQ0hIDL3EqEd6gjBxRs+TBqkJdEhY9XXK+7ZPTNdeapA0ziEcebqSExZJtenKR/5QpHlZ2V65vq67ry+llCv9VnOpkRA1JRyEjhRmnI0SuO/15fv91PB+O11PWBe9M9oeyOQlqVJQB5VXs1XgaqHFU2TiIrTtpvYElb6AKANEkllfFoPrVflEvpuhdKJoB4sFTs6iwAq6hFcOE8FrtZ3NJM7uqF85PoC/WrgP+ujJ2b1IqU6BaUAEVqG7T6+yCqG+qC/bd8uLF0ULdBKEEvzRuLzPrMgCpJRn8o7S0MwQiJqSt7Mhc9GKOJyqs8Kt9DOoCswx+YWVCRwxc7ByXJc2IbBzgxQGsVaK9gR6/nTKQpSRiQAF9Aeq6YOc+C8qQWFk5KUO+UN/pSjd5A3QnnGqQUg0KDw21or8A3JAqUM0BxZ6q3scNFTsW0zya5BcAhmqrkFSEgClWKT3OAvnQgUzpL6kQCxWIByTQKXkNxA5oKAQaaAysVkyKmxeUAnUJrQqGvKP62vHiVq3EIi67WJCPVjjvn3dIBDTgqOM4MUzb7RYPjbZw5wDaojqXckBnBtuYeNy7uXcX+NDu2ZxE7FSa/vDw/scffnj/4R3dns9mi+zIwCoa9V4sfSS5d3f/anW3vn/zBkdueXc3XcxhH2U2D4/ffPX1w4cHt4BmMyeoBmpux9NzydMcMVXH44WPjrn/7M1raKAuskevMAz9nQ6DcOhTb2ANvdRljw/A1Ww6ORz2735++8UXX+y3O5qgNCNfp3joqRymqxluwHdB3GiAKgCQ1ScWL4EqUIniCYCq9kEqXolULyQVafX1cMRPWOlAYQNIBDKN5EGfUsBlFSZOpDDTUHB0AnGTVVTd0kMu1aGhylRiX5fLPk4xCKAkkc5dFfjqy1T8lkQuk2LhireMgKMazISVm2KV0mZECjZASpGlfgpJdtJrMKjVQxI89pX8j9hLyJzhkmLJbFAVAcrQ8eIShamEcCWjqkgVWKwTtIVFYzDTmf+JK5KQ9JdWmKpURbjJonCKJLcjL60JTB/32l6qtlwIovAUJyfUvYxXRIbLhKYTKQ6MpxNmLI1WixROFemnCVLgKMzsmwD/4Zi3PoHkpmmArqpK8HBJxF2cjJlK89ViNB/PVj6Cav3q/v7ubo5+WK4IP/vsM2f6YlkLg9ur3tbkq8FlC53Gdal7DHUoB2BYzVaUYVkcX8feOUmt6+CbL776p3/9p3/98k+b/fN5PNhdjzs8QveIslRDDZ8y01nGGAXS6Z8fTCedcHdK9IeGzMj5AoagxSY5MgoPcFZ92bP+ttSguWrsM/pIQowWP1NvpQAgkNLO75rkPo851SHY38M9SSN/YKW9hG8433pXDoHbA9FNpZhhPeIV1xbBVrQv1+35uL9mdwY1RjXECRahbhc+jPl+fbdi7R5PF4wA3v3hPNxd99vT5mn79PScNxgdtwe8ZN8CnMfunHaEg9Np5ONaLuPLYDGezkdye+X9SsvZbD2bLSeT1WSxnMwWYyRvOhmMpldcdw/lKkmejsCJFrhSKnwvvrJUmtM9LFgUN+B60E1ilp08s5CNjq6iEYerZpN7Z5ovY3c23F9YTPO24aGvAnJ48tATH+ZKY2Oc+eHZ5eiy8y6g7dFn5PjiHu82qufWeeNSfgTwndN5DvQFf9ums6g4UbJ9ma2NsePl8PpeIcw13bfryElMV5EsSPMOIMYVXrPuKSseg2KcoRJ6rqPJZZLOVOcyqP424Gmz2FCkeVynJNV4LHZ3o0Y+ili5cF9GGUE4MdGyA6DkujGMCCmCkJyNGA2n7Aj4uBdkFL44R4duFjiBqED5KxQtB6PlxCm4Xq7v3JS5Xy5Ws/l6MlsPWbans0Hop7i3rI/OcFalYWNltNK4SGULwxlr040BP4ysWx7uXSmt9FbZJfCMjDupR0Z+MrhMh9fZcDiXv6vpnMnnK7k8cjXyTihvKVQaUOKHbK3m2T3+dHZhDk+u9BdBYKxm9NRzaY4XfZVc9zWaAdxCqZK9OhV5gkweIHz28cOHszNid3h2U8aTMnkZ/IXQ2YF4KCH2xrFymyiYEE43w3KcxSUuZ4qyjUwHlFCFZjipjQD1d2R40u4rU4mMh7nlCtXoKKEQyMlD1D0pU2oBzRSptEWnhTJKiF5DUBAqTSCLXLVzSDFU2Og12rLpfKrzj8CEE4JIFHQ/NZrOLi+xEhU5PuqmqCc+EQLHxQ9UQaEOp/0CiBiC3a1C7VgnMJr7D1MVmkuUSUZsjBxlPF1JryxNXRY/VXTYK32mWM1kwZU8xNaA8neRXOKQKIPDEPWOO1jxNkVkqFZy3xCpMaPhlScUsid0QZJLGVfYQRpLTyv8C5Ce/Cb0tXs8v4bwNuXT+C9LF3yCh0vA2alsJDcphHzkmFPIjJbSyrhnJvN+Aeb+NoRzdv4lHqg6fU3aLTxpJdITIs0LVaFBqDDSRK7miFcpmaBV7lC/NFmbILfwET2FJ5Emssj1C7SGhCS3uLMwcyNl2n8HFa9xV2g76FJE1Mis78hrlpuIZlpJnpyo/losSQIC32MuZcA/yuEXvc/0C1qrVqbUS3qg+lN5adOizIbiPBXBkBVdHbSeLj1qu1i7KeMPHqhT1dw5sxvy0wp0tU2Z8if6TZlgbyAhN0Bu8VOg8VxqSjEYAVJYfE3vXNwCxjK4GsJSHYkAFX9pK4lCu75JAeqShbi/FD/hbKIqyYdAjPwzWeIM5KSlKlahysziQmaGSAczbKQ8urkSDStCV0qb1rAzrCSHYltQoxYFxVT/aQU1D2MtcfaNAHfYzpjOmDzzWXGfJdKH0OnJalu4VMbA+P/R9idMktzG2i6Ya+RWS3eT1HK+uf//d8w1u3Zn5tp8c/TpaKNEihTZZLPZ7K2qco3MnOd5PTIrm6R0qDEbr6hIBAJwOBwOhzsCgYiho4MKAzVG84heAyxQRUkGhCQBQIIu/nis7A7Z+Xw4twqwX1MZISzqwLpUIACGAsLnEgsohstKVuAoo9Vt80Mjd4ueUy7LCXs6Dvn0p2TOeOUECKZHipTYZOdcAPFEWOnCkZ+cJPIcyLkOm55GhpkwQVb4cn03EoXbdOJOAlMmKGhkyIaNVcGKrLJOsgvO9P1kxlYVVS5j/nVtYqFEaPlrZJ4SELnb0wTQg5WJ40RKCFssFlRQuzPrO6qyZMkGeS7xkp7ild6aL8tjriJCVOu777795ttvl+sHsi9m8/FgjJumAUlzlMCkJ87mi8Xtze2zZ9e3N81sxg0Ei/i7d/dff/nl69evy89xiKYonCCsR7uIRhcU2M3sN4ePPnpWU0PTBaamX4MFP9isoazINjcbn5pScSwuWmy1Wr5+9cPz5893my1F0BL0C7KRw0xV4RATvimuiRDOYQKVHi5WoOB8SV7SnKGyXAYA0sCl4HvEDFQ4SSzlsghsRs5k5JwGtFm53Gzy/eBckivCKQY6XWXnfAnncoGU01UHVPbK9O4qhTNAsgoAFVm5UBoVIEGJGshNkNoRMuoCsHXTG6KOuDYMDg/pMJvjS4X5AxudmWhVU3pNaZL1Gk8TP6/jhgCKoH2MOZFa5yLsMsbIVu5dgtwJSytxOHSCYR8Zkpa6smNyIWK7FRWSE9aGjJamblfDm4KrtEKwIsAp4lQKkKxm5CzyKE8AEZ346l+aI6iItI2c2nBqVB2H2Ae4lcKtHWEiStuQS5FwRdW049FptEppNq604WXVDJdAx6MHZTPvkTuXpeM77tA8ZNFtCdrSwNDkk/BFc/QZ8nAy82UYV8Q4uDjrz5iBxqCZudtMs7CkaXzer4oeuqmVLzRNCdmBcTOHDdpP93w0bUZNu969f/v+0z//+Ysvv/ju1ctdf3cY9Vf7zQZPyif9eeIuQ2EAfIztjr5AeEKwVgVFjwfNZIhKwp+e+t2iyWLuIpH5bMrfbNJMh66UAZyRkQxrBz3QLJedlJEo9EzmXgB3FHKGSbceTjlFQzLaBY03hlklEzBd4rKPbFZhGIDR0cB6j8i0sh2fNh3Z6OP+/rBxJxTfy9GjPzJaurZlNFv4ZbmbxdUClvVHE3pJexhueu1qv1vu7h9W9w/L1Xq3drmN+2nU54f2Q5+47PpbfW+aFNsE7TwbX6GMweemPpPFxI3/mp4P0pxxQtaxDml5vZtjVvDg6cJsZNhqwGFqrFz4doYMoDWtNC1N79nZHLqWKG1kDMnMcwztOmXGES4cVXiQ5qw1alyKMkXuRwZmSA+dQCnsXhQ6ZD9dvfphu3KmZYd94l6/e5TgzjeY4CBlOhL6GAqjZ8DZlUkoNrx5fWME04eDSKIDjaMXQgERrjUZa5ge3NFFgWKIgzqICUnQU/N3Ekt9EVRuI2h7O4xzMN1Um61qb8rUmx2eFrfRYUgGZg4ienm9rueGuYcstwjjSHNwVYizLvCmE0N+JmMsSrgCyBvFuJNDxVPRozPBF6cKhr2mf5wNh/NmvpgsfPYxv1rMrqbTxXi8YHhHbGg0OitN7LeOqIRvPNVsh6Jeegg9Z/9RW+tPoLeg375Pm/b2W6vqhjKZlBGcqaUJdn7ya9w7YldOhwN6lQwbzTUG4LDLZGh8kcgZHxOai/H6sEeK7cvwpL/PyjkXtZWaUF9AktMZjhFqYAcJEMVRoJODDlQZCbNo6rBbbze7NnspbVY5XCmzsadt2sNmf6jXl1xO5XQjjaUC7JQzeKm6MywQQd93RhDmKK4RWqrhAqBsOUzXVBFCZfeekvUljcJ2mo5RA0q/r8GpkOgnDHySXaKmlrWPRDbosaWTDarSTSv7Icu0DjRuvUOHslXMovPAHWhWzYjPEnIoV5kGIgXE0yNocKMicrRxaUpFDaPaIUEmu5DHVOQKexWRzha1COhAZj92Urbo47ZDJrovFEKf8ZDCiftKfpENwdIqWJu8J2EEtemmYAgmqSdyVj5bxHvKDKjPRHhWJHVb4Fj4qUzBPHlXLAMPmCExBdnXfLggVJWqxO78L6BIEMU/OQcB8umZ5D+H8DLmImzwnxb/IzxcAikmDCaQGBGkpmAjaPPaiN7MrX9vUqainCggrIAqNpdQCc45KaAQScopkHINFKF1j3MoUVYS5ZUdLhegQhLs5t6U/DoYiRL4AILXX/8DCSCwwNEO59QP7YbIiOB0kIxLSlRou4yRlMsqRlyEyFEX8GyQ60LGtd3DOMMGFL+i6URYRjxVirQkhjucSW64UHbyolFmn+UUNFLP/WSkLH5JJ+S3o74qI2YSaa4h+NBf3YZL4oaHXtND9Q+m/bF7xWFLTLN5v7tyOvD1RuofTVdSW2crAx3xqEOZByXVvKwQ9dRBhUKLA4g/jI6OIao+kBibajOgm4abZ+aT0SGm84rBXPgS8Df/niuxlzFkVZSB2FRCKfG6JL4SA4QYikrK6jIKN5i7s0AcfLQU4yAKsq0EAVMlMu2b6kSEPdt2aU6yogmpXThRrUZCmt8iuEwMt2AITNUKInDszSbTm5vrm+urZuKOadhOjAJZupldB7mCN4y+BPdHl3vqAh0GPi3Cfpk6/Gh2gpi8nbiSIiaCIO+rjvjzeMbxqUQLkQ4C1oVEVAbiQrvyantxN1BkizcVKd7SsB3mqmklvQSHxhgyGdJJXyDzxGYuzgkXyygT8hmVwrYLOKc55X2MyZn/4q308Bvk3jIuSU4xXXyt2gBa7cZ0tgBhqlPnikyAYZ4qdHUvABVAbUhDynOMV8c0l2jEk0grZvWSiHjAXFwZ4ahP19hst7To06fPiMV2wULVGqNoe48c5MQI97BebTBzwOUHa/s7EGbXBrI7LdI0+MrfPP/qxbfP2912Om1wdejnWDKYJhjAuD1Y3DQ8uWaz2e3t048+/nhxdYPZIkmpz6sX33795Zfv37wd0RqHPX4K4ortudvuSBGx0lcq/jAwY13Bpdni6snTZzc3t37gaXF1fXPz9OlHtzdP/G7L/GqOLUoxN7fEv7t7s14t37599/K772gCaAZzWKn7WsxBIDv8XrrowAoElI+AKcL/SyAGJGQkzLkAJBVZcHkLqMkRMoIztRMu8ZO9gMRc4j5UAnJViUVSJa4qlHSt1+vVakXiSlPlci6o6dHCDFRGgMRFCVlCoFDIAQKXYdKQrQJ1Q+crwDUUU2QJ4jkLbmciHikx4xlDoLvBLcXPh7hpHT8SrFW9WuNu0nuiMh0oOEjGJa0VF8JufAbx9PtUtsotqFIMofDSRUSg5UaFIG4PU7P83S4FAnGTihwMh/E5scmL7WSAmK2v5XWVgZhigi6HhqEebNchA7knB0KEBwEOlV8AssFOAGzxGPUbyUi7kpVIGgiXzGEUssgWGUh1CUkDyUKekyy0NTFKji4YtXWgcV9OGiNbcdPeCkNq66N7xhpaQ6Uhj51fwGuzChZto/R6dGSr54smZFcZpUWPeCNbX1Ddkw5PhBrUhDdNg96I9nPNjsTgAvdH0/oOFLWlhvOpLxSpuYd4RipwJ1V0QQeH/ru371589+Kvn//165ff/HD/dj8ZtOPBar/eHveDZhS/zAYtfUwYNbjrtf0GLwpe4FcfMDaG4x5+tR+b8ZUlJ2WunJGZLGZT98r1Mb6+E9KvHyg3U2F+PDEgG6i2T73lOmfSOpXghrTOyKjxlEt3mUjldZoco/WyDMenzaH3qIjANFiTWe8dXMoT+7btHdZ+bidyRA+gFmgL/dvBbDFbLGbX09liNJkdBhNc6c2xv+vt4MimfViuHjbb9W63xtvE14X94+EeCRr122HbwgpRDftga3po5evF/Bo9ibvunr6TxWh6bHGonSmn/Y50kfbgh5OOx81ho7+NYqQqWm57hnA9TiCuqPMy9hD9QgrJvhp2Hhcu9Pb2MqRSdwgGZYSGZ7EnsArJ2rg6R+lonIgb4cJn3mRmIYgw+g9/HqFDwfiMf9CudwhWlms4F1PbgjhZ289bJ8PsqzLq78ceUOMchg8KGhdJueFRFuK41HPsx8BpzDIDYJDD8b43zM7QlITbbQsPEUdnZRBfCEVMXGnipAZn1US1LHrQFRfpStV+dS7hrAZleNNs9807jpbO4eyMI46IescIE8yRt/BJVvkij7Ma+PvToV8gmjGwDg37ao9THYivW60Mmv6o6R8n/f2sN5wN8sxidjWbXDfT62Y2H4wmvVFzHIwY3A5DvwkVytRTDtiINicPIBOL8CTzRSgGOQtv0vj8bN2AB+3hlIzzGjv6o2uyBjvX6dDFIWacD/jTyNiOfTo1hTo7MELLtgxFhz6V3zlG0nYbBv3+cdvv7TKJNqQifVgcc46+Fqq0S1T9ea4Lt+z1nLVp6fHOzioEhwPdAVXkhs/7zXq39hNmrQvHnI5p8z3sbkaG7uZbS1q9WmXID7XVIXHtEhZSH7YgA0RShru6OyPo6plR6tf0e04bwvxMoSHGCLMyjGLzza1+k82AXZ8H8bYvxMNS+0FpK0cDWx6OwlenMqKM1ZlQlR2g9Q3pNlAVFcIpKWw383COa+E1PU6UqnkVeB2cjCdIn4ZTOBA5R6vR4gR9cUnVd+YwFCaf2YM36MVGWZIhLcfh08E4Sk303JRSqd47noEm4izdtIuTZugO2wsWiAoK4bOD/MDpPDWDpaVCJOWXzrGjpzimdb0LZGIlAQWQX2coeHy7b+iue+rctKBdj56cZXJ7zBUQygRnGfj1iTlXUphSfzEkORIBP7STOBNODGANzuck5kz48hCS0d865F0IyY96M4cjyDkA1TnbsF1AJoCSellaCUHkwJGX+6lcMbkCKV7p+OkhXo6I0+kMntPmAGcH30aldNhJejkgM7vaANBkoYK8VVeLHqGqWOlIMo4yO0TgQQ0UOaVDNoVS7/JTsynKk3mFIAnGeJPcSl5Jsyi1uMkxOFQPLgEJdikycw1CuU5h3WGlqXPHxhgUHBEaM3nlKbdToj1JFBHDBEiaEvivyhqULAIEY9CmGYwXKhhhDnUU63MEBg97gj3HIuUw2aBMpBp5SlCHIwVRBkE6MHehLOrR8g4iVkWSuTkOp73xrN9MB66RuZpdMQ6OOaaNS0iyzNKVrfuWkSbdg04DJQ5PA/o4YQyqeAiWHy5AYD2uJxcEoecgo43NrRwzgKI51aAmpYBGHelXALSn+JdqCtLcc7Rj+ClZkS0y2mY0qF9h3RBKOjmWUg4NqJPbwxngkqIrBtBeuQDVve6Pibnl3dREFhUp0bxi0BrGkBjmcYp6JG0vmQzM0GKGo+rOhnE6QwMIJvu5Q01x29T+kulvK2IDm6uG19SSscQwxTGKT2eTm8ViMkcV97DPdgfMOJ+uueiTsXWzO25bxktbCNL8x+YeuzZ9jimYzVmzwAFyEEbNNNBMfXIrP4FiAfWmPj5AcUk2EWTME1RNIKBoDHnKFQf1Bs4IoLa4SszZibVWMVYUD5+dCODEOOYW3IZN4I+NbA7Q0G6cuSAXucEnZRFsii+TupBXuUFpQUBNJ5n0A8ISFjdCCJVQnvPxgO0kJnQA/UDjq91uOODv2qdKCAO4gg2JKcmowjhp0ZWpjlBgImAwlEwoKSpKwrhaGBDEU4bmv55BHt3kaW1MgzJgrGZUBUGsZr8yosuQwwXLw9Fqh8Xdpykpw4fy8zntNJlOUVgUL8b53PYdDG6fPnvIE9j75XoNWcc+Fj9kQne7XN3MZqNj79U333z37fNDu124k+cY2rUgm4kbFkynk/EMCYf2q9n1zc2T69sn09mcRvMhpa5d7+3LF3/54++xlCaj/ma5wgbGR8LGQrasH/yk6xyR1rHWGgoX7YXHjl2O+dWiddEu89ls0euNcFhm85vp7Or2+smzpx8vFtdw5YfXr/78l798++0LrH8EDszT6YwGgGkwqsQDcVJ7YWUoMjDbhu5aPmMMvZL4ksEMHwZ0KXTN4kLroSncNlXUBSlsX2Q7MeCi1jAbZ6zEgMQR3m5rmLO8EU8MtwirXqAnoGBEqxAGLRhINnNnKD/PBJBxOp3a/pH8khbCHCSHOmRJuerRsFQlybx0MUh1VTtudA15CFv7hHMQr37Bn0HICJY8Q4e9zU4ZhW6sfYx4SXTSCpxqJvPD/8g0ZyjgRJhIBTVyC6X0YTi92+bDGfQgP7ACMfQR6Oy3R71FJ/+xbzF3s4W5NQmqor7K0u0CLXfV7qeyZAwkRvPq1tnYtrEMkak2r3SbVGSpQt1GjZkaRBQ6mmhqmkjxsNdBf5LbRCnFqR0i5ZVtRxp+aFKudWlBSSrkXObheaGeiRz5LfnxhO5BdxaVnxiCw/Zuii5vqL4cROFgVuiC2fVfyBhO7tjvndGiMAIGbLFvYYPvDaiVoYcMDqnbHT7mzA/sNJvN5v3DPeS4zetoiDAQVswZnmFRZJVsiDt9TcbC/HDbLtPuhwoX2i9+zGBElciTGX1YZUeBRYgB8giFDSmQ7dFgh+czGTXX88lCheBbKrvedDBejKfoKcTx629f/v7TP/7uz//r1erN23b1frda9nfHZoyxBXK4i8TIdlvrsEM6KL8ZrHqrPc7fuDfEDZ0yPDFwDcfN4GoxnU3H1zPMkglGCcpq7rtLk6uxbwM5atixbWdFAbzjkXYfoxVhalHC5KN72kgvHT7o4DvzpYOM8sMIyay2Ho7eoyZtzBs4lZd57M9Z+0XttGdi0tDDd8f95uinhHBFfN8HUR3gUBzxsYfz0fDKvV5ub6+uZ7NbHOzjcL4fTnaD8c7FGru2t9xu7zerzX6/6h3Wh93GvYGPm367He5bjAv8p3jLbiQyPEwW46vF5Obq+mrmvMzt/Go+nA97CI0eJcp2eLQWivB2u9qs1njhme2CSJy64QTZ18GcoNrd2cSGJz2tPt7rwGPJ+eUd3x7a0mWx34Ox50jrWpVOZcK97JnbjGaTfKjZGMCtnkcMBYPZgHF9PO1nRgVHGB2S7ueXkbKnmJOMcMyd8d03d31sN8PDerBbj9t90+vN+v35YDQfXd1MGHCmC6RsNqfR3V96Oh3N5s1i3B+PynJXmOmbe0ae/WDXb9wTEWrxVhu/rOUCLtraqUREHZf9MOxjXWZOheyqWtdotK4igSACu/3WlYwM2ba6i5F7GlgcdsPoKuxdzmgB9CYjYWao4IfcmeVL5bOJG2HPJ+M5TBqNkYKr4XjeGyz6gzm8PB4bmk1b8NAbH6B5NB8iKv2b4eR6cnO9eLq4ejq9esIxnN0MZleDWXMcjZ1v0Er0D4nHmvPTO9qciDmjrQG6rXMUjLU504+RYbSae/oc0MuOLYgyjTBot73ttr/ZDF3FhmF6pHvLI02rCQMZ9ocza8PxYdgckNjBcNMfrg89xsAtKqjdwKh+fz04rnrHNcYEQtJrM77a7SQQGwABc8mJD1lR+lh+el10LvoPtCxbv3G9zatQm8NutVuv/DT6co2GO9Ar1tt21e5X271TlgQy0Graqo1tCLQorejT4kHPlT6qES4hBv3SQvpgvG+QhFEfaZ+OBhM38UUi1a41oeskFt3LhUr9KxpuSN3drto9zGO3k0QtonLIqKi3pZHBaY9EKEga8ph91Gnnh5/c2oZu63om2wApQ9tLJvqOzpnZDoRP54VxiJqA3mG+xlmSOmzpk2nYWDUClKDNKcF5nYqhMW+Wec4IJ21owgws6W0ihkVc0dj5gGyGxeFTRiMH9RSC+HA49mWws3gqWEgcEnVdpSfjMLlECOWWRiMoiSnYUZKEhUj7NLURXWERh/1UVDUtInE0JSli6diFNZ+dazRdLfChXKkRj7YMBGjRaNF59xdDEQJ8cJYBCVu50znx+f2lUEj++zyFl/9QoxMDUBulQG5xoxIElXHGJiox/wTCzEewuWgXOZSs3U3DEYYufMJYnNH5LHoKunRVbicdHUWmpiNLUwwEY0hBcREQU2nhEuBsM5mhEBRC05ArNwDpRCIKcVrX7yx6OxUwKag5U0hRYgbBYM56Gx9CCOjKPYmKKEhHnJ1RD7DLHjgHzpEWIWRxW2I66OILuKa65woHUbpBHSbv/k1oNQmfvYtUNJQRgG+Zf62JNNFSe+cL3Ehs0hv72rNjio6ZbmPDsGxmJ6Tt6C3KVYVo/wGHqlYMKB30mMOEO0SotUINYdSaldF0SmLI0Jx1BzhnMfCx8JKAtIEUhfNn4gG1onDJky5MsjD7AygOoCg4n2MkKb4TZwDTvgIFutZxsOuy0nctK5OoUsx1ao6Ap7XdIBwqFMiQYyfw0JdRd0tXVxWqqfK3C3Y1sRE5ksA0BnPOT0B+Ru1iWc4nzfX11fX1ArPfPekZAlIn57zzvcl6wQw9id4mKF+c4HKdLyYDSKFZiqx+Mva1JywlFPGvMwfgTeQ9eVnhgJEhKYTFeYux+yGI7b8DyKGFy/s9XwKVve5xQTxAAkk8oSXNOZD7WtoW/CG7ckugZbuoAGkKVVo4mNOP7efe9lzxmtWa3pyovdUvjuXXADEESjz4l125W3DiU/qnonNq4wRC8gdnKD5T4TVALzPec+kQ80OeGsmAkmX3gGFO9LkOCpNZfC5pIZo4hRDLbzpFXqbzxXA8WR/2d8vV+4cHH+62vkyAOGGl3b19s3q4Hw97k6kf217MfTNgNp6CXN8Siz3Fz6d+SsmvL81mWLg+85djuy//+ucvPv8bBjbGKLJNAzJUIzk6RDaHvQMdyBVsg3KnlvQakDjUgGfo9RIdQv/IvBtReHk+dxwONtvVy++/+/7V9zQJ6SiU3qUnD1HKr1IkD0tdA1mDVtDFfAi0kU12ajSKIJLE4jnJz1ksAdJcaolzsrpLgARg4FbwqW2IfIwpYUuhRJ6RE1NIzpF6tuOx8hkgHihsnJtsCVyR3AUbPVQR1eQWuAuQuKDknwDnQlgA006BTjEBNAMCdRlf4Yg3NeoqW6VXGKjLKqIAJAqX/Oo5NaD7gkjSakgAhRDUoqwwF5BdC6yqCpd8LoCGDnNHD4SdGBomBMjXfZI8vUzC6hziMq3jgJe6kQv7D0jHsq6nigCGkSjXnFt0xVTZlYywHS8XSXCs6dRMrQi2oxrOT/ZYnbSC7Z0EoveNDFfJV+KCQk5k3aoyjdSK0P/A94evcNGiarkTnQf/usHvxwMwjXTgNg+GMMS7gNpULJQKWs50Fc5p1nJsqJJM8MebQ8QIicLtUbBImrWf9DgSOHLD0LCspZdjno+c4SCewaa33h822+HOBy3bzfbly1d/+evf/uvTP758/93ysFmhd1FRkyGuD2UiFVTY8c+wT8oxRXxkTnVHmApoCKcKYNK48fWlKZ7tFMfcV3WuplMOZ2RcPOHutr5lEJeYU9qAQ9GXfOufTuFIZxvIF+7DjvLJkH2FEvWBMXR0zpiOiYtF9fO4kRaU+z7hEAj5uAIv3tcp3ANl43KDzGIwDCNZ5OEMAudTjsPZSAd9Mrph2G5m181k3mum7WDcDgabA57t3XJ7t1reLdfL3Wa1b5d+/salMS2tOuJw3Yef40GqGie551eTxXxyPbteTOfzZjqDN3i+B/TskHYdaow77w6R6of9bk1jOrLZCWABhhaKmtrLjfh34ObAcxxiy8Uh2kE8pgUeIN0Uf5Vycal9AgLEFmwkBe45PsBOLYLw1bVGSvZ4MHKSCInGpXcqBFmBCFD29rjah70vLvnwa5/FMn4Ae49EjfYt/cbdTPrwbcw4Mx1dTV2Cw2nmV8Ems1ox4/5CjTOmGjyOA+VvqG+oiY/fFSG3aR1jK7n7jDM0xGHvO1sx8E0nv5lMm2Wi1L1MaGJ7RR3qPrs4RLswZZdvoLtugMbnEuEwkVhIgKCl09s7bSjfmuIYTseOo5Px0K2dqVN/NMe6jkeNpWWPpL5DpxKc7JwMjtPB4GqIwFxPptfT2dV4ytViOHVuqzdyCbdFqdb4VVK5ci6dnuk4SnP53IOBhSR63ZihMMYZGaqEaUdtEF5iXBVkdfz09dYPe+0RHd0UeSouxIO+RDuKbT9ANoY7DvT7IVNXMO2w2e8xKpb9dt07rPr7nWP4EVkc5xEChieqSgEDoTokhNHvVTFuRZPVMcfD5tjb9Q7uaO1WMtu1H+V2cdduv245dpmiOeTFJhdYcQnz7Zdavy6kQNlxuPYDNvqKX683zsQqjggiPtYmQUcguBO/cu07lm6OZUtFLKysR5MXnlwZhK4oFZIw/HXgUvVF1JSLKH89X7cXcpsYBCVzFG0veqzvGcHgALzp0BUlq6ozv1O32OykweYRsenVzGZR+XtJb8b9rR2UEdYoMtoaAXcHGd/TopkcsNC6XIKsyeSXYqKuRw4ytKvVnf0wHlm9ohdwL3rdwqKL49RQvjRoqjlEOsyYIzUvE8sE9mZrg6LjvsrTJETxm8IDJPbsYGasAe5TJR+gWWd6j38MGA7KMix8gjEpiEOaO+qsUFEKX+j1HfG/ECTmp1BEngMXl/X7C4HUdfwMnDE/BmxdQraxV6fbIjhbsV4m8hRO7M+AgvhhIE0RKQpJZ4z8R0l24ct47lBWCXqVS+wpgaFTXAe2p+kNf3AzkiItua7mSoSJEgIMWBChZIxZVNyQAV51twJIcIBgl+F0twKcI0UfgJJWP0rdY627kF1CicqVYNVPcMKcdCFGTXp5BEgj5UqmkY+BUymPLQJcEGhNAlYqd+nSZEb/Zi5NRNUz4BLmElZEJmVG09EYG2KBezb1Qy0MybaBh4pDU6pKjjqxSe2z9hSKMI1Kk4RdT6Z7M2YTIEZi6NV5GEsGEDkABLQT7MICtJ7bogD8GlXkqcvTzfoJEf4mLOQy7A9UZCEHYm59AG0gPoUPwEjBUAbkgSwHI3AGM3NaN7FRipMhXHgdjiiKBMroJy1naxrPB6ipkiLpLBXdZepeWE1akBFihP51HXRztVgs5rNx06w2qxSRikh1pt5pUaw4LBUGIrmFoeCjG/iLdWJJqblaN/RTImMmP5QTP8k5GT+EkC1+5QnKkpHOm2lIH+/oM1RezmcAoRW4uMUZtMUBwCICWi/YI4nRysO+SrtzSbyC1DWoOItOzuc0dS44x5yh4gHK5VyRFn+iijoV2rpVUOmJLDHo3N00dWWzSU54JCjEG2Nuf2xVj39KTwG16EInKMSIjFJjUxhOX4XCdDjCFW9Y8bGVFV4cAVrnOPGrSlOaFWzQxhlzCAoRnOl08uTZE7+i8uQJhi01T9NuN2uMqANGVLvZ3L19s1490PkmM5f0UpSmlAYa1jTt4+sJ2raj5ubpk+ts05stI8YQ2u62z//++auXLyf4SPN5raRy98Z2R/awydHdcMSHfgNSqhqLx85JcXV0EQF4ZMFuHYzD1Xv7/t3XXz9///5+kglKJLyZNKKTc56oNZgLxEbUCUhVOAEuu1BA8szuuS4rC1UAEEU4eZnFdFitkcMzEE+h9r5TQZUMqDC6ogSJy0JbGEKskZWMmMqCj2DmgPJxkhnOXWxV+VRQjT6SEqgwZ0giQEbOJD6Xxb0Km9kcXRpINKYAEQwQabsoC5ST1iJ/JLOLRBa79vOSRJudO4WK37tYizbHCGvX+fp0EGpvEVWC2zIgyfS3dLlSvupfxEaSRGuX4Cw6zFivusIS4RkAcVXrHGNYHipvuUTrhQnQB0RznnztroFIBjdAX5cV0xWVpVgwj/qkfA/C6FenA5wqsf9zOIwNIQasNOWBMHJrIhlpXu+f2rRGPaCKrjDNYbnQzKEZ78BDeQ1eKj4pTvSBHoQoZcV9afCa4DSzRVM5sHGL4jSv9y33QGhrghPfDPJiuaXxya0ccBNeqfgy/BUR3nY05qaOn+vtcBJ6rosNNqcDGndIOfbWO7orad6/v/v7l3//w5//9Je/f3q/ftjgw9L+OALqFZBpGlL/6kioiFTTKvWHvQYl4njFuIDv3+CKu/XwdHq7uFpMp1ezmcdkvpjM5tyE+c4YoPBogRryqkJww+nxNEhHOR3P0ZcTCi7zEomT3WaKE0utYI4eO5IRQdzkU0G67MgnEOHkvGm3Ts0cXGWPYKiI4WvcKmsEs3GYpqPpfLq4ZsheXHNM51dE9JvmAB/7R3cDbpcM5Jv1vQsytyu/fr3b9g8tLezqGD+E2R/7hH8yGbhOZNpcXU2vFrOb+bVMaGZzdDEyeIgHKpeROBVO16GyY65Ps500cWIFzVnrg9TVJ78VT3wI6XplvuJ6FAtyJ9ecJHSNrHMx/irumADKXsYFOElAcwOgAdIKXDhz47sVmYNXvByzaGQn/OhPMBCWbmGmFLoq7DBEPx4hCOe4kW9anwvGL79XRaPPr/0MqC0+ZWQAve6osmdzZ3TJAKo61MZNe0MVIiTVhIhVVmkcxNfHU6o859u2NrTrdlzkVAdtTKNHN6iFbHTnj4w0z7GXxUT447R4dQJVnMOl+9jAYVicN61G4/l4wjEbjP1UOangSUYB+5yf5Rr6CpPzBL7fOJoxys6o5c1scTOZX8GD0WTuImdnxlS0kecILFfqVidlXJBCIzBUKuxhCEpLQ59e7JGXUNTmGQjofoeeU0uKK0mRWM7iA9RBNKEso1VBvEc23GnIL5rvDtutwzuSu82qrlWvXfc5XIqFKkfXDnt7X4FCPjxqRia0IoUUHDPaSV8YDjN3R99Hgrd+Ur514bc7+67Xm+3Kb3XnM2S77Wa33xzajapnvz5s0W5ojFqeonDRqBSN5ZIZLr9U4nQj5FudTMcMXcfl9Bw9YIz0E5iiYhBmmszpXOW2rGSFW8GvQ3VqP+DMoEepcDjdg16WuYOBuhaV6zymc7Jq3l4mGKI4oasE0y4AEzL7aUzGP+TGK5oJfGa0XrlPhkKgIivlmzvQocTnzA/aVLGW1CQxaTSsox34HQ1t7LpKucJwpgYnVs2VEdM/xMObJpRi/shPIUQhN5ISYiUjAiOkVLht7bxSiiqcSwMQk2zmprgYDipKSSIEbqQLKbUUEpieIgibxbOsSKwcDBUWnzu/HDqSfgRF4TlwvqzyfjGUgfBBERIa6K5PQEzayRp4txJwtoFlbXdJstS7MPD/rwkKL7tAeFOYurwBf2XxKXwZb8knsMiiKoUSPhd9EV8YkivxFTalGGjNgOH8dqUAJCPa2ppLIFCRmjpqJG8HPwGlPKkSRkgIVM5KEJyaOBV4hGSzZMNhi4LX1Qjeerdjd+FJzClcgYoBUTpxx+SKvAwAl/zPjwVdQpUYMs4VEiqMpuGs0SAPnewtFOSizuPeaDYYuZfcqPFj2JPpzMEFZ41B0P4eQmhbO41FpG8XqxwDiI/RSyLUk+N0RkS1iMa3INmxG5LRp+IZCMpCk2xSAjCsYs7gQKR6v4zXkO1CIYIr8uayS6ZaqYwnkOw4RZKac0UWeTtG4s5QZ7DQEsNDj5du2BhupHYxY+pHFMQQsFZpK2Iy/glcSkUdl01y0T6XFNZlRkjsuz0/MSb6jPdaqDPG95HzQlqSfr9mvWZA82sPDL39GMtR2U7uM+JgTU1wbp1MD0kBEwX0l4AQAu1W1YeA3aSMY09uceKulTu1UYfoBOeKFf1nIHEXSqXOQDwV1OyezRgfuZuqO4hxt9Kf4acxQKU/B4CKP0PK6YDLSkCb5+YHwK207SNUHbnluOxPRwCoiOVc3hQhhfwE1WRn4PIMdcm5kFQA6NRkEQ+DzzUy1MWXRAGO8fatiBzCtnOCqSZlSAJJahBaX5sPym15CsIrePrxx7fPnl7d3DbTCY27urvvY4VuN+/fvv3h1cuH+zvSa0uOxpvNNgOk8uXcrf3iuN3lY0+3t9dPbp27wTaeTEi1Xa1ePv/64e7Ozz65+4wyvFmtw0AJPlFuNwSk2f5rFOGuewSgNymtLzohXplu2civN+5fvHjx/PlzWohECBsJIpFi4aQ6iu1Mx8U2tqRA8AlVRHcR4C6coUXIWXdBWwGABCWTlaxSAjRxRRZUYipLXrIUhgrXLUtSKxpJ+kJSd0ve6sxdzpildDrdh1DOuYoGzmWd40veYBFXBEB7TgMqgEDllYYTPQDsP8ecggJGsncDFZ8EhE4NdgGV0gQXwCUNsaeFoTclwzXOIa+4HVu5xidkHbQoN/Kl+j8CsQUIFFgG+gpEyV9gOQGyXCbuAORRNYB3kWvtUKujQo+XBduj3qspfO4tFrqfbLAIbIwKiCWZvUjRsN2JkQAxITC698QcQghSBlAXcRAPi0Jv8gYIcNlReGq1Dj+pdH/R92Mf/NPTG7cQdkWCd+N9cILSLBBzdMS6xr105ykSOjlLr6B6NWCTRBooqCxw3LmTUrLXRfa4CyvFn1vgFHOK43+721Axhm1opcfhUA/b48ijN9jtcXLg4VdfP//DX/782VdfvHr7eoXXRdrh4Djs+5UW2CLGONOZKVBCcWqQEHet6Lmt76ifpXjjqa9mTq5xy2ezm9lsnjUyeKrz8dTnEtn7lawZVa2Csho5PNf01FadnFBF3S8ZIxdlb7Eaf4mUeNuwMS/aqUwiIk4w6z+6KIZLHXYO0vkGgsUw/qPT4CQBEYkLMfX1mWY6Xlwtrm9urq7muNZZ+DDDM2+yN0dNyqy3exzSB1xRHN6eby21w57vkkzQyL6kTD0Z8Oez5mY+n82bm6v5zXxxO79eTGaL4dS31/JtAidZ9MeUIgUZkmnHvlt2UMVO1hCgvLgF35CcsQeC62tRWsROaeB366ujtMyF7AERwYiCKGDbKPuWOL+VNLlXHI6ckGAoZu0PDmXFt0ezrOTg16R1yV0j416trjA6tDAdReCCoP54MpjOm3ltczufPZnM4ZsyMPVVvel4Oh1OXOmQV3XAT/PVtKudNBaRMaHEWbqihvDA/X1JKZdCiUOv+2RvO3ad9HApZRqf9lY/eDrufFYVptKhjn6u26U/FElJ0BEWZC5jOHF3HTu8szAY0sPRpOcHlRsUobKqpCmVWKrOIwzyxk1/MB2N5q4IQtydgpwsridOPl7R5YdO7tjTqVPmC+AxCEQBOi07I6MYHRftT/r/Ggkl0t3TRbqeMzEO7D7B00dGW6jTEONUQZuBX1mm4cN5NGrRrX3E9eBEVCZQMBBh0uCwOu44doM9BwNz3916XKriehNn8Zwt1QNFlR7dKBcT2fZSKPN4E520c+Nh5AAFvN20m2273mzX2e7az5Dt2uV2S3i9bzeYK4d8bB7Khw4bWRSjIuwzBo77RHbMpSTnW6kKdem51G6sMvF9RVd5EXDTK3ccUq+a1JeAOCIpvswvk8OGTICAUiGrlUdwClHLOKMO8N03meisFyKFaKM+SUa1rSpISh+kUYpAuCweuhisoQnihZVDISbuJc674V0tCpECIkQBAkXf5k/Yk/ftAfTbUCF5/Bu0vREA755g2IzQxUpwl8ozv7gOkCAZDiMuvFcpWKxXFs398hytnRghSLlTpOWPvySTM9bP54eci1XWAESc9TQtIOXqQm5pVAuGXm/4nl2RRa48HkyZ1jLKNSi9+cvhsfKXIKqLwPny30ZucjmYjCUjReGPwx6hxjyUVyXWjQrkTGoA1tv4ps75nwAFXwbSdpXc0ymfv/L0FL6MD20dPBZ6BijlfM4geRWRXInpWJAEEnKuTvdbDV7JAXSw0kJPMqrYwqG0CUiUYsUPcBEGf5c6YDhQMw5nPiRlbiXiRBXRXd5T9YrMLsyBKk34EZInMu+SSZPaGcOiOswcbp8D/IvL60c4X4EvteqgwnRySMkSuiyWMaFh/D0kvTmOJoPRbOCkTD2awBLKAxJ3ASe7LoZKida154fZclt6whiUPyllop9LmM4Wc0Yo7CxHu4AFmrWTnNEw70EkLo6gdKsYy8rkSMU5CCRlmpZ4m0lkyUG87VvhOneBDGJJ/AFctiB3Kyz+gHoskzOtCwsw2vPOR+wzYiVfNUqr+GZs0tMhE8hZkDFcJy01PUE0G5TVOXTmrO5NFKyE2IwJnLyFPT5hhOkPsMfnjNgzX6J3jDtqN67Xq83aL7lg98BEJ/7zoIIhxsHbAVKrnnEGMqQz5riUxH5y5E3BUIk1x4DrTvc4KhtMROJU9zJaMs32yKsTpK4/XkHwr4H0kEEW30LHna9NMWMVOdicoBJLJM7ziWzgXOj5XIG6e85IgIznS4A0xdiKrIwFNHEXSmORACAlDWN6IjiSkX8OOoXJMspmbNcoKiB9QXcdKJzn85laRT4doSu66uOPAaUhVzSPnYRrJQzWgQiXVsM7TiHjrI6fYkUd3SRbeul6iGvjxphXE7/IinMwx7DZLFfvXr9e39+9f/P63Rt30nVWw7EbhFTfhy1ylD59OG42u+VqPZ8vrm9vMikza+buN0NfWD3c//3Tvzy8f4/qQALpLPSY1cMyT2ftHfxDv4iUjjhyqZo1qt9w2yC1dB1E7KETcIGNNVnM3rx9+8XfP3/z+g3IUBN0RvAh/2RTJvm3o5vBYsLhM1hM2pqzLREAuWzLd7stXWY/QgknZ8KVqxITSUoJOxVReYFzxgqcAS+wElShZCESUedMYoBbhYcw8ejaijkXUQB3ycKtOhNTZJS4VZrzXc5cnjFwWWCkMtuRbcOcwL1LglZIvkpAhaqpunQnIEEFvBcgTOVBQbODABmqcwlCTN5qI5/sVZpsYiseBSO4KsBx8otct1cOU7FpiJjY6NAqXiUkPCCNxRjP+XSIMIQFEuRkPNIbhte7iir30j/2KNIgUuEuyIOJmjj+WGhdp1AOH75GMIxLJzUBdIb5ebPGubPHSZk95jC1yB6r5ARF/AFIdGKRWiAqzj2ZUffZTU79DLRrEPq6mdJEEhuP6kmN/MpbFMTX65dU1JSMonGAqRsHVEECgwTSR2eHUOmWKKujDxP0IAMzoTRZN/tjkiS0y2kp2ArHtucnlfb9Zt8ft6gAzIr+q9c//P6P//X7v/zx5dsftsd2O9gfRkd8Nj9y3IMIWrynB6klQjUY5t1fyOX4Ln7oTxtfjpy6H8eEwe5qNtMhn8x8d2nM4YwMbqrbPUAhjCwbCaRFk9KDiqRyGadKQ0RSODxRtLqamls12wLHwsM3taievnrevnP70P1hjRhmVkv5UESyRIJCMAAG2AB+DxgKlKmcqZ5NRMPjmKIpF/OrK5TvfDIcz4c42OPJcexLNGDZ6PFvt4eVkzLrVbfuYL8bHfbjY2866E/8BjL212Lq1j3ZT6e5ubm+XSxuZldupjOacEzwhY+4pTHsGB86GdaIJE5bSgGNNGWtAAyOIwr7MSpIoZVhXmqf11Oca9CE44Z/BuIGRhKQVv6UGsJhvbwHKNs0Xg9BS3vCW19vh44MLfjh9Oqslej51tJhv0EkfHemdXNW12m7QruZ+tXPq8V0sXAO7nY0u3bdjJs6N+7U65oRe03P4qUFxltxO4JtPjhyQ51o54wMm1hXPSYuNXXmJl6fPSdP4ZBkTVo6kWZULDy1g/S6hfNu7z47O5eXaGQ5O8EoRK1ocWusT69YDRlwZbHzMq65GE4HTsBNjr555Gt50KlAKizmtV8c8wnqox9hpn5TX9CisozW18i8TdzMqDW1CFfRAOmItIXOuCebwq5j46SO8sGPqLro2H5O7WouRpk4Wp2sm7G7pPPQ3KKw5dLKFqCRh/72A1W7wXA3gAsYunQBdLGLVhDUXrs8bNf9djPc752UsXqQOHaeV5szOlGGV60bopGSbOWTSZnsI9N2n+jG3tz6ZXQ3993snIh54Ny2vru037seLZ3ObWcGhxZlOezvaVQGA9+VGrhfrCW5PE0ZVTWU/uo5ATnq0y40R7dTTKzhKJB8CY8c1lqJId73mQjLVuIVbV/jQ4XQarAMrjhKHFARqhn3X1enweDsPaQ2Uyel+6R9QJVxLw0lddxWWSmwQcnZhkDrBJwss4VtZPtU2kYLR3XGlWIN4g6LWtT7GZrIkRY3zJW05hke7X90tZzjYPw37UOKcSRQCJQTb1UiM9ewWShylbKDF7E1Sa6ERFoZUoLFBGri/AdOIy4y4JAD01L0iTD++/YoziYlLSnpZhZzYpM4LSX4rLoMfyzhvwdY1IU+BJBfBs6XEFWBH8E5wYfwM8lJeZn4fJnf8LTqBkPCPv6NSgLPJ6ZW5Pn8L0DedSEZnCJSooHuF36fw5fx3ElpVQQLHwAA//RJREFUj1D5CymXhuvUhatFzIV8Vjjx6SNkC/mGu6ymrAsCQhfmpJkoG4xToAkg4sYVXASLeqAuuwunyTOtcAnJpgyZq/KlsITonl4XhlRVdMKlnHjtDymUxY7DSSYkzSOc+Z8pAAu6TFOVIFA/DqoBfpAdenVqbjqX/4HE7pRJmXx6yd1k+s183FxPF3OswQl6zMEt3Rm3yTNMwIQkr4SoWiwoYXmLyYUN2mBUzeezBQ6cH75tT1YNudRxVrboViHZDWMTezdah6hQLVzIW7hjzqpyF28CiciNCzBz2rfCFQkQJot3odaxKHZLyuXaISlcJQ1UORR5clBjKFF5uUKRInNRCkJLQ/YA1MIfGHuqVK4e4UeXQMgocjp6QoyEQJefG6ANnNofZqWM38NCxW32u2WWerr1IOzlf9s2gwk58zAsK5TFpO0KMrKkWqcBgyJ8uIMmh1bpzuTTdu0XibfVf0lWHIGwIghOGRk4E+zd+KsVU3CZ4BwGKgwTCCgn2egXLkE+Z9efBEgDwgLC3KqAvL1gIDFABThb0kVZBcSfs1R/rxhwXgKRlb6QFFjtE8jEE5C0MJg+aQqnflagUAFntAR+BKSHrvMtAkUl14aIr3Nu5Zy7+jNKLGkgIIaxz2UBOjUYa9y2gcej69trnBtsR0TXleuLKW2926y++Oxv29Vqt8rnPhALZzq2qzWOAn8lKc7tYWSCBmQEb574+tJkNpvMMR6btQttXn/6h/9aL5fUZOuDXh9rbNdbKVHBWA8nC51tkU1UB35yEXmEZbKRXysu+22+anqyJMcAn2e2mCIbz7/55rsX3zl31jsio6qgFk+UEm0iuAFQLj3OjMFpCWEdIA0l86dbhAFYeI4HuCUdaZpz5z3fqrDoLqDulvycgZQF4OZulUWAW5c4AcimF3CuNNpfF3DGVvgrULqUAADuSlPpCyd4iKkwAXKdE4CRyw7M1wE0dQlIgtzlJlV1BrpSnPCcISi6GHIlDJFqR0rFxcPCO58bHUDsZ9ocExoJ0H4G0DNKyanJChtQFeQMgLlukQIGXFTgkZ7CQMULT50B3CqSgcpzsdGR7IhKr3x1NwkcT9GkxJJbDFALKgzNuhYydMZUpixabTKZ2mwltCdVT9gZ0hBc7VsJiJH+UwLElXiQdtmTtysm+F3RQE8nJR4PuRiB6JjxjtyzB1GHYvLYFfyoCgrBiQS30VXRcYt6pQWPu11rqSlF8anhlXJkiDiKjhStMADeLwjl/NNUKIW84oMhgM92HOz7k4N7gDDGH3ft/d39F//4x+//9Md/fPv1CsUy7vtkewDJe/cNofRh3rQBo6YCvUDfWpl3AxL0Vc+vXE9G6pjZ9DovK+meNz4lmnNgVtQrBm4TPaaGjGDSWQIcblht62VrKntcSb1uc9qDpky9iCpTRJn1GwaZi3GZjG9wuUbCCcH1PrvG+I2l1ukteh9mgEKOl6qvCE/glKWC0qmCvj5flslM5pN8c8m9aX2HZTiZ9Rs/YUyvbQdH1wi0K/fqX99vVit83f5uMzzsx73jtOemKlOG+4bKX8+nN/P5zdzXeW6ur29mV9eTha/49CfTQTPuj33BhAYs07GEmZaiPfM4DfFxrQCC6LMaXVV9e3jfzUZllKG9wz2UOIyJAHYND7foJc5wpN2U/ehtuR59Rq4CykSOlSEnRmBsbG055SQHVpQaGznFTvHdpW2WybR+iXnkrNxw0m9m49miuVr4itac+o6dlFkMm+mQRnd4062lZ9CKBxs9vVHTr0qXOIhy0Kb3IM245rR2mhxPBacQEYQ5dAk4lI5By5aWCdvUOBx0ELuJSzNspcw3OiPjdrRYSc4RpL9RqByEEzS6H3rK6pi874Ved+HXYNIOm2xkYwemUI78OePn/ELPCalxvz8ZjJ2PHPm592bii0uNk27TgetNGnqdzKdmSi4N2zVPmt3JMEPoVJpGy0FhVBVYU9QnNaBmpfug3Lds7N6Ki74wWeScncMQ0gw/5ZKvLA02vZ4b6mhd1loVjvVgT+9eHdst/XvUc9+TwSHzGXlVk+ojLuGALXKAmIz4e/kvHyEiEnDYHexg28N2s1tjebYt56XfWtqv2v36uN+QKtMxLRyD7MFx7VIydIcvvlJuHc5fMOLVRkKj7L7kd7Z8IDJVWahIy41J67gchsO0zpsr5iAgjOhGumxSBdhqRZ8gKLS2elRl2w0YCjWqWG+I1myRJ1jqjEw3DIGXzkYjdULrm4hZlRbMDjv2H/sqvsMezE5jUqT3sRqqk1EpWlQS8bxKYYrfpsrAlHqnQ9oXUcsKCbdIpKIVFf+qBbupNXCJepPuQHkMBwpApEH1blg3kVSnOLNkmBRthoCEnTvR9wmVJrQ+QOog0wq1Z24lsoTTaP7pfMokQ5rtqpJOiq5wRyBls3RT+OVVV/XcE/svBCjvQh9CxP4xcL6kyO73Q7hI8AHAjy70IfwIbQVoHvlFhRwATwlyq0PDdaKgorvhZdj3T46ioALwmJyGE5FA91tC8NN4GomCJIzLFE6sWNKEJjCm6JE1/AKh/SJDLrhL2LpFjZjBKucuN09RSVI5oyQcK2wlUnKm23ilJHfF8CsCr81m+AKQoy50hi5N5bIiJQMhD8osvbsbSkKY3amSpOIcAlHkdPQwpjJ2gXMYgTwHqk8FXyVOif52RKVahg14bVXlNsawDKzK2PFQ6M7XH1Vb84HfNVhMXDLqMz4nBFAJFAfv6Emqei1Ys6ZijHZBozOHtceYCfiAb9pMJlDAiFdPI/WpYIhdrnpnz1d5wZwYQPoLJD6NIgtN6egvayys4inyDHb3U60vIczpoEuaUrgsJChQiI2mi13qBHpEgjRJBmkErLGSFGWCilaNSnQkzwpAWJ3lqrfQ2j55ySCIutZfBYGNFzgTEIHsKusgG8O4DoAxpcHCg7i+boxfhWScGQ8Z3XxxabNxJgXOtu3qwQ0DW9zVQy/Pw2K+ZpLD6XStI1s8pXBYX36cbgMcvBkdd7VMBmtUsyazDSEnXJJP+lNEJM7AuRYVc778KSSThRZ0sScksYv0JXDeKiVE1dAHECaGxCQoqPA5+zl8huIwYO0ChYd858szcElKcoGkaKu8QFW/q1UU1yksanJyv4ZeYriGbyU3lSB9zHMuf3QQXxOk0c1JcQorzwS8awIDFM0QTFHIFaX4LMotP3GRxKVH417Ozg6cn8HTYoub28kCd8YnVW452TSrh+WbH354/uWXh11Lb240WnGvcN6c10OWNFC1Sl3F1uBbuBYAs3H45NnTm6e3E/c2mGFx3S/vXr/6/h+ffdY/7qEFqsr0B8d0NgUJ9cGy80191IvSRK0YxDVyMBYANZH1lqtcwY2EB/ajvEAxwIUZHMf5gsbDw8PLly+XD0t1Ec7zZq1jaQeUk4DKyVDXPtWalyDvPpSiQPUIIalCUhIHK9iTKAJDLyNMAFmVxEgOQPo6n/FzmXzUTsz2nOyjdI7nkiIKzrkIUA7hugQq/TkXAQqFjCqaGNq4bgGV0fKCsM4kq5SEKYsGPscQVfGkRLwqPTHKZYBSbB5rYdmns4dS2oVLOL0kHXJESPklktbUZaDFoCPJKrGt7Jl45QQC4EH6UITEzpHL6As4pTmdlSJUwRSKPFquznJCsYpp6nia8hG1xEviqS5dmzm14ee6rXumtCqBGWtvHcjoLGdrbvtQtNyxMsUOSYMubH1f+oM0KmSZIKs6Qq90cGn/krMqAiQW8jWLXSRYkzIFXHKOmPgmFBRWuyD5DKcMNuTG17V3tPsNan+DDMhnqMN9wr13JEWFWhEHFLJDP4IKk8hGauVsOAIzSXE8oZaq+G3wCDPp4/c5tUS9V8tlWpYIQaSMErT4qGHIOWzbwb4/Pg6a/WCafejG/cH7N2+/fP6PP336l7999cX9btkbD9bH7fYIo/24koY3+LNlPUhhD76y28DiOrgfrLtuoD58OXIyXsxn13PMj6n7yEyyXmDk+yDTUZbJ+DDetRggohdFzaQnWlcFUmF06VAZBY9yCFPwiWSr7MFlccsrDqqHk390LcTxsMNX9HC56L7NPi/aLfiH8hcXMfMyhx5umMoXHg1w7HTy0JeDMbpqquWDDpzPZ37bnz/3B5nPIb43dlJmP+xjFzh0H1bAZrPcbTa93YbGaXqH2WBQb48vJlfX89ur+dOrqyeL6e08s1TTxXwCqtm07/fspggI0gQrqs1jrkTw3WXDxTFO+E6cnkCKMz3hSxkKvUlztrMom3rsDGDVPwOgK3G3Z2dxSSybdDH+YIIhBSkJJEP8KQi+lD4mQ0aXzPXr1jPAbPa+bo1s4Mrmg9++q4XfPJ1Rt2YxnzqVResPR7eD+azvDjhFvEdtTuVIbqGUoHtoX/PKSIVWVcC1hEFGCFA8OGi/7lKjZ+MnlvT7nW9jCGS48hGcGwnRpXyhxhdr9mvCLWGnkzbcjGEXE1qrGCLks48jIwi6yd4ZtL3xrjdoXdVJcsmIEsIi3CE8w+7wo0UTP9EFB24WV07KyIbpdJAvL6KB6HbRQXKYSmVSxkczUaNqSaQ7LQsDhugYWsfFPE6/Isk1h0/B0OymuigDuRYlXh0kDQrHHJF1tY+1RqhPj1j30xdcrugamaPfyQLDtrff+eKi+xNjIGBnOielBeCiLFUj/Ys2OvRGWZ0UzoPWiUwbfuO7exxbRcG5mLVr0tvVzreW1u0u33faO/8Vn712kGkHx93w0DLiIV/YEHR9CBjbqVHBThsiJYp9DBHNoIG2w3jgZJmzRcMJhlMd5EC71lSXnZiQ8cqPwixP1AnRD8p47Tkb/4ejxn8kxy2PnbySvKh+H4k5uwNCIJM+NhyBjCQwRLRihctKL4wBIkhEKMHqXOexIuy0koOO7R1trMfazdjY9Gl4b3GKglNCcqBnRaz8W1x5JoFhf9p33wqC9hOqm5Qpwt+Qde5gKpagsqDE+ROWkYwiE6H8cG1vMIUSmMQF3OZQXxTWGrXlQFypw1CpIw3/hJz/0v7kBlpcrJAefLEYKY3hygJ/Kciqn4MzhRW4IPjnkV8k+ACS+udvXUKX3eknh16632O5CYR5uT7FGyCYy/8W5Cbg5iRFf5AkVL9K8yl8GW/znOCxdIaG4OGyy1a3Im3EKHGRiSQWQ5daHRJI4vo9AUm4MMKElTeiFpQusAfovHUXOGHwp+PPT8DB60eQ9MWGnIDCZnxXn6AuzIXaFMqbEWfghgvOLmIrWUEXFSj+K+n2IWMqwY/SeQnfVBFyj5SoDHVxx7cqyc6AyoArjIz4WwwGGEhXE8ZF9/vA2qCD01+kDK/BHoMmEYGIIMU+b3+yF7UtekJ9hGZ0l37fAsDR16wJcCkT0ykBBkDOEU/pLCAcK9hAqBRO7XmqlbfChMBltSumAtL8IXTxDuSP/KmyOKPKCXHAq/ozg0/RInWprm6Hgyx1OKDWvShK+JMowcRAdDe/VVbSGF/hiqxgCDAeKGIAtBdthRZmvIdpNhBGem3SNxrmSZuDJQcD2sP7u/fv7tYPa5BNZ3P+RlMMfT8cSaNjB6S8xyIshX+cfJrNYdu97nxzOp+xpdW5OUb/V+qYvwy2jKoQLapAVQ0wSeLrXIEfgaWdgMtzE3AuLpHAUoOKSyIlKwMgchisllhZKtklJGsH5DqnJ3tB8j7GEDhDl+1UC2IqDTFiOVUKoFWoM/GmKZrjYHOLmMpeYROcSjnHAxVTcC4xP/w9hjP4ec3viZsO7KCkEpTJ0Gs1Hbjsc/h1jP7gxInVEqHtmzEuF2b84uqqwcidTUH+8uWLr778+/Ld+wGDIUdKQXTVDfkUAbgQttZ1+tYUa3Wz3YH89umzm6dPJrPpeOrat7v7u9evXr34+h8oUPxLmqrBIBoMtpsNpSOUsq440MssbTRPSU+OyHuxw0kKX2GTAz6LkmladpNmMB6RC2mGnm++/ubNuzf20OFgtVrDBHoHeSlCO9p+sHdpbqAYW+eCM6tBfgbsq7oLcKvuckZ3EVPhugXyNrMhnAEugeDo0oAfIAxUpAE8DufL5MxlYmpHTGGW/hPELOyg0gMVJjFQMQTIbkfy0+ACMZWsLs/IzzGkJZLWOceUgBEJONAmC3fhPiQVUIaJTsypQMUAFa6MCatuRYuxKHk0lNO+gJ6IkFp05ZoJFyjhDkwRgP+wiHMBDFSCQGaijhiAlHUGCeeO6AtAUCsB4ShjfgyvNmuJiLVWd8UEEk4S8shnqtA1lv9diYRj9o8WU1fKSNRJiVVfJYthbFdVbMcfYuAGZyJrUoYAQOKalCmQxig9sixmC0ScS1pFV2fomtPN2hEVdGSECCja5Qvz+Ao0F/HBms7rFjbo7hHjl7MGgyEklvSCHLIYmCnMMOnQBaGSou/v7mFz8DyKtNUbDhnEcZsGh2MDd+N04YhuV+vnL779y9/++qe/f/rizavDqIfvdLe6a3XH/HCUsyHoJEcRKDxMm2GDy5RtOEf5Rrhzr77A0Z+MR/OJq0JmfmJpijc1HY7wTmd6Vr64pAtGA3Ty27V6en9nO0U+ohr8MREprUjagRbysiynuEKeYXYmDo5OUvna8n6nB64Len59qWRH17KlOhrW4MNRpgp4gdkp1FalLaeNxtPcHWqvpvNZNm2d9psG9u37w3aAu4svyvi9Xm1W7WaJ+4+rPO4fpv3ebDSaD2eL2Ww+ub2a3i4Wt/Pp7Xzmzq+T6Xjo54dmo8m45wIKPGJfVIF+nEbrJqCkqBl+PJx1AYes4p5mnxUngLrHgkvVKwuKjHrtkBZ3a9GNBKKNSaQad87C2md3GILk4XRoTW+6cg7NOPYFkGznjjsHVzUv8tIHIkgGDAwMQl/b2m577d7Xl/C6Kbc3nDCEjaezxne0J8103Mz6zfVgMj1mz2DqgJRmMYQ1Kv+Ck5YnheEO25lpQusTY4dbzn9U0bRWaWvoMUYmEeFsg4MdF2UEqeTbw37lezS71W7jZMFu56fKMykDGpdspCvAmrBUUaMLwFUnCo++AZindvv+7jjaDAYIlZei9+2ho8ch8wu7oZ8/p7MMJyM/1DVurheL2bjxHb08SImgush5NNBPgcOc0UpUzpYkbJTNW3NtSDX6DrPRTt0NiR3QaLBmN+QGzV7SLyKEp3hlj7Ba8sfZE5hCBqck6RO7zcHFbhy+stT3Q/quLqOx3aMIJ4Fu63YtKErlzvkpfAbXCtUkHSicJ4J3rrehU/nuHuzEIdhu9xsnYpyLWbXb9aHl2A36JN849enHjKCVWiMnuxE+G9KJnFGGigAmIQ5DB1jXJkGBWtJlOygbuhwSCne1hyZ9n1G6azIBB7ZYm4puFEKcjlIasEK5OiRA4cpYaUCEWbkvQG+6kAcBRiQqNSoULBx5hoqg0i+clnIGifPQLZN1l8CB+PnAigBszsCpalKobHIIopKW7aXtZCsbl7nPCB7BkG1Xta9yKJgEAM1UNZt91X/JLxgeJ533ZqWsLy1vQF1akq1kWIpiAkkjex/lJXViPaWwJM6P92gCs4oOtWGLSDaIAKgNhUD6rIcInWDNlQgSmQxoIcJkj1aP3WivB/aaJEldebiq8z+DlCt01z+BunsGIrobH0J3+2fAmz89ILALUyHrVJGh+4ysum+gCxSdhRSwAUJTxVfkqe4FFT7FODkYSJYK5le+n8KX8eUD1DVYLFFkFss/t0J76PEgka1fzR+RKOrQzVFSpA5GYut2hIvRIMXkjCx5rojCqrgwbmjUEi26U4kORQGlmGLr3gUcIs5AJRPsd2ZObHGmwmLLeJjbxlUb8U9di3Mk7tIbT6fW75K8OuzN3EwP6A67RNfW5uM4p0mycCA+mzUXlZGWKQejajjHsUM52EHQJ74LybiSuXnnvqf5IiGZUGex/Oxt6vUMSJmUoZQqLUFakHDvqFouxsb6xHjMGzbbN2/etHnODKjpTlBEh36rBC40CCnBwt3ULDcVXqFloEjRuaqzgPVRbResEalAqY0CVWGatRJwJn3lsqEqsi4AGWj5Sec/2bc+Y8Sq8pZUKSVB7KHBpuEiVztdSAUYGWCIMljoS986lGg/x5SpwWDvYObEh61GDvJRJ7JRGLKu/93uwJ2t5P0SKuVt2wPMzYB7xExfPqxWq+3d/cNqs8EqvHnyZDqfMgZv9zv4Y/ucWEeT+kxjPMKW94HRrl0tl8uHh81qjTBABglhKO1IStqUg2xWt7rbCQgDcIMmo3rWMCB/TozUzzhBxVeaiiFALiLr0nEBJp58EtJLgOthzQskq0CYSAKF8PIMcLfCIJc7j9CFKxlpglXueu8E3CIyFFXv7rqa40Mp1GS0b7hZLAZYRzANRJI6zrkghWRngs63iLkMU0OKIyX/YOsUQGioJuDAiQITZof9hk5MFzj0aHoSQ1gzmc7nc/KQvZnM5ovFzZOncHBxvUBsVusVaZYP98+/+sfDu/eYMVoy6URQwDkGgbKKtcMlXS2zqVTtmFXz86cff4xzgU8yXcxwVL768ou3L16M5EqWfoDncJiM0RsKLfV0rsSegPGBm4Mq2F5dXVNEDPkqxfLkP2YeBUeX0mGUwH6P7ja5wkad+CHU4QhRf/nq+/v7O4z2+WyGqOSZP+qr1YuKqllmm2GIASfM9q5tpXRVjK17IVrIGncBiUgCwpwLA4JXsndOU3MEQCU4p4GxhZwS6QucK4Bzwa265C5I0p7qRtIDhRkobNVDCy7jiwyAAKVzTmIni2mhrXsvOgtGgqKBW1UEkTZNSjRN8IGWSxqoEgsn2TfaUSOiSB1JehLgknZxqR0f5ZmsnLnsMlYBJ6nOMdgpoko4YbogtUwC1CCyDNrSkjY9Xm217/XV1WK+iG87JzCdOP2hqwDZMQgslQ6UQ7eZqlAd5a27a4IT8wHrZg6p48dzRkUjAxKUCkh0KseVtY6xIQZ8hLQIZ2iOHNgcADE4nO2uRe7l0mCISEKtwpzsYJOlQ/U3VbtaXIGFlsNjpAjlGYrozfsDkRzUgbzNqCG8Wa8oOiWOSUQtUddwjbvg1bkpV6vXa7cb26IkIVsFKYy4wZs1o4Bbo+1wvRGDvu+1DEe72o8sPaK6EUzhDvhBIiN6ffJsMpdHPBK8WW2diMEPOg6vmzkO5G69ffHy+//8w//60+efvt88bAe7B8al/WbrGobOaWnxifEutG2O9Kd5nvW4ZY7fRoGJTmdMm1HmYsY65FmkNx365JuxZ85Nug5tR6OoWXRlqDimCP3sJLpp76jxansqdQlUEsHVMs2DXlsRnmfuwLcy8o6GEzC7g3zaur3ow8bxFadUAUKPwbv+/jjs46i7cgmB1gWkoXwfzZq4me54OpshtbPJFGVoRXv9xWg2PPbHjN5+g6rvMpkN7mnrZ5d6+10PvreuAhgeh9pezZNnt1dXU/5vFvNb0I3Hc7r+YDybLJwC6g+nQ/zNCe48kuZrEXBWXlADekgWZCHa2G+TKTKtMg3TaoaCVDj5u6yMhE9ZUdHuYYSfx9KRKhGncg4ITn2TPw8h8PTj6JNLhlIEHERbahLRqgxLLpDRUEADMaLSTLZUKRmXoCDaxtF0zsVo7+bNHdp77KfFaP3ZZDaZzPHwh6NpbzQ/NmOdMOVQG5QiaVuXtERoVSPayBJDk2vVQoBzIlnR5KzE0ZIyJZIVH67OsJsiNMQd1gxvkKg+Sfc2Ttkhnn5Sa2RW+x0ysKUeiknr1r9Q4DQPxclZ5IeKw4Tu/ZQUDUaXRNFvFKdq8NbCD36FegUtDHqj/bEZDOaj8dVkeu3r/iBp+uOGbhEDdOyLNoz7485U1N9CbaV1M1TAF5QXpdcUmEboFu5AQCaZUkklwr2K7YYrbEbdXIk3e3xnR16qAtvsTyLhnlV0CZ5Xbsh73G96+w1SSvbh8TDYuxRLWxTynFNyEqTXn04mw/Jgam6Bkug8683AWai8/gRn7Lmukfe719sDHH5Yr1d5fWlFjyN5PkO2QSwRN9Rd2lVeD/uHyaDn8joK6cVgQuzkiO800v+0kdCx2hEu3xn16X71vpKKF8L6g3HmR5wxQQlUQFWUh1GEtUBK4FXZKRP1PYRs+RM9A5NQMLZw3+U8zjhjv7ucydwyor4/RT910Bw7fQSlzv4M4UNqgg5HQGyD8sjsTg4tnhVz+yCSTdOmg4WSGroz+DjEpId6QC4n5SA5qiuk6e3sSjM50l8zbwTKWU2vWJY3xF35PFQbjozOq0KF9aYpvUciQKdIGtLNJZQYOVYIEaRONFMn1TFR0blWE1xlJnc3+QePPdiOTaSSzS/sSV7TOpx7IxWUFCwIWNTdPZEF1OXPwb+49TPwrzD9PPyb+LtfKX+kXtZdxF8E1MAJnOP/BdBTzq3R/Qv+ho9d+DL+lP4C/5mAU5hb3q0UaeJonk4SQuD5J6JIcaoUEqKZHsutM+m8L0I0Uc07KtmFoITYZCbIOaAo/hyozgKEu0BliQxFrLyTk2eEp6CyBCqfd06R3S2Id91FrhHd8znUfxDTxZvHPnIJdU339SZHijAqXEr/CllyyrLoAHZBVArHYUj25uieWO5SEc1SNjOJ5AkZUeAEilfptzJOPBSaZ3qywdEBwCjEYVhvGZJ8cSk6zXEakF9GkZXMQkJVK506zuLNzfwaCK1n6CI5U21RJJxCpKG77tDHVjudKzK2gkNQgZH5726fKqYuVO/JW1W4HJFRgLO/J4BmID6LSq8iQVAATuJQ2+c0Ua+VJh/LiGlzjkkOwccOtE+9skreTD9hC5oChRYiGXkf7u6X93jcK+qDW3N1czO/vvbjDObhAA0VKfSKhyQMGWy04TAVNliHOLQtJgxDDENa53MWUBZnqhQReqwUqC7PFTjHnAO58wGcI5OqayAAx6EC5wQA4XJsCs63IKkuQ6NQ8YWQhm6xOi+AS6LPLU4y4JzljOESD+FzGsIM6mGcg3daUvDGKSMFnxOfAwXnS1of0NVLpeouMf5EioijVQu/HczOVizSnCIu5qkyYi3Sg0grymw7GgtkmLmMZjpfEJjO5wzFDHcQ+OaH7z//299Wd+91l9KfBApRJ/jqUBSC+NOPU3DvuFgsrm9vn3z00WQ2rSfD7+/uvv7qi+Xb1zgE2AYxjcKojlshG4zUL3FciVyRPapQXDliO0kr5pzqw/5lyqLIaR2XikENDg+14B5e5Xq1Wq70GGnK0oy0dOcqHI/4nrQ74Wp6aCclBRBJ0gqHOIFSqsdViSQGuAzyD4C7ydGlBEAI1K26vEwGhiqLJvlproJKz7myEK7fnH8Mp7sCWS5yOVl8iaTqTtFEnnNVQSazUTrgdt0FHgdmIMHKTi2MSI3q7L3EXAbqlgaiz2sfgfgC7iKZUFVQlwAS6sKCQAV0TfJFtprsICVAFrHRAbJhStWl8NddmEDYIk+UFxRzCiJ+CEs0A26K0KHqAHsG2uxLXWXBHKdbZqoYtdBz7TiA+e2kVVXEspz9QB9LFXXhjM9CXQhXGqpD7aiaPnsClpn0nEsvgQG5ZdC0RLXBsC65Wy3G5Xq9row2tU/fuTLj/rB7uL8jsbUjteYOLehwRVcpRhadyUB+NSQx1AXyKI5ozjWjRP3hBMTBFpKZ49jfgHvXjg4aCc2+PxtO8E7u7x5+96f/+svf//b81XfvGYjaJb6fDxDwy6Ni8poPStzuRjlgneG1DPo6LWOnvXzdwH1ch4vplPDctSauF5g0Ph/CbXclLy0C20/SaTPiP+JqOxdBlai/loW/mdGm+jCsJJ4z2akbATinge9Z+fCtCviwKydWrQFPcd451u1uGQ88992b1hJ1V/VusH2VFvDibGVGgtNYJ0zVq7uazeDmY/zUSbfVq2uL/PoPPFQEaWtaAISDw348GExHQ+p8M537yevpYja9mbvh603j7irOWox9dRk3U4ZwHBG74UC31XmB4opAU1kxa4gzn7aOikB6aE7PA302uAbLFBJnSfQWbW7QwGcPJwKq+XFH8ahBQob0IbuN3HXLeQJk43BGBhRyNctSSLxz9ZYyWgAWIvwMNqpZ9x5rwy1+dWgRjIEvmNRurAN6/rA5jCaH8WAfRy5kWDb/qackIFbx3pDkeLepqct5bDN3lnZ6Iu/iYInmRZ685+fysFq04qyl8zGaQYT5dVJuv1/T/If9pnVizleWSEJ3CVdhl4avUhwewbLMPvgGGRWnRPCiplwY0u9tbGPKyLpm9zZ2WqfXOsEx2u9Hx0ODmhj0p3n5Zzy6auazUTPJK7tZzZHRNWMjhdkcQoVTPH2aQFpO1xcr8aB4K8yCHRwwiND1nA9C3szoREfO/MK3TMFkNidzXjYPONzIlkF0e4QDtFe7Q1Dh+PDoQhRFUAdhki1y3XLXFSiOd7SnTQqhIabvgqgTx8G8cZnYerPd5NNWa18N29LRNofWfWTgDHx2R2DPmZFBkuFx9pHJFjYO4Xn/ceCKGOfD1NKDTJ+4JYXTI0RwTJCrwWAygE4XyChUhDGfo0lQRWBSgpVhZb+kKzJMgUqUFABICXLGr0yVT/Izb1e5KRIo0DeZDNI8UyEYdIIH2bATHWGbi37praC0F3GgCdTFQX08DNKvtHpoVo1wp30RcTukbU0b09oJa++ZCp5HMYKfskwZqbBl+bN/JFRV45+21lacSBhleWV6TxSSgYQqq0gQcCKhJXHhSwmh5IVjwS36FEiIAnLTO3RDYkymAERVeJPKRVF5y3iJA/FI5ktBYkIVP7BOHStTTMdl9I5LfQppJXuEUPqzUCh/KXQU/BuQGv7yQ76lop4uIIR6OFzmkuS5U79VmD9pu/PRRXbn/18mZcL5rjijq2kSLGKKjFybikO1RCMlXqEGovxtm9ziHAlUlJAI8xZe3ReTAyRO3g59cNrookm2joaEC20lvYSU8pjMc+iKEEpDBKNDxMnXkUJYjsqSO3VOVequ8alpdzuhOtsAH8acz2hjUVzAY31N4UUKTTFyqSrlKaMLkZ6jyhkcsRt6I+wtNy2bZMuumpepuXhnWS3aDDFKQkdVLjdUW/5HZ7UZ4bARHeAuoNN8GVbhDjqOIOeKqX5HLThL3jkm/FP9nWvkbweEk8qyz2cDibYESDoBYTITgEKAy6QVCJm0eneVwUFNNVDlNYp+nLWSXDPqkAoTlnBua6kDBKiMGbtDyq2G6z2dkk96R5E0ntoSo9RsqvQk9PU6sSdS8crQ6yUIobw3xDBWfC2uN/Qp0NqnUNjMk/ni5smTJx89XdzejGcT9wcehXnBLigIGDuSYGX9hJNrDHZrRl4GDT0BDErrkwwRUgEjTb5IF6fEJMAZ1lVMAZdE1t2CQnWGc/pKJucD2sBISKASFJC9YkgJVJgz4bpb53MyLEBaFtHzlblAxNDHRSUAZzwFhaGQ1LmLqQ5TnVwGOtY6ceLtXBvwbtpUZ77igBKGM1zG4AJhdHFmaIwBEfkBTwZ1zQvRGTa29EPEIkXLBWPCBp9KUWu7BanFXFsJNNjwzXg+m099+Dil/yJiJPn2+dd//q8/0OQ+44EP4hCQLdoXX8FgFkFbps6HxV9f3dw+vX368UeTWZbMDwc/vHn1/KuvNu/f6+fRCumthGSLLOOcUzSVAkcT793CgmgrTh9BR2DimiyDclJSKVJWXvsdfofrMsb47NeLKxy2h+X927dvwAU+77tTtU4j9g2XWL40Ae1bAlCyBDK7TFoZ5oeDnfDQNaQ6YcByJadbOVVQCc65gIo/S1FB3SJNNTFgNZ227aDS17nwE1k4q1DOyGfS/hhIXMRXGOiyxM0m3F2eOkilPENFAmToosgV5d3V60RGbpjegHe9U8eJAdz64Khbucv4YBIPOw4NmH7RH9Qid9eV5HA5zGTKMZ/he7ouhvPUj3pNK6A97W4t5Yp7gE3WqdA9IrnEwhMfQ9alxebu+WAIqooLTt9lZOIUwQiNHVgC1NpkHUegHAJUn+hJH9mqfvWcYC6Cl/bFSad4xJJbtC0HFEP1Yj6jwn7FeDGb0NOHpqFiZAIPeUvBopTWbiqygSZFNGRmXqCFBhQEA2PmZDa7dmvPOCDqLp2hL5OeG6SkXlQlQ+jh/u5uu1u3+5bxktrR78IVGkiB1HC3z8UH0zOgRIc0Wwd6Ijyp46jqS3ZYb1LK0rU7TJvJ8NB379LdfrDTO7u/f/jHt1//z9//5xcvn/+wvNuODuus+6hV+3h22BYO3vpOfhwYBqOHpi6FGOKH5gu1DX/uZ9+MF5O8r4R4NPm0EKICm1GPtE1kXvrDiDocw6MK6OqyAA5WrfAmwk2amVzp2IYQn+QHjymwzsoL3aGY5CwKCvbjLm5Xu62fXlLRyCmblj9zqOk0UDJ+I9w0NyQ2/OOSKt95E8vpJKeW8hZxMz704BteGa47boZIQa0X7BeI9nDGGZmhO/ldz2+uF8gPrLieOikzb2aLfIFoMp6mKLcx5YAnOCpUyS5dFZMnoFUSpJMrSssNBTrSrpPZOyJy3XqRbh0TA79Wl6+bODmjhCs1RMFBGOZSIZ+978ml9FiKXU57RT1tf+FXeqQK59UKwlRnQQQkPfNd+ZIRB376wC8ra1LCQ/imHLr2YjbwG6Dj43i8H7nYBM1uf6dWmTrYu0hBClyurSjYzml92skNO7py6R0c7cYlW+16ZRdy4bYrVrbuWpJdTbbOtTkbZ/M7b+NkHGzpPte93yMDO9qKfu6ch68lpVsoUDKo7FJ3vPbtryM+Ouh2iJMzT26gs2YkainUCb52s263y8Nuedhuhi6M2o2Ox/HxOO0PpnnHZjS+aRYTukVsg2E/zyqQWnuwbWfhGuJW2fiING3gAiflOTyhw8ExJ9ycB4ED1oeDBjkctgMa2rUdJFd40gu48p03uJoJLBLTGyCbY3WgO+9dt0K1yDv0Q1840WOozcoUejGNhb8wyQ7Xugq1yVGEZ0AXs7WONIfCI5bD1nf3/PQ1MriiiN126cY9u+Vxu8501a633w+xgNEbmLh6JsEF04+DserZMcX5KjWJysG1wwQ8xqoXH0FmIhx7u98MXYzlK0soYe/47hJ5ZZxGj8MLfIQT8NXhwX5gYQgzbFKD0GVkj4MzwoBU2A98n+uQz4E7KeNKGUcFaXJAggb45GtVQ+7AajDa94/Y0L6Bnh5KibYEXc/xSJ3EYdOm1UnowAotRjBa2M3UOlzCAX7qZgLpel5ZF/ukVerCok1YCaK3DSeuhE84kQ54FaFoFR1JnCkkMxMmlYN7xD63zShBQAmSsdaULIQLR5IFSBRMZqu7HUCxcZTtjxf8Wiuwgk3+K6E55VmDmjR5TFRneHNK9bNgsl8OwfpvgCz4OfhntyrXP4NzggpYY35/kpHK/ijmBPSaCvhzSuFvxq8ufBk/DN/OxZ3RdqkD/FS4knKmlNzw3MlEBgMlvTCYjIi68k7AlrJtxWnbmtcebsY8BQBNmZGB0y8Qef0ZcEQL9vOZH05VX3uUYHQRobf0mD70nMIJcKrL7mz10vfgLFGeK/xPznR/QxeQO2IT4SXmXOY6nTd/HpF6pF+tcnBRBKbDeDCa5RXRMtcYLuATxZER8hjFySaLHPkBEdvfKpQ47hDSVFCdJab7dTq/AgFTM354NwkKY9fpgkvUjkV269IzBdw8BSis67tAFVTnWOBCq03ZQcUQIJJAMpmOGM2G07nSRRFYABIWcWFIcN69U7+6jdiZsdzRxIEiibO6IrJbnhYhzA+vOzCyKFcmhTDxVC+yi1NzB9ExL6hhKWRj22ofFP7wipS4ObP5zUe//vVv/sf/+Pg3v766fYJ5iLjbSuCEdEXLQjEmilzqiRmyXa7WyxVDMeW70MJHl93eHBJnhlCdM1cEK7oC53MFzjFAcQM4BwDiYSzn7vqUWEh8fm2X7jZknJqpgAQVX2FAVp8EAPA9rszI+PbcxiX6NmgeS5waViBlBUBVeAgUqZwNwPkTPIbUJqEhdaqMBdyUsSeAk10oULmBc5jMFe5KFJ18NjU/RnW36h+DgwBpKCuaTQePciCHqiAj2HO18KDBIxg30+li7taBE/REM22wKL784u9/+dMf8PzohtX3xZVV5xRInwC9E3ZksLOBVqG8vXny5KNnN0+fusnDpGH8fPXDq5cvvt093KPSNUxNmkZRRyhwgHSG+uIRNGIAUwGwG1/NmzvNqCHGA0g0uWDMeDbVDSHKN6ScH97Ynpt3b9/SdiDK0iDLh02oKdcs63sqMAU0N60PVsIRjU5gSJOzMlOXZ+CSyHPg8m6Fz/Hn8/nWJdBi1ZW5dQkVUwls1Qu0rQ8mfwbOiUlTMXV5spS8eylIlYzzGar6ZOiugcoZqPA5vgsoz49d7DHBBfLks8QKBIi07TLxyPgxUSYnehpOyxjrmFLTL67H1IHVC4lkm5sz4ymViaOld0HBFVYs0+sLioCiBCAmbd7165y7SS5zFRNiYRMm5sRUQZrzy410CZcoKnCZMAV1UuMJpAei/B0cx+AK7cigtNME1GWS2SXPWSZDeighASnj6rjHMGHOSPJy6Tf0SICUFtk1KoGKvG4tGneRM9WlEAYk/CZooWoc5CCejAG8wXX5DDARRjJGgIouAIXU2EpSEX0D7B9rQZdFSUFt0QMKyiUcVSnecIlCLQyt1wzGvW3by/dRXAXQ7r97+fJPn3/25y8+/+7+9Wpw2E+O296OgzGm/GgpGflUmmGMARNWNcPhDPfb7U1hF7IAx5STCdKQKZi8i0AC3KhBXBrtE8jTRk+bZl4AD0L8xvAPRBKSsHPVS0jPkoqOMGy9HM1BGx/UJwHUFzbzi0+OG7t2MoG2ag/dc4ggyTsi5DzYnrpZyAU8VP+O/RxyU6RbKWfEiZgMmumwmfYbXUEUGNyNm0G5ru7RZ9/mRZ5Db9wfNkN83cmMroGWbRbNZF6f4Bk2E9rE3ZCdOLdj9f0WEi7f0MkuJVsrBZriUsocwReFINv/8EQ2RRpoy/VmvXMC24nAtt/6WlIsjNjD9DEX1rr0wfyyHaGtDhjkxloqI4QOuGsXsrkv9DjrBJvgauooZE4G2MJexN+lIsdd23OJ0DHfXcLmoNfIvMHYrYtR5IfhaO+39wYkspmV4fKEXa9UEGPQRlSknWfUdCJ96ytGm82WKq5XeP4tgeXGh1bZKWbr4hd3mHUJTC2ZcRIjJUQQkIm8YeM0C+q4ZmRUhXkolW8x+4avSpbW1EJq8xAfVjqX09tvXAwCXicgfFTmVinLzAStDtvVYees5WC/dXnUvjfp9ZyeHLrR72g8p0842yCohhS0tB3VpH6UAkSzEcOvpIQMU9gbDgMkgV8MHv6c3Q3rUSoQ09u1A9fSgFILEPwQ79yAUzPIjjS3B5cUwaDWvV3uEdH+bn3cbfttNvdWJw7HAzosPXSap7bu0pJdct3RxX6OK4Hj3E1yaIK30CZ/CCBH4K99ZNAiS3fsd2ps5abg+23/sO0f90M3nKaXKVo1KhhQPmmC9GPrTcwISY1Z7PtMg576QtvJRTR0Q87Q22TPaynEfOIysi0yO47KLey1ZxRXlW1uUUYpkeo13K35JXSe3cwZrrZ/3MkW51O0zhkr6OfOS9FRXRGoj0AToXipCnWiQzEcyRV7YSFVg8MbOlf6jS2pjs7sqJpaaiINKBwAyiTZ6qvPZUUEJS5dwM5JVmm3YlZBfNGcUWO+ViUexct4IuEDqszHvPZqywA5ziBlmgcsp4KTT09QNpUtIav8Vf9S09wyXfB48iACNOY1qX1HXOZ12rdTJqQAF7FBFlSklEA4YWtEonqMVOeW8ydgqWm9nwPv/nIIsv8/guyzxrLfOlpjj3Ox5yCBSlAVO1ezanqR4xKqdQB/TimSURnuwpfxZ5MQhFxbWDAbTmyFlbAioJLm1/YqESQidHojl0lm8lMmU9ZZtzVXOSlI/CDjioXYzhQVhg5kxc9BTcoAIqtzAowUMIr/upmT5wvsQMS2K7GyVypJ68AxEST2gjrbJdKAPz1z2FuD5HykXslrJTqG5BYxMtIEXSIVgXfT5+jkDvO+H+tKGQwkFK47OmBsNNwp8pzPzNBgA9uH7fYg0tglEjz2fRhiiUoUZ+6of7gRoHslFwgkJbjMT0TIESTOs1Sq0UQjtqyUSb7QXwFvMRAJ4q+fOjPWVoDB9nwmhgBAIHgsqz0BQ1JsiJ1zMxrRXoadUoLdgu0kf2QRo4C7xvhIN2a5urO4TTqbMqMIZyqQOsBbbhb50GVNUotzOORwm5b1EZwH3mbkwtFHCXShOw21Pez9qqDGI5bDYdLMrm9ur59+/Kv/+O1v/sd/PPv1x4ub6+HYD+tsd1t9Cx14+6tkOIxJV8wTBsZ1u3HBPIOaVjImfBbkyx0Ikn6bopRJyAuVgXO4ApeXBQ4lSqmBugVAc90F6m7Fl5TRRtVMdRerlyrnzgflnoFLEth2PpET8HMIA0R+2NARzhNwqzJyt2JIeYk8HplAOM1rK3JJooqtiuUk2OycHw/4bgD+c049pSOkeNbMSHwdXcEkMKlCZHyyisHZPwQOi8W0xmJqDPEJx9VBMAN0d2d+IWk682NL08lsceVn6TGamkmz2iw//+yzLz7/DH7RCbpOI1NQBbh51H9nOdSbqmTERww53d48efbxR1e3t07Xzcb0kZfff//61ffDdkfZ2CEWDk3wOb1dRWNt5Bm2idKXP/s9OnRvK7jowKdrbn5BoBgDVFWgQDH1pWz6lsthANk/6OHwfv38axqPbmwn9FMPZiBhPScLR8t/s4kRgxKhEgYiKb2g5IG7BWTkUmw/gST3VgWAy/gqscJngAC6UIW5SxrgXFBBcJjG6kENjfJzcM7eXZf4uaLnxxJb8VXHunUJCnCAlNyrLECFKj4NJx6jrIKIjPMwnMsIR5rJNlbsrRVSSoPpZTfNbOqWnTP3bJ0gh05dYL1bgFoIs1XR0goVFWdVe1eWVqpnmi++W5XFXZzTjgoTCjQnB5EwgkDXwOnIAflgRVJfM6bxGRf8CTe4ZTip7JOpIMU5PZ0+RyBzRqar2RdqSgXpVsZQrcwDqqiHQ1cATWekIj4DhIKHBEIKaSCujbYZ484MfTWJy7oFzYQLyEIMrc0gBDW60dANddDrhJXVVLZUyN7F/1Jy+upVGWBiB2d6CJyIiNgZoDYctnviqEDttt3bcaidU2A48i09jA6vUxcRolWlQ864zPOw2h037XjvnjIY8cvl6rN/fPm7P//hy1ff/rB+2Izadnxc7jfb/ZoSqRCSSG48IZE6LaH7PRnrhOKKMoZOM1EHAcQ7pMa7qz01xgyAPigqmhVFxrJihfWiWrqhtnQdporaIQDtRCSGOp8OT2VRmUGPUQHTDYedVJixVEed9sqDGechyrAomYjsGKAJFDm5At9QfrVqwGogFq6UcUbGz0k5y+BLFZNBM8q76S5ncIetLMnwcza7LcIIK/Hh9HjdtQqHF92NyvbVLYwNnE3E0ImYzKylWDkjTwbuyJBJE4W+JIETag8ZoY4OVfypmeGZshWRy8oJzIj24Jz6QQdYn5XGphSdWPUUTUx5Ovm+cEHtgxb3miwRxXR7+IArbi+xMN/fcYZID9xqyseteyT5Tcf9bkXISRk3FdGbxfPUsrGzOG9liw8bRKYd9Leg0veFUIR6E4lEJqXBxrMFS5chIZGC1pmFrY8btpv9erVdrbacl5w32+VmtYaKdu9cFEYTpB2zqOWYN6ysHtzSLIR6aujshAncCwnjTx5H0+nnO6tIfaE2bYEG2zN2Dp288ZUnWtTpmN3GnYm2a1eCrNp2vd+uD7v1MXvl+ukiDj9/fpj0B5PhYOZ21ojPtOeeLM75BLfdLq2cLovcRYiVaW1ROF8q0ycqfk6th2j52pSTTNZp55faqLXb6KiFeu2uv907r+Rc3mAfJAiyTYxFQJ2dn1Q4WolfHfcPve2qv3cX6rx+o5TXG3Qo+UHfeVWaHsHJbGMo130JQt0K6HFyS2L6zn45KUNr2qBKw75dYoBmdcyWpkNkfD0qk570FdfWxd7JNFXESx3slIrqxElzzYqInZaCcuRcRqRSFd1AmB+iRnERcK2e3g0UQpuqU62iKvCsXS3RRIInykL6S3t6ckbMGUwk0HlPv9Itv+k7tApEUB5dBhOEM6IMDc7+iEpW+4qefTarYhB9zRKnddybpmZ5IEHvhiSKdZo+rhrVUc9Td2sVhQOlCiNovauijypSOJJNRMQgMIpK5irVASedN5xM3BzeqKqlaRGhEiVrTbT3DXsrlPAry8xox5cgQ5bpj/gtQoFUdoPAG0WQF9IXrell4jmRlqZWsEFB81WdLC71A4UNI6+pRhk1vTHOkbx5RP7fwS9M1sEvxXqCVONn4J/dqgIMBLpIAjDvIrICMlEReIw5w09jAv/epIyFInUfllvpAC4Jcy4g7K0EKMWo7m6XOgcNaZQ0R2QKZaSC+96r5jMl4mmkj4S5oxl1+jWBaTyld3RU1fkS6J5dKBAhTJGpb4ll4rq6pGzBwrqCKhi6OziFXaSnPBORhCY9nYUfnXPjXEIHp8oIhE1SRfqDy6Sul3DvWUH7YLqD6oPyj73RAQ3o1AOsmWFYZtbBcshIB8o70eIAZyk1lBPIwUgoloGRoS7DpQPmJWT4OwHa4Hw/ChAWo7CgkoiUmR7alZbXepPWAk9tkev014AlBgwXaSeosHkC4CwgTPoyQxlA2gCGTgHXlg09ETeVu7Pg6l9aSi0MqIVVKgUaUbiHeojqT5jmHyOFA4fFhQwSomTVb1BK/UARsI+odL0rZocfIyIW4cPGNbFb7IzlZr1arnbtDitwPr96+qvfPP34k6effHLz5HY6xywcofR3uw14FF692jwLzTUR66Xv9u7WG0ZjWsznHnnwSxqooswMdE4ASM0/ASkOVwnU+RLAI6pT9moXmvicksC5aardC7hFxqLkfMm57gKFAYTVWLUuBiBga2JlpKzKCICKQshVwN0zkKzSV7iAMIyoxOfSCxc8KcI4E/MYRlldgOlTQcKFpwDkFXCcvQCuKKlyMgYX0ARgtgi6pSO84z3xipy2sJMWmEnJ72dcJpOFaxCmuo04xdfXN820yV58o9evX/3t07+8+O45xk80ohqLCisk2ge+B08sJgY15pZzihAw6N/cPPnok4/dpQg5m01Wm83zb7754fsXeJ+NsyF6mAivVXLgV8daM+pgJ8BM0a3Aa6HeMJj2AjnU44lRD+uYRzIJRHGcAIMS849aIJTB6HqZ+WL6ww+v8J6QfQQ6q2zsVDIr5ghguLCF25StGRQ5SSOfW7yTw8vEgBVJ/I/OJKu7l1nqsgLAOTtwHi5IAEhToMIVyd2UKaSf/wxUShKQuGIqFzZ0BTgXEC6cBT+6DJ8Es4RTRnLm/wxVQAAhOMcpgSdKbO5q0g9h4jdzXKrlPEw+RZNol91RDgzHJcRB40w46xQYTByXweswREEeiGden2FESKB7+qguUimdKaEWNCWouKwAkOa1falaDaQFjnP+GIWraPZU28iAvMoPB8VQyhiIfsdVJqXTSKee7ownjnP8ySKGf+Nd+tFABpjABs7UV6kjpqpPmJTcKmoJg4Qw8inpj+AyE6wCeRNDg+KkuN+HcRJilxuQz4HO7jOMs+1El5YZFeQU5QEF1g4GpMs7kPHX76+3W0Zr4rmLDycBtogTPUTBaudbkXkn9F0AcjtdLAbTm9n1YjxbPay++vqr//XnP/7+0z+/3a7u9qtdPiWzPWzw9hpfNKBqmVzBiKhNL5vhvGnozNPMWHUfd8ydGnN8WUkHzMrh2qDtlFgqr5jEJ+eXwyhrAp3eSHOn3WzihKpZuy5TkHCGjywXMBti6AbIO9rBRsq7LbWGAr/JZx36k7aRbpROpeyFRxCS7gN7GU9xTKmAf5OZEzLIgBt6Dca+6ulcw9hv+yPncfTBrkhs3c20xVft7XyxoewJNKmqegyXUGv46U12Q+6WxtAWyILeb1oXPe0cgiqVEVzprwkX139wQ9aQsGw1qhz2Za6GO310fd5xw1sFzeg4aJRk58IcUPJ6FLYxXRNBhm8wOMYdNdBM0wl1cKjuijduYkthAHGFSdZEqKBd1rhByrBVnBVZbbcbF2TsXAFDUzgl5Piics+aguF+0Kdrbo4HVyvZMvDJd48zmZSNYqM6bGIIkzZ87GxhA2n93Wq/2+w3KzeVxy56WK1Xq+1qvVlSvKvI/BazLy5lvkj+w0FaM4pECYlUgNq5CRd2HHbIGC2tONI8g9p/2ikJWWT/oxXcvdXJm3wu231o/KIQxazX+/V2s2l9d4nm2RzdTWbrHMe+HR04jtlQZjAd+F5aQwGjad/vahFApUiPKsSZE3WJ4p22NNJ/ZNy+Cr3QbgNpOisP6cs+XKyVQQhb5Bnp3fbo776p5kHjIsY01t6dlajwLstkYDGVILA+7u4G7XqIej106wbzubSx9gaWiItQODsjQz9w4goJsE+WjDj/aJ+xudwoeA9zlNC0aeZlDgd3lcGC6/d2g2wBRHjYP45UtVo5Gg+IPpLvA8WYolHMqCPva5bSBMOemSAlowJDxDGvMg1ooHHPD5iU/YyMK7C492axyeGg2kD++SPn5ItiAD+RBI2V8FM1YM0iEtxx4utY71jt0Y6qfnhRJZWZxuE7B9DjZlLVeCiBTMqUPsmMTOt71yDUV0JppyVDQ7W0jc1hxai4Qz/3aX0j4vLK+VRH+VAslA1LI4gY2NCpYxRkaUmGLo1aBcgsFmIqz4qRdMgIqYj8HTsTmKzQBmscaSrGtJZjvvRJ+eLOC5RVmIM0xUqRaCGYaB0RIqiBiYy0ptQxv87sWUEH8BIqEqQwtdmQYdF2t2IdXf8NWMovh+LhLwfp/3dAllxAZedc0d2lrDfEIaMAx+zcUzw8awskQbVTdw6PA/50wfwq1qfwOZ6AWQwZrrI+oNAbAkGbJAWYzLS0j1CNVkht2VwGKYFKSSaFxrRdetPkLn8oUeJrWFMKkrLQPbZv58zXxQVEZoVHSUjeurLnGSpsQgnvGSqO/xDJZdVJHFJkLZLHgIdYiwOnalwe/P+URFOfoPAZqB9KzRANMjF07wvLQqplsfQ2Vx72RxaI2ejjE8cjH5/4VIbBk7NdOBiQAotLtzeOSCdcKKNr1owUKiDOZ1C3xawCMqB02sLf6EG0OK1PTHEnfdgz15g06vukrGxWitKRBKG7lbsGUGfkJc35rHpDaWr1dU1fcI6HaxDwCI5SXQ1s/vyBmoNLsJqX3J3eTBDIjExXSqZiUoRLjqtqMp6G4I4WKBom4c7mBqfcNG8UcgYVVyjJbdNlHNCG0zbwDd/x5Mnt7e2zZx/95rfXz57dPLmdLebTmbuKkIMWcC2M71Bjaew1gFCeDNnb7XK52m0Yut1IkjauGZnig/WpisCT0CXRJ4ZzPkOxusKm+xDEA83hv0w8QSXmXNlbhidHbxuuckGJHJQ5EbAkJg0pYz8LhKkFgOnHuZCAjexnYsDAZZ0pqvDUuaAIOAMYqhSAtuZc8SQzdTIqk/6Iv+omU7sIIQk9d7kChOuSWxAj2Avtp2ZMZqj0X2KN8YrIHFxYsKYJQQWHRLQ+ZwRAtPRUTEa/XzFp8gLF9eJqsVhwhV9Exq+ff/VXPKi3b1xvICVaTRrqrramCZyZwXrCXONmOlPIGgyuFjcf/eqTOb7YZNzMpncPD1/848vvv/t2TBfDdXSYlq5UKOGqAGfFRymK8+UKfZLRQpYaVnCb1HI3bAHqR3apQHpkdLcJHJN6d6OHv+eWHOvN+t27t4gCVaYoaXUhg1stAJJS8ptyCVfLpgU6eUNgqp3PzS1VJyBZtdT5TAyBIOhE9PKSBAWEzxAcjzG5L5ClC52kosB+/nNAFYqqClM0iUOkyLm8REWAyLo0c6CLTLGVRrE7peSnwlbK5uv6CwoJknQHbUHPNizOc1rEzUDigHrmyKKHAtgONiiEq/B5lZ1TOFeAnivxHp2Sp/jQIXGcaCouoZMAl5JCHbnjr86j/qN2L0WIhkw0XR11GTQxigPGdpW3NAYdMSmXhTudLVBanXjXdNSs0sBdVxDTsW+mWG+yeVflGwXZFWPGYOmhkJQl/jvR2kE9fZeal5oyNbZ+ArCPPCV7lEa3Le6RxJUSmbdIP3IgNjxwSig02278OjmbtfuE0QjVWLQc1NA8AJqf21RE6pAKOMGQf+xLJYFYa6UL0uvhu/yrIYx0xMqQYfPR9dPxYTA+Dh7eP3z26V//83/9158++9s3r19um8HyuG2b3qHp73vteNxn8AnV1G489jU1X0lCVFxJpD5yf1AqVzyMdpBi7Q1awr07YWlYwEihGDgPkuHBcVe/JtWwISGdOnFWfoVccvZWHQlHKLQvxOShI1qev2MgcHKh3VJkm8UGmYTpJn4oXQIqQNDyfD7DeIk4+rI3kuGWOP7WSh/G6SFDNc7YDpd073oPC8r4xenQrnqb7TGbOsdIgGOKl/vsTHwfxAdjebzjkJBzBMxBgKowOkEemDFSVGXxePnLxBz1tNa6N11zK6IUFDZp+xHLzVHmZahD4x5GfpFcMXcuCZcyy884ZKKN4ISIUxjd+JcmAnvW1LiBiF/Y8Y0g1wG1rsDdrFcrTsCK3u+7KplYobPSfNqa1EShBb/4GLf3/b6rJtpD3jJadx+ljsqgJ9ls8tIcioAWUYikVdrj7rhZujevS2OW6+WK83aZOaG79XrT+gmkdWZkanJne9ju++3BGZ2o0QhIJF9qZB0HNaVVnFV0nmw2GU9dDoXcwivHMh8DICZ0pO0eWn1Jae2kzHa98/EQlaBYWt4JEb/U4zTcYH8c0qOO+eJp9YT+mP4yGMwHM01Eeq56SO1n31PqPSN5SmIt66EPcBM6aVxUlpMgBz+s5ITb0YVJUbyKtC+qMbYddsft+rCGf1qXdHmatYV0ewG2JcxFfmg3km6zWGZ93N+NdhvkAMWRqVU35EYFIfDOP+Am0GFxE5yWglkRs5gNmvUhNb0Fgq0HokNp7dHVPBrU6ps14js47gdZZgRzGKVHg+Mos3TugocqG6DpkHsKNc6IqMCITdlFcMtxKnaTpBqg0XyMA4MbdKDvTTpkxtZysMzjYpsdKMuV/mHzS3eJk70f5ij3R2cYjWM4iyZyIsvnV8fDyG+xZcR0XI5NBhV0KZWv++FhwB/obHKbQvvu7dwHlxpEYwuELsAphUaA/ml3RRr1bZVDe0dG5PMA5U2uYgl6JkbOmxNeUAfVptpRqOqlTWgMY5yUSRZ1geCFWRyhTJkrOqPUaGdQdlB6L9oD/lJJ+wvRXKaQGI1qhagFQx5iD19VFNxI9kiKMRbNbXGRy75GnU5vjKq/rIfME4UCVTT7jJzCHKituKnQJeCyZLOK25R1cMXpl8O/mTwVCRW/8IBsoMscqMtwubsk1KXpQonJGRQFXYIToOCpM60nmwV/Tin8tVvqbhA6M6p+PBUDDaSDnA5brgrKr7JRbM9vRN9zd5szYhDDJDGeqta5HS8GVDZ0AtwyjSiI4gZli7EKJ5uVSiIOpTd5usjzYawZig4DlTnSbPc1SDyowQ0mi/rwqBIioF24DmgLP2v4vGjokO//GcLBgPk+gMtrwlV3ziAylH7jZfqAfclmwrHao9lgKGMMilGrKPxBr2kHjlFudEQ7IxlsGRmHHpa+nEK/M1Y0aYgDK4fDChrYR3n2qRpYMrbQ11TL6WvpdFySPYoDBaUqsnlKGUmxpfqpBHJRCX5ToTooFMIgw75bqoczV9h7UVvVDkEjQoaUEZWmk1Nishsdc3dENglFZ+oCShV+gSZBqCdLDJPucGiGeGmUJTl7EpOkd5HS4OHwEbGWQBuBQcRFBqTzYT7EEghJkspZq87RCNMJ7kYpgWY0nN/czK8W17dPnt4+ub6+ubm9+eSTT379298unj5bcGsxm8yavL8yZsjDGHj3w/eHDUbILo8i0LT93Wa/9XXrrXM1O0dl7EhGMginZccjPyAoPRkAbXKoCXvz++MApFnZ4nCEHygGGMi5EpOSM5A4Y4lxiAKUFC0k2RIo1tAf5LxeQ4/BEQMaq4sDA4Iz9p8hB00osW3Dxg5ApY7Iyg8EEiTwlIY49N0mFl1eZ00fxkwHSM0gLQdaFzMXdwrUEAbtCqiVhcI6Fwvql1pxpijOlOuNE5jyBFwWYYH0XmRTCU8umE0ImgKVtLKIJ1LsTY0QJQtxquQY8hBAMgQyrrJfssEZW1xdIyc+e52MqdhX//jis8/+ury7Mz8YNd21QKiejk69b+7cX1TDXklILxzOr64/+vUns5srv5cznb67e/uPL/7+6sWLw2p9aHfUkKLziCikO50r60NjOkMigclshmKmNJwH5I6AWkXnhWKcoMloT53kDNyaza7MKW4X/yOoWke93icf/+rt23fffveCttepIwPu/bF/NZmQWK6FoPh6HrELbMA0gCH9Ijt1C2C8dpd2+A7OjQXtBCpMJLfqsuIvY1KqkAoLqLq6BRRCzgAFncO52UFa5WcA1hVt4KRfcCYjlOvpwrR0tC7pBc2FPBQJxhCnE6McO8wQGSnsUgRswu7ww6JwUW/5xErCJJm5SARCxj42hgjJ4LKhr9qE6KijX+6ArzhlOCfv3t/hnHHgl9GZ4NlQM19clpglEdSOGnrE4wUI0/tKsAEEEwG3VUMJpXCr2GKWU9jLblyUDxloaPAOItJKGgD9KhkkjHSpsAnTx+EfnWjsGjC5TT0pW2+VqDBct4S8yQlwtysgJdE0EKMXEvHgTApa0e5W00yl9LOGi35q2kzQ0Lnm87xvqNT3XS/hvJCFAnbjUUNfmC/mVA68sIT+3n08GucxEzpc68LTtaDTT7n4XXbjnclyYE0VYY/E0hnoEKVQIKhsC7mg7nfct2Pt6Z6j6WA2WQ9Xr+/fvb776qvn//M/f/c///Rf39693oyPm9Hh/rjajfwOcHvcwnV4dey1sg/l42SdfIS4+Wg8V1BcFDOBnSVgHSg3iKMOHs0EkVKXP37V/44CMY8g3hONAGVUU/qif6pB0OFKN9whUfBQH4UiLnQ2Acmkhq9UwHkXy7jQoc3bwDSd0YJEwB0RYJSoGlWTvd5Ojqi3aaOSI1ohUulqqnE5q/vhsO2N9v0BfufWjxLrnjOwOKLY3CC536+2+KWINj4cTePuLE7xZOSjLri+KmG6B+VQFblFbSGI8vFNtk5R9LcMVJn+LKGjN9CyvgbS8+0kuIDzTtumu8s3fbIehaZcCs2kjOuhJ01vOlLMhwqQHIPpijBqA97DJ91JmS9x5HQYVXO7UIBq9nBYt2EsChXrgu6+ze4uPvfxm8frwWHrcoHMqcHArmIKnO+/1IeWnNzJZ4r27bp1u2VXF7kSpm1d4IMMoGUcu1LuUO8RIncu6tkuD+3mQJF+TDJGgnM6bdvtXXIEj2xv/Q6R7yjhPTPiS0SnMCNgjkoyHgqpnOZXXkmj781c1zKys8El2qod9NseDb1d7vfrnut0fP9NHx5rS3HyW0L7be9Icdthbzu0p3DeN35qoT8d9CcDN27MHi2TwXSxnzV7OI+yG7gMBuWXh4LW1okNFV0pO+dSIoTyAXbaREW+pogr4PaIWx5WMdYizjSf292s4a6N5SKlEoLY470BNqDD694PRVEmWZawc7w/jJ1xKdFu3DRJp8CdWY4yBv77OrWSpbuTF5ecYYgWdOqCCCSGXgSN0OD8EhT7ypyv8mCEQo2Tlhx9xrPjod75GbkIBNlEqcGnNI8mNGyPwKbH50gI0dGKcOYmarx0ClfTnEszFIY6FGw9+XSKeA5KdQLRN+Gxf11FtnQtWyNWUk8hdEaG2rrQLDglkT7BaAJ5GmYaaRComU9vpESKhD8ZAuxKGpjViNWadtjInmm7QznQRk2l8g+BAkyi0Li46Ax7UsWnIayamjyUExe0OSIbssR4k4YXYTi4LU6oYGYb0xkzNYOU5Ry08qd1i3vQmFobPSNHAIHQfFRzRiw4S314bqkgdsIFeUHzEK3lJ7dccTWSSc65jn2CoC8iI9P+Gbhc4IoQwhLqA21hr9Z9KMHOC4v8Oh6YyeS4G0KKtF8EsvDnINwUoKHOAblibaVcJsjT1NxwAj86vG+bQZRnWrE7y8oujQQHm2gVU+ShqwSJIg8yH3A4PGUTqLM9u6O2Yv3N/tI1CnJHjOLmTyXnGUEyEGxVfJVagdNBv6UBTBbl2BFtafJelWyW5OfHDKYi2uZwm2sDXRr5IwZRmcTkdAZbVo/MQPCiKWSxGZy2kClVgAmsCvnxkKmgFg1E60+QyJUmEh/sJCQgK6Wa1I7dGcFVEA5nOYhR71TA0lCXUt9JaXJIg9SGhhQgTy1Cki09dx6PAqoSTkhaDkkit91YbGRGFTsCFs0agMi+1dbPgyRpOh7nDcOQk9NYHJkdpw3QeHBATkj4iPQeA/QNvMGQrjaUcx4ETjVIfHQypKuZSeOrotLLXasHTyWIHxW4PjojhI9+UF7a6xJoZmeRdHjIFJOOTFbMGiAwWlzQRy1UcepY+Rc9TVXs6jjyPlMQMsi5WFXzjMrKeysPNQowegl1tGFoP7iqc8Vw68JmzRy36FM5OQSpvEsRpVE05p3S0rKGQ1iOHv0RVMtvW85C9HEoyWmWtIzt53OCiIfsnYxm3K882F1oofFssri5vr69/dWvfvXRxx9RDnD77MlHn3y0uL1+8vHHs6tZdtUkmipuVu/fLN+8vvv+1Q9ff/v6m5fHDc3RrDaHN+/WOEqvv3+3ftjCyVkzn02vtPgxQnyvP6sFATsNJEADPnQL72yqHCr4NKlEk7CYjCOHqORQqSrwShOJY/zCZ5NV1yBBaqyupx1gYn2GBeqJVtsgVYcezIfJsBYD64c3b75+8e2L779//e7t3f1y+bDabLhHb4m7GPuVKoDLJ9LHVrerGW0P280Oi1gWRtfDYqWNYRfRJKwwneSWs8KpLKrGbN48/+PsKKBwkswUNnwAainUw25hJ+JcFaRltbDT5Q0jheGJ1EpJpjIUE3OTVdoSALQkAhUmI+Xg7ygzUF29WYi4UJz+sRXmNPd7HdPF0+vJzcKPcI2H9w/3f/3rX55/9TWdAGOZKvji0dA5nPGwcylc9tsb7zb7/k5xxcTEopovrj76zW+Hs+mv/sdvhuNR226Xd+8/+/TTzf19b7uDd/IL+YgJY5VCR2qhKoknK37CeSTrA2BajBwccktdkUXbPiTBGu1bARKDzUmbMAjl4zdhZyRdbbfgny0W6+Xy++9eHnctfRqLnXQKrj3d9QKwx/XCyF3/sMHIRBGl3avHpW2Kb/Taauu0bMIqHPsqkXY+GRyzlNjiOAQDJCdMhQlXZIQlAtI1HzeFhB9BFBdICgxnfI8kmf2cBJ+RBERwoWJsXb2lvo84qnYib5WPRKvlCryWCopUyZz93mg2xpWDFfRD7phBQUSqTKsFrIPpVIAP7F3IMFVI3DPCFXkuy0JChgjU3FZ0aMgbDwgLrYuXwuDY9jer3XK58fWBpStjnIppXYxAX80jfbWfxjZ+HKyCRhiIXLsxAuYpYqGmJZBxWTVNWBKRbMW19uwYT/VkxqhghJk6qIpPjUjbUVnSM4JQSdhDQRDAmaKpnGsIuW1PVCjggK7Jft9MG1nmW3KDSTylKGZ39Uh31/PNZrDdJ6upDxykCBUUjqXTkfSJ3ft372PGSxB8VwIyscKltcjGtmS3yflJAElxNiVASuJRmXiCVjuzGlCaaSlHGBJPpvPxdApbOMbNdDzRVVzMZn6HmfabNCXb9p/xKNygtcDtLAZkqfGOR9Qt1cfbhCJ5iFSgm2aNnVDPYpw2nUxQJ6PF/DAbvml7d/svP/vq//i//q//95/+8M3d67e91TsavNntxvvdYHcYtL6AM6WzDAaTIXSNpiNKuZ5Nb6fz22a6GI7n/cFi2EwUPXshLFBVROmO+g3mD8xQEds1GGgi84SpOXdKphFdO0ucHU27rgPII+0TmkHM9H+5E9lyKrc9jNtBPqDiykD9Tt8mc3HJ/cOD87K12MSBSoAgXzo6dG914Kyu271mQHiHV6atqDz16QoKFE47AuQWOuPpcTzpjcY42LvBcNvvbY+O34ijz0K2Lh+hO+w3y/3aD7hkAxaHRio/Ru/CeAeI6szaA65RtosqY7TkYThsB6P9cHIcDTf9/Wo/OIy2692KLrddr9r1w25JtDMOfeycXak7WqRWOscjityj7AlkTsnZ1f54PrqiNHktZzXBM9PZulcsY2Unrmhm/fkMyjVZwHhx6MNYP/vc7nytert+WD88LO851lS23bSHVe/w9rhdoszyYWYaDknMYpGoFZoMXeAjpANjNTjW7ebh4KTM9phjeNjTC8dHd/p0yo/sw9FxNDqM++3w4PxHf7c6bDbtcrm+f4AX6yWs3m6X7txMoYfN4ABbtv364lV/rweI2EQTKK+pG0ptPNodNgpg/8CoFZU4mDhpMvh4cT1HdGlZLIvdcLAZ9Nb93nrYW4t6uzysl7vlyg1s1psN5d4dtg+HdtU/LAeHh0G7HO3XzX7THLfjY9v0BzNfzZ3Mpr7sNppND5NnvZvJbjzcDwborRzu0eMC1izaUrc5lUYIl95l43ohdGatZX18lVjS1LVjWGRVIYaf64MfWIQXtJg+LZp4f0ApDZES37va71et2xL7zajjfjc6roab47g3HlN9t4d1wdDIuVT7l9b2cECTaI0Pffto5wRMDGpfD8NoczLIEb3vq2saUSnxqOTQ/1yv1O+1A/I5/el0zARGO6To2Gs52A/oDzGkNUgawrYZf9pYSIDDzgh51Lexh9D5/XFY4kcBRtJsZ3wrFaJzDTpreTjqdBbs86wq9rVWxlkEX0Ewj2apc4w6NVxiTuTQZ0EHDXr7XktG+iZlQ697k6NAObDiEWZGYPOkWZxcO4wH4xpEnLjDysA4oaGQxsyr2e1qisUDmez1EXWHL3WdKlBdhl5QSec30ylEc9hhaV4IpWnplmougAahchJ/OhyJUtkO1K+Pvx+cSc2ZykbFghUE8Jwfr9WwkBcFbUrphCq6J8aXubywU3EVhKdm4yKxBnQFLEe0KkBVPZGh2VzcRWJUPWkLGzr7RhMpY23KMpocFZUI0EoupadASNKRsKRfCkXsv4AQ1p2l0EOoiP82O0m638AZ2wnhT8EbMtEWSLKkrFLTRl2Ymsphm7sDIwCnv+zwnpNU4fVW7ipFNkPkzutT41R5JingwqhMyoQKIaGQEQV6js+vWApbSjzdCs46G7ByVRZptAgViA+PIDJxdVXEgx9lHizVIzGFvUN/gcq6ISuSmLzisCT7TFElSHKFO/LrlpkMV12ckak+HxJ0EZMiyItl1s2iK4kx/wJSWgekLwyciuoQGtYnNHTeES3ivIyD9WA4waNFFXbPulwhbUeUARg8dh9NIi1nR4fog/QP6Q2DdAfsX7m0E4VNhsnWSQ89jc6lTVbZEpYm/4pOuWO5pNamSG5jVUxS5FN0q2TFKMZybOTjYUQvt+iQQnYtXTo2Y4PKlNQQh5KECIIhTj9HsVMjxmqgIKeMGYWoMGOYaxc10VB3O4Y1hyCoNlGAluXAkkmVlTVRnJpUbvEbSrT2rQZh3SfrKqSWJDYac3lqBOkSNZlOnz579vGvfv1/+9/+t/kc49ZBaLpYPPv4o48/+eTJ02f4vw5GPmpR4a8f3r/67tsfvvn2b3/406sXL5fvH5xS7A3fP6y+++HtS7dqfXn//h6rdDhqcHI0pTX/KFzuySLIoLl9CoVwZPQ6QWgSDJtW+SSr1qT1sC34rXAxOoft78BpPIm6g0t1uAUL4ExmxRzmI4AYe2/fvf3u1fevXr1+8/79/VKHb+ur9KGTPCAgnyRm8i4WOwEMgB0uXh8kI1JJnp67eSjBUmV+F6747gyB6RclmA4BgTYucex2hwnvnQCecE7+IAyA31tW18jzmRHLeYhwInKsB2/olP4nAH3QaoYa7YyS2dhHVE02EADw5fym6nw6f3I7WUwRm8God3f37u+ff/bim2+kEStIIRdDTe5opih6HFrkNBBmGMaENM6mz3718ex68eTjp5hmmOFvXv3w5eefb5cPdpIwJwzRFoRvNgD06yv60FfcxQ3Kw7xykgbP0A4HY7Wghv04wNhgtiD4rGFYTwYnBZwQ0e+h9r5Z0O6gmjg8qrv377B/R313lsGsjnZW9IqMvb0tckop4bD8MgGsFM5tUWBNurrYsj860+6VolKez2cISoFC9MNxwmHgz0FlJOX5XGAPCEjmxS1ZdYGfcDAQ6DBUZEGFlQN4dAlOntjaMMN74Xgy1KbLTqQCchIxIj0No9KkiarRnJa382AB6ibY4plo1ZXdOm+9u3/3sLpf3eHjLumfy4eV8zIP6zXWuc/OtxvdXRWwBFMDu2qA6nCr7gIEiEkwQoUkBCIH0hpypb/4SxrTV685sY4A9EK6/R2eEIEwnWoKNpKYOXRwSY2d/8GC8f0sl5r5lpB0Vo+RJEsJjVWEfTjFefekCgiTy/mPzOhUZJc+ckdB0FC3uvhUUOY73eSqnBThoJPE+iakMAtFksNYp/2Vb7qqH2Geyhbfq5I71t3ZAqoyoKFoI5GPJ8RDHp4AtFGU7xK5NbhbAFGW8yIUIh9U0eO+G5oMe2MH+02vtzoM7g/ffvn8//P7//rdn//0jx9evD0uV+PDerQfzIZHxlq81RF92fc7rMdoOJvjcjaLyWQ2mc5H49lwPB+OpxgSflXA6iBLnNUQjocohfRb+Q1LrKhCQDh37Nskqhz2ZX5gQi59mUK1IZsy0qNIMM/I6gQw+TAJfJDijAzi5WIAp9ecbkA4N7std5A6fEWYQwPr2ShQdnnUSLK6iapzhe42AnZp0FOUs3jqY4SqQWsehx694diVMnjXZMsamZ0f3sZXX63XvshDYL9eHTa7TG7glUGq6jFGlurKSXPlt6aZEvBhuoo61PS3vf5ucMST3rTb1Wa5Xj+sl/fb5bJdr0GLmh7sB9nNCWQIAuhknz6f85VqfaqAHNmznUmjuW1rVLIfqpZjirR9Us1Oq9gb4YksoZU4++0kovPs229Ru/hkAzf37uYCPcs1VK2covG9sPvD7r7Xrn1jKPbZsYU2FZL1HgyckqrBIzucpAlc1TLU9jhg4rkAyX3voFztxBBAPeT2qL8fuoh6198u4UW7cjpmvcyHqFf5nPN2cADPYdBrh3uf44MNzUfnzROw9JvoNYdV+QT/iUF9OjPtS4sNLTtDgAfj8aE/omX3/QFIt8fjqu/3xlZ+diFzzkiWKsvphv7Bckc9j2FvOz7uG9fItIxjfnFp1Lic2a7hXN6omfemV7vJaOuCI5mJz75zLsa5QxdwOcfiMpa2dR+kvRsKQ7QeqwZz2sNW0XiGAlrNx5nmcnrG7NDYd9YhPQxWj47u39v3UZVFZRufgzsStX4e67AdthuEbNxzpgFuDHr50JKrwHB0nXTIXi59zjWvwWHXUXmrc+xKWNpZ8EiAUYyG9LLkR7oRUT2HAX6VTezT3TEy4RMaGiRT0cMJXamfnWs8qytVnJ7jlPnQW02hcnBKNh0H+VYBIuCKub0J+tUM+JPBgKRBL0TYzWPy6+lHxj1/CFEEKgFdGMM0TlLSD1E5aiCKQhMgTJCtDQe1zg849aPDYs+xXcCi2mltO/WwLBGzXQomlBNlZ4pKg9ZaveDYVUNHbqgrVXGpSJQiDCCf6Qg4vEp1gMwWK+VOz3H+8aTMfwNitLlqHJNC36RIMZbjqhZLQeykCGuSRjDO65BGpEhCiZQ6ZFoXE3nLoLTnMmcTV4ooFg6v0zCkG/q2HQXbFsRLnA2o1agfGNrAEZThCdmD85eCNPxLCJXd2cI8hIo41aHu/ix8cOuMrQI/B128CZIs0u8ZoIpnSHVhinEmNmeJQrWYLdhh60guSMqudNqoAsCphEKVs/k/nJQJmK4LXsRXUQYCFQmccIo/AeBcLo3X3TrD5UWq0AW6kJ3G2uXC6leGwkfQq3BLofLHHus9zpJT5XK360qPkZXAaBjIj2wku/J1gg5FlVjSl/BP4UxvQVeEk5tVls0HFx4bVKnuvmNXjg2KDCtr7BpF36jv/CvXkTi22RU1c0CCQ67UU6S9P0Vflh1B6OBS33XVotyilv9zUqIJgzxx4empCk68Rx8mC7zVtKg+WOpLra+Fk1qE+dxL/i4slSAH9AstDZTaGhalu62BTvtw31UhZkJdetMzujVWShyItmVEkJIzeVV9tLYPek1cl6d4qZAmfhgm/E3Gvou9+S0XtyKlF5ujN3Ki3rdndDuvbm5+85vf/vrX//Hso48Y/hhusaafPnv29NnT6+vb2Xw+9uPHZGRQXS+Xdz+8/P7rL798/vU/vvzss7v3PrwdNz5de/vw8OKH71+9fvXq+5fL5T21aSbuPeCrCFCWPixfJFk+pqEliZRp9sh46m6SVM9zqNaeVDxMYibqk+qTtxjCpTairazpUJFm1X9wPOow6Xjo0nObe2/fv/vm22+ef/vtqzdv7u7v87r6yk8LOOHiax22b/UqF2TAS9uRa7W3j9Y0rRggNeeUBapoPVJsBxVPFJC7XT8lOzTUYevHaq8AZ4Si6sAP6S4bvVABl5eX8ZamqpBlxbUKyPVT5OVBDWNsKEQx3DnSVYf0TCg2gCWJtzWfL3Arbz565ud5p1NI+P677/76t09fff89KaCVvIUBQ0ZConIg00jXHeH0jbDqaJhmNv3Vb38zu1rcPr3Ff9ttN998/fwfX37ZbrdKbCprM8TRofZp1mxCkQ95gZMEFhEh1wHAxMVoIZkGoybjdDpLa7sED+sNZlXNcLLMBU34KuMxxJEJPwreo5Dm09l2vX79/UscHBwLLJzQY/Y6ophkN8orjLNxM+kY7l1ApKJSd7JqrQJUJzXSwCVFFxuoxJWrste5EALwITd/DCAkZQGXdQZKKZyE0HNuOglSdFZ8ZTHUtZ3xp7uCjuIJuCxi6NtH8dV3K5xzp6G1ag89vydCe7kzhr6lPk/QUTmy0wQ1tUFYVhwPuJTbbOTkDjGnDbbXq/XD3YMPqN1JYr3Kpgqu4Y9TkRdDMNQzdopUK4tWIUgEbCwmV6C4yq0CyBk7yYE5iWy7VCb7CDtpotCMRttsUgNhlZ68lV1vK1WpGALV7lQov85+Uiq3ZM9oBA5aLjMyFkA8d3c7dyzlTBEiQbM4RtjEUTheIhukJFDgYAk4VWpbE0N6Iqp8AueZF26RphJUfymqEu+UZQjL4NvVwtolwgknwkWJKPnp9yfNmN4Cl61+03CfpiIcfk1JX/V1TJ86WIynDQPHaNLQHNSC9kEnTJu5Tvxx5PeJB5PBYbDf7HcP668//8d//u53/+f//H99+vzv79rlftzbjXr74R6R8iEN/tlQWXLp3Wg0GQ1vrxcLJ2WmHA5O+ZyQndG+Tds7fkJoNbbCBnkwI5deQLdnrwQGz7jOnayrvGSLU7fISKYZ9BX5ARVYqvOJkTGUXu3sFO4s0rJGi+1cHONc4tZ3eZVR3Uh1Of/IUieU8dl8wu8cgU/4daWIHrqKzz14qaz2kd67O/tiMsm6rDUlDxzN0g/Qrzbb1WZ9v3m4d8OT9YMrQdbrwzbF7WPNIIeS71SBvksuPCsIxPRaNwVmSHMjml3voGvuhisPy4eH9fLt6uFhu3pAWhn/4+C5/MUxg9zVgZEQBUweIYkeTvdAuQKFEJUzyRBPY1L9KGfOOkCcVNioNGRdxa3rXfqACmQpEdXcrHxh6f4BejYPKyq7XG43q91utUdctuth1sqqz+hoRwQhXcJaO/wg8TGu0wR6km0ftjD6uzBDS1Qm06edBIPJDe46/vthaNv4gthxu9yiaFBKS1RT9mxeHdp1LzMyoyPiiowQyORXBhZ8dRvRqTDXCfpWHZzyfV/1DNrGnpqXCDmG42lv3DgHMRi0/cPuuKfxVm272a0pz1e0nN3T386rLm1v38bTzjTQwTkQRulx/zg6OjHp2rPJ1Wx+5T72RsyOo+luNKLOtc4EnYmAIjh7X9kmYtO6O0y2r9nvXGzS0rQKWakRDnjHUIus+tjIGXN7tOtV/Nsed5vj1vU1tKZzJHrq0mkS2FY74ThHSRqnwwbtbuQWv/JHhg3GNAJtRVM5KZOPKCPkrXhsNjc42jr14+KebExjOOuLD0402Z88ZWg2oIgi1LrY1AOzJioN1eAw5G4yvj85OS3FhHk0Hamoo5vpkNfhy+xIDuJTgh0NQbNG3DMpw69k26cUJRFAthZ/ThB+OkfuyoCQkx2R1C+a38sSUVOEAPsnHNJM7ZQ7fV8uhT81laBZmMLgNpz1MYamEjxz5jRbpBCGi5TBAA2BWkvagvBEE6ZUXrShAX+iH9NnyKCu4xLqiA3hQuZRDENqxMHqAfZ4on4hqHjBa+EG4JjU5ZZEyCvuGqFK0RwxXiqsAnHJaAsZEvixnTRcTJv2SQ1FU4j8sZo6uZIvM62mVAwGjMPoyjRZ/XU/Mj8IAmIPlsjHOfoXgWX+CyjUda7CC39FnOL/BXyQ4ENsPwtdAtOcyjhFy/0zpCWMsJMEiqNpQGSt6hVB6eK7GDF3ofot8G7KNNZEuQC7NU78CUzdBS/ii8KCLipJK730nkKnX6ByFWEdXF4Uzd25YrRnFDmAkSUXXhVO0nCUjcEPAqFkGfS2BJ0A+alAxT/eVdBT8URaVEgsUNqJK/TVGHUOFJ0Fl2ERFn4xCNxTKQVbl84LxFfkg848oCc4L8O4yfjkSnFG7XEeTNlr+nkpFZzIZIjgrPkivnPpBDq9VkpN7VyazWxJooQIpBVp4rhL0kKoLgnxFKsC12CtXt+xCbWr+ouG5FJVhIaXkY65URvmld/p+GGBGMyaokOSKuvY85WXFBoQJxSRD5ONOtYtfqqaBHAug1fsxlBH9HqsXnDWWUR1PvjuA+g4yz9Vk7XiwkkZq1NViga2Zw0w0vBoMCibSfPkybNPfvXrX//6N0+fPcP0WG7WJL199vSjTz6eLebYKpims+kEzLvt+u7du1cvv/v2+Vcvvn3+7s2b3WpNWRjlzWKO0XW/Xb+9e/9+eYc5wXgDv2jbCQZPLCRGRklJ7R0vbbhUG37t3ICToEfAGnE+ha0TPKGwqNaqKrfggOZcWMElqQjH4oiZd4oHBZ4FdxnaMBGpkcPVfn/3cP/i5cuvnz9//fbNCuMhAxjYydsxjExhqY90GILDcSQKKnRYHKGxjMjU0VMQ6oRzOE3SgXXxSaxRNFKdSWrRUGWDantxZoil1aGT6tSkHTWqSoUQcySrENwdkLnS1K0zEFMJfkSPlomBx3gCAHUkF/w26A4zzXy+QCpuPnrmZ7Fnk127ff71V3//+2f3d/ezSUNj2Nawrcz9EzZw6K9mThZThspA7mQ+//V//HZ+Pb+6xYacr5YPX3zx+Ytvv421mb4fgqvKVNr6a9t08k9fAXM5kVzYRrStdDrdhpm53qydL5N0H8lZj0hIKuoEAhcQhDfHXTgmVaI+LGYzaH3z6vu7d+/VI4c9NhxlQRMc51zdnKOECnDWxg7dVVjDW/kQCBQkoUCYNASSVlBtnUAaAudLEwQIFAaku2J+BKQ/pxFvMhpjgR+UeIZKXOTVJefGLwt3kPsmqHCdizYgxfZ1PPU305vTdGWkmofC9UfIFiI6ktC4BsBA0+Jy+D2T1WoJOAkjZGqGNnRDTd9UyP4RG53fHaa5/gnikEffIKIXOdt3Ynijyun4LIFhQgGRlYYzzeRECU69g5Gfd2qaTCI/Tsr4SaP4LzGtU2UwlyKt6te5WtAB4lQul+SoErldCIt1KKjML2W7zLxBJj1qJgGqqssVZmsXIIYqklKdk3KJKYLVSPg2jqV2WPvJSTmYXgIcQcgCyHvjyGFbkygpDeuzOE3T0V/xXEA3PAMBrULzUiR4odwXpsZuzmBNez3CeLbkwQejT41nrqBpM3OWYXQ4bxaHrR7V6OAXYQi/++Hdq+9e/e//+//993/549+++eJ+v+7PmsNksHcfGTxP8DK6HRw+8GnHzdVkNm+a67kvo86biS9qDNyaLm8YwTJJtrKhPizg32qkhta4q7l+u+1iODdkSe7lYsSPK4JIeHK6NM1VAbRrCuDIdAKKoz7EG1+3myUknNUHuzz7UIfDIsYXaEFS8NHivfbjeLpfCrdbRiQsfacSXEXcNAN3fkUSB6MZo+jRxR/OFZEo6x1Aaaeg72w2mZFZPfix5s3qsH6/W/pVZqhETE7qW2FAJ6vry8cLtjyBxoEbYp21R/xyN7ahOmv0p58but+sHjZZJnPcbkDoOz6++BGVC3vSvyMw0Ent4JWdMdrYO+6DMxgfR/WlZI4+FYZ2zA/OGdCoCgfsKi5ZfsZw5KTduo2x+4St2802r/DsUAvbmo5xm9vjwRdcRgcEJjNnvhuHFEYwKd7JIxsUqhBpmR8SR5LlegnkfTr0NR8Y7iqTqb56fzTpj4cIXT5+1HejX2e/6K4I9mq/W/X2q/5hh9SP++7hgsgj6ZaL5qQD0ZHpL76b42t2yK0T07VAI19nz7q8ZoB15gTO5DiYHZrRfnBEE1CZ1WG3ajMt7QtTGwayLSdq2mYj2IOv5Az8APVxlC/1NL1e0+9Nh/3G10ipytVidjNfXE0ms5EP06b74dVhkvdL9dtx3LMmxk8UcckZzmeLYt89ohsrhEM9fbhlt0HP0KSxnG0tdK7zZ5mUEdTAqwMGrjKtCetESY8LG7DdZWPlfB/JGT20UrvDRoNjY7+c5re5+sMxIyamIq2H+GN50StcesbZXkFxqn1nZDJ3qYRYTtbLgFCn0N4ePWa/hOL+Qdudgy7OOO+SGKQfBUVxvQkaYzh0dZRLopyRKYsy4iEymBCUCKuzNfRAe1CpDkSKQCZlMtVpD1K6LNAuLZew59EN5ncGELWp2UDcySyD0CDPz8mo4ICIyCko+ePS0VN9RFSNpyqi7JVrvZ3ORHGAGMmQVRmDYQ4dH15xRk+kQWhRtQ1FpJr03Oqocqw6h/XPuejykESBTBkKQrpgqK6xos+AUGdU/GVg3WEETLWmcp6YbqpEGmqljGVDH4RJH1fUxmaSukQYFke1U1Wj1DxMJNpEaVsiOZsiRBotbhOIF7S+00e/khQ4aiJ/CJgFUlOw3AefA334EyJ/MRTWfwqScjp3iROsiFP8v4APEnyI7WfhMUFJBv+n6LTHCbzr6TEuPOOGzFTeOXf0dnZD4ALFqe4pznBKMwFnwKh/d1LmlD0XdbeCZwKIvShXYknx4yN2UZenaDciPcYEieok05t6Ddy3FxilHCpHBEOXlwFvXpx/ehmZtlYeEocOKSq4jPjy4/ThKYPsR6Ul+nQ+03E+Qo1dQsS5k5bzoms/0jsSR5Ugwioy9ctYRZedyDQkxwxTXKPnfBTULZmQQaq5WLoWG17llzi1GwOEvPFxk4ECi1brpb4Bwl4XLaHBFIQSVttiVqCzg9tsUZpWWGEzNjMyqMID9MRi5ZdE1tMDpSAPZAXx5HXGwRLUxtJ87Lv2FC3JgKixgaHRWrhCKAGaNKUYU28ORwFJ+QDOcRIaJqQMwdLTQyqFxoijSJcjLcRh0LY/9ifDKbZuM5o8e/bsP/7H//br3/z26dNnOMYPyxWorq6vP/7kV0+ePs2HGn26gBmw2yzfvnv98uWLr5//48W3z+/v3mH7T52PcUsOhljG0LvN6m61XO/W+DoyrpvGgio/CNCgtSGD+Ai1Y4Z2qqyCw4pHDjmhjHrGHCjSNe80YBKdSoGIIjIqaeKChQMjJ9aApgIWnqwn8aBzkp2RyTCH8GPsPKyW33733Xffv/z+zet1u3XI9fGWrpGLG01oN6YgcOjyDYbaBoc9jB37rna+QnVw80GRp0VMTw5pfwTJDdggAeeWqxaeVfN1TuOYJcMu7epZ8zt+oUcZT4kkAMbYJZG35CK7RPjpok6WOESfM2k5ny85FBIusYe87BLbI3KcaOKu4cl4coWxt5hff/RkPPfthIfl/d8///zb519jIuDMYjRq7Jc10dVJe53+AwNpPHH2bSPQz67mv/rtr69ub+bXCzzju3fvPvvb39798BrRxRCLhR2bJ5C+RM1pAffPpYWpgzhDNA5bSQ52r/b1aAR/8KjtfNmL1Ie2cRcF8UqVNSbaFvd1FViLRtqsV0g1du12uXr39jXFoZIqNWTIW+WxkAgGo0lklBhNRonc0obTm9WRrvNl4BKg0koGQwUAwlT5MqbAeAXo54G7P4WQ+QEU5V3xofMS6NYVqMRAhRVJ20J/qrQZ4XQ+/StsRASRdPLaLRTC9zxcpAC7H2gcDWh8jGHf0UQbrtbr5XJ1f/9w56tJKzwQYpx/4bCd9XWdwXAziG2M+yyYT0egeZEwm5OyGpdKWSoXnLv2+aDm1JSE6rQAgZqC8dk1ofLkSuMFIFJNRT0VPB9DUn2QqKdOjVWYIxmmJheYOZszzcoZ1hQquGWNfBvBulUaEkMDpKcpBGgHJ/GEYWbhBPAeOXNtiXTVU3zSJnEmZSgFtATASnzRUDGmGYufuC6+q0IYJRoQhf7cJTlMoUehfHftjnYg4Xyx4IBjuja9/saG2pFqMp2CjjT32xWjCzEgRyhAJKX4RvtBu26Pm2PTGw/a/puXbz//89/+9Ic//h//z//H8zffPey3vdnoMB1s+rs9/tlkgEemDqGbupPMaE7HnE7n08k8vu5s5IxMlia4+pSzQphXHiKJ0BK7xXGFThvDxNrZ+/nl30orlcWUjok5O8nj6g9u48IwjOjZqAm1NvAYVcFHNbJLD1DO7hCDXqJVXR2AI9q9suEaWcjRRIELEqD6IB80+WAAN1w/ygQt7rAPrPq+8+M+yiNGmImva41nqF6UHKNQ2Yr1Zehtu1m7cONhs2TYZfBdbZar/WZ13D4c1jvdxEzARIYUGobgfO2LErjytQvEgTNjQtsfxBM+OmWGD+1qNDvmZkVT3u9WD+121dvtaMyy0zQVe3BJHkb/hXlpKzBrfcA4xQjNSUHNYThiRMqO75nJggHl0rsKkqrU0eYlF+5vYCFkYCjJRzfosbJoAHX/ftm2632+gd3r7fq9TX+/G7eH4VEhGPVH4z69pLaxRhOpBjhFA6Vpszxj0veVMNeoDF26Jp+xY5qZq7yyw0itlIEnvukDQ3fbTes+Mtvtw3G7OrbrwX41OLix7qh3nMhNugK9zcmXcc2mOUMybcAJLUPOCK3I84JRowtrg457w+bQb9rR0D17ey3NuWo3DyhBX816WPp1pzUmY3ZjcXWMkya9w7jnjiccTW8/6R2nvX72Cp4wkM6am/n8Zja/aibuU3Mczo6jxb4ZtlqhzqRkEdfKtTfoWCf1XCmTeZmtdgOqan/0k1fa4XQZOwkhDfh+LDYknxaklVDEYU6v3eQLUN6K1Uzvs11pRyfQ2y3S2ttRfjtwIRjE13wUrQQTaAr06Yhx46AQ+r4YbPe71tlBhrHerbL39blxiHS6ASFCsUCiBpJdHGWl7UIXU9cwCOFf2+vdTXPkeig7PXYgEuF8yqA59huE1kppearswKWAxvSiurIaDFlDV7KjNJVUoxdQDigcX/VMD8rLjEkOHXEX5AOkMYCripydod9KXVHLPwfsJRa9638UMAFLJJs/ubZzUQNLQcrMUGtk5IIDCqhRHygUTV8nYjjsRw6Ult+XVzagzRiUaHUNuwwhFvoIoYwzR1ngIbjjstVQowqgRZ92nCIS0y6rqn8GCu1PIdHSBArRF7v96SDZpLcM/4RNZ1TE0iAhWoZ7pb5tmOh1hVaeaoLmN3+d/rVQ7uTssCA+NxRXtVljuJZGsyDAQiXFpOQCRUgpVv1iAG0X+hCsw0XgdMm5w18R52T/HD5IcMZGfSrmJ8DNLk2CJ84nUhadIHyIL0aw7tJgovXB0ckYTYZTUbnboUgWb1Re8Z1iaLAukvO/OSmTxIYqEiicp3PdNZwAP54uoUsd/vBfAUBVAI2REoLdj2dRFDLjZYc/RRo1iUjlInAOJ8OpoFMpnaTLduP4P91IrrqZZvA/3v0ZwzlweXkJksQd6yLpmi4JeCtOsVuRGAZpybSvjzpdje0c89jR2wHc8R4lpsJAV4KjGCKHUvQFAWV0lfWpL3qGlNw1W6Buc0r1FFHHDvRa2MlorZkydn9EKCO7RgEJYhwocAw8lScTCKJ37xjVIXgtiSqlnxJGcckMdCZ/IS8U6kQRaGOOY2AkVhKpP1rEASpGg9Q67Mp9SZdeVY1mVVwIYqJ5OlV6ToMGrzCgMJmrdJRpkpqTd6OZsO1GfYbq+eJXv/rVr3/zHzdPbrBiqBTsmOFyP7ldXF/5vjPK2/mqwf27N2/f/PDy++9efPv85YtvcVZhE+bi1dyPGWNjkJGRlIFzDd+OB0xlR7WCVlvORxNa9vIPxnCWuT4nlG2+4BZeQqNtZ0joSE9lwiLBGqoiLABGYt4BBFL3bMwZm49LspQDVhXhruVC52779v37H96++e7779+8f7farMXeMFJbMK0BJvuXHAtaSocMB57BbDa/vr66ub69vrmez+ZYfbSVY0rarmiQ4LD7HHOOBKAE84L4ukGKOgOngdhwxShwqSb/Vd86A1VHK5/qX0I6UCHoSgcq8TmyzgZ8olTRSs4lkCR4NDVoDLysxeJqdrW4/ujpZD6ZNpPXr176MezXP+ByYaxgEmivpJkcSZU/2w5UtIKCqfzRRgd63OLm+tknHz/56BluFjdfff/yb3/968Pde3rhod2bU653bIQK/qkajZvmtSLcrUgKpdOSFP96NgWbL3FQ+nq1MZmTaJrBpg9eiI0e0lLDiEY0wWW/P7ar5RKOzKYNiO/f33FgteKUSgb/wSaklomI+WLNujPxBOpW4rocQIUvYwBTgKQCp1sVpnYVU9gALv35cUN1kCRdmooBEG0iCJwjz0VwPncr4OLusBhbonUWsJqYAAhUuOJdkQdfw1P6m9MjWQSJDDziT2cu+jh2bbvZbB7Wbg9zt+y27t3qKQguIEkzO3WBLd7mGWmVF72BekXhqGYtOAumMplC6WlXG6KK7gqNFElNdCnx57D/7mCbiZFcEl8ZQciZMtEp6G1o4ZK70fkd9yox/xaUTXkBwgAlFjgRf8FMYqCJXDrJAQlPriI1KsgEkpb4SjOb4nshwV2ySg/Oku1CRQxFcCYl/maRUZdiE5+6DX44CAGpCCdSQh9h/A7wcAngsM6nU0ZqhszlxrU93EcD+GW+21tfrtjtlkvc5BbaFosF1btb3u8GR6cTJoyqDuMj1y40o14zOAyHdP3eeLAf3r+5/+KzL373P3/3u9///ouXXy37u30zaIe95X67OmzwsfvjPv442gBH1/c+/ERLvtfY682bIajjVqM5avLMOu3w3vDmkJTMnKgrrSkMKzWuZGR2sGtfuE4gPKHOj31B3SXpYpZZuFluCsRAjoZjgHGM8R0fIDPE212+C+SFH+WpeZlIbOsYR04aBUpoLw58LnSNm6UcfFUIOgnXCzV5mD+ZjtA/eT10PJ2Mp8PJbDAdH11K4D4IuFxOWDgrk16zuV+v7tb399vVcr/Gk133d1scuCZdEfC1vLH9cTgEH6ovcyUjv26j+xinbUsF+8fdcZevCrln8Nr9Wx7WD3fr5d1mvdxvNsetX0DSETuGO0f9U7xRh2JZbJxcFHC2U4qjtU7xLlNQvhvjkk+kBZZVn5J7+WSe857x5DW57GpwOAvhdOtlqNMxG2dml63LZNYaFllOMdhvBrvDcN9zcQvDt7NaVBjbih5Nm8IG+o5bygKZ/PRh02TgAyXnZEcMZD4gHE7IN3ZGZjimH/tFZfcY5rx6v4LQh836rt3cHzar3n452K8Hh/34eCBp00McG4obw2FKGM5mrr9jhJxPxrOmmTEqNc08q7qmztE0U1NNxgz4h36TbZV7m8NuRYvuNr4qtl6v9ijB1VpBcrHJscUNdoFM39Uxg8atcHqcJ4xV/f5iOJyPh7PB/Gq2mE2eLBY3s8V1M50Nx7P+aH4YTdvhcKvoRre2dOPVekN3pvs+7DbLLcXu1tzsvPoWTurxOweJSNY0QywRO1ZmZFAHrTY4Kq3tHdZuscyAoWrO0g05R1Ni6e5spta300d+Jb0/wtrrI4w0gwetc3RGxpf2qCG9zOVCWSuV73gi50j6AxJy3G8QH+5AgUTqADiHYjd36FcbdvozzgNBqLcD51OMGtp498ehC2T6I3T7oe8X4LQ8DwOnTkCFAeDsyR5FWH0DLaFEoR2cF1BNuNBJ64GIzobghPLR+YFBMUhEpfIRGyG4kmiHAIasDF6SiZ0RnRDt3NWAf7uTd3wUlHmCWJ5JQSnSJffBhTHEPxeoBOey8taS2ibzvJZO5waRaiPldfipEVywfEsCuVEMHwSoSIozOZA2JzK4VGI5ASA0UFcVBY8ezZRLsNSfA5EHha5SoS9W5CbKkPsSxzmjCJymPlWNEPwYb9iWSnt0ga5+1ioxyUqLCcEgS72XO/DIb+IpBgyokWHK70iUIJEZZXJUH+c4e976xRBEP4GU/xg4XyY9Ya5hSXf2gIwK/Pj4AH6C7afQJTBNJbs4W8gJCFepkdJAqlKjq/IuKOMmNN6YEo4TATIugcdCUnIHpv03J2UKuqgkrfRIfsV7cVHuTzjUtUdH7UVY4XbmAoK6zFY/u7TQ8DTDRQdOj+mAy9SCMxccCZO0O5wZkEcVwLwg3cntNUEY2eHqmruinJHxN+cOILWjvBj9mDMg0tz1BiXKNAmzfyH6dnKQoh6hgEqhxRrMXSxPBksXQPiYClWn2uPQwhKPOIO1ayppfiRDXXe6pIKqprrFP8mNekwBIg4u4VF0eNSv9rxPkih0PJngyJLJmQIGnZhTnDEKY4O1gAZDiuGUJZyZrAmlHE6thj1FNKeMWWpnwiTgnmYIyGKUh7pDHpaoH5yXUaHIyegYGSUa9WpnbQPRKML5sgJFRDGm8koTtSsFlZvqLUN9Py23c6/fJ0+f/urXv765feKb/xlfZ1ea29fXN9gsUEN1YMBq+fD6xYvvv/v2m2+//uH19w8PD5ii1EcC4mxjAGGPYBD58Uqaz13iaGlpgyvghduOgjHZbAraoh74cCGF6kcVHYTrf6Y7JKCwGElNQZYXeAkjVjUMg4G2CFBzAJNDQznTXlY/1hhnBiouSUBKTOf7h4dXr354+er7dw/3uBk0PSYw+LEkkFssWKSAtigDM7OFthK3ptMJzshHz57d3NxgdflWOCU0k9V6DbXUDGab3IaU8ZeHLZA0SIVicx481EhKg9EJJ2Aam5U0Zk7zniB1FWLTdlB8AAirC6izvYDUqoB0ksyBaYUYw7kOSkoy8abkkhaPYCCL/RkqmlFztbheXF9dffR0djVvxuNvnn/16V/+jITggh/aXVdt6g8Sq5ye70yIHk9VlbrQNehx17c3Tz569vGvf4WJRnf47sWLzz7963aFxVvtEIK6vlpOprM5soN7tFAWUQNY8KDF6PepsMwXaBca6+7+ofp5DPOaeAUwH+xklEG70nzxHu3a93fvKYU6o02pEQbsDz+8un//fmqCMEYUXRuDBOrgUloniBNfYPoLSL4PoNJUoHLZoQLnu2Q8xxQewDCk/xyQkjNcq0tSFk6CdZSqV5wpQRFM/zodXTIctFrTl1VJ5z5V0AkZ3JdhrvIAGjSAb78PfSPVrWF9YGy/pRjKhElYOUkPVcjUaut0DN3w/f0d+sTXlDIRQwoFunwzM3jE8HQOV/kF08AFeAoHjq4rKTSa6eZZUpDFJumzDitxtmECUEWXNiiAbO5WDAQ7j9R0L7t5F808cMMUkpEdCuAFTiQMQpboJ6m3kALtxuCnPMMXQKR05n29ukUMQDoyUiRhIiUo8ynJJLLiLeSRkvgqCA9SZug7dAR4tXdLL3JVGm4RySVhoFqKS4uouUV7RAlJsoQV5CaGpCLVC/GNJABm4NLTKO4l5tTZhnFv1DSLOaPE7f1qqVO93oL2+uoaoHpoVN9NmLnJqDXq4aI3w74zMmrw4wAv8/X3rz/79PPf/+cf//KnP3/57dd3vW3bDFAffuWmt3NXTjf0wDnsgYZB6Wru95+ckUHy9/spjY6Lx5CC3EatuXx/f9xskE9dlZIZuenAErudMSaSoSqA2dTahkZgqtG447qYTMdoiED2kHO3RoaBMGenT/Q195TjLEI5jXunMnaupFi3G8LZm8MXN3DwfOUke3lG80KSSj7DFWdNCrcIQeNEMyp3zRBtk41a/YSOa1EHk0l/PMK1xHpxIsflAy5yoDiO/RYvfrVb4cVve/vd4LgfHdw6dTKEYU7s+IIeaFxzM+PP6ZJs8uILF8oBJR82h17b30M5/ZD222yX69VyvXy/WT3s1g/bje8uuTKlzQrGsurkGWdYRC+ls9PWSBJdLR1famkand59r7875CtR3WwLagSdQmDrLBrsqjUyePzaCvImoOcttzWbsrYMewzZOaxw0Q/7Tc8dffeD/pbxZLQ7Yn2g/fGVG/c/aiYqg7xel89K2M+RR98GI8ZlKvZ5uxcpOLg3hS2+z+IjqyGmDI3nYg3ng7dL7UAXJR12q+NuhQiPjrvRsY96mDo1OJmMZpPRfDJeTJtpM8w+1MOFy2TGc9g+Gs3HzWyEUeXDSA6XitPVfFunN2oHveW+t+5tltvN/Xr5sFmvtuu1JS93W8ZKX1yCxwx/biLD+TiYulimN3FS5jAfDOaD0Xw0mo6ubxZXs9ntYn7DeTS9HjaLwWTRm0x21IjRqnegNrv9Jk283rVLNO9u5/Y17W59aJUfRWzfH6lxHbijkBSSKGLtAdonepmwuoWjd3SzISK69rP32T/4RVeT0wUy2IuHfj7qjtRklzHoZUjO/NexP9xzDOj6fnx0d7TzQFN2u+H0sG9X9in3SaIHZN5EE5CiORC8qJl0Lzsa6lLTxh5bs6qIpWa2wx4qI29L9SwULUpqeoBfjFKrUjmQQ7aOAjfIozSjEh3IVItZJtNEj6lRwI0uR7/CKpgEcWWvQGcsXwyZEFwRGdH4D40xtuh8Bjr7KzUJxN5Cx0OBQ7Ol2JtIUVSCBC7H7kUtOf8L5uzDAy3hTEZdeiscgRU1KHF2PHS9vy2bQoK8SsmwSryHxoAJqJRFhmLBKVzYRqA0mmRTAaz+f3tShlpL3Afog9YmK5Kdpw4Lwn1Gr5Ace4mA1Ns81klO5R9AiQcVVQKVSa1lARi4ppj6idrighq5NbpDoO2kqNP+NpFq3xAnsPkbVzvNrcT9G2Dmn4JEXQTOl+f0P4n/RfALcnUJAEoyZSXOmSqegTB8k+PnKtSvj3NtxkCw2X7nanYozJcMCQA2IsGcO+BCSTXNZbypu+BF/Amx0MV0gYrrCPDamiUA/Lx40ramSVN3l6m7BkNRSqNTK0MdKu+HJxz2YSXUW2Y3WULnQMGZLedA3ePCoyABBNi7ISLC14UrXyUEvDhdnsuqAMBtsFTL+L5KSuOfo+sRdnvzG4laODop40yzDzGGDpN5vUBTGlNBhUiVPUlHctk/aHyHgg6i2QQL7UgzXLSithKuLI+3w127HH9c0IkZoGHpaDqFcrSYw4lWLnYSahQrYldjDNBiIEQA6blgMgzyiMqJv0WB9HpLK5FfBi3S0L6avIETMTnDPg3BGNAg6vSKAUlNEouolsKazG2T1xkg0kqeyi+QKFitWkpbBPKLYsFg0qr+5ONfffzJx4urK+fCKG44mBN7y8B+5br32PfL5fLdmx/e/fD9Dy9f+E2l5QP6n5LABQuwC8kYG2eUV7B9lCEPsQyHAx9WIdGYpq2XMBrbUOKyZsIGzoiAiNTMncTJkQQ+PJvIITEulkX73BGAm7aWZcpWqMXga7NmnIRa33BsPDKBMuNGcZvd9u7+/vvXr39485qktBEcnM6mjLAkwxnDksPGKM5qtmnD5vmy/BzgeDy5vYU/MJs2hgaS3T/cn5lPPqn9EIgnQaWBDLLA3kpWty4T1LkyAg47MKC7EuouZyqrQP0EuKfohSd1PgfO+D8EsXEn50cgYRIjexRIg05wxea4Xx87KUMf/vqrr/7610/bzWo+bbbrlU0U0Q1Et2iZE+U8SKcjfNiDG9lcPbm9efLkk99+QvXwX16++Pbvn/9tt8EQbhn2ih3VsuSpgZgrmoI2IUYLP3MEpPTJVlxiOlKKcA3aZDq9e39HfiqQhlSkwUJ3Q99AGUhp7jEGdYOc4iMd7u7e39xcg4KiF/M5yL//7uX7d+8w6u2oFFQVOwG0eS15HUhlOmaiO0icQNj0J+hiT7m62MR3oYtwoapwWSw/BRKTJpyzKbksaazLgnNKzl3UT2CNT4A9fAGwGgDPWZxIVvgBnTFGsegi+QwZaPDSEmTRWO+UX+WkAz6sV54f8j0VXC5SOBeGE6eeJEzO/HOJ/tDEr5ma0syVptQl9j3i5MNX+6mzKWqb04TLZU1rLYypwpYi2Et8tCSueALcI5dqMNyDG5sAYe45+oSThRxwsDkeocFw4NxCShqqDtRBbgx5kx1xVYCjNCibuwDhmvE3Utq65uOSXFCCk1qXJCbAXXh+GQOfRZ4ZGYBL4q1UJBaPGIGTpERSBikpgVuQRUZd274Tc7Q7ZJICN/Hu4e7u7h4O0BBUezqfX11d4bqDH98aVGiFm5sbqof7zFhgt6Iz6qtQWjM4DA47h5795vj+9d3nf/vHf/3uD3/645+++/a7u8P6YbRvpw79W9yK0aCZTxgjtrs1CG+urz568vTJzc3VbD5xqsxx0e/lZtyEWDiPXKDHXVQBc5AQRcWhOeYzSfqIBkRQWcCGdgLPWjvuQjpjiy1pNyS5SxkxFJDutBx6IU//nVrTdePwjQpnhOkRWTFzXG/bdV6ywYHkTl6ycB2HU5Eu6TKQIU/soKQ5KcGFIOBDVSP1uB+D49BNSXx3aTqdzH2rZuxkCl5/68IWeeg0D6i7WY34YzvXWBx2eNTt8IDTfhxrYCH9vpfDYEbXyLs5Ez9FPx733djc+kpQmATfN3oYEE2LO9uDo75ZP2zW6/1utd+u95u463ngH06pzUs40fepFZ2uG6SQpJrJilqmaZxbw9OGZzYPhzsiE/ANJRjVLalIp9ZWkFd0awdXfSQPlx5xkKfX872W4z7vy/T2o75b3tId8elHDA0+3qOL+xpS9IHLYBBFl6XQ4LBWijlAT2cg4JSnUyT/X9r++0uSXLnzBUOHh8jMEq1uX/KS8w7ncebM+/f3nN3fd8/OW3Ku1qp1d3V1yRShxX4+X/OIyqpucu685Vp6esDhgMFgZjAY4HC4K5YHxGFRaskGjZKR9MYvW0FcbSu12u8Xx/Wqe1gPjpvBYTc49ie+kjRu/LT7ZDScjofTUX+ilRm6aga/wq12dXEn7mMy6O87Mp+WSov0M+q+59PddrvL7mG5Wy+2LnzKjIwfAff1n0yUIHPcKD/d7ZT0Dgd60gXRYeTRxXOZ9AdTpXtxMZ2OB1fj2YPRZN4fTbvDSXc47QyHW9+TwsGF17DRdYhUbZ91UYf9Cv7Thpzu6R5UtAP2AL13jlJJOCrBELtGAzXFTAD5ceiqq3xYHDZiKDufCVLbIJQO0bKDn0ACy8A9lbvw3W9gZzETHTE9M374vuOkDGLHtdx327VRNRmHFTrs75wwUu5Ox9DeuyiJbj8aF8NLQ5W2eDGYMCNIo210RhDV1Aa5TEYt1dukv8+DQNI62MBqkEddAz/U2iRltZMuWBkd9I7z/ZgGz72ha9qsEArvNDFV0AFBKcUT5oDNmXjZlMVHtIDqs0hoq5N+A1hvjfvboNHUJdZ9pz42VQeJ1DKVi60GU5WEqsIiX2ayzTkpA1paShkZcWABLUtLKAeg2obPoTWiCvwCuTIoHxOWn6TMvIxcDjjLZbSXrSsQoGF54/sg6h8C+h+L0dBaJuactPT5hom1qoqRAERzj2RFXiXQDGnTffebO3bZ3ElhdnSKzZrSsPPnLQvKCTTpr+WrNbKiHdpjKiwbVSxdaDWOoKPFDPtwDUv1JC4SlJRg4VxA+Achpf970KY7Qcj8gXjIbkP/BvxgLqAycqojTG8TRxdaqZdQEbiJk8C7jrmc8stNVZCTDcUw6lRQ/BDIhQwqkIj0EkYW+wmdLwXyWaIxRhaQkvMJSRUQKJQt5jdg02tlKpgL2k/XdJYSe/8QqQk5VLeEOVe9yOr4zkCbrmi1FXu7xc9PEWa/co8kIm38ccXqsuLPIFriw/BqjIRJTAv2Eg9HmnJusdm4FUwsxzlgJlu5R9HvLR1nrZEZxd2yW2LMizTLeIBC5OTy44gdJ0Qae7JmMrEP5drZOC2lWUEa11fzVMitSKDqcgbpOkPxKrfNHFOlKSTkyRl/Euid9QakUPCD3pFRmd9E7NERbOgL9OpcW7t3SoFw1rfYH/ikCtvqFjHK1GdEuApg1h+gl6F8MTomCUO9jnpp6FIJAV6AHAcIZHCQ+1KD9wCWno91dHby4DSJq/YGACJzU2+iEng+7Iiog8I4u97bdUg4eU4fAODHmcO/mYzouefvPX7/o48+wpG2Kzwc3av38uLBe4+gl+4JlNT7+vr1N19/9eTLr7767JPr1y9Xaz9uSM0sgzLtZEKT+P10AJVxofFhrzOJZwKFmd2Cdpi6Xi7pE9AQH5D0+nSEDKsRAGqwucMxsJpRHjtaOneYDtshnlrhS2tn03woe7UCleO3+iALyQhzfn1zrQR37rZIRdz1YOiXd9AJxLrarEn/4sWLJ99++/rmBrHl5W4dzAgzz6UH9SIMAo3Tlv35FIcVPriI6PJyMp2q8ft9HLwB1V+u3JcPV4eEJC+5lKIWEI7QIlOvOb+RLFBp6lwgkwuIrbvWXv0m9emwxYKFA1HE5WWssNtATUbS6m383aRx0GWRyZuAB4H499Q7MjCyKCSN05RURRbhiAwGVw8ePv7og4v3rhhIbzfrv/z5T8++/XbSjDfL5Wg4iN9WWAXKscj0R1oXB7Qu3oIoGsvVowfvf/S+T9QzVfeH3//u688/f3BxCSFW1PKtrk6crOCiVgfACX9K1VFBlzDkWT3shVZED83gH098FIc+oLfQg9ctRonJJ6VhJO0Oxz17A4EUqqAO1XLJj3OAvdl0Aje/+upLddiXRPooGwWjJcvlcjaZwjvIwV1TayHxXiNNQUVnDSSFCgN1qwKc9R4SrgTkrfTEVAAg8pxeC5xkhk/YyEuyigHalCmaswSdoNITiZpQa2CXESaXBbe3GX477nN+81x60zDEkMLCABAGMDL6uESnazg92eo7pU0fp5bae6GNqM3dYvn67u717e2r19eE3TQgCoxBUKcc//i0iijMkD1IrwspKhMKCY/BBHbKiadF63VSBnm3r8I6YMR42ZLT3KqCkEoahqmmGTjpwC0S1CU9kCGxDEFTbOUuGWECtrsZj2lWr1+9ZsxKAvSENGA4ixtSLM6hdysXW0GJTDLkAJdtTAaEnB2yZv0OhHFNcVxCyHqzJpKAGaIGkjYaoV7IosoiQHqwEc9N0pAWYogseRGuSM6kl7zM6SBqLEORQxqSUhBJLD09Y03KVEaIdSVat/MEo/ntt2T0I9k0Lt+rGdPV3NzcEnl5dfXg6iGVBN9o1FgwHXnWNY3p5PsNdp+edXm7+e7J89/85nc//ekvfv/7P7148ZLOYtXZbSe9Td/l9/jffomYelK6XxAfPbi6+uC99zELjEwQwd4+Gd3Yyl6GXOgM5m6zXq3cBoXKZMO2dNYyTk5BCtzyZZYh9t43JhyQ29+qOVA64D5NkLSOE1AsLY1Ow3bHmNkVE6hjpg0wLU5brP0y0cq1BgTwE9x3lvF1DSTdl/awq/UvPiGHjDhBSA72qJ0DP/YiCX1XnRxcQdRlRN1gr/r9ybS5nM+vLi4uJrhFY9R42BlOOk5Z0eV0yhextdpgHcjTqVGm32be7+iBh93+ZNQf95rJeD6bzWfTi+nMryMPm2Ywmo4mDM7RXUaSlI0JtAfPB4bgbZq71fE9ncXdYru+WS2Wu5Vb2+7WjJQRDVpE/wyzbI1H5KuSqF5KHHQ6hc4vWQQK4Ei3u4f0Dj6TA2w45iqNzWKzWMu3zPgwCqdl4620nTwSBo/4EQcFIVZsApQ6PXLYreodFgbPrhyhGR+7wwMtII23W/MyWCq6FdTXOalh41iUUbQf20sBOCE+C7RNNT1cT58RUi2nIxiLIzPlV+9MIdL9duXbVvBhcVgvj9sVbaK/d28UF730kNJ0PJiNxxfj4YxuZzSajDl7TCm9P+BoXBs+mON6DSeUCPOzUgb/srNf7PZ3u+3dZunbaOjXHl6vaKR4idifXmfdPW67h62fwfZj4R3nYvLJp1opMzYwnOjLPJjPLifNo8n8cjieD5qrwXSKE3QcTLvTwXGQGRlksFd1VxvqBN+XO0SwpYhNZ8fByPQAIwYO7fOo1GaSRgHT5IwGSKfXB5ZxG9A6yKNv08WNoVPhnXxxxxXHFs5/0MCoPzY6G0hOsSG63Z3BsTfiPqwQi+0OXE4YqS0w3r1p6I8XR4QOtZRHy2Kcw1AZilTAmFOkq6nC3bDxYrLih6BB1EJThhUkDc2QjsCl6Pq4jrIxMxpvsusbiL9aa3oWctGdoBcoN3pj/wBHuMJRdPxSmuosntM5+ozOrDpUssNzGJPW4BOFDfWwvJCkTRXKg9UKWweo5CdWF42OOaIJ2H1SA4hE+/coO11GTLw2QHetus4Vl9h2fECbH9yhFg6cqLWumIR2yCt6/bw9jUbKlKX5SSIl6WhCgGQkQoI5oQBpkfh3cJ+jLde3g6yytzSrZvseVK2+D+RuA4ahESRcUXUIcNQnR+ApzJEn9lKcZVyEUyDPYJUhDKrn3DZApStvYqQiLFZt2j+hraqxMg4+cIdqyjhYbaiLfE2D1sgIedLysnKL9N+u5hn+Z/ffhf/V9H8jnNHKm5ANqCLcyL3iSxuTBIZlmK2rhSRSAfx5E23CCgj39cF2WFCZ+W3FF5DB3CGk4M9gzvrhdI6q+NPPOQEpWswF92KMCslvwyklcP8uYUjXEyGQG1QfJEWubR0wNtTyiz7SaNN4fhBKZ96BZFXhxB51bNlZwwdijBXURc1Sbv8QSA+0hIAKi0sa9ZUtyDYlOywz/oiMyTnRrq5zjjw7QY6HQ7qusb1punW8Jz96pM0ks43DtqKXRnFlQwqwLW0oBuUNhEi9gVP62JwEysTZzly1SFLqoCs/GnY4GI1j1xjjOcFEoixF1O4lo0KS75q5LNrwsoa4JaNoWAqX8JRJdiezOUQXW2orDxRVpDVvhBoFkpUlevCdgUtS3sfAuQKnlG36SsnZyWUv2nEdQWnOrWkznY5ml/MHlw8um/nUh8yT0Qw38OqCPtNnRv3+bre7fvX66bfffPfNk9fPn61ur51scb2wb4KABfnAG3sVBOuMQO2Nv+OsyNIL+/iV23JAccFb+g6suS85MMpxxgTPgl7djUiKeDjCWVAX7Ec46xjkdgkXaSAiuAU6XBhIJYCH6idbVnRPjjA5g4ORDLlhE5XXBVytfGPi5ub67pZsxKN6drkpwpEWYRgFL/H38A/pq32F2OGdF2HgpGEEN6GDJg5N2Oy2uFKvXr322VNGQZQLQ4rnRW9BxZfY9HO4PkHdBeh3rG+AS2stxh7cU0MClTgoW7gfD8ClFK8+2T3jP8kxZxsJM7hADpxRS+IhyDQOgBUk7Z5cdSaGtKShQ3e0wohpNHr08NGDx4/mj6+6w95qcffnP//x5YvnQ9r0bsd4lwxFUkCSqqOVGK61EJyd/mBYd/XwwaP332MQAktfv375lz/98dXLlwP45/clWu7lHAzVsmUDUOcWTIE66CjIXe2Q4LtFTp9FH0ikF86YzAG5o3FHnohUx9wJRNt158gYiyEoOM2P1nW7t7e3r1++WC0WOp9ZaKCMBoPDZod2kVJP4ARhvxC6hLpsiT9dVuB8NnDvVkFlkc4TcPccOCV/C0jPudI4tA4UnrpbQAy1gCc0GQBZAFzSlICalOEyeqoUALBZaxpC/KKKBHnFEBi5sviMnJOg3xa7BzYAF3619oPzTqSuGZW5hv5kbOP/aG0zSx2a+de65KwdTaWPnNP12StYKdetaLROkzLyK52k/n/mNYpOwjUjQxggkuwVT2Sas3XhXFUrsAzMSO7CnLu7OypCOgQWm/2GFTRSAqH3DRQf5If+W4sWVELCtusTJyGbhIQhA2Rn4ktyBkjJEECemuyEQ4CaSnOGQls01C3SEylBtOhQAPliSy34RQ0glXBhA0jkNNVoRC9+fX2N8YTtbuc7ncwuL+bz+cbR3QqM03yVjSwZcW9gLeOXUW/c3edbKttulht0vv7yyaeffPab3/7xz3/55PmLFwwIFet4uKQ9ucFD99Cy3BERdDC0no0ns8mc3oQBvd/d2dTjeN+WIBH0qr1ZJoN1Q53swUlBfcBMLw3CXmecmfWsj1FLqJdtOBLXCvhGhWcYmrJd0yenXBoTs5JpQgtw0vuwzmdlOLZ+d4kmdFxu3fjDNQjOyGhnHeBlz9QMkyRG5VUw/GGakAoVgHxUe3/sO/wbjvrNZDRtxnO4SSfja4CuQXUwexw60pIc+1EN+DZ7eVafCw8YrHGgmKjqqD8aD5rxaDqezJvJeDieDBrnp31xxoETw0gNpuJ3hEaN3KmldtJ1oYavFi42y+Vuvdpvtm4xiwHdMRKmhyAXnG+bpn9a9ZbTnjWjpKJmJlEw6UJ8mwX8G3phjhXOhJt27xisctNuCF+BQW6cK7A6o1rjUlBTonbBCQFaH72sVe74fcQd/QQjqd6+08U4H1Fp8rSTMiNcy8F44O4l4/7Yddl4Lv1RJuDq08gyxD2PuUV7ykoNn0bhze0caNrOYA4KcDig1HB7uV8vjrtlZ7vrH3dDP+o8yKTM1C1jhtPhYDro1ztKjevEfHEJF6fpw/bhJJ9b6u8zF+N7Ovn6ODVf7farw/YW1u/d5DxvFVFHTPCam66R2W96h213txseD1jZQecwPB4bp2O6jdMx3aY3mvQncz+G+HA288Wl0eRiOLnoN/P+2MmgY3+8H7p0xAddme/Y0n1pebP5yMHdZnqdXT/8hDt9X+LqcbYLdKaylNfOV+sRf9Z3zZCJ7ty+e1wjExkWQF7ksN2BpG1Xbq7sHI/souk1sKLTHWSbJH2Lfbe3TWtZHyXPHZ13vqpGl4Ffd9ivuvuNC9VwsNQ2hxkYt5gIWxZKiJaUSx1rKyo7oPLe8+REj1VVKq2q61CrtoJDL8g55JrMxYfAacRs4kjTxeMHQraeoQrmMhk4JBVgJL/rwtIg0F1GHmqqOltnl43v3CwnQ5gwxgKLqRBh4aKKsoswxFodqbORilZjzQXBgJ1lWpiN7NjNRJXYUOHUKNMI1Da5QEvAehP0ttM1qX9wGitJySGkIDMXARQRJIkzmABHxj0a8NxEW9pu4x2o6nwfiOWA+3UpMRrEcMJbdDqeFYdnJ2UyAeT9MJGgBw4dlwjG/k3FOJlZrXm46ahNpKiiGOsihJHEQP4VLyGrzB0okblQoUtrSJGhFSVm/q2tOU19Pv878D+7/y5ItwX87Yek/ztwprB+g99IIGwPN09Y2pgkMEy0Pe4JkqjVhjoHTFgB4b4+2MoK2rCCeQNksBQF1/oxRqaYczgJxZ/T+cey2nN0+BQtnMPc/QHu3Et5/y5h72jG2iRUH+0qPTRGeiW4AlEyVJALYooIEiZpzRFoHN46OGnA1CyvAaOIU8HUsbb96yMkkSmCroU3gdKT4lKFE8l/jkTzY5yhFBcdBn9d8kPPTT8xYIjXp9d0j3of9eGAava46dCNzHriVUCWuoAhZFoBznonp8s2VJC7NqJTeo1XAoA9bOos2szm+zxl4sZ67vI28PEjQEU0BNYFY6OG6MI5Wy6F1h8vTkItpmgsvdESiNso7tiqKc+ntW68JS9UrbSFtHG6yXM6OW+H6BPCuNAOGMo1B3cRtstgST8q8w7ESIupOdF5yLY6NCASomMN/6kJPSPEcJ40zshcXT3kb3IxG01Gk9kUJ3t6MZM5+Dqb7fXrV99+/fXXX37+7MmT29evDngj+y3kWVLf/SPo8eiT1SucNZdw43wRgcdhQeOeaw9gL+IEoBN/gF52gVu9xa2OteWut2RRU3s3ZBQBwA4vde1bB5pyuZSryl3jQGk1htRx2u8JMDyoyxptVt0BSt8cdowoXjOwuL5mZIXzQ/EonU+YIdf2lAeXkBRJwkmJ5xYyz/sRevCusDg4hTgeZ2DWo853d4trmPXq1W6L8YZCmxWMsIrVQEogp1scSMMijalDZtRBKXIBGtSoOkeKCNr6G85vG/j++QS4b6KM8vuYkYMxw+lsQHkx4tC9qjCcdUEI7Cq1JayfI1pXMyOpUdO89/4Hjz98f/rgArfq6ZNvfve73y5vbmHXYbth4AOaeE2pcSBVV8gK9xDfIuMoRshXjx48ev8xviQDkM+/+Pwvf/4TkqOpIAbZFCgcAX+ISKMz8nQQ56psqlVytx60LDzO3XY6n5OLBsPYiVohcRe1K3I7YPxzJO5EzchHtCBd+yUKV/6CVNEPrRGcefbtNxt3g1ZFalAHH9UtZSwma1ntTYJsrSFfqJgKlFYXVDg5Uo9TMuAcTglvLgu8bLuBFskZuDwDyax7AHLCQNmC5cDrxfvniBWxhhyON30jDAbslUAKBY/VPEHZooK61SbAIFgW0nP8FXWyLIrGMriSicHecnm3XNzdLW8Z8q1dWkb7zbPWdvkhtNi24YVS9qCdg0IvWZ0S5BMKBBNSb0qlcMRKF+LuEdV8gqAmZSQtbPQittQ0AeK5rHhCViN9ECExBxhJQkCFYdnN9fXSFyR39AVnkXDLn1xL6QlgyBlEGUa9ISAZreuprOo1W5KozJnacwIwxJYSU0jMkLswrkrkTEydK1Dh5Da91HQOY1c8eVm3c0vMKhbhcAAgXOQcd4e72wUjU1rrxeXlxaXvKtFpPH/54ub2lhE2NWMgLXKs4LE7m86Hvl9Bo3KFCh7N4mb5/NmrX/z8l7/6zR9+87vfPfnuu+V+4zwDnnwzXPZ2O18agYsh6HTQvyAQAnRJEHB3e+dWw+hT9tpwSmJ/zCd6nGtG0/JCkCM3h1UoJd01XBz1J24rgg5kLO4v0bIw6yPoc6sJOxeDRJxCIeBCl2PNxVD9nctgXMbleyUbR85r17q6m4xbsWbKe+OskNOcGYY51+B7Fo4Iys+EHjt32EppGefRzfhOB6PVJisrLmbz6XQyn0xnzdSBfdcx7MANZQY9xouMvZB01jvU9JPzFBwM+ejlhr3OqOtWMpNh5siai2YybaZ08BNQ9Ue4ONbX/U1tI5h4zaYmc7eiGtudEzEbv7h0t12tduv1YU1ReIXu0uqhSNSwathalahMFLKOKIB9Bv2KD+7FH1q37oJMk/eT0ju45yeGCGDurRPshi3Igypom3tNKx95hismqe76YT++tcq+S+VzMtxg35Db0zPTIZMlEu6Nm5GLg+JX1qTMqDvwC+NOFOrDjfr0Aq6qceoHc7L3ZR0/wO6DJ40Ywtttw2dI3+9Xq8XWFTqb1dHXxA6DQ4ceQ8F0IXU+Hs/Ho/lwNMWbHWRpjNMxqFw+t2TRfUQ56g47WwTVd0/lNb1yNk9Zbfer/cqFiZvFarXcbFe7XSZqdivUu7Pf9I4b1H9wcE+YobtfH0bH7rTXdV7GLWoGk95sPrm4mLhG5mJ+1UwfjmdXg/FFr5kOmnGH1jvg3INNMfKYtKixn+ahaptjNoh1S42jb4TB1d6ReqG0NQsBizRTCF8xIH9OCDYOA6rQc30InSsuFPJSCZzlQmv1nPTfhjqMw76banu4lcxg3B2p+IwCcMIPA6dut8furkeD2m5cL+mkDGrpLKdzVkt80m7rK6uFqK+TdzQrLoo2uvxop6MYJ2VVxazzdTJRMyfldIMhEQNBMg68I/Ho52AJfMymcwkOwlgKK6RD6xIuG6uztzZZbFWaNazp+eKSrckpTnCm47P7o1RslL4WJ1wefTHdIYkxqyTzx6W8hqayQmlHSSfypJP6Mk1UtpDbj9MIbW0yD0PqQ7bUUWzSYibIl13GSbAXtFbajc3WosLNsIKr8ITEQaQhNpXlmoYz7FI5pDkUUor4qLvZdZAt83sA5jb0QyAeieFkQREHwVzQtC0qUoD7SAAe2QlSH2J0x4pfCskYg8QYkXEIAad6TV+xRKqgRVOQeEdZekFH4J+0tBYSVYDLmeLKxBh34txT8XDOmLaCdf53ITL5/xuEpH8TTmnOAQ4rVHfhv7dyt6hsY5LAMNH/QZMyRUJKExBBXSMbzgishBJo0wQMV8Iz3/NzP76l/RxZ5SbwJv0buBdxXzaENRSVwcZhRwNwCrZUGFK5IBEJEyptNN0JtEBpsTFGQsUDhKgtgRg1U3qumGq7lZ4/zxV+t31ZakqsQEHdAqoJ8WNkiCVEfJXUmovij/l6zt/TocT5dCM6us8RDrQ+YFbKkKxydmopucP4kMm5Ai2hibFeZ0gCMxC2h03L8ixrRKkm0S7tO+g1ZzhAsxl9WjOdMNrGE7Brh7B4o6Nx9ufnaNwnD99fR9l5GZ1ycEqMMqKyFk7NuT4rYwmDGJ8WhTStQFxewpzpI02GnaUb0ZuJ6opTt5uy4Eu55sb7PFPPFVSkBwhwCQISkEmkoYNzGRyA7ETlDt6G60emzezh5aOrB1eXDx9ML30m18wn49mEvpMue7G4ffH8+bfffPXN1189e/rk9vqaPtx3+EN8zUlZJ4qmZ0qZqi2cSPvCLWI45NMhn1c5WIJvRHLXnle/2RfXnUCJJ4jto++G0eqocpefwenZTj2+2T2V8iCEg3d3d4cvA0+AXQDM5zCZkBjVJ8erm2sOxlSMBukmuTXypbkJfTc4C7MG2+JR/YOLxlMwtcWNi2MvJXjCJQWGBsvV8vXtDcOS5y9eMlyA4CITJpMASguIB4ivuwZQbvtwBGnZsURG8ktxxhULUFzICoVAmzk8eOf8/QAehZOJlMA/OPg/rXxxiFs9+mnVDMMJzoZxeUN8zgwwSOv0HvShvoQns/lHH3703kfvDaYNbPrrn//8hz/8Hq2iN96uVzgurVGEhvbfNk9cOOBPFMatBiaT6YPHjx6+99gtEZvRH//4x68//5xuFzyOi08VEUM0IVw8YZeBbVjeUVJMAJx3kiECSGV2dtvhg+8KbnfIEWcdz9D+l74AkTiarFnhIcgYYe1cCCy13HZogAINel9+/tnt7Q0y8CrL0eEYoyoldSJPXoUkwiA+g1I5QV2WSlcMYC0ivYo836oA2ER+wlzhsiHvIAEqcG4CQPEDjhCGBwBNxoFYZl9ICZAFtGckoKXdQGQBl1UQt+ASgSIDIKbNRaNwplidsbCytd0OzHQAvXZVDA3+bkWjYdRHy3eFgfShh6kWWbDZ5Cy0cXS9IS6TWAon76ZAwhSNoYVCLTQyhDgaKdEhirCSqx4/lSJlxQDmTUyZCEWSu/6c7gKOfDMpQwwqdHPjtsSQ7qeEWm6doORCuhMbC6ybfMOftzigTeANK1EFEUnbhwANJoZTq9+aPv4J1GW8QYaChiEMHoKEMAIgQEzY3/YLQEgQqogWep1x4yfPyUj1q1PjKrfU8DwYlm+Vmn/qvlguERad5YMHDy6vfIUTOr/6+mvnuJcultF+O2UJvqYZTnwjZnVgpMxgeHm7/suf/vrrX/3+57/49V8//fy7Fy98hWA8YhC4QXFGXc6OsZWdbUFUFMyoxg/CHLbrzd3t8voa9i+ckkFzjk5JOGFyOPpJH+qd+RP9hD7jPAdPNl638KYPdxNWbXhm7mi/6gl1p8rZG0I2ld45laDtcFmBwynnep0EAbIwhgF6OyPjoo9dVny4Vy29Dvm2fsZ3XxMNLkahK0DMGaM6bTlUcMoxE7uMU6XFlTCDphlNZs2kcYJ6NnF5y6RBQvkYkC/XjHr7PAVxbiIypuHQ2KguTczx3tHNS0e9zsiv+/ji0mQyG+PRTGegdEZmPO65SxzjTsaTun1kdhIWBq/BBEvdVnW7XW5X6wPj4vWOtotOIRSfPjiXVIvQ9EDlk5ymETq6Rbuc3lJijudETrutXXIz+pd72yU95nbtXsjb9cLdTOi5d1bLXWAd8vo1abmBeAaNU+cCbEMfYgU40W3JUsa3mZFhoJ+uDl72jigxudDlJh/gm7rDcb64PKDubl8y6gxgglM3lHdw/O3+rK638Ys/UKus0aRMJEEy3ok0Yy9hjO9P+gaNX3eGYIbm+K+UP+g3o8FsNJ4Ph7PhEBeqwZmhtWaZxahWYKFjh0xAQPSuQ6DrqzqUeEwbcUoPm0j3tJT/WyJWB/e1Xfqp6eM6r0pt/ZK0Uj56dI4TZ2Toh/ws/GQwm42uLqZX08lDmudowjHrN7PeeOKzMcodDA9Dikads0ymDmzvcbM7rtFY343yEw17fG/MwLA7Hsp4GwknLC5SVrDqH3qOpcl7ec6mOVRXrUin2aD5ux7JKS+bGfLTVjkfCuvr4/rOI427I/fWqUkZPIxdV08ddE5gOM1Ko15zdgfq46a759j7hc6yC+hbBtcKX/Vod3WhIcfXRy1RTr0ddIYzB9SXH+JBar2s9CzVZSNRhITkXKlHg+I+BtensCimuo3SaJ9HXFpcvAcnJOwEnMDNHEw1hTRQGysR2iinaA/7npMyMk7q7CdioHWuICxV4UcbrTnyRiJjgYtE0mmllIH1whRT0Hl0gxbHfiW9vaIdAFc2IOI8Or5v1aLikIrCTEapSscK8oppbxAAf2y7JcGXN5Aknjjb+yBmTfj3IRX5AQgdHrQLmRmi+KtxkN4ZxucI9xGEooiJsbejWyy3Dj8RBlaPagQxDuoVlcM7+eldfsFlnCbFMqBb6VFA8VkCE6Cm3vPQOKTS9qv86LFbV9gBw6TEwlMRb/yb1bwHxa6/Ff4GhG/Bv5/8jO1eQHlxCch54nOrqGxjkiByQSr/YZMy+X/LKQGf0+WK6n584SloERmq8Cmq7iW+pT3nNzFtZhqXOe8dxreHdbEinrUWuV01bGODLqgMEwWdWh20IKNt0/0QlEMGtNcBEZXnG3Iph0JVLSNsTpKRGwkL6XkNnjFUABBbDMg5LJHSdrrMLS442T2nvGrt3uX/0J1gvXsDhu5NXl+auEk+VtxezumOVFB7gKSSqxW76FtK6m5RWJWrsJUhDeXmrhbZ+X0BA63INU80Z/obOtTxxTz7E149mE2nfuS37/Cb3p0efTT0IwhueWP/DuhTaRLwAqojkBzNXtA6MqRM6INcG6yMkdHQgP+DQheHjPUwTHM3AvrS1HOU5QWVQo8Jii2p6RXM1L2FM5YnHKiR9jkxAAkqT/rKgRxwH3oNK/ZtNps/evT+1YOHDx8/ml3Op/PZeNqQkC5stVo8e/b0yy8/f/LVly+fP1vc3OD9DrrHJu96ZCqK/qwXK04pWnxspj2wowZHsDr5g+G0P54O3a0QBoJ82OCZMyDOi1KTCVVx/JYlqlCFUuP/Oey3Sbal6PKAlHpobumCbQBqD0w/+k3rm9ub6+trF8+nylX5nS+qyFXC0JPtQkadfu/Fq5d3WfuOLHTIddAVKY4e7Eculhq1S/V8zK4xx5HG08B9t26C48j97m6xePn6+sXrV89fvXzx8uXrV69gndnzHNvST6JRlLlU2Gk1nBVQdMfexHIFfFAvrMr3zklg1ROucx3vxLwJeKhk8qzOoICXpxjbBS0iXbtnDQfnrEnWJbKenKGdGJ05fLBOd355+dGPPn70wXt4vov18g+/++3XX345gVcU5XJyO29xU3UP6WmP4kC6Wq7hCQOGR++/d/XoISpC4j/+8Y8vnz3DGuzW63LHU5vK6r8/4C/bYilnoKJEpgvO60WQDuVxuXQhMyobcYmXTTZXxo1H0KaypWU5nHdroSHZ9ft9Tc/nfqBG7xge401+89UXL188hxwUA8pwu2EfmaGsyOQEwOUgfgus+Ntwjk8mIeJp1QNoI++FgXCgDaTKb8WkugLVXwechvIpryaYYE3HABVJLpCj0lUKUKgIQAbqzjkqL5wJIww2sreFnQDJtCuw0Bs0RkTqWHYusOCVry348JM/Bq6Eae9SRjr7IBjoYzfbrU0wCnyKN00qisaGRHXJpsrR7TjY1uq4jyatVVJt+4zHnaXh0iypF1DG8wxUp1o2rdDatmFZkB+UighHWZRCNZ1KXq5sMWpcIRasR0TAiJJcxIg9Z2+77YvaJfIA6Utg2ruzee8xmBmN7QrddrqA3NyWiADs4y4aTHpEWa8OEYPdJSVyCf8VbqW39BMUQjLaCGMKSOArXS2XLAu5EnmelAHkdKdDrZ2QWiwIS6NvwzDc67148YqqQ59tbDxRApSBINd4tLTG/n5zePns1Z//+Nef/o9f/Oznv/zqydOXN68Zaw1mbpOyYJRLkx3kc9EUFUHbFrhCx/NUEguFBi0W8n7rLISvOzjaYUzoNgocPvHAsXe4zilOPDrR9xOPvXHeJPEVaVfHZNoOhqIJUI98Yw2dusbNdpRJ+/fJeoZTmaJ2LmZfo3JnLlxK53DdZ/hosgPq+kRP0pLJRQQOwBxj5pPKtNQqzybVqliRMlBlXVDB6Hk4acbT+BkYKPpMt/rtj+lY84pNGNS+fmLj4x9JYZ0ZcuzdB8QNWTrjri8uWdXhHCTDZjpqJoMsD+n4DGwIa/ZIp5PpK42jkyau/nH/DmrhYp/DdofzRD8mzVlthF76VEUtRWvQbxQi5hzenc+Oj7T89is15e8yDGdkYdPWlUQuANmuV5hh2Hncb467DQaA8S5tAqY4ZPebPCo3LbffU70UkCWAV2OBn7DbUjKF0AAzXIaXEHaEU861D0FAdmffpo1TmyMnZYbj3qjv+J9G0h9ArwtC0E83vs27dX5DWP8DViLF3RGCVxskvlpuPBS+8sVwue0ucrB0FybbTib9/nQw5Nz4dliXcfsIBUUNO72hi0Hyes6xM5DzvmoFJR0E5r61h+Om4+yUn57TKC83m6UzffvVcb/EGYNF/eOm725B+8GRw5eVRt3jqHOc9BB3r3H502Qyms/H+K8XzehhM73Cpx1MZr1hQ0vtDn2py8r2ssDKNZLWzs2c7SNR42ygu9u5xW82UXBqrIs0UFrUr/rrHK2JS++dtRroY0+3UgnG3Ypup+mhKrY0zQgxKE++Z885h4uG8GVhCwrV7dVKGVd80Xjgr1NFbl54OKxdK9TBXGz7u4OrU/QNtfEqozaSAikaJGnFKCAurtYV4rQezuPZF2FToJazPQ53On4elApl9ZeI0ChwoXFQ5GAIrSyfL/YSnUcXMcrOATopg4uo4rpGJvvI4AxYNKVlfoZ2qSFBoeQXAVooRtm7VWBMnR5amo7024gk03DoNUW1LAJWIX1fOnMtHpjhDFWC8pqRsV4kNk/yiSEP5uKV0WZTBLTa/Ti+tm/VCwRDobftppQC7yYg4kxrGSMYR9Up0WG6HpAokXzbZ7wDlvs9ECmIckdEHNbaAIyC7HBZXtk5A7A+RslbTuEqGXoqakME6bgUrLc/ttCsrEmOijN7XFSZxUF0ud/S084vW+fEU7jDEmLC89wjmppncVV42lbshKGu/k1ALdvQ/2/wbxWUev4wVIL7gYS9rHBxg39irHOEYkwSGCb6P3RS5qTdLRCFNfesQBKTXPwjugq/ia+bbRqxtefICz63yd4kCbxFT+De3ap1AWHvoNOEbLa6CSm7Ckq46I8ZopkZRSLvJuupoXDGCJzjzwHO3IfelGCBpwBZkixcTYXa830+F4CkgLAKfgrnVqugbUzVPeFWDVMvrvnhTC/lswvsXn/AiC6TMk55aMVHQ608tbMvMBe4KM6M1CLICupuVZx7Zw5UuW31aFBW0RkoAlzSVCGzJhjocvB+ri4vOabzC59NOcPfwwXHy6dr10PQSYC0uL3cSHcAJZgJxQFoL/ylHCwlLZZA7p3YE0LobiQsfCgIpQJ5S9aJtAZa8gyG31Qq1TelDoxdHYHkMJ4kOir3wMShTslkpAoSHZjBYDabPXz46L33P3zkOoVH0/l0OBnTd+NzLFZ3jDy//uqLrz7//MWL5+vFcr9ZYwnp9/B1qBR4y31NEemx6MscwSlKCoIXds29/nzYkEUnE6ZmS8jxbNL4khTsziaG3PJda1f2WuXM80hxsTczUAAlVYygVYDL/l3fuu6FccIuS1eAqjUQ++0Zz3aCw6Jj1n91d4M3S24kCSSNWsrZWqRZkU7FcHivQEDS6gmp9f0EIukRs9I472Isl6u8MKXuhuPxlpUFDK9wMb/Iq3hBf9AYiibyfObOOb7O4IQ2UHBZSH4wAFS4zvE5UqrXdQ4UM3OqeJialJ5gLFBEl+eP3waHcdtx5pAJmvPhRz96+PhRf9o8/e7Jb371q+vXLxuaMh4jTHNeRv1vsaWyp3OmMPRgvAk1s9n88QfvXz16OJ3PXr969clf/3J3d43m+PiNxLI6ZAttKOQrgqqY5RQwIos25pYPO6Gfe6nHUV99BIV4uA5olPLQz18oci0OJmfEuA1PXttwPDLsJj9FQTXcQq9Be/v65bffPjG7a2QO6DqMgyy0hfJJoL4Ua6MkZ2jvngJFMzKtS87EGJmqnGM4SzpOSFJWZMXXmaF3aicop4zGCxjBZhrESZlKQBYc8TNwqT6foIqoZICFZVKDeICUFSggwbksAuQisdmwV4mv6bAMpV01U+8o+caJz54d9TmqxKHEuyRjyqpCMSy5CpfS+s6X/lRSLrjECJ1sAo0OCjHOGGokS3w15ymNf6zlrjYLeCvhChQGAoCuq/6dQKhuVQG0acgjTCSB1Wq1XCwY0DCCOGllKxpNU2xsG3sCkPBP/9ESf6ovIS8jiyqXWtAFAQjF0W2ANNw7p4F72q/MzpeISUD60biRhAC3SBzZthv9FFh8KgKPUDhSWujQLcSSV6qQWhJZi6JTzvjq1ub169cvX71aLpdiKuTdDmYBG3sVmE6mZN2ie8ttb8Ng1c19nz159rvf/OGnP/vFH/7wl2++/ZYmuIVTQwZivbVLDzY7VxQMIcbe3TblI2hK8KGHM25DIvGCo2oQT+OlCQ62vhFgVTF02jr6P19jUQ17QwbHTtHRJ2H7/f7QaIiNcmaNP3BQP/nv5B9WgHLtPBHfrl0mQ4tyhxiGr7YkR+fqcKvJcML5BS7WDNFpbs7eMNa1NTh7Uw/GnTByTSJypBhEKBN9QpLpGMaomBxY72xiH8og0T3W9ECgF2onvnHjOx+DPJbvH3eaDpmQ9m5j5Z+47mGXOQLG6ox6qftgYmc7Gbgbc16lqSUJzg44wN46UC0koKG92o4PfujHd8GckcqbRIw+aUw+kXDRXOgM2ekiUXJk4YIWrQQctHroMlx1JIMiOT2mIQ6DLKOWFK3wJ2Dt0VeQ/MxzZ4fjQRWHY0ftluIxhAOU7/dxwjYZh0KgHvZrfgzFqkjeoJd3hCCskY1ODMJP+mL8OL+oh013yms06jopM9z3XCZD98JYC913LtCZuOP26Eonug0/PrVX6s4gb5dOwbkDjjMyu7XvM+3dWYa2r72GLve+kU54P0RXXfTRzbqiDpEyKgdsz/tiLpmhxhTqx3dRFBQoa2T8QDXMcdLKlTK2C3e/3m8grd/ZDzt7+hywj3p+gXs06DS947hLA8sTruFs1lzOmqvZ5LIZX46b+aCZoV95awkfW48NnrmN9nGbnaiRQebH9/QE2dZHcez7LpPZOXuEjLE1OuDaP6tjS7GZ2ECr+46bwijXkTP2Q7OGqFxbgjDIXd2HVsh5WtTGZ7DKwve54El2m0a3u37x40gl6dJwU7swFw2F+XJD2g6qCs1yQEF2x3IzjpamlPZLSEvsbruK0gMN14lQDasnoq1IMNG277YCmje1FSrVKIyHHQHXmSVEp5Wckz4DJOfDOUTpjMwA54REFFdPojWdNsaa73EyyHldG6imyVZLuftDv1orfIqflwN9VolA0lqkHOaQLmsFyHbjpBdUtNV4wZy54znTC1rqgMYb6gVQRkmB3LZblYtiSj7FyBW/xnmFxN9C5TmHheWGeYtGb3KdcOJlVeLehUL0DhReb6TIQmf5bZy8Vu18T4xDEcFaCqg+Ot62jIN4p2YyW4zWUfX2DveilySJxohFSoyDYufjBNW8UlETA/CG1LirPiMiaRRMCina3sIZOMKiJEVwtJxqr/4dsIC/HdQ3yX33uK8t944w79+AM21vE2mYGAAmeCt3i8o2JgkME/0fNCmDOLhOaXWJqOQwFsJ7EdMJDFeC0HKCCp+i6p7nUtIQd8pguQkQ9T39PN0BKmcBYe5Qbe/nRnmnnEqJLLoIC2le2p6NJ7nHqVWQC2uQzIUiVTKP7Vhts/duW1GUsm5aes7JhPITeY/P74B5TtBGQapEm5/IqkrddkwGBDPlE8sdmljT8akFnX6+GuiiYg6nSXAhaH6Zri6Cio/UPz8tEAxKa80l4aq+MfWThuOvVffqZHfMCyvtQrJS5sqvbl5OpzPJoO9IP2pf7ms4aInPQ8rDJYv2AFJosPkF6IF0AyDaYYgPskKsngvikqpQpl2WCjuIU5wVQR6tjSFPgfesvKkzzon/pCdVdSTJm8Qt6EdxDlHi5KrSQBIBMhLGV5tOpw8fPvzRjz7+6MMfPXzvvYvLS2qMk7Herl9fv3z2/LsvPv/i66++fP7su91qBSXkp9ulZxpijkDIb1bjir36lgOku54lKiQFXCPWaXa5G+W1btwIt2+ZNJP5bDqfz4Dp7MH84tHl1dX8Yjae4Urhpvt0ZuiHinU3TwMhmC9KCgL5ITyWIbvr25u7xR3jPPhvEams6cXhnAuAl+vip2zle7tc7KIAesV5mi3BKpqPjMlckjUePkZCuhzUWAcj0s9de8F0jRmSKhU9UhI4l4cniWOhlCCZM7fhScXUYUYXjbsLpLnbo0YCHmpHXL5ScWpNqfCEaAmL9Ot8hvPl/UAUxW7tnaNQelgCaQ0rUwuDJd4nHCpCuDTvt6ltM5m89/4HH3/8dw/ee9gZ9v/y1z/9+pe/9DPY3d52s6Ihb9ZrmJhMnuzR2nbHQTlt/2fbPnbms/nj99978PjRZDb74ssvvvzyCzxh2IrwEDMMTz0E1ewESClxIABx2kpqgqDgHzw1NkAFaDs7Gez0JmmsEt4RsgE53jSCw4NUX7A+PkcnJ61ssbwjE3K3CFxaunkcjs7hyy8+p4Kp7AZlkMUIJVUNSaHDc0oP5Fo4h6GoAgCRFAdAYWVNJqEiASLP4YK6ZNxQlwU0hPtgvfNMDTih5QxdZcscDtZRispRWloJ1Hn0Pdw+10VCU7RcDXBZaYAor/MtAcRoglpZ4MPytVs2Ojpj4JOJG7lA5sg4/qVX4KmujbBFRvu5QGSkM3UUQXNwhpgcXWcOaOdmaG4ykQ5wt4qyCWfGhJiYB0EMpPdkuCItg1JSoCTraDvNgf1ZLpbZ7/ZW7zAEJ22kZyVw2zS2BVWutzr0djRGw5UekJqsfNG4ZGqM0eXEhYWooot/cl+omhBHGDGYOapWpXAVMt5MB79TEYs/AZe5YwpESkrQkl/R+ngy7+txC3c/ggZ/IaOw1Wq1WC3BMHGjEvcwxVCttpuR8+3zppmYEdtIrs1huBtsb3dPvv72t7/63S9+9ss//+WTF69e7xwuuS/jfuD7Sitag7uWhte+dRRhl48SS8EZW00NY7XUBpou0Yy5Dr4O4MRVDrmAVtivDztOaUxGfk16lLmPidMyTVZRUTeljWR8wJ/pAzI78ewCM/c8S9s5MARnfMyA3LMzMi4wc0Zmt2KMzvg56ww2rpE5EHCkh43JF3s4+8jcUX+eUCNYdx6Rr8jQ6aGxC2FmY379jFW+ZDUauaR04ktMI+dlJsPGTgelw4gfGeoM0kmk49GaEfSfGlCQX05Cr2EMkqSYEa6L/a8LNwi6JCGv6tBtHxn0ujULZ/DkyBSqu7Q44LHTxW9x/Y6TI+Z35YmrhqE8W2/5jWeiUCOXtBipZqKb8jbNFTNbKwicHcdKaaiOLgfZb/1QVSY1dhls7/Aeho7NnVXVFGdQj8zwFzp+yhYQNXIvPeZMOx25ntolMZnBqmVFU4KENWlOH/m6uVM0Ix/++UrRyBUr+CrqOlyDEUPOjNEV+goB+3YlZxq4XyZaL5e+Yond2q6yoJducHfYbdASB/n6crQ/SHKgnrHTQLErB9o/fM6kA/E0CecLUDmH9ofufsN/xw8dZdZhs3JSxje5N6vFNt/zcn/f/bp7XKNOOJWD7mHgh5aOeEY4Mi77GXSb3nGCgzXAaZ3NJpez5nLqpMzFaDwfjBH9rNeMOshd0TuDnWkgmO4UGX35tjTd9WVruhInyA67HocbIVEH2iNKRQenZeSIXkS6HtpqXXRr7iOsekfJbZH4Q3pIDE9ei8zZSARr0+s6o5c1Dk41YqXCEJmTlTIHJzDgsm8j5lvghzWsdprFCZZD31eKpMMpB0iB/R5E0Iozqeo8oHMwvuFG89B55uRDADA4VSMqG068a45YUhDqvYoH9wehYSEGrhHS5CBWq6FVd8hPjZ10MyEet46GnEDhpdylOJpfp4/Lyy8V0SSq6pnubEu0FM4Uqj2S35alhtOm09Wm8LqM3wJUpax2ahxBeMQMEkFCUYk2lt+ylaBIztMKEKqFIi1/iave37LkIsSBI3L2sK6xvKQwdSEo64wFNWNFC/bAbfBtgJg29A6k0hJR1U0qUMjoMEVLXV2cGI4DJxjx4LE0HiSLJkQD9dTz+Iz6t24AjDB9Iq0LJ6iVwXAgxbsQpyppXN0uVgj8arp0epCdIqUmpMPcm5u27ntWqX9S5yQY1QYBEkdDLNeano83Sd4Gsostw3+vK+m9DOeC3gZ7zjPy83FO+kO5jCFeOIf4tUreaxtBe9dnHkWbMgv4W7U6wbnAlnrq3RIiBqJy8C+P7YQRtWImdKCP5qzckjWsE3LZhoWiz0BbVktg0CaiTZD4nGANhKEN78C9iBNSgbA5JdwKiyBGsMhPA+PSp1JaRbXPdkxlSNZiUNqCLRbNCR0FFQYb7RkMVbEUlcJyF/33l3zBc69aJvg+BPEbaCNtjuFwqmJMbpX2nyhNXvsq2p0dhvuf9UczHIghB30OfsQoDQ8k1M9ODl2WGxAYsguP9NNMqh4KzEALSWB9K97EsjTXYEE89JS9QcceGi/o8sLPHDfN1IFZHFnS0eZHWmb4uYcqPSskUa096ydAZnvGAPgndXFA8Oy2JSX8CVFpUCmdvgaCsKna19hE6DmxCXmKy4BxmJLiF44iPYq+8ZZMBcYXG08gNcERU0UPIreCRUJwGKGRfL3ucNJMZ7OLx4/ff//Dj97/6KPLB1ej6Qg/crlZ3N3dPn/x3fPvvvv8809fPnu+vltg8XwF3QmYLp4A5dtY0D6ceKIyVwa59DhST92AtFmoGfaGrpoeMDLCewOTHCHsshmcpgyfZpPJ1fzi8srpsMFk7BfFx2PugAm/zQ41+oRfJWeintUzOd48HO6Wd6sd7sQxLm5DRrhCTfXELdGRCd5jQ4F5FHx9dwsjSZ/xiA5TOK5Jh6tgjzBUlrDauhBuEyt/qmCmu8XCUWWmTzDOmmxnxHxiR6VAAY2cycUZfx2FoVXGonvgBEI+flG9QyIGJxKoFIcTNTBVRlY7bs+eII+zj0zTypTwCeROrt8KtNKiLVnP80FhqaUITxaGtDZZNYY4yo7+qYU+MqDrZYQGYd35/OLDDz/6+OMfP3z8EJX+w+9/95tf/9LVMXi26xWDDIZtuGXgLvTha0oTHe3Bl5xiJ4yaXcwfv/ceqCbTySd/+fN3T5/AF0bxjKHgBIMxlImmqudkww0HtIY9+Qszg6d1XqxJl9x7JJNvmZOOmvp2nPMCfi8SMQbTkYC7i0OoJ8YfjC4ahkqEwYI0FoslUjG9/PHVDEpgpPPXv/x1dbegUji2kEHp+oClLApXn0bBVfVbwydwt84AjbkiJUZLgBrpLyoaMcY46wY4wD6fyQXYKhL27Fe/U+69BADhigd/QYr2rK1Cle8BWkriM5CYGFocwyLbqArkFAO3zkVUuEoJzmogPW/ADk1Wdl3NjAzcJ0ZVRww1s+fZNA4S7cb0MgE5Ep6gcEXz6VoNjBq3MXV1LhcUnDMEcIpfA861M6QCIlaGwW9q09s2ia/84CeLGIPNPElWZXFAMZlBj76QvL6zdn17E0Sx16BQn80hnGRdVy1QCv6GicAMwdlsARoHPYb9KKK0OymNfWQk2RCeNBMrE4Da86SMLJbTrXyLVIor5hKoSIAAtyrBGbgUIwwbj52oZBRP0XhEvo+Fke43kwmJKCGTe1tcCmoJseg/JZABc3316MH84qIz7DGsWyxWKTHD/n1nuHf//vGxOSyO337z/Je/+vXPfv7LP3/22cuba4ZYGwaGKNSwvx906Xc6JM3jjN12l0GanKQIWaRZol780y7QZ2lnWL3v0Mz368MG18GbJMW1IY/zEXZK4wYmjmawz0mPYeNuMiO/L8jwn5EVrdnqHX2u7miwa2fD2JSBnMs63HHD7ycxatVyQJfLJFDmTM7s1247ul35ZRyXlriQgdagVaftYJkxR87FOGHH+AGB991QxyHqsDdye5g+XeA0O+hxzgeSXNsxyrZ62D3XlLq2Zeyyj6wj6B4HsQi0E9hA20P0HrIEiMvngNN+GrVCzzqWgkPVbUa+TTMedX37acB9nR/qiwJ5ZHKBkbfreuhHD0MH/z6AIlumYzijcs5rtBZhMHZaaYCWch9pZ1KGSrhUxYdYfc+d3bHvC1s+vpAdGRDDJdfIoKQ4SfhC7h+yz3YYfiAcZTxZI6dlKNl5IclW8dIy1WRr3XUFn4lCp68nQYPzL0P3jlXcUj0aZFsZbtn3S3atlHGxDCKBD0gI4fni0gG5rrPluZ9U325ul8vFdr1Yr/3W+MHPdaNsGyxW94j2ZjERts+GbMv30292xlzYfLi0idlJcUC01gctQIJ7WgciGBw3x96+DyKXYq1dtLLy2+pr9/fdbil6dciMTPew7u03JBwdt0OXybi574im1es1/e7YxTnI6GIyvmgajsvJ9HLcXA6bKW5e3498j45unZNH+859dPxAl1MUHBvqDKDXRwjZbI4e9OLuOYNCoXAo8CGfp7ZH6PoemdZK/1LT64CZs7OrsJPEXOHyZT4MXXBSjKSISJE6LenMpI6pZ3Hwp2cDW1w56/pZu0IaEe4UjgUKST8Bz2E1mqkNsNeFHiojYzVtKjMNgOasFUCmztFSB18cEkneQXTjbWdpDn7ZydKy4AzBiIAzxFND6HIQFInSHSg86Mb3hyZXzitHp6qyZg3Bm7CXoYltPkbI7j4ea1plO5fkYhpvHCh07we9qrxiqgeI4BL4uQF+0EB04ZCWBP0Pc2jnVKTKU0ic5YzMSyR5EhQdZaCPxKXhSFFMaEugp9ReIcATotNSTU67FgO1lAJZDSc466mQL2kKvPCHYkTEXX2GxL0LyuuHgFItMjc5wXHflwwXnGPS5DGkkBgGGRTEkEIjaOeXHePox4jF+kUh0u4UZapR5CsCFI6+xQZLUZGtvUz59NZQ1PCLcZ0viiKXZHSq7XDwbT56jf3ehzveUpyHfr5VBu/USargSXZEeeEUXJApKrMcSzXDPq8hRWLDlRgNiA4Zjtxy2EV5WFiY7LxaexZfmBUIY9F9AlbZxl4X3DgFzkcEdcoaehlmcw1tEVs72OagJKPrJoi5CRt9m4EzCYIwiiMS6YHY/Em29hD69ZrlDSJwChJh2e615/CYVKh8lEt7oGkwDP/f1MDIQEu+cD8sS9VoD+tWZ0EBvnUAFKaWVr3NDB6NmXcrKlllI7eACCbWJmmiIVbNyzQJK+AtBSopaBHkkyA0FsJqqG2R/luYd9UGWWgbJrtn00T05jSznBBglbmNMZ7D4lMC5ROOBTMmZBnf/tCMxIzDowVIh+80RTkQafjWlYQKSzd3iLH2IUY3O8vQr/uAh66G/l4tgWBwdbPuj2rjLBnTlg4mUMkg6uI1PxQanltlo+p9VXJHNegbfPwzpg8YOg2u2tBrX80vH149GE/nR7fGV2mSG17mGdh2BQ4M+27j87BIyWWM8bk69ZhI5dOiMRRZL/xmwWLr1w6d13d7HDUufEEpS96xnBIZplMflZ4rznZc5FTZKVZux3JTT+pV28/R0WmeY6apvD0fhSCVLl6M3aGNwtJ0R2gK2A36N9rTpJlfPXzvox/93Y8+/vvLRw/n710d6ey7OJrr5fLu+Ytn33zx+ZMvv3r65ddZUe4TAKwbSHC6Uu+2D4Y78I6zTYCwNKvyVGGHC7te0XXAerwFl0D1R3kA120YBHT7w8NxBMEdt3yDbKpHBYjqNTB/dPXgwcWDB2jBauOGoD5cpzvDNdPxGeBF1L4UjJndsHd5M/I7IFdNM6XeLqUejhE39KjeEbnrwSc4ir3dfvf69bXeH9JAUX1lPtbQwRKeg+YiUqKheCgejYNV1VP0C03xuVVq37zAu/Qhch62eB92IwHua4zE1uJBjdMAwit6D5TYaTuceGSCe7zaHtab3VK3zAXwLox3tTTeCH045l2fGyIRKDmhCOGmCfjgOk3aIlLdVLq6BA9qAD3V1nNOA6wDdPcjLca3urScoo7VtOo+H4INPXz4JO9NpvP/9J/+0z/8w09wuo679f/j//5/u37xklawvFvQQ+rv4QY55MY1AmkUBXGXKTv2mnHjLgP7A/IC33Q+/fHf/fi9R492u/Uf//D758+eVmOBm+g5TUv2ZlGwTlZEgRR2TlxBc4impnRcjovwee3ukBvcdgIh8qHkzW6Nb56pgTVVQumgxZFvXHsGa3YEg6HbDuI2Z/ppi95tt/2OcpUluPWjZrfdL24Xf/rTX3DfaaI3NzeT8YSK+z6D7u2+vgXDeaNkd7j5UJ3ma5vRKcowyBdfZGYdPn4lDw2HK91QKC+h4D7ube8MDa2ICom4rauH91UHtQrkqhpHtJbCtOsSzpmYBGhATusXBxAfZoQk0UkdC4WtKTFeFiUn3I3ly2YwVcPTrHL0TLvOAVHIFNbhSa82+YCI39NdueNGDWyVuTLKc/mEdWxsYCqzJUohleDWWZkB+wvrbUNUZ61jQIeJMxhU2nj+xqLyaIgDxZFDX4wzxgO0UaqMGPHlVLEM4WO74aRMRLfkrw4JDUqDoHuJ1PT/aO/ly5ERNDTS58+fURA5yFsYNIFmckoLk8LAxLGJKhbzDF91IamnoxEl4OWQEp1pYIQ1HF9dXM6nF6RRs7MxsOqO3HqDSTPlIICqqL7aGBBicjLbDhdot9wNf6iLxaPg6ZlSA9thqQhqA01OrI8bRgnak04fKSNjOzjKlX3joDpOhhMK7Wz2A5dhqGbgns6mDx49bC5njFRf3Ly+26rner6MOVed3rI7WnQH28Hnnz/52c9//d//9X98+vVXN7v1qntY9Q67UXc76GyxKPSwMphCGMMfHSoTVJ6l0V6BVjWXdtEjFcLcc0yNPmSEZE/upU68IsoOMlP3rPd1xOloMGuaCZzaHWe0cz8F1R26Lr3vvrlYCAae+Bebzma12/iq7sHXbFbH9Vq1V4G3u9V2t/Dz7bulb98clrv9+ugz/OxDgmeOuGxUNgr3rPWLOm60QWH0a2MU1GkqN9qdDKbuGpMN1lDQZjge0kG5KGYyaibDqfvRdsfTwXSAlnV97wohoRsOxja743btJ3PWLnKgAdGc6uEE5W85wakBHNKtUbb9ZtKb9TuTPiNzouFXvppLE0TQtMJ84sYv2qz9qM2B/n7T3x3HHb/BPfbNbdRAnZtBcrtyh6PxlahMYI98tdsZkJ4PbJrhaDLwFWgqPSECqfihKCij8WsCoHRDBMrouzsYdZhGX6nzoM1hSO/6Dz1Aisg3pvuIidqk4aft432g1OPB4bgj3Xg8aKDDreoGs/Fw6r6ErjoaZ2rGMDYA1J0uZKNdSLmnxjG4hg5qvhvu+3QJq7v1wp3H14vVernDddtcbxY32+Urzru75WGz7u62zo/s1v3DKu8e0Z50ivNSWpkhjZK6ii1A/lngY9UkHeM0dEk4vaOffO4sD91177BCgehlnPhb0J3QWfV6d3crtxs+HJdH9/e9625Wg912fFgPt5sxgf1huDsM951xx29rN735ZHQxGT1oJg8ns0fT6cNm9nA0m/fHV0P3amp6I3Rp5PYzvtFnl0J9Nb/05faV0Ioi7w6r/dFVMpy1ZRxyG8N66NofHmEh9kuPo+xtxsk2Qfy9KFtJcKDv7kuXGHM7WNol9/G0XTHULsXU8QULosjgIEwypVwK6yAPjdEQxcOiKyQlfaNhZ4jg9UETEGtWBk0vjjhXXuHlOt9k/+kvbbqz6RzoO337CfVXdsdtj94ZW6Hd0E5q/pAUQ29Z4gZAKiNUuWgHXRk5RnRXZfsLRIkd14ZbDShIF1jeOidH3sXhWqmTaV6nIFF4heDkGP8kRZfhX00Qd8doM+XqQXOZ6jlWppugxqVXIkfFsOwwK03d6ZhINTedjKF4+vFw09ZCPpJEmKLwhE21pyA5RsOc6i1ygG66t6yS6ztTnR4TvkazHXhwJsJKij0TGtxRU3QgBNpDxjD0cvFGvwdJ8y7YdqCgJTjdAee4yva03ktR/MEV5dJhDCJBYZD9p2IkJl5/jImaimQoz86vXVlDjJyzjHBXPmpbdHSJ9pLUdjM1b4eZJG26oTpTewtFkHg/ipaATEqTkVj/SrTSDFNBadU4m8LMqSn3rVn9JZyfumjPtsETmPndJC2OnCsy5QQ/yeGqBbUF5HwOQ1ub5QTIN3erGGpSRiAxwimrAbD2aP7iIagCVI0DSSb+YMxsdEuRKBzD8EMpIQIGSYl9tsIid1uOjcurFhK+x477YQRlgUKl/HcC2plcFb1EClB2SnDGy+U5DPXoBJek4JxQ1Mes6kz+NHdqFUHS6KCkrZrFppomaoi7HlWebPE3awONlTGJr982rGCVSAFh0FUgEf9m4HyZJsZVewm8xcITkCAV0BOlymP3wx9M+y6sYATNaGEwGuHTBC8VogfRw8EC0d1RsTf4rbEFvNELwufC8aS3uCHkaxPmX9HUBxDcAG/sDifz+fxydomvhJPuy9M046PDqyONz85gt17fuR+CyxkwX7R0nCSXv+IS4zYrJG0zqX36wAiQUQw1p3rczVDd53IKJ9yVDKiT33K+pa7IdtxqFSgGrCOnFmNOVGvTVj3FpVU1n9VLDTns5FQOKOQf6w/n6Bzo/kDSb5rpg6tH733w0Ucfffze+x9ePLwaTHqdYQe38/X1q6ffPnny1VdPn3zLGJtOED3zwZrzfuB0UA0B9CFEqXbqI3XSetlD03cQdrTmpBElYt+GPlLzvTSHIthqH6Qo23TYyD0NP1WjBJxkGi3SGE+nSAXasX4blwK4RNxvXG82+E231zd3fvlksbhlLLzwGwbOQjldMnCBv1sIZGwlYuzzcEitcSlHiBJv9vb2TpUO085qApBeVp4gMUbSt1LVjKew/vTX9HxyHQ/TSqIMDgbEQDI7iJRNMjkkjyJiIJeFFPx2pQ7Pj76sjruxduk041fHABu9tKBPsox1AXsBu3jtkCTKeCn1jtKVCMqRFNQnAQmxO1LHLLuMe4ytRy5DU+KjejLOFuKlCVtO8GtdwonBxeXVT37ykx/96Ec4vl9++ekvf/bT/XZ7dXnpvcEAktabLUnDZksr3VRHxGinCc3gBRk4L67mH/3ow9lsulwsPvnrn5Ev/h81gnk5q8ltA5EUiPBUraDCIdAw2GW+pcmYtlaJiRy7snW3bS8ZtzM6Gk7Q0d4QC9T3KbZDeL9HA8OdT9nu1U3nD9PZZ2z96tWrLz77cnV3xyAWFaTuqOUOLfWpo7t+xp30aSoyjBNBtWGCOpOBiWrDYXWkteZYEk0f7/DyZOKqZ6uqywprKzfAJTNSNU1PmBAwFIi6hTuBdy4BLpEXgcrYIgyGuizzgncJy/gvyrV/kmk3qgKeMuKT0qAYfzFkhQ8rHzm7yIA8qbAaTK7WYBGgEA87nOigRQO5KxS1FSm5AS9CJicTafVawEiSrrwxzDeHbm5/4FuLXjl7zk1CtuToDaUaroLQVJ+ORsLc4jeTKboHIY8YynKGhaPrjum3t7cvXjx3/iiVqjpIZYCwBAYk9RTGOoEbSmC/vRyDUGhD0jgwvm0xnkymY1/DtCqoJIaLBIBLFQLcABss5QypVoFxqw5qZmj8Dm/yBiwnxEC5wRNVhF31MG4YguL8Zt8VJ0TgqGZ0PJ5fXYLddxy05P0DLdoJ/UYOjXy7anY5nz28GE0aRIlTgXY8vHz0YHLZo52tGHl2Nq83z799+a+/+NUf/vLXz7/58vXybuMqg+OmT1/uB3d3tHKaRZoyzPWKsHPOZ3VogSJgqX46dVEcWjUFyCDCMaGiVZUys+WsmzNgvWbUn2SM2AwIjHEtGiq6PWZfjzg2DphsqK543LjRxmZ1VGvdx/WAHd5u93eru9Vmudrslr7DtHOCxrcq3ITVpSWOuPLUSS/dlTI2eoesjBAZY+/gXGd4oNOkUxqNnAXm8J2qZuw+vOPRjAg6LVfnOsngsg96McaJ1Ow4GGTOEmptdJSx22HC3HaYdsgI2i/UqAge+h4wcw9nlDOsGHRF1Z3m7ZVhuJbHTNWbINqjb89mEYGLVijq4ACUbruXLVjsV/ljoO2yByPou+XuEDb6Borqht5wj6biNErWGboJjk/afNpsL4/porXYVu0H1sct2qLBs9n40QPEz004QLOgFHL5wCZvuAxpLtRGM5ET7Uv1rV4k85S2R/QREodYbqeHZKPT6G+2AgxvHUvTf+O7yFjaf80WucMtQl2u3RPubrVabDg2d9vVzXpxu1stdsvlYbvubFzRg2rAuwHqg/aAyEkuK+gjYB/HaeUhDKvijIz7p1B/rYkTZSTr92kaDJk3R78xtFFdYD3WculbU9vl1s9f3WZrutVxv+rs1r2dm/uODvtRZz86HMfdzsg9gwbjrnNjk/Gk8SPcs9HgArdpNJoPRtM+Dp07yDQdN6/qH4c6gZCHRsL+TGRiiH1cggg48mrp9vwtpswdoCNlJfy8em/P2fZk9+eP8zDUzpmJNLRYG+ehMTe6dr5CjudFrBYJ9e/oM3LYdv0r/UQO8Mo0Nmzbtt/UVjn1ezr0p2iNs/m+VagXXmdnDxxiq1qaglgEra9qFkucxwX2rz7IoS7OUtDQd5opF+j5TBoLatkaWToOLB/qkN1/jrqT0O9yCY2yUyg6RfrTeSwoD5xtJMD9AHwCH0QQUtj2BnF5iIqz5hg/JYJuZwpphgWoOoZhAEMs2paiDdQN0+iZjr86l0REml90h3af6qLFXMosxXuAP+SUrNh9OaStJI+UobnBbDNyCoeLzK6FTjtxd4LOWQpoeSmdCygkvSbEeR8jbYwcKSSpM1y1QPj5vzIpE5JEdvrNWVxtOER4vwAejbjcF3sdDUfVrK+9AKKq/l0uQvZZipCmqxRc3jJIjC6QOU/SjGpaJqkkrbWnXObtPxuyE4NWVgGE7ynP+RyFYx/qQAj9Q0na2gWf/6crqxMiOIcm4c1PQuRtj9OdQFEnkFmCT+ECS7RdZHDVxrWBOlvzoJAeVYOoEBOssqDuAaqcUW1EJY66B8f9hAXmTnVUN1NSGmHRO4Ko+7QvbpfAzCMXvEV8i4JGmfoYDrwpAfDOGVJMUtb1OQC8E3m+tDWcYijY2udOlVG37odLOeqyuJdhRqZkidTgmcA0OcGYqj9QbRYrYDizqoWhLTIQ7YzCmix3ya76JY0SPbWIQBS/kpnxHGgvzzEnCIK3Yk7UvYHklhXkR2tHx/6o2226/Wl/1PhWNX0oHTIOSckRI6Hx0ZWwAZRhacEKJ9BSE94oZPluLOOCNNwCuVe9i59SmjSX84urq0v+fD6ZF9DjF6AT8M/FEPQQbnyw3y4XS18q10mlVLoE5zsoAaeZnshWQAcgiXQjDEvW+92W8mitwZe5dXRZCiVRdoccKY2Ga1mLddyPlAGzd/V+ckFidaCqah8FyJIYV5DkmsQE2poOnEQoE0y32TTNxdWDDz784Mc//vGPfvTR40ePp7Pm0N/SJd/d3nzzzddffv75kyffvHzxYnl3JxPUuoxFg04N1OvFG3HQQgz0ULwDLmjAUll7+OMAji6D7BkauK4Z30kO6MrRr5FRToQFrUoDGVExCJn6BA73SqfCcewdA1/+bm/Xq9Xd7YKx0N3t3Wrh69fweTjBC8MbM4PPhX1AHW7HL6BU3DW3zBxST5zr9WK5hEsyTX55DiGwNdx0gsO751tEQRUIRU9/TadlMt/LoI6kJ1lkRnGK2b12YBcXJTXo8GZbS8V3KsnzsbPYrN0VMltHOvEE+JQIRctutD7scU7GZTWOj+kHyCXDzR8IPoclakaFDYS3/juYRLU8EiDWJsOtGvMnkIbGwZ+pWjoRQIsNvNaitOHq6uof//EfPvzwI6L/+Mffff75Z5eXlx9//PE0H8fd+VCUtiOBUnsC5x40SoXNyaziyYMHVx988AEy+u677z777FNffRoMQFL0A1ZJMrw8n98JVJhzy+LEnX4UQMWiMUUbgFQheNrMGEH4FQjGEeqKvj2yg/Ub3GP3KtLv1Mamu0ctN6vlF599/uz5U2qEM++isE7HpSx6uHlbJ0+GbQmuGXL4hPAoOvFRGuQHb8LsYrcOs5Wkt9clsEXLqKysKUZyAbNwBk5ZqtrRvbbSXBZLgVK/qngStrfOYRWUtpwEkYvJxKJ0lFqUz92CqYtPua2H3+TyFg60j5xpJFIX/UxiHfwos0yQByQWmya8XpQotWj1EEJob4TO5eamAWgjYJJ7VUgiTyIxqWgS4ZQaCagzB0NErMEYuzAYzpoGC8wtk2PQHEjUgmUhLGm51N4KT9LguSpjVezVvmnFYCwO7eFwd3f36tXL9WZt/SpFoBBWxYm8fwZUpxrROgfoQLbMFfQR6Vh9oik7JXOYk6lmp2Qm7o8yLGahxuAkXMUJVNyxMxaoFa7ZAVliDLnQO4XoUMUZKApgTIp+V5EyE5e75wKe0XSCwq7WGyLhK8VR6/l8DnOz9GPAgW3tjxxN0P+NO+PH84fzwaS/7Q6Ow+6+/9VXT37zu9//6y9+8cW3T17dvt7BSEy6T6X9aJmGzJq0bLEUwvzrrp0U4gRJaVJvlaVKpZ2UobkwTisetNuSUPHuqN/D6ONOZHqhD+N8sZT8246jahixz36tm53fn9k4G+7LIxrhjV8KM7xerJd3q1tGy3CJ7j8zMrsNlsG5Sse2qLTTlDQgCIfAHgPKnauEaaZUkcGeSz99awk1dApm4gevZw0d72TeuPxk0i45adAFt4FxKaqHO55Q4RqvOt+ThQL7ne/QYGh8ASgRIYI/6rR1Psg19XTTTmJkcDlmeC6/YKnL8O2t9Weo7zrvhnBsfaRPeuSvIUTX4Nsk00eCHxNHsWqS0hkYlbIApUozU5E9nP7w/abSOtSOcmGLNjA2LwN+V/G3Mm07IoeNlECPncGuLVnSYUJcNxJF5FECT96WHNu3E1kcIdQ5KOeInEhyogsIWeiA64VdukJJDqh8l9hHHPS9zoUo6MVqqbg9VosN57vs9LLZHjbuAwjvcN96+UhC1895uZ8y6qbnJ23w1C5C9YWLjtopzrk4fCiM5Z4epdPFJdweD5nMs4fYus/ucrO5gwB6EfRut71BDbNwqWZk9sPOYezXr53bcMKpNx4PMRHTSTOfoEWjiynq1KhO6hLe0KBB4Wv6IKumHJfactAM/lF+t6PyIofzQihQhOISEvXHGTArA+v7HdSpO+w4YzhEl5wv08FyTxuMBId2Iy5XhUd9/VWMMU1QX4EWoBzL/qDRJciooyrgzixhIBIh2jkjexRUdQfs6yP36LtTD/YlGDCSml0d0V7kwABj147IFKPrdFO6KMRmxhwG2+wlJBBo/2Ic5ZGvVjmYbydcqouAJnze3OWKZKXWmjzCVIQEqYmTxKWimIH0BrZdGW9v7oyM5Tq2U5lF7BvxohdTYshtfeJmmTsVs2r2HGSjFSmy9uQ8bHyGdKlOP5kAFoAohGgh/ROJDUragNBG7UmsrbdlQptPjGiYtk1iIiYTkCOn9pAOImy4ys67BtM75t6pFNln5PfABN+DFk9LYHsGEleBQq3Nz+VxLMcpUiuXydkuYoumO2Si3SkyJUs+tFi2S5oMsUZUH1SZmQWvEwQgleK2W9Hepp7Ep+icQ6TqUJNYLsqE/Sa0AqKAdwrDGPgswdDU1i0oEvKkuiRkXHtO+fegTeFxoqvA9C2IJmnFAB0JVDynewlbqBgTCkbkx8NyhJqaSdXVEu7lSirqjubanwSr1LpUdU/KoFq0zA1u3f1wW7D2Ic5/4HuEajdAWVS1cD/Nu+GW9FOWCpzDQIXfxOT3HCmEtnMkYJUTdsa26hUo/hTJbYU0FZ6JV9pk5baWAP5FTcNHAOUwpUESGACbLD7JJHdP3E2anI0RZRJ4Q64KFXMOnC8Bk52gSr8fedaBgrrFmeZDofRq9Fv0Io07POCb+PgIM4/V9z41tfmp/log/nGJkz0VFvX5krNZTkV479DFY0qnkG7B7UrcSI+x2OXsAnj04BFwdXl1MaNTa+hPQKB3irHC76LD8nMlbry/2eVrC/l4M3YL17Kft2vp/103g0VzmaW9wXbHWI4ed0MsgzkKx5XRA45kuYA+Dq2x/7IHspWXNySeLPzbq3HYsiWeH+MNW5UkFFFKOeuMgxlo4G58JvsW8hCJ58RY+oMPP/qR8PHDhw/H42Z/3Kz2q9vV9bOnz7756sun3363uLvBXcCBo4vFoDir4iMh+EIfrQeincHOSbiUwyPdPE274wQrDmRSBsr0nXxe5ZgCelrKS181iiCBOusElLNHD4JDgecPozByy9XdDXB7g++sHxMx0EsjIPOgJlM3IHR1lRC/MWMw6Q53OFMoKrRer24Xt6ApzSkIE4ViH1IoaG8nAdn173Q/BqTJ3MKBMSd1rAQKKslwWVwpY7VaELMpxF/hlCOQF/rAYo/o2op2FEtYV2mb1eh252pjmoAWH3bx06JoIZouscAbytNlywCDle5eoGj7Hqj4hRCg1ADxKi0QU919+PDR//a//W+PHj2Gpb//w2+vr1+///77H3zwAVIGs1+lyTdICLe9VCivSRlYk1tZasEodzB49Pgh2cn75ZdffvPN10TCSbUqAYone9EBUPr5XHAOS1nN4hrzJln1aKCiRLASQwCcaKVbTZ8mZTp6lz7rdfjmnh379cqGXO0Hy1OKSktGv7/+6qtvnnwV+2zDn06mPtnDcWTQ5JhHCSJKAk60+anTfPAU7fXhLF02/hNdv2+dceUoysZE+7IPhznWOUwTwgprB6ReuaniQY+5TlAxZ6hkALfaqHuQlmJekJ+TAQRgPpCW7NRShn4k8siYKvpRnhzUZUaG8eqWwW3qXtnJQrpjREEvDEOqFGLakija4ri0Uu8AtFndVOp+AFl6O2fRyxLDzilETcnoONzBJKNEX2Gwo8ksCclKDUR0DyeBukUbhzxiZBDXsbpWwI2ZrVPZKugG2+3t7atXLxfLRQmENIWtoIo7Q0VWALQwHzwaLK1KSGIENbB7ArBiJDPBaAhy9JPqCElMm1IumfCiZPOm+xO5QpdeCwsGyzoVd04J5LbpnJvMtEUNQzQAzji408VytUT2dJeT8YTBaWd3nEzHzXTMAH5zpJNgtJYFPG7VMRzu+81+2Ft3R/mm7vPnr3/x69/8y89+/sXTp9cMcjt7Ws5x2N+5sJrGr/LAansBlDMK4ZW/8XfOKhLmcqkymUZdsoot/YR2jrMh3C45qyc0/R1nYUYulBjBcFdJ+CC6s+sM3Y/CvUwQqMsDNm7lu9m4lauNdOUeq272unG115KrWkjilKJTGPT92zwidfqDisDOmGhfjbNbtAz7bF9WyeYrTd+dY8Yj358ajx1IjyezCUNot/OdDieNUwtZlQJUX8+ZzpY6xTq4loi2hLgdm6Zv5Y8jpsQuY+9HrPPOi8sKGAG6FCVTMxkbNy1jGXPZep0LANGanAeXBDlFjeDREkwbvfQIglTCCURH5fAE0jHrjQzxSuBn9XfoizoMaxGFK1zs4LlIeyELQlJ6kt5OykBHlmKmjyRpRrkYvcoVtXUqIMKUncRwFkeJHuWgKFJTjn4IxTsFVMRrmm1LpfKOt9v5IwrJ64q+l472uNhC+7t3ds1J9I2f0FLWy607yKgC+w2B2lpl38t2SjipVJ7aWlJvgrOKzlNLZa82YxygNku1OkNnbZy4yTqRYY+R8q7Tc21YB5lldxP8BwrY+JUlv369XmyWqOHquLvbr9eDw6a33wwPu+HhgPr6bhjmqYs6jRpMhB9NnzXo0mQ2Gl9O0KLhbDyejoYzpNdzUobKDjH5WeYMhfHn03wI4ys6K6YRQPJYb8QCcuoRp6p7oAKu1nQsTx06o+No1GuXd9XrYEM3GXAyOWv95IrMNkAOR8dogoKlaOQagYEuIrYda+9twVJE6wmFFo9suYlpdSlLB9WELheHtRMrWrtM6jmhLKqgwYykZ9Jsca+mKNJRUTdfeXaaiStv7jTbzuHaGFSUshgctRZGQl2HxDkU2y8lfNQ4RuFbBSv1tWqSXYyFxVBFGOKhSi+T6jkpY3u0iqYqDU42ld5g8aXscpgSFLGDEoGPAKSLtiFU7eIxWvdUTe8QBlicwi46Ugi/jhSC0naUQMKJpVgGLRJpE8ukjJGmMwk3AM5JLD7OcsZAMKTuuUU9DAeznYn3vwfnnO8Auc43KuA5ITgUbrRpIA57i1paTadVTAAjlYqsVCoZZ0Q8XnOC+XGECYKjapCGINctx4ryU0LnJLct7DSEzl2D3Oeg/4AOjbMCIXaDMMJ9/qvbpyT+aX4UZ2aBnNByUq3EKv/TmSPc/4GjGH26H4hYTtRVqrrMtCUYkwoozAUVOCdtw0DhSbBKIiwPEt9ir3NRnvqbKmWfbpE4OEzDDcOtcxo2FMADIUJIzdtwAXeJRGhkaqOKtiBu4X64JUqolPcDZzghOSVoW0ALiTrfElvFyuOgbglNArp4gnZLJTjgVDViglcFyVlURRvqkRue2+QJUHWLJhQmWaI4lKGYJMeYYDOl6bnALfgeiDl8+z6EKrPkSmjFFqj44FBj6TbovRjpjvFh8gEmvSjfAjakfthnhyQNL0dalhGixRhZSytiOxK5+Nuiq77cp7Owo6bHGjeMwvIt5quHlw84P374gJ+L+QUOk74cKrHfygQfKPqQZHfYbfb1NUTGV1ufpCw3NFaa/WQwAWd3iCJBBv1sfA/HaHa8QNGg5xCXgV5VD9oVNm9xiTDlYmtbvmhGzEVeg36YMmpqFLgMUS5xjqpynYlhcCha2OhYiX42Vkq0MGA4nM79xs2Pf/zxhx998Ojho6YZ090tlnd3m+vXr58/ffLt0++e3N3dUQ/w2EvZASlluy5/Ql1WykAXB5yv8ZgOogMWh2W+6A7YY/jsDWhcV6tzB61SqYwc0liInaJaUPVzgDLMW2X6gQ5QcZVubhjyv767u0UostfxPFw1z3iEY6uzUAvAxRJcpQDgQCh4ngyJIW+72y5Wi+VySR9/hhLBGbiU+AB3ORPjgz88u2EmlVA9lzwXKG61qy1Sjumb1GUJq62vcC4RqLI897o+765OsUqt7hevGiVM3yKSFJDKGSJR1J/sRioOpxtqskk0J6gqtEV7fToDRcMZJFHAepQe4lJTGi44pdcQUVrQK84ffvjRP/3TP80u5y9ePf/1r36BdGhTyBidX6/XDFadUQr3dB9OYCOWA13uFld2ux0Sf//99x4/fsytzz777OXLF+SiCC6pkSpoIweRLSaHdKtDp0hNwDlAXkPn6hQoBXBy5g4BAPLQMydlJnOdydHYBdlj1KkZ5fUlBHxvUgYbFCsDF/owYf/026dffPEZww1Ezkht3DQ0AoqHWP2/vMiDfqB4ftDD59Lo4dZn8o6h4pnXN14YGVISlUU0lCFf1G8IDTa9LiWWMGfuW9tU1fqoV+nqSW/l1ChvuC2O+dCiOuQIqmJdbFmEvYx5tK3mIL0BNVwqa7xXSCQgZw6gBJk6+qC1DsCHrlk0rrMYSp3BgbA4JsqhHO9k9/CXuFacyidnYpBJsoYldbRh601qQDuUa4yI5iV9JbLzyW32THVSZuzqA26ZngTpCAhUTEVWgIzcldpEVq9BCBqh0yo5elV5qANhjMnr169ubm+KH2c8BalaewZEGIjiiZoYMoitMmZxELckLxm5hXYRHGLhmqz5yBshYEAu1bJEm5q3BYkqzAqYom4w5HDE5AG/iKmDpo4JTsiPu8MuUjFOvV0tFqslNW6aCW3zYnbplNtqA7Hj+XB7XK+R4bBHnzKdzV39su50braDVWeUrWKePnn2P37+6//zF7/88xdf3JANFet39r0uY9IVbcZXJByNwWqZK3VCdIB/nAIrwkXxITfj1VSKlnHUgz9YwCCtbZtqQmIxqM6tZpUmwh51eoy1XH6yb8fGDIydk2DwzRDcSZk9x9J5GRcq+prSdrek70Cr65Ur1zfUI/fM56QKPph3gomxL/Q4HOrR5/QO2EvndcduLTuaDHzTZDyaTZuZr+Y6IzMbTaf0XUPXePilanoX18j4yV071/jtkGq19jQz3/I5ai82tkkXrrkUcZtld7gla19nwuDulxgbOshuvhGu3wBT3K6Xn7BQXTi9t5JO21q4/ZnjUFdhODHkBJKzmS4xqZG201xONcR4pGOD/5oZ9UnttQlyxUH7g2qaPonNQXFYFKjHtmneLMt+n4QE0iQUGNgQbXnr5c/6eNIE2oo0vPSLEb25climQ+q0U9Qb0vwNtXbEekc+2fJA/XM41YXkdh0fhviAB5OMFvg1qOVuraHeb/NlaM4bdzFEoNDrd7ldEIIXkH0PR5M+HYZvCfld7R1issPGsFJxC+r2h8qx2991B4d+L0rTQUJ5Vcz5NPsFV1Ov/AD2dklXc9ghx013n01kDtv+YVvfWhp1oMGpHQoe9+mdZn6xazRrRnO3+BnMRkOO6XA05T4uNErX6flNLA55HKMfwmg58jjrN2AxbNWl4gzH86o4rN929siwVnZoVan46EDRU5fpjbL0zOqP+77kP4IDPj5zYRd1j3GpOTaFUyqBBG2aSE2pWqh9mkFNKnSYRjOf5W72DXl76tDxmRfNjUZq30QLsBvzRDYIVpNimcWYLJxJoNtgCfZb+2rovqZm7xafKvnoSPYxhGqzzjO0JkxwmBfOSpExIxRS6sZdKunZQ5MbHYSZUUlbv3UESlft1f12FX6whKvWYYp5LI7cFJIxaKm1rFBCBOyhDVaLjQE0JMOqG8qVYiR59adWrQ4kHMvqAQXmjd0sNCRNNwo99PRcwBliRCwXw9vITNRyOfmjQKmdbZAfaA5Cb4lf8Cz9din/65MyZ3iDLGdKCXeMqFrQAWLS4ooSX3anS5Mr3kYwCjeK6FV4AlmIyKG0/E++YLWE/KRi/MkeyuA3EScI29C/IpUrb0OCbOr1aNpYtMigSJTcCLqQ+oeK1CW3RJfa1WWdAGPvgWW1iVojWcQE3oQrXwJmMiG1r3vvgOjalNYwYSCVyj3zq6vcrEuAMOhMDm5ykDpiNglnQ4i7JB50yRqCqXViQ46REYuQXW+8NLk8TKziIRl23HCLTqDsNiS8ia+whCR9ZXknAFT43i3D1INzC0Sm6Pb2CU53zxmtCoH2XCkrSX5P6oHhKFUJQ7llBbwqDOkDBQJW2RRCMhg8ZfbMf27K4QpHfSoyCX4ITHGCc9G5Ekr6ADag4jkjDmiDsKyxpOPs4zlxdng9HGEC+VFmEIy2Y0E0O/Ii9qg1TFqYM1S5/rdA5vTLrmmdMGyaTOYzv/LzALi8unrw8NK1Mhd552IIKbFMuDnrbtYKZzM9OoWdH0TcuOXHcqmvut3s+8d+M8TBmuPC9Og1MRBdPB29J4zoTtBzymySTzh8AhWvITWPDT1TTkRIhfJUl0vtPlHltyBmgJhE5RSRAvoiPprIhTe9psp0SWWRKIS+gREKdXz8+L2PPvroRz/6mNrDYxi4Wi1uFjevFy9f37x68eL565evcEugCCcdbtcDXA46XUuXtOgO3W51AzIr9WwnZay4nWekgHSkoNenK/dNguxoYGU9p97etAR1FLcJBvlUbtjk29XkQAR3dzfX19d3tzdgxm+09Jgc8mL3nb1r/NZ2vMmhSFvZO6RvJ2X8uuQST5uhMQF8brWHZhKo1OdsBIikXkFlJDQ2jY49+MtQcBcn08FqAJJIU3lN7jT9yfQn3lupL5hbpIEK8r/2GafERCvgsGfVg9yIW2+HpD3USEcLtHaaZ5o9V0GwP6VwhLD6MYBWV6BtNRUgcaLfxCRMtKUFK2g9R1QJ0EaOHQaHf/d3f/+f//N/ZgT5xRef/+63v1mvVzUjs1gsODNYhR6wFYGhSryg44zgEAdB+EliZP3RRx8y8Lu5ufn0009X+dQueSmOM2lkxwnEdw/Ol/fjaUhcAmCoQLGqaOBU8RQNJbPZbD6Z+4h43PTGw2wa6WiOBLRnF/hn/ohmoGTSiQxGA1r39evXn37219ubG9Rst9lwy/nCTG2gGw7eslJmi3PIrVz6PJZRQN7rcYLGjVcoYWOMK8BcYsI4CzbrI0UoOna2ozf0U5ncKTlRsb4DoKrhCbisNBFoct3jBixNDtOQAKBxVQCoVlxQMeQPsqMr3zjHr3NcY31t+AxtYgTIkEbh2NWZHfOQI0aDoKKEtiLiVB3vO6Jtowmc6SSQBN66H0AI5iV36ImJFMwXHaOhuvRgNMLm16SMD9PTeMGJhalwKNUCnAsiYFhkRsa86n6npJZCMBsZD2S9Wt3cXL96/Qo6uKwaner17mXh5EwYa0K4bgWrkVWPSgPzII/wYOgehhMXVTgpQ8bcDfgardmJhKRzEdCt1Q7+SgiciQFKVgiaeIYutFLu06/WpAx1XS4Xr2+uUctmNnnw6PHj99+7mF+i5Mu75f7I8HW52G8Og+54Op1cXowH491yt3m5GC2708NwuB9eP7/+2S9/+//6l3/94xdf+PkYNMU5/s6+391CO/qA++wbYFBEaWFCDik2ZC/pvUQCRNeP5zIoxSyu7B0dtRAmjnqnz6Q3PvoaadYtDo4MtNzqa2gz7jkttD7QibuAbb2lS/Blpa2brLuvx8Y3lfy+EuNzBsx0IF2G0u45U8tkCLtPLqzVJac6GJQMa+PEQDsi6o87Ixf9+mISOjiZ+CLQxXR2Wqwe6H4AAP/0SURBVCMzczcZLA6OSW84oatzcOsCWm27XwSPK0u1tCZOxxw4XFmB5cBYEHL3EWg22k81b/KiDcP7ldOjyLOn2YHtMGQENUcG4vAlzjaA3GnCMaxHuhinpGkwOl7OZda6GA50CCbHD9fHyNSNg1NqmVanphGdEU/wpwkqDCWVcpwAckkRZTHmZkw76EOYrUp/KGoqtJ0maG2ZkhVFAJEq7DIlx9gAdyzDV7uw3tISSm0CaQZOENQLVrhc7YxSbaRKe+i6ChexbXZduty9uybDzjVsPcC99Xrv9wS23Z3TJm56ukeHoMmnblCO9ox8ZDgbjie9QdMdjHvDwZ7G083nV9yGGeI0ewc/O6VXvutgHLv7Tn3Gi4Nm5+e6Mtl3t10t99vlfrM8cuxq6dlmcLzrbjd+B6F7HB17Y7eI9tvjo0G+Pu/qmPmkuZjgfI7cR2Y4mo9dtzJznshJGTKh6ugStUYoDu8RTjU2ZIOCwUHDnKCVgeTeEZHTB8dtZ+d8CCoot7DYA1tO07V0au2e1Oi1H3WCGe02PYYZgReT46wEvQxPGRp47b4gc5z2T8FFjMu5HJ5xht/QRtfXsefpOHF1cG91frZ5XRQKUaTorTUCh1jUdTUsbbJWyjgvQ0ADZ1eV/VhtTnjp1CrVlS9yR8XrOe0GiXpbdgjwC9KhI0S6HTKqHb0ncUwM+kuNSttVexNSy6qvB/23Oh8tiCrXmcQqOJc2qJQENkuzSgIYpSBhFT4zSXVBbWxI9WMnq5fQNuSEbdy2HM9BCiFpTcFnrFlbIoPcSQaQpfyELZ4EkiCSZITOjFu88Bz5VphAwlalblaUmpPAu3DO8w6EXllwvl2BOlcVOHMdymv7MSLDPYdYKJxqrkWJlxZaYHoxP56oAobtZvCs/HWqxZAzuEBoVRV2bJNKHIzmUSHgv4mlRFstGhXApw0SEa7mtqkkosrnv8ojLOEmTGTdJJCbRHsKN3JUoE7FAAHRJLFBBRfGiEcKq0xISq5zwhaMSYlAZTP/KRG/RX+USSjslcWkp7zlvBgvWcq6aFIiXpgvSXUslFIyankIkchGVE3H9GZKPBLyshIU/vYOQPAE98Oph/+Bc7q3M7xBdbr0XGqrDhFIuK1U4H4YSjnXpYJPPb1MuBAkYVFC3W1uRRXnCpTcKK66T4BqchkCWrXwSLIIH/014JWQNDkQEIi8DR33AuejYjjXURjORALGgTE0Vjy0EIA2fgZaZLsx7mDf9XqdfPddZchS75OFziOWDkTaoAKQcs8iqSDJ+AGSwWaFbRgMxs3E7z9fXDgPc/XwAafLKy7n8xkeEsN/HBIqjs23z6SjXq269M34PYSdqbcTzdv1+nDbtQtAJqPJBSinFyDoMILTVca64Tk4qMkjZnv2UOisgws/dA/iOvdcFmGPcWKIksEO1AiA29FVqlMHdeHC60wFJ48slhfFeBt8SjlNoIAYBHCSaODi6uq99997/4P3P/zow/cev8etzXJ5x4Dy9evXN69uV9fL9e3y7g5fnIrGv5DLuGrwnhNDGDskirRcSYHrPrtw+bddZ/rN1GnvOs1UQ46EbIVAV46vJ7rUTIzVUFPrCiorXwRnFOVHtLkFv69fvbq+voalRHOTrHpdMFNnC7QuqNVTQGfgodoHqeC3dMigFnpdbhSwdk2649+t1YBxGR0Q4AxdHBXpkRgwln869vvcQMjv+GVchOuKbHTSeQfyEk29FYTssm5tRSEDsMAIWkikhQXoUNfyXJfIgmWsvSQx9p75s4s3vzg52iF1tdXwrsIpwZ9SqwjEThiyCAatcfcCSK0OFNfRWQXSFJITgIx0RARrjA4xjDD+/ic/+cf/9I+r1fJ3v/vNN19/BUOo7J0qtET1a1IGIoiEMmttva05p8FgmF1j5Olms2HA+fGPf/To0aMnT5589tlnlE1GmIzEoZ/00GR9grDOBSJPzDmyAvwn7sT83MlZoAYVSdFQcnl5OWtwaIeDZjJofFl/2LhVBmlgX1bKUDXpVibIOm84aQ1Wq08++cvL588ZLTNqQLnCPxkkBxWfugWf0UQkwqXWwek8x1kwk0DNxXDkoXcFfC7IWVNESlDKQOXusCSVUwZFDdLHmJxqdKqswirZ16WcPwFpAG5FjWsqtQ1U5BkKCarEWFR1qLahGjgRw2E4q2l8ZSlaRGKrbN2lLmpYJBiZVu81aRSOzSkKUX5qKzWh6OScrELFtxeMjKXMM3H5M3FslIjRLExfFtuPx67QKwer1Ra0jjPZqWPq1yInzNl02hJtlJ0HZoaBhg0aNtryGPxxM75WZ712Hd8L13aR3XZXxzuXFQPunP0f+kEk5OjQITEekAVvUnXGENoDe8Ks03OXNXfFipWDmWH+crWyZeKRakKNp5xUoWyVvLfxnupFAIB5JT4Sm9BdVhjYakLLQDPop1Ivr19vj/v5xfzBw0dXV1eMB9HJZXazfn77fNfZdcjgfvxNh1Hn7e5wvb7sTHrL3osnr3732z//6y9/+ccvvnzJMHTU3/b2Rz/B0vXNCLQCd52OzOnd8OWkJjmgNQM0OUG0kZ6tmFUzXi4lMlzDVa5o2JbKqwDoaSksTPHtL0zKzofH2j7G3ws78XUmZZbr7WK9Wa53C98u3KyynG21VaU5trWhb2e3cTrmSEWhfw8jIR574EePOaNS6EyXnsmlOMNjk8Grq2Om7sOKhzB16+Zm7sMfV8pMRo2fIGQ068eV2lUGUO/oGOOXuRiNBUVCgV+V3x50Rza+Pu1MrsvuJDL9mWS7081m7TehMENU9UDN906CIOGB2+emk4JR4WoMulp5OFIwCo5OZ+cVel+UbUw3TFRcEdLTwbjLhghQsqhnRKNrmqYMuhg7U6q6yhX1RADOUnBJgPjwp33DiLKc/LEvp0DLdz7FA1L76ZNBm8GmfdHZGJ1aEiRkDxqdPLKAMT5HwcC3qGhetIq+r89AGF4BGRg2yZeDn8R0smi/h2tbv8+dSbedn4qm58kDNje4Jc8ILwo/QDcK4mmM+DGXw7HfCe0Mhod+34lGLBItrVevbrrNj4tEXUOI1+gi3e0Rua3zGXXaz2q3Wew2d/vN4rBd+t2r7d3RBTIc2/5xNzhumk6nGfQmfjPMXaDntQXReD6bzGfN5XxyMW3wOy9cgTyeu1F01stAnV/H9tPAA9z+qrItRMtg+ymzjOAQIlKTx3KVcb2tpp9uixjyYPAQvjNoIO1R1fF4MMMCuVImbd6VMi4Cy3uLepn2T5SFPBSOylEqnSO6na5LISJPW7mHkaqIs5oQp15BIvfT38hMP19oP2iDSE50jf4oEwskh1xULb5TutR0VOmfiKx+lh9XpltP2qyUSi48sO/AQ9R0Rrkd12ujNSfcsigIgSAVyBpoH52+kTcks8LnCjr0bLlsJUIpbI7ldWUSZ0uSqyaRXyqyGEQDadFrS687DqX0VVR5/3TJ7V/bZqDknGSi+mkn4Q9g34iZLVqCnuJCk3jSOEsJYgQ4ChuJxR0aKp8kxKgWtAHvA7IO+pIq+BUFl4Qpxoy2Sm98D9oM3wORcTfhggqfY0BKOORqbuiKQ42lUGA4LJFDzKmyTCevZElFGsYkXGlc7BpJaN34q4uqH2FndrzHBQaQH7E7OjVowVFAKynBsAD+pcpOv3bculGb1aqyLS3pBPKDoW0SiaGhWQdKEdUpOvmMB9qsuUrGE7wJvYmNvIIn988I34H7cZX4PqRSCeSS1MZUsDCXlTdC+Vcp1N9rrwjUTU+VNepctxJVYkmTScyb+NZ6JMY09zKefk9wP5zCWoKT8ny+D+/E1y+XFRM9SRSI2iSnRAEFdbpjz0ctkj264I3CA+Q6LSQCbIVoGxYsj7z1g6JW+7dJpWT/k/UNVPh+jNAWeyr0+4HvgfH375agC4gvgO3Qo4j9cLKU2RfQodLZ+jCz584ykG9rcj2e9sSqOY+vabkPKQuvkp9z3UGf3n4wm8zcQebiAudyfnE5dzJmxlDKwXacbrPo+WyznhSXZ4WVq/Gqe7YzsPcVGN8+diR+wC8fX/jpiQeX88vRZNwdQbdeSfXGGeOsSa1b4n5/UuLGcy4GjhAcR8XNsHORdKnVDGgSJN6fSO4NW+STtYPWmAKATouz2W0psrPcEhIABFzuTq86Hj9+/N6HH3748OHDx48fz6ZznLnr18LN9c314tVqv9i5olYnD89PmtEWBECBsB/uR1aSRAzq5hJt/Vu8Gvo8x2OwKlpiufhwTpHEKJrTXoyYTMrEh4oXBkLEaIxVJ1OW7mdSBouOY0WHy9j+5vXr5eIOzBNdAvVBR078uF5dPDvX1Iz0ySiK0mGGlKf/lGSEst8v8bqdTttIrNMotq8kbsGKhfPnSDJLzwnEFeB+CRi06mLSm9dbhkkI7aYuCgLVpBJhDGESQ4nQOeJMl2UnmkuU3AdvcU7kgjMqqLxz/fLTgx6pZmxaylO+BRIBksIfsJlwTTnt9b2AUjtBxVSAwUiFAecRBDt+tMMoPMam+fu//8nf//3fX19f//rXv3r96tXO7xl1bm9vV6sVqZeLBQkVpQTJmaJS4u9NysBYVI7G+OO/+/jRo0eff/75V199Fak5KUMpEEV6PY5AIakwcGZmxQMVpvKc666XwumWnGkDtPfRaPzgwYNpM3Pzicl0MBlnLOWkTFK+mZRBT235SJYB/2Tkk/X15pO//Om7b59ezGbQSUU4I8ckwsbS7i0SMmIIyny1HlFJMex9c7QJbIdYIVx7g/ABMsSTmRQpV1dEIp7grxqdgbsFlab4wLkClUCRfg+Ip4gzVHYAswfZKRYKW2rxjKkgWtFaAMgvzYNCiX0LwMUZAkQX+VZ8jIv2qiLexN8Ds7wN+Nq6olJEhpQZnNWlM0amoDGjBV/DcIGe3nbqTqWoAoGqqfW5pyrnMDaIc7V/siN6jbZgGu0VIEeOeX3JSRkRBZIsnEq4AgBhcwkgpogYQGjIhFrMFwNfz4AZZaffS8J6k8EXSrLApzBqgHa7u7s7zsRU9twpAlpOeoky2uJacLeHE5+p3aTxeQXDHn6bEYxydZjLZF6/enn9GgM3u7y4fPBgMp0yHKOs9WLFSPP13avu2Ikil3fQGe4Hw01/vBvO9s31s+s//uaP//LTn//+i89f79arfudmm3dAGA70jluUJytlHGbvGaiHkmhNy18qYw8Dw0uZUhMgxpH/NtoAuRFWzt47mUcuCCEp5yXUrwE+lBMceW6+PWxcDMHw9+ibyU5tbLN3DE0Oe7D3K9i72p/FNW4M6hiu+60o101I28HBrjrsoousfM2kBsz0dQ6nFvq9GePX8SBrm4ZymGM8cnzth5tH00Hjx4m6fsDLDySDa38acmHraUlbJ26hVqPvZaTt3KcuCAP/tVvWOY2bXYezoofIw3Zz9DUc58vUeNuDW6r0es1oHDfSCHlFk0nT4cj4Mk9v3AY3cyNdlxXH5wKLb2Jhy+x2MWjY4dAJ2Cm1jcj2qLqqe3WufsV3OXUTMJvEU67C0DdwbiZFodIQ6LSMa1AoWl4iNThtjwWbLUcfiaIgFgFHxA6tEDn5In6rZWTEQlFOB/go3eKhVgvh+LXXy/ynm5NLcEjE19tv/BB4XttxVgJF7B0PTrdldRDs02vT3YDyIb3EYDjrjZpOf3QcDPYYd7zDHPvOekVL6myyatiWzeELqlz01s7/HFbHvXN8x/3yyJly96vOZtnZb7q7bW+/6Tl9sB0cO7NBJ7v1jvK22xT/dW4TxAGaNmO/tTQe++LSAI1yW98sXXGl1RB6qeCx16em6innNA71Cy4oHv035FmtDq9XPjs/K6/t42SCOeWoHvUob+GNm8F0pPZOBuPJkJbvpMwQBaY3LPsITtqtDPZCfzRXQDTOZmlR9iCOWxGbZZKW+/JdFwdN6eHo26kof0jZqf6Ky+7QGNWOSGpmG4+6EVXa5+QNFYDtYDA1SERGc3A5m0W1KqRC6yfrXSBbYmzT3sIEq/DS7OwwNJIxtqVHi6W1OLVSamhVg9RLzRY0qGy2CymKHeNOm9YmWYWTQnxGeWTsowTALLsKgofLENI3XJenRifPLMaynGc3oHdhHGgkTvTWQGT+EjKnpZmYqMJAn0YNuW1D9aadnNlzWeQYAYtyFjEYK9xiLngTY7OunO9AUvwAtAXeB67PCNtwyHHQAF/DNjVN7kkQdO92DqKOBxNExiSPRCMZkkuAV2IKm4gkQhYR0WqIEL54P/m8sucyheM5J8m45TWHQ7R9JmVIT/FoFhKHnRgF1DFI2tJiDWPUwm2QhII3Z5CmZCFFCOgNaUN7jhbEUHUM/QGbEWHKc/bv+0eo4ZDdpmsPqgoKO0qakM1J/vhnxUt9JYKcgpE6uCIKZ0vjQgdcSlqblj8aG0A+yS9viDwEAAb8kWUFZBZZ3X4LrCPabzAYALARn1CuT2CaQHt9L6YgfpCxbWGAXLBqYYdlVR5vCRTUgrInvs6e2p/Knmg46Rwx7NTaFRjfAgVCrwZawkuE6h8xxNm5yTCj4xOaLtXkRosokW+OKvz7xykB+pMyzNhClL2FKquwW6/DEbMPr4lAinTNyCRdtk8miMyaB3QfrDEWUOsy2gz7VYm2ZJwJbPKbywEe0ORifjGfOxszm7tQZj6/mMz94pLPT0d43pRPz7zDJWPkf3N7fXP9mtPq7jbftNWfYOzBeJ4RPUMPFzevtyCfTy+uLq/m09mMrnI63vW3B/rX9Wpxd0tSHE6MA4O0kQ+GMPp2bQzz8NcIUwEkhZNFAgdCVDw8kS1hLbXjwKpwpfSPx6FzEdzJKA5p0zdFyNKPxKm0xtUffaCjH+bV9cmmGIPR6IMPPvjxjz9+9N6jqwcP6dip7LPvnn711RdPv/uWUTS1Gs9GbvjHQHm5xI2ASp9hAZABSJkqhJ5EV/3KAP7rZov3kd5Qur1h4nTS1BEVh+YKwQO8r0yCMVZCpkSBFa9JvGTJ2dcKIG/cNN1hbzydMCT9FnjyDWQ5EdPv4rc1jpf6SAbpT6cu58WVG8JdMeIYA3IYdSEGhYH0gSttu1Tu5u5mu9sgEzUoyinZUfGwExa2zYdbIgpYI5gRU0ESXCwYiIvsqMKviJI/p4iDWujPpOeu/GFeFr/kTZwqlPMZ5MHAXgHtzaMhDHmsrelc0ht60h2avIfwCafpQJB+e1q4eobzHo5G5dIZwQcyF19SWlvlgnP11as40qmUrUglcyDjJpBE1LwbSrvabigBjfrn//rPP/r4oyfffvOzn/4UtZczfixJzxWcpb2EiSFMQAogS7lzS01GH5AgA8urq6v/8l//mSHRL3/5S0pB3JzJSFOCQNJDinniE9Sh9oAn9qDC54MYKKX0glM1DVMoaBEyYdH6ekgfQzBtZhiJ/rjB7kwuLkaTpnTaBrFY0pIV62AAq6uZZX38AO588cVn33zzjXY3K2Wq7wa9P0oFoBxXuJTICYcLsEHhQCqVgRplpm/mVJQP6V19QiPGQvieQpRC3SAWuaQI62BjjFbQGFNiJFvnAOmrXOueGAL8t4kT8Ci1T+mVrOKjAxpA+M4l8lXpiax6Bht+B0VYSWqjScYME7Jm3AVSfpQ8KmGMNxMZGiBXU4+SwByVlhtwn8oxHFTFI3pjUHoibRvRd1SKHxue8eKi2QNgQN9cZg+Mxm68jXmIBMJ7ddJ0lmxLD+3KpWY9iBy1ryv6cgSXVDYFCmZRE/WyAAR0c3Pz+vo1rKm6wiQKARW3hkO/20liMoI59bM5284YdsRgUgvuFjH8RyfzglVW5VgkJJGS/iPvLhEAJYJYbzcLWop+uDkZkNCCSsOlLkCY9OSqqk3mM7fs9QuDQjObXl1ezq+uptMZnePFZHp5MWdA/vz5M8wuTd5Zrn6vmUzJgo7d3ro5jG8BMPIbDh4/ev/99z7qbLvr1+vRpj/rTW++u/7lT3/1f/7LTz/7+ptXm9WL7fLmuD2OHYojRTdeQdsVKky3alQQUNbU9BSGv1g0okpIpzN5bCOVutRP3VPu6AlQPozbDDgdkJYxoDibrCN708IsR+Pdw7bjWz8HxslOyrh+YbNdwUHugy5bjjgLI82dY7+z6eyoMooFQ6JnqIMTFZmL6TI8dZXJcJCJGJfBTBtfVqIrc7uzMQ6C38yajsYMYpvBiLG2+78ekWt/wIEiU0PIk06otud0Pn53wOvYOcR39dxmvfZbg1gFPwK12ZzeWlpu12t6JOx0Z7fJp6Zh9a7jNvgMi9zpmqG7TzP62S4GDZRNPtOw1UWjsnutmshFAfbbuSbXtIgjuosg5G8EEn6qrJyRFmygKVKy3ozWxOla8iQtKXK2c6wZGQpHqWMECaTXbouv5kB/qO/nJZKmqQSJrdCiuV2+fpqGl7H6/luzaD8KRPL0Gr6vhN5FqDKWZrKBm5hXv92Add0e97e7FaxTnZAE5oH6wDVsRzMajG2zIJY2WxEuaX/WHQ4PveHBr5X3973j5rihl1ghKxr2UfPtK2ROzWT942G52y4O+cT1cb84blbd7XrgfjHL3nY76ByGncOoux/0Orh56Mik3/F9pb7LrKbO6zVoTzOcTppL+svxaOorccOJ+0e7ggfFbOCptLuzr3sWYi30G9TQTh5mwkPsNoJRuZCNu3E44YA40ZZqkeRHwdB2WKqYkReyR0p4Tw0WqT/qqbopd4gblwkrvwiOv4LA9bptt7bcejcMCYBIO5kS+a9uIw1IWWJMVaRae0jrMmXbEMrY63tAqC6vcelm44g4yYYkaRnpj1yw6RNKH7hBjyVIjk6TzOgh09ZeoxAcXKlSh5HrFdVsZE6s9ENwp0tHy7XzOCS3tTj9R0pIAa+dnKMPrIuJ1Rq0S4LV/tiYtju2Mac462PRRRQRYrUpei0xHCSqZiW7wihNVwBRiK+Mmw0uFlJhFsN8ebJKJL/f/Jb5JE8boWVQpGjDlIgoFGVCLmpA+UHG/dChBCTF1KEN2iu+CEUeRnBLSM4EITntVNppKMn1t4OofwDeiragnKTVKipgTTSa3pqALOrT+9Y2cNv2GyhumMporhLSUwdxbtn8TVhlpbLUiTP1SclyDTCQX+6iiLCLJLsegwH6uExxEok5weKY1wyxhUFFhDiVoHHE2DTCxFyGkwoLkL7w1582+X0wlTdViYAzMi1Qvzb0DnwfiyR6RnrSFz0oAmxNianSiazckqTO54J4aWihsFVlKramMMjTntR6CSUswuDBDBkbqJTWPXfrHCAo/grnLIQuEnn626HwA2JI8B6u0J8ERlagWkGgasS1t0JP5QKMadF4EPKiLSEXnGiyYjVdzsbmJwGTeIYlxWGTpNK5w+UbSv5mQIrmKiTwUDbmRsEZOaAo7AezyYrOtJ4OYJ+YbUjSh9tVUw0ILaeF0UOhAHPZACkGaHIkJvto1EwaXEl6sUnTXMwuDKdzwzWxLw8Njnl8t2XN0GvB6PDu5u52sVrd7VZrV0CCPv0IJsiegOaX11/pqOe+uDTHl6XnHoz6+y49b96RWa30jmSp1snVPoIOhitl8nq7VNNe7bKdWiExAioGQby1ICa2w8xet0IgUZygQmAWMGjHbUutlDnDUpyKPIrCnxpfPnjwwYcfvvfB+xcXF/CGyr56+fLpt99+9/Tp65evcOeO3f1wOtSUMADTm3C00DaRCEvSVD2qL2h1fARByHKlLWVXDuBe86qwGoE/456bLu+2M7Nfwwg6ZshYjKiu7wqN3DZh1PcV+y5u6Kvnz65fv6LLHQ3chTCfSUdVkIrGhzGPqhEXszqgFCa9RXg7wnO0uXX7xvWKThMmp60IxX8gqfMkJ2FQAaVLnHUUA6RnWAzbMzpW9Uyf/q4SAFQGZ9ZsWacNEFm3wXkuS34WqNX8yNE4Hz73gBB9RJvv6URuvYw0T7sIs5rGHkGcnvk/a0LCpPFezP73IQl/4NZbkaV1gRCGi9D78MMP//P//r/PZrNPPvnkD3/6/Xa19EYYUoECcnu+x+SiTSVyr1PFhsq9//77P/7xx7e3t5999hlCwmWu4oLDNoJ9SL53SRX5CSpLQSUGeWVJXFgRGvDjKn632yFk3N6L2eVkNh00k95o2Mzmw2ZsX21KP4l9cJhta7TVUXm0YmQr3q43f/7TH7764gtZLaX7YrPdl1rnueQAlWA7Q1sZ9PbkMahsae4CuTIfYUaIDhcAFc5/TxVpioBzowHCxFemuiz8BHK/heSOdxuoS4BblfKcngAo+DnfLScO4DIq2t7SWp5AP/9tYXEdXKHHn1wAiR3c6++ANskJAwG58gbIdbokSPOj0ZU9Sd9OCMa6hm6IefblHy1PDamSjPQQyRnKRVL8P90CGGEb6ZAvMZwiHWghCyETx4asV6vra1fKoEumDGbuAjCWLFySrM5AknDWK+cuwBXnygJG8FAEKS0vQGpVznc92hleUQQhjYVz2VvEWd0ZGDIZ1PLNvAGspCO8kRMyo0kzZMzpGkPM6oiEzoVnX2T6juub6xevXjDgv3h4NZnPxtMpdc2mRwwxHRat95vpfHZ18XDQGXXXvVl3MtwO757f/OYXv//DH/78508/+25xfdPdLjqHHaPGcV8jpd3S1p0Y0f4CxJWTQ/WtmA4rdWp15K2zFTfAydrF2KoC1X+qDgG7HWKKWeie5pso1JJWGce557tI+05eUPKrYSsC1qv9FNGG/rkGsxiB7s73lXzHS16DA0G5uoM+ipHZMJux2GX5TfF8ZGkwn87gZL615KyIEzF0Xj3GtIxm/a6kX6rq+G1wpymohE9/fClP609zdB7Gf1cmIlYX8AJy35/DnkE+DgqicI0MBLsr7d5Xq6jkwCEK3Y8lTZAzRLlIB+2qSRAVAk6pSXTE1MnOF96Em0T6oEtdcWwvx+QptMFxmrkN3YG0TT6tPrqKYNVzLx2j4I44LDGfzxcIxXTgOYleAuxU+XFaNcrpLEyfxlmuADYxdwWqQojBkgSmlZDcn/SqdUbCJKYgDTQt2v1cbIcOYVUmOzAn4zKUh2uRsXNbsJjz+ugB6/QpUUswuTNKcUKlkg+W0h32fOA07gyaQ3+46/V3Xcdh685+tXdubOPHrV0Og5CQGpILezadw7Jz2PQP695x3XU5zGZw3AydlDkMuodR5zjqdYa9Lq4NUuLc9Ce4q9PRFIfVF9+aeTOa+sXrpvHr5qcvXvddBZVPPcJASHZFGJzK61o198lQXCWOKJRAVUee2MyIJkqN454OXZpelME2E+7DbhjedReZwXDqoplh4yIvRZY5oEx2k03mewZoL6oDsTGYNsVqvkEZnkKo/LUQWeuGMhJUMw2HnqTYEHz4p++dV5CyaiZeM+3D6vjMwJ90Q3rBVkg1AKxx3ogKUb5mSCnlFli1BFJwCdfUKnmkbXWkJHyQW9VHhHtEGe1LMISKr6oMTa4oOTWKooqkGTTYZmqKJxRJVNQ6lIjTBzKEyZU0LdSlZ/OD0662fACuchI5jc24KgigLyApFYW7qaZVAZHnVLXViBycrEkMY24XCZKYAFFg8DeQCGNq7s5kZiHpPeIT+x82KWP8O0eKcJpLGjhkInGMHUOhlpp73OFkmrwK4WDMpNo7A9FFAtU5RFVt8vwWunON5Y2KKWYv9D6MC/JkNJ7sB/HY3jSIZHRsRmpFax6xRLERGdpAccHQFlWsFBIDSjF4RyLPMScokyyItQ1FhU8gN8Tg8QY5l+FChdXTk9w4Z1iRxnj/4Abn4BFOmbE5Zxrv4wcsIDWTOe05XCSlghG8EcoTLjTqWt0mvq11i02wHmBQw73KWWhZ0Sb/W+GMHxBZsIANAlsaIuOqOZdn9QbUAs4Jk9HEScM/MeHGPdPb0tdemDRZBJHYlsgSucjv8KBlE0WorWSQiSBoUfPbYvqfHapjFR07xu8beCN8oe6eEzlMpgoUrh9sdzx0LbAbidHT0E/h/ZAagdresJnbLWyhzxNpXFirEV8c13U8aabT6WyK3zibTWeT6fTi4hKfEx+U29LpVg4+hr67u1kuF7e+w3Pt9irXr29urpd3t3g+9ASihLIoitSloUHLZDy5uJhfXl4208lwNOwMurvOdrVbZ0+W5X67RQFhMNWIH42rgUOdvef8QmT7KK8mZbCloT188EvfdAmKiZIdiGIlDEdc/pMkHRfnUgkS27/pbfHX+jRc0EPj+Y2bi8ur9z/84MOPPrp68ACP+2559/zZd19/9dXTp09ePHt2e3MDsvFkPBiTG4PWi58iXSkzG9dFrpzhQKYMwnbsCgf6Y/GpIhnyVDmUlpQgPapklY96XTBLqbrUhQqaO0/LTKw3AcVDny06ZhhR5t31zXffPUUs8GuSGZlmxGg5rUMKu87xZPaDGjteCee4G92SPek6ddnowfFr15vV9rAjEdqWWmkj1XEzRLo+JdWXl584Pc6tOCmo3xhrgLwQHOqx01/YSQxZyZu2o4gUYddXDeLOhDaJUDtzv8BMJ4CRRKjKdqqwV67rl4SaJC2CpdfUCkHjbqqof5qoCEpTyFMneY8QT0GZI7JCKUmeE9/eChCoF7BASxmWVRWnDAs8wuuf/ONP/o//47/tdttf/OLnn376qU+pTkCaAsKVkX8ChVzmUwlUPXLnLgR8/PHHj9979M0333z77bcwVkak0IB50ZLkfguIV+apirU4QV0WVEzweK675zAUwgXMwsXscnYx9/WlZjyZXzgpoyCdMNqsfZVBlWCcgqRqIwPVFed6++lf/vTlp59TDdXJ9UEWGmvJUXUNGVGq84EyUXkOZ6WweSDPKpPoi3ricIAqx1bADC0GipGnnbRBm2HOWTajz+rFD4G4KCF8iEwE4iOoN3COl/hw5q1zKWeJkphga2+pHYYB1TCA3viElquWEa1IoIODaC+4c7rLUR7qKeatQOWqOpwPdJ5zgQ5QAN5RMQPYFWdEB34+Bsh0cF6LdFIGTEVwwTlvBQASkNkQiXMpRoeKFk4WkHtXbrUrZV68fIGqQAwxJChsMFbywrcKVAIr1jtorUofKK41MjCNjsHP6ZCm9IEElEkHQmryK/A0mcLFmJKyar4JXIiHgwwDHWJZKN2lVZkgLtpkREbpMFf9sjFiiAc2y8MBK0l16BGxJh/9+OMHjx5O5nNQ1WI5BrN3d7erw+HqweNHF48H+8FgPbjoz5cvl3/90xf//f/9//nDJ59+9vzpq8NqPeiuh4fjsNMd+RWwk/06C7GN4Ix1JtgC/EPfynpXxP2zIigsUQlZSR2TiYikQR+ITe+ouankZLAdwb6OH8Xd745u3rTz0/Wr9vWfvXMxdN6M349uTFtfL6KboeM3rMgQ1UFhZVEMKoVajYdDVzO4IsYhtMtwx+PL+Xzm8x83q29caeLGqJzdgCPTOG6Fgi2JaVYGlA177VI44934alImwZw64J+IrO3Ytu8r+Q2fnXugcIbartugZAcZv9FjAXTpvjblXjYTiIBiutdWFeywVQj1G1OkFmLPbDdoOnbIb3nbO8tEXUtYGONAC8+Ui0sXEJkTSZDunhuOo73DeUdq7yopIyOANBVbkczzR3UnrIaXd8e1PaYJ+IFaj6hl2mzfbfn401CYyH/Irn5ZslMe9JR3hQqgc9nnxT16/GjWdo9ct2u35fEreBvsuhMzq+16ddhsu0e/yIConQAqO1wEMv5Wv5w2yqe7OEadwWjfH+y63W2vszkcVge/pL0A4f5utV24fMm9e9dZY0jnQWNZ9g+r/oFSfEdpeNwNj4dhZz889ibur9wbZwEwlsrJ0gkqNZmoWPW1I4KToR/1dyeX/qDBrDkj4+HbQxxQWXsHxXOxEuqVXhh9NlLCjVA6CoKGktbgeJG2YINHOoou8xC0G/lIhdNhoRBxgXTMfCTWiwJ3h85ZHdU1ZBBLRG6MHdqhToi5T5nxTW3IiqjORojbQri2U4+qUD4xRYuK12JxTxniONVmMTSQOM0dW6imsnpCux47QFu6j6vEZas6FWVdaGrWWpWGRSc65Aix/MmaOsIimJX0xDsCMqepKpM2u/BWN+S7h77cWKTwV9WQ4bDZ7FwmUAVosTRW9PIikl5uUoJtLRFWpZ3GDhZolioRUYQUVl8MUgqLV6BjAB+MhBsksY70WS3nwQ8eDFgoropbjCVVbwIUqaJXgSQld3RkvCR/VduFRRWWftKqPRZtHnGL4T9uUub7EOJSoxOd2Ger5/tDsEQhx5xpdLxtOmLMGg+APOnYSVhDVU/GUFmHESkCDlrHKoCTUxYelFB8IUiSNpL0bl1k0Xn7zxzwVkFDmePuiCb/8sgG5l0TmvYMLc6Agdw27Sky8FY42dCUt0BdP4HknkAbFyiJFaRukac64+FW/HZ+ahjJ2kJMpS6RhCCBim0DgaKpQAa2Z9uNNz1HcBaXG4lJPVN0IBGJPkHCiWoj799KPU53/0Y4489vAgm2GIO/Llsu2TKi20TCFCqUDOf89QuEG6S0pZou+Tnl9w1alcTWV/xxp/EzAZwiBIlIxInVbYo2zQ9Ckgn3xGvYG/fkdK5LJTvn5awQNJP2+FgkLYmG3EkZ+z966KP9Il0k8SoJbQpl2O61Kf63CO2o427Stbk8Zjp1Qmaqv9Tgko8bCoII7DjDrOVqdeu6mLvr69e3t7d+3ef2NW7o3c3t4u5uuVraPdhq6I8ybdBxnbLOxNEHsFMKAPl8ShfaHw1w2lZubHpL9tXyDlcKbsNhvAl6snTrYHFNBwjpcmiXumC6uHFuAueKlAcfMUVYuU87Cv2KxIQniWRZuo9Qa/YH7mF54BTd43jcXMwvHr33+IMPP7x69JDGBYlPnz796puvv33y5O72drNe0935QO9i1h8Pcdkgj0HocpGlCq71dbEodNJitf85SxpUaNMVhyW6uEn1MVrnmLpLnJJtzz7+LUrxZmEnBUXSurdVES6pQbbsdZ5rPG02q/WLF8++e/oUIdHl+4QXZlJ3+h/XBjshEpy+uVQTWJaGjKNaUWpbfbGS9sSoaelXNbZRnEokmKwlAhkLVuoEhAuomrxwQXIgK2VIWHjIK++rTj0/H+ZFfLvCXAWcCwKST4BoclsxuWwriLtEr2stzGD7RvCIwM4dBTCiVf+2mVWYQg2nNB2mgEavLf8tAoDUrLK8dav6L3IVgBmXi0Ddxdn/53/+5//yX/7Ls2fP/vVf/xWloupyJyAdkmhE5ZXwU3wl4z7ttOYlCXz44YfNZPzJJ5/QJMkiF0+cpzj+4cIbDIG6JFlRxfk+cKsNBbwMn0hJlsIEcpAQhw5dzC7nlxej6WzA0Go2d5NpOyfXamVSZp/Gr+uFtqOoKBWuMEL69JO/fPn5F1CDm4ISVocmx8PbN2dZqkTOZ+uGaaDVqgCJzyggdsbFZDrZxYR7qM71avkbgIdqSG7VmcRABepshe9JhCyVF6hbBeeUJKuUnsFxmpfhElmU5hEuxTJpklkqdMLSWIRKaZsNB+q28QlXLkCm2VDb7MA5nPuGOVNiS3FotvAAQqnEAMNFuDTU3mIs7A5cKYNhySQpl7D0jKeqIJcDsjpAuBUPIo6kQo0xFEqujNYcORDL6Bmlff7i+XrNKMw3jwott8q8n4G7ogkg9qCPWKOTEAxQSfISb8wp0p/RCIwg2bnViUIEvPS7YH4NiqqRqjJiP51uAXPVqZRIgXQZ3uN9kUgJ4ru3cGAICDm7zZru7/b65uWrl/vD/uLhgx/9+OMH77/34MFDkNs5HzvLu+XzFy+Pg8HFxdX7Fx/MOs1w1d/d7D7/y1e/+PmvfvWHP3/1+sWL3WI16Oya3rbv4233Q9B6IC+KPUNqaj/Shguky8GOWpMcleB0Lt2IPBKSfaSBeK4h0Bz8eyQJPPIXbIp773SCY6fd3mmQjJkPWWnid4rbTXwp3beWHB7pYfe6e8b33Z0DL0XlconReDDxBaXsQ+V0zGjmTqz0WpNpM5pmsw8XIDmKbt2YUT6uNMBiYaT9QK77aGT6Z+/cqutTnX8BqnupRU9Gtd+bz4fbSA3Bnf2WHtGXREDDALjD0fE9li6D4awxHozdGsv5oUlG+S46Vi9oAHSXeAhOf/heSqqkcjgJQpMZ1cSH+qN0AM/K52RxHHLKVppdRJJ73szTBG8fkUQGl3ZcEVnCNqqByzrO5o+y9I00m8S5+CLzMpo+ElSgrkBeVILIzN7QPqP0iEibSTRlUTjS3R/8vJNiztpO6Nr5lSWY6AcYN9vVauXuyKi7k1ybdR7xOSljm7Rtpj06JwRySXECoo/RH7gBUH9IGHXYdfxGenaI2Sy3y9VutdktNtvlYXcHcvf32W86nS1JevvtqLvtH/fD42HU8aMQTbc37fcR08wJM8SEl1paxHnajEeDbjMc1jHu+wVulIfAyFkhnz/BCBtk3DDsHxyQLUqNSCTmJs+4bdkKTMHEsVCaGc7r0mU6A9HRJowEU0+DgG1JpxifxDEZzKgHBpmQ8j0e2JSWSyYtY4QvzswMgMGvb7qHVOyjWGKLnMDJMCXKAzHIywkMX/fJI0CJwbwaSJwkYj5E6sfnMX3OVxroHGmwdmA4ENbCGsQzgiBkVc2fQ+okEJOgn5DW22ojtyiPAjUPapUXFG82k1gzk4XKtn8hBJ1kc6mc9kZuwyddiSyrk7/ijIH2fmqqfcpDG1MLZNP9TZWNq6KlONUIJGcFBTMloWCJVZCfqEK4cMKXLo3VT3PJKokpvwqsXKfc/BpMtAQIUOTR0mJWDm9IVsCfyFFA9xAqUWQSpCe1l1FiSOx/8KQMPAXvWwfCVhUFHQ1XCFaVkJ61CY+hUiPir7THpGeu2XqkesQjofbS6ovrhDNEmS9lkoi8rWQUPXeMV5AH/ENFa/PQgJIgSo92QaakkMe2xll+0g2DVRa/c5ycSIuuAGeOt3lQYEySSE5izrfI0soHIMBxqlgrsJKZMapzOoKM5byM0yDZYQ4Z76MiXpqsv9UUYZXQ0iC0ReXsuw2yK/wyeep/vn0OhwoAPnJVZXLp3QROwTacs9DW+nT3b4SofFts0d2SlZN6UM3MJmyy1FEgRjNApBrREvWm5pEy3A33kxk4a5XoDXGuBleBlM1l9NN4S+OOnMgt40BnkRRVuAj8zw8oyZmTRIgq10a1mix4I7c4F2EpRJcIishHZL/TH3V7YzTXJ2321ljUYz7fYOK933uuA7XHKfWh6NBnVZPJdD6bz6Z0cFN8zcxXDCEAD2e1Xi/Xq8Xi7hbP8/YGuL5+ncmZm8VisVwsV+uliyDcoEHi4uzZvrDCFGR/3Ou7PrnR18EX6zfEuVzzbnnj20+3t+u1OwRDIEqt7+5LimBCi+3cCeBL0d1gOTGnGFMIKw7IgBpUh1dUUnGUBGwF6LOdnKnEWDh9pOOBb2Ni+U4Af4VjPr94DHzw/sWDK8zS65tXT589/fqbr5599/T25pqG5jCyl41ynccau/FKd7BerZa3MGnlc0PcVje9obfV7pd6MVhFsnCjyEq9NOkRLwmU+mlShrASIkhl4+jUnggjJy56+dSk4rV2UIj8/OSrK+qHOEQ3t7ffPf32u2+fLm/v8OpxRyh4t/ZJIUNlPFhMhYLH9Gt9PDhBhKWG51yn1UkS591ut1qvkC98dxInkJRhZaCGbWcgppIpRbs+t21wkQwOgnsTHIrxyCqAP6dTGduGdYOsxAYiMosjxlBAamFcjBBtx8ajV+v3XdHANMvwWQOq1sjhmNIUCoDKrIS99m3nFBGO2lDOKd6U+RacyQNC7AkyLiVOBEGD8P3Ro+8/ePDgv/23//ajH//4L3/9689/8YvVcsnAl4JD2AlPasel9Ec54B+6hOKrUvjN/T6NhRA8n81m+FefffYZl2SNyyO8QRSfSzyUgSomTICbnOs5UR256/L/SlgQGkRIGIyFJgFvopNX86uLq8tmfjGYjMezWX801Dp2OlQNZcMDVBccytamVwhZWVOXzz/561eff8HISF/ZCbhwiUbRqrW5yEq8rcTaeNaaeK+jokf6TiyqO/biutUmktWFwS4yY3RSEk2kdSl2RDvqHFfWZsql55pJcYib4WhxKGk8n9JXFujmqMTnQzzyrj0nIhU0qfglhrDkeIKyUEyrjpaTWG0sNQprjEy8DGkTmLkNtYf1qyOXFAXhKk4JuKxzCgoi6AphEqheuQ8CDMvUDLaNsbHmGj07TcrIleSXx5nRsCIBkUZwhjE5UlBUpSVaRLkMDjxJyWB6uVy+fPl6vdowZiBTtM77XIaD2kYj40BZZobFKSSltGWmtsdj0eMlnWAeM2jjxgzjJIAGYuXBkssdo5bSK5XPGJCYy3VCGVzaFcSOBb95vSrhnIVLL+CrtVCJtt9hee9uKODB40dXDx9MLubD4QimpyJHetDb5Wr+4NHl7MGH8w8u+7PNs+Xnf/jilz/79S9+9buvXr98uV/fwJVJ9zDubLvbY2enTjFslOU6M/LSI0onQWdCAk40cJ268J/0FSZKzp8kIjrOhI96kdWy5JIh2WqAVDLSDOWaZLCY3jdviTJmdsQXEfmch06r7+tNtH6Q+/CbXHTaNP2B3yKk1Y9Hw2nWxbg6ZjTWYLhrTOOKhnG+fz0YOwPoEgZG0YjB6YZRDxOJ217bP9gysfLt6hhffa7FMPQutZSjgvQ1vmXjnr7u41tfgHIg6tDL9TueIbgzxDXpduxRO4zd3cBmMp5NmumkmeCr0MP7oZxxHmCgDb4SjtuNZsARVSmD7tMRXqJlyMSGp+GNnahL/C5ERIjrKHSrSLQoY0s0DL2JRhpcq20qH3gt0ZUvkZHxEAHJKdGJFSOCLm+vWZm0baKcVimNIDoN03r0fKM5aJRx1sik79wfspWvc/70BAffV4KJu91m727/683Kj21x0o1Y7zOB4poS/SsIgBqQ12wR2BAZwkdqWuVDb7DvDXa9Lkq96RzXh8Nqt13uXCnDsdnecbXfLfFTOvutmwf7oS4/qDQ67hRQfNmmO5yOxtNRMx3N5pOmGc6b6Xw8no8n89HY5ZrD4WSYjmg4mg5HE2XXH/ddKdPF5/ExvGthYLZGVZZrkYA0KedinKtzJkYThOiyfAXrGbW373VmFr5EsLX5miYVuZIAJgaZzq82xTkgxTXMVaZm3AJJGmyrQj1cAX2ZaPeZpv9UkErYwaeCVV72NLTomFDuU0gKFL8VQdQxnlpLJHhw4yeDoRxJgp0egJOrw9zV13LTqO3LpJweNIgyeEkBqKIaMuDHKLXKoiEsliKfUkrvJKhs0FKuazTYG5VPkslCmLFJ6I+NsDTXKBKQdMCGwFk2GmMjsDwLCUr+8lUsMFmMekcC8XgKtC5Khc0paVzbucjxsmNOP+ZJnoHkSK9txw1qM4kQMqpynCMBy67S6yd00Y/nlyxtautMGHIrHAZYAblpLFnNoPyscmUDWrr/gydlTqxpAcpcxFh1o0RfZHDtFnS5YDA+ByTH1AgqREqwHiWTtrhMx8R4Fa7Uy18FbdDoknPJCkGki7J0FSJpZXjvmFdHq1BtCILG4NoAnP4mYJP1pR/pS/4oRcp7AxDMOVRXM0xdjDpFvoHkLig9uwdKNESfoQ1HL6NFRohGm5e5GGinmdNUucQEcitGPL+yucgoltpVVuHhTgInhCdI9dRfml9dVS0qUbGAGEf+lTRASM2TrSnwBPdq4FXOQhtfxPzN4EA2+IVzAEjQBhUoLiVQv8LbK2WSIadKkjM14LfNxJnqeG0jtPFohlI8J/EorbCzkCWy5Tf6JDqhxfY9ztyHIvh8roB4+W0F1t6VpAqcqi9tucg8DN0f3Wkoi+nA9A/owg7dwaGTN20HKEnmRkyDY1V9pxDP2xUxTTP1C9fCeDzGwaiyUL/Nxk1s7+7ufBK4uOXndnG3IHB3t1o5B7F1LxVnIKpfwtLXQ5/82N/DQ7rUMQWNfKwx9NO5eF+DXfew2a9v766d1lktSE/l7TitG8F6XipXfegiV6Nt8dBbhoS1Jug4PjT2xLFW79KbyL9TnsS3LSO67jP/GGandRjdzWcXDx48fPTo0fRiDseuF7fffueeuS9evFgsF5DEKMSnUuRn8HDYjWZTXUe3Vt0sqUi+H01458vR9oeebcUnMVuUpl86tY1Gk6BEepqUOVFp7REWFipLlWtvnfYlpnT7XPhwb+TTosbhBGJ49fLV0ydPXr14vlks6X/0NQ4MCSDMlceb9QrekhJ0oBeLmiSoe/7GyBgpnTDeLQNwxXwZf894JWnfANoI1HAInTqf27vRol0BzHCtrvHFQmtBOCBFnMlrVGqfNtXSlt9zGIBvUKgRsmPB6Iu4ejmSpelbdjnH6GE4jf0XAyeQ28JJe9ajeDzS7z2FQDxNxjT3wFv3AkkrQHx+HdYWtGn0qf2ngh9//PF//a//dTga/fa3v/3rX/9KimHGhMCZA28yAhaemnJOX8CJaMRRVMHP1Xr57NkzLpNFbqeabfa0hbdALgQijWzBEB1tz/FJKTDnAnEC0CY76x2QxFPKg4sHlw+uJheXw2kzns0Ytjga63QwF4yQyEmdqFtsgVqHwBE5fv9nn/71qy++JAF+KvFghOL4XfCi+KA2kNaL8JCzSzloCXk8jTHTlDHAMAsdOdpEty1VJgVOjAWCRID4sOYEYUgbDtsLqELFcJcqF3POdbeG96Aivx8PgLHiSfNGjWBdCbpunMAaaQOSse5wEodDrLZHT8xZqBXKjbeASMo9U560Jq6pdicsICBlhHDbhZYlkzKS0e9PGIgOBjP3SxGIrpTcKkWl7yCeQIu8wPwyXjKhQSpaDkMGNfCaAVtqRM9yfXPji6u+DWcC78ZicFk4iSn6U2iG6SXX4l5A/ElApBii/8oalRuNSF1oiZTmsjM5D8MKJEEC7iaybvOvzllKVcf8mmuL81TuUI+6xJAy6N5jY29ub2hBo+mEPk6z6ceJ1vRjdIJIdjAcPXr/o4vJg8fjy+7N4YvffvLrf/nlb371xz9/+cWrw+Z1b7cYHrfjzp521t31+U2fnbFAq1ppzkWFgleTzgCrTBfVDZH0fkCJB06ay3OrPpWTVmM/5HQmMZbmuAaGiMo2STIPrSdhXA1HcXmk3PEhN6WR0Uc+0Czr7WxCCfGH7j4Pd3yA4bqYZjzJHh9Z1OA6FLwNV6OMXI2iXuKQdP2U0bg3Rs6DjEphAuHOnu7W4p3vcX7FDWz22/3GyV8fNlTn5koZ7A4j/I1Tfc4nkNB1Ac7I7ECQdTY1+mYkAGpX7g26QxwTaJtOfGk7H3+ajBuUZTKgW/UlJhfE+iwmvaNMVbnKHYeD8lYedffuWIvGtuYCvUJ/+afACofr8p4LROaCnXgBjnDOig3kXJf2Kdo5ec2oDq1z4oNrh/oUn/Tp5uzsLCXoKZ2aoqBK0lLJQnLUFbwqbfpPzySEXtTUiZiDnyEon26z3653a19c2iwWqxVn3YiV+/Ls3Zx3BWM7ctWaS0eMcBRPdw46dh2OrgdFdJxp3B7z5puZt4vtcoF7uV3sdsvdfn08rDIps0edfI7Y2Q+6u2HnOOz4tWo/qDRo5sPpBQIaX3FumotmcjFupoORR8+lMTTmsTvM+NZiDeAGxx7dD3XU9GeEg7ByAtR+zopB7aJsnBUH7XkV2Ik/l1zRpLP2ylVZx/22ZgSVbuxV/qMECg2xOC8lhzkIOpFHC1BkUWlogF27LUj8g9/y3ql/p0s6Q5o7dCMr7Q8oCeVaJ1Pkyl2q34zr+Hc6AYJphJ2onp8+oDqcJdTvgyIqqugCGheJKOxoJw5DxzVulCC+oKQcygK45RKfijvFtilMW9f+neJgpWcuDKIVbZIcUUKYRQoKVhZOCJwcm5gZ/73JmXs2DLOe24IesoqWYEtulcsP0EojUPFUXOQwAzbzL7Qt0yMlGggOiEKZaaupEHRatfqr8tqYhJMCEt+dlMldKkC7SpA0ycMh/RWq9Cbn3CIDKuZ/eVIGBOJ4g6cF5Ncy4wSQ6DAr2mpl4hkjgz79OggIR2apEH9VX4dGpd9Wx+paFjetfvpB0uRWVZtrgnIDcaAGng20TCGcMopr4nTFovjjO/vigX0lvbGPrpw81u55O70Bd1DolpNSYheVkAbOiJBApSjAwwSJauEeVzJeaMP34FTFN5lKtNGuE4AXYuO96weglbXgJ6SKNOorT1piQlWY6COWQg1L8ltklFoXRBBWwUqEFmqSlO3thEOYBdaEoUA0xXnzBAkbk4AROQstK053/0ZoCw9S8legwvmpIVl7FUAJZF5CXlsvIOFKd+9Mnfht898/l3zVmxTJybB3kG+JVQ3zOtGK5hTOPU/+EmP+d4/SE8sqCjz486JUoqDqAlTFQ00LETepoQYjjAIYR+JRZzDu9IaY9w79kw8L9SX6vQPduV9VsMvQ5cSrHrrVCI4SMB7hGo3wPcCCvda5CSwX68Xd8ub2+vbudrFc+Jmk1R3OdDopx3M6ShpVSNd3pu/bIxMs4Q6XzA38XbrZHeDgNGP6T52y0WTcGffWh+1itVze3aWX38JefeAwmbO9nvYzHLCuEK/G04NgQpGsXKTCYTsB2oa9UZ4HmyWaU7zTA4sFTiZ1HERiDdL0rY4BYBTceHD14PLyajqbUbHr25unz757+t23z16+WK3XUqgjlqGgeXE89vS20p09ZXANl8vVarlaLJaUnecRTsukM0hfyZmukVA5ZzZeDonD4ADQ7E9VzbaDWaKh8u8oAXvl0uB6n6uGHL645NNsF39n42TKf/HixdNvn9y8erVfb3X5KHzrB61c5+1HE3A3EAk4McOOeKNJ/lEsRRJPgZSmOtoBwvGDHq+PG/d5pihvOSA5faT0eeSywuU1cqQDFORB5CL/zca/dZR3pyEzP4VNuZ7AAmBUNQGDEgpEMfT/I11NLXdPTmg382x5ths/VS1p25CD26C1EqULZk1DVcO8V8VInx5SslXcO2DiJK8AVTgFBTstfmQmPYg9zD/8wz/80z/9093y9je/+TV6RaszBVWm7hkMkryVflGRYius9ZdmY2idtFkCi8XCp8I7n+uldAe0gEkLlZVqK3Qf5B6tNY2loCJLMyumULX665qXfoUrJWECjx88vnr4YHp5xSgURewO+rh+QL5NRqPuMNiCA6INByQRmex2X3z6iZMy+cyH9XJUQg3VRmddMpWjPmQnR9TpfJReZWpGeREYyj1vkRX2VAPhkGEqujnsMh21i0DdU8HhuHM77fg84PKQzDUUhF4rW1CcOfPHekYeFXM+F1R8aNQQGZZCOyVuQUEljYwUUzJQgZJaDiMCpxiyq49B572kyf13A1AS2Wl1CFMy1WTYO6l3R9wqZmQTlDYBl9/7qa+Gru/yAICzZGfaAmyFirvFKHJUWQBITBcMgGSqTtwwQBYooTjOtFUzZrd4Z+SXS3oTshSpBM7YOBOuSMljKKm5RbCWkJtk0ax6JXInGYkOwQdG6RRs/2TXZKFj+qCx34eCHolNXWCr/FSRBuACldj8EThXXejh2pYE8gRMUQ+rM6qiP1hvVvj/g2ZMAsabDG/BNByoUeNRM51djueX09F8vOl/+6cvf/H//Olvfvbrr755+mKzuO13bofHdZMtMxjCHrej434s03T6sVFFFUoDLRWWRwkXHKJQ50kZoDTMawk1zmqSPzHkpE4xUrl2bwfqSJRIqYzFcsvksE/7iN5Vh6xZBQOtNollIEw2sR42bPWJsC24M3IHmd7UzZBxNNx7deoalPHMq+HUTy25SY8zMj1cBcbSaaRQBbMpA3HAYVTGtS57P6iUUSxhF8PQLS1Xea0mszLbjRMIvlnjkDdrHfyUOGgQ6l431/kjcCs+tCgPWPouJ+5N6ESnzcxt9BqX7bjNsLvZ+XkoHCXT2VOFH/ZgdAw97Bn1DXZfqna87q5pjoDdhyV9jyTEQ62mIPe4TCR/8NYJOOPD7ZraULc4q6AopYXWmXiLoleDJ2TiHDzp82wHKZAi6wqV1Fny/QwTKkHNHoYRbM5zqQQOxOgs5Sk8g/K1Mw9wcFebyKw365ULZFbrrb7fZuXVdrva40/Y8aB1rpTRYYY6kFKOxVtHvDdfg4Iz7WtvHT9ztSez375abDarnTMyYN7sVh23+1lx3y1+aDN+9+c4OHaa+qDSYDwdTufN/KK5uJheEJjO5qNxZmTG096IJBwjddRZfl0U+RT9gQfpZYrNUX6vJDrNupUFOnZaTAUzfOUn61jwl2ADLOHf+naclAHAqUsnApneSi2GiX8uc6DMQ0eY+Eo6JRRVvSkOdruU2nLgkeohy45UXD4qpnRSmiiPWgmKlaIAm5k9PWX7WFZmS4eSoN1q8p2MINxOysB7yzlaP2tJnGKx5tFfm4PqAG8c3KmWcog/btCl1ryD/9aubElsckImzE8uaWkxFKbg4BQ15b6nBF3vRmrCykiNtvKmtR4KBQnFsIhXPkIG7Q0G+DKj6+bCZPiTMrkv9ZaQcoCK5x/m4o9QoaD3RBoZJJHnQ+FQPwyaIrJCaW5pMkVF1DtckCLrmAi4AX/a0i2lQuIMyhjrFkcI6qGfkEDSSmAu00gXV8n/f2VS5t7PGzhTcwZJ5oCXaQRlmIwJs8zAj2R6CXfRPAjHOidecyTRBHVoZbw8SmKAqmD8LQHhRopW0DZmdb2N5U0+2Su7QpEtFrOcCUtNqsXDXhwzbqU006k1edsDSWw36pG6C3JnVMEKMm0ofJekKhlEnuyrKCdgsIVYgB8C8r7Lf3JHPFRKVSJGzJAIqX4MP/1K0dqSKy/Dn+Q6sUD/tO2AiYohh/QTJfIwZeWcVIlISm+3yEtWaWuC0dHHgPcr6+ny9CtUOGchZIrhbwXHQ2ShBGrUTi0FjyBzUl3PUJgAoBwqECdBUPmhoy06HOASk8R15ge5n4qbyAYiQht6MlY7bM2S+PmncI2h6ExsoOwCYSkpquR68f8HIMl0E07Jbb7qIJEWazE5iPWcFG9B9M1O2nkR1NUxtkj8aEMuhv1e48tJOhddDquE+wEY1Oq3K2V0vR2npK1gIemA8HRc8JFPRt4tXRqzXC22a/rStR+33vkJW+gmuYRZIWjUzINFYqlJPvc47PkhD1xgTjpj02Y0G/WbUWfQ82FJPXfZ+MZ3eiFn5cGKoser0UZTUWvjgwJdoDBMjvFnWUSpvhpze7qsy9TIy+AiSOZxlyDMMnWMAkkoRT56w+Fi48plen237+8NB7ggz14Ir16/YuRANqdD3FFSTagBG42CI8vkB/R9eDGuKlrcLZYL7zpagAQdHiggaP+Izx4fSQliX0KdBFBBtAg9SutyoACtBHT8lJlPeQdjRlXDQcMIC2KUoS/fD5vpON+ucIeYu7vbV69evnz+7PbmFh/WVkDJZwL0AnZUH4rp6q3UyGFVqXmrU1EFOgbIMgk254CrptdL5rSXHICsJIkEEgYq7NN+metZEUYQlq5+C2RK22rDeh5IP8MkLbOSjo4GtyKrZhX8/qgA/irVFJCwklTwET9KbJ6UbiwNRJYXiykvlNpcfHpPAdbfN54BxgRSUuWS3nPqa8EJkKUCBaY+QfJApyEukTB1IQFkUMl//Id//Ief/AQB/eH3v795fd00jWvyC0mqD4CZxASM5WSrlBmizKwEBcDM2XxCCbd319xCG3e7Hc2Zm9wCQw07QU29guANWESitCvggqPGtgf6bKuWZzKP1lQaSxgZ6eQxAO5BNc6fGR++997Vw8fTy5mfbZ9MqDFpqe3d9TXaAjJoo/mSHnY6d6KmMHrZfv7pZ19/+SX+LXf0oTPUOVHiMmfGZoQzhmrr7ZPqUxhbEZnBVPgf80UMgB7JCDXKuGioVaYIwBQCQRnU7zs7Qbu2DTsjw6AdqACxPlXGD9GAhFmME2EExcKf1AlOlucQbtmuo4xvoIquNk5+z0YbthtJuAUVTvVsr06JTRn9h/jK7DXnZEfGkGYvDHGcZa8JkMIZuKSmCIIqOiMzcgcq7Yc5lLTzCLb4GgNAsfyRHc5o6Y4WQnUh2LgLBm1IlslUPAFNqp+ahQqsGWg11hKEiHt9rg0KHUbhoGUcvVz49iqdDUSDJPfS11tZMvcysvDjXJo8ZRs5RpInbNoWCta65kkBeUlHrrvVAlJcJyF1fsaOFke9sH/0YaqyBZJbIAEKs1lu2stCbWsIn9Wp6JZLOtK6YEOnMxqOIYWhDyMuWAUvSTS5nK78pMwWO97MpvPZhV+zGoymo/lg18yP08Pr9R9//cd/+e//8pfPP7/eb5f9w2J03I3cwVT/5LilFY184W+Y4eQbgBoZC3tClSw6QTidxpxLQwkA0Yv4PXUzZ4rRCnMvLU/XhTrLdjUKxpDIFhY5cLb35ZZ6j2DLTwGrKp47lmFHTSuFO3T8mWhhCGXXP1blZq6Lceezic8/3DWGvmtEQpJn4Oqj0WOvvirt8GjLKPLIwN7xpINjLIpmhwEmUt5stvtNuqWdjxo2XBzdHXbteY+DsacWeOkikz51RnPcYagPkX6sF2fI3YN9N3iUb2r5mZ6xs5Y6LUiam70RVVHyZD52+/UyDnR6xDLogaliUJg9cdGd6u9iODUVyjTWIeom49UrWEro4KoQ2SvrFY8+STvspCV4WFxYH6m5gU98WCdiKKHj8Br9d3ZHABG4Cai93HfAr22yiOplqEqsBMn0ZvbpOLe+59SF1eu9017oLq7U9rDa7nD3fPOZQD6E7WvMsH9/2OyP8PmI0KDYFonUY8CpDUVDHsf20MnbMoctXPLNIBD5FadMnq0zHeNuMsf9utNZdXZ+a6m33+db1/u8u7S/6B+a3mDSd1Jm1lzMp1fz+WXTzIbjaX806zcT52KGwyPyrGePuJ2++yYn4dipfUARlaOi8p4a+5sgNgp640bXIiznJhHfJjMXMKGAXyoB6b56q73L6F33DzXboWX9PjEwWQgTAPTDjZBQGAp2fiw2xzXUzp3gDrkcJ1Q5ndI97tAFHXXEFK9IaSEqu8coQE3B2GwVME4dHE7VQKHEfQAX4ripcYPxNhZiPFEFWpKVc86Q2zIhWhFai+SqAhWQSwmEjakLCT2MJWec6cquehHWWjgTSHrJrMhEkyecN6+liN2iqy3A0bgb3KgqwY/uoB/JOPKDNNRLlsSxsTVgfCytMIk/pVmGXCBgyfzru6ZmIY4UJ6JMambO4qKO1syqxCHLf5ie//iOZkLRZUeLDQsgOsMpnTpZSWsGkyXDLsL7NGcxWaS9oBchqqWHilcIguxr/i+8vhSE78KJ4xafs6baYkN4RjIYbRiqHsN8hjfWFWoUBT8kgy7ss7niCchdcQESTXSxiZRG89fv7rHexTIcX0/oMu7GgPRxhi0FF4EAN8a+8t4b0nqpONbfiUz6A41u40cNcVmycadP2sAFIW5Pisunm+kKHxf50BvhbGLQo1D0mVZYF0OFoFRIpD6EqBj1bu1AhPPOIYMSfAPmyVlMsjEV8kQtEBkSi5KWFJ0btRiStndlUzIWenlWJVkdBYAekVQ+thREDVKe5VKfuhUWc7bf0fSkfKMIKjJUj/rTRZn5DFa8DcKOhIvManIA3aHduU3cImQOlEd/uX7rkORygsETboudW7K0sNVALGoi7eRR5zEXiajCzUgkEjQ3NyWfyzNXrJSNh5qn21ZhGLSjpCR0Lo6sMa/kQKnshDJhbUrnbwOhhvsRm8R4VIlxX4wyv3FWPqwKc00SamU92E6aJ5WFj0jaRQ3O/feGiWggvhrtNEzmXOir7dLJw+DZTFCXdzAh2gkF11lQHp3n2JeWfGbol5HTR9MEsEebzXqFm7xwYmFxd7taLF48f7pe3u63mzAEYcgQ2g/+jL5EtWufMkKanstmu7J/8UlOb+9757jLjHyydnk2Gs+bfjNGYHT2d4vtcrlaXF/Da71c6ZdSdJQ89Nb0gn5bm8brch9XENMMbLhdHznILVgsa5TQhq4uQ0jcM3z9zRafIXYljzCjqLoMkGwL8N0oqgt59mBUpWkmF5d+R+bi6gFd7/XN9fNXL16/fnV7e7NZrUAsWRqUOGeODnADbAgRp0IBz2K1ulncLddryoTtEoksKNz3d+wTt9stRGGvKZkDarlVOoA/Z98UftrapBbHAtIUad/XXIaj4XQ0nGQddR9PbMCgieCwO5gMm/l4PzguN0jv9q9//fOTb77u+KHZtFJ+4CSDdtQENuND6MOuVWmrMlTpHZDBWBBzyGcnULSaWln0g0riFa+Xy7FMcLqNH0azcILBBnkJk9qBMsltMXE0Dgd9O9TRyikFxBl9Vnj8xLKBJQzVBYGTUX27fNQhyssFlXWKgYDeBDHhkQ3CpqlxIJ2WkSJptjZxqo92hP0gQBHS5g6MFGSuxNpqw+i05PAdhfKJoV6kfTlFpPHZ+hCx/0CanmdrYQDLYEPI4VPIqIQPnhUcMWTs0rA+eO/xT/7+7/7xH37y5Kuvf/fr3zA69DmeRbeg4UizJ9yWqIQMpCiLTEkMUAc+92JM2ORzHzTqfBwtCiRGKovWq4aZdo65Ch3hr48WuCvpCF9u2lasJ0rrNBW9mu1cUmKuHWgNV+s1pdiy3N90RACH8/KD9x999GF3NLy4unp4dbldreE8LfrF0+8g2R1zwBBDIUuOh+F4iP6D+De//tWzp8/wUOfNFOcUTYK+CFXVKh2BWutf7S63rH+kGokjHd9X0tfPa3HYu2iggkDdUAPyojkj6C47F8DaQH+++cw4uXYdHQ39PkZmLpy1GM3mM0bvjRsYNKhnbBG8gRSsrbQom3BP1YKbYWDRbAsgtjio7lmbkJu/iIL2SC1gC1z3Dif+ZRS/cssI5dIChSUdJWjM5VGq06pioQEbYcuyRKis7NT14uJiPp9Px00zaqTJ+TK1xYUHB2dkSsdCA23Nbao0FcfObDZjbOL7DH4j6UgjzZpKlz/ZuvM1Fo0bRduiyDhO5eWIvQDR0GWD9sJSUhQ6QM81mTSbu+Xixg3jsYfUkWEDQ20sDwM/rIy11CZl5JylnGNn+H3WCAM1C040jSKLtgp9U/oG7nYvbbATc0fR7ljv2229Ib3Q/NK2NcybTdS/ph6pxlZPx71jNcx2Jxg97sNWTbfdn0lhApRDGunKYqN/a7q03XY6mU5mDePQ7XG13CwOvcPV1cXl/NL1GMdBc5xOX40eHq6ef/vyv/+Pn/7LH3795fLli87yxeH2MIY/G0Z8g8N+6IdotWZ0CGi4stVBgKGqmcyMnJBxuBv5JwVsVwO8sAm0UNdkTpJzNDlLW7irrbCAlBGdhZVgaD0fi8l6Crniyyga5rQB2ahIKQDxxaYqBJpzd5wFQmPXxdr5z8fN3JdNJrOxI+qmN2y6g+GxP/ajPKMhPsUBlfJBR2yQywpAiRbstsfNGmXp08xdpYAuuqOJS3n9pcvbrBZ+sme72G1ut6u7/WbbO95t1p3xYDKdogzUDEnZKehqYGsO7vORSRnUvJm4Vvj/y9x/dlmSJGea4OXc3SMiaTEAjWosgNlGk+k903969gf0wYf+MIPZButCoSiKZFZyEsT55WSf5xW7NzwiIzHAzOlpiJvrVVNTIioiKiqipmY2G07cRObGU/yAycCnlnAFRmM8g86gWS3Kp7j7hz5otxAVJiLXR7LcBcuzlQKEsUTAUXCtZuOixGELejtmxLg/yc7gx3Np77N45DqWKi4OPNTeIfV9KQCtpUML7eN642rjR5O3e7+D5aYNxKG4iz3jsypl6sjR2Db8+XEquu9sbIuMrLxQ0zGFPqStPN3D/HTYLTb7+faw2O9XB2R5sdnMN9v5ZnW3WRku51maAQvoiy2TjTUghikSmcmEDSVAIIObVunxhjGCJuyi7eab/dJ1NPc3LZar+/nyZrm8W63m+93qQLO7+WGzZtZEfwwZCftN/7AaH5azduuiOzyTQ+dn07cvHr01nc16w7dGZ9POeNoeDeHhQRuGORDiDra97rbr8oYkltTQA02cBb1yl/QG8oucKhSxKVz7azFjbw6HtV8Yzfqa+57cLeRtQ3uO9Ln2t/dz674xt33Y0uyg2xpAhL1fOnR5TwujKIyZ5AojMwGKAg7ZmPoGI8M3JmOUiZWNIwMQkBGpC6ocGFiDQ8zxpYOZQZ35D0LniewMQzWVKhibxWeT3NiDCYPs+SCa4KpltvnYHMKgAaqU0BzjHEJwOJxpX+tWneKgruGtsIRSSq7Ec20RX8V1QqdcVVQsBOU5okpuJcJAwZD6KklnyigKd+J7qGwI8RCcz7GmNZwoRW0xadQ7Zad5t7GNx8Eo0TKBCk7moXIMNH7LejT1eIuGFpB98qjV1G/qdnAI8TJMSrdFduULCMEJulEUBmkVJDjl3GEJ/vzYKy734/WkWkDxD0nT8fRCLKgnnVJ/Vjp581MyKD6OGVoV4gL9X1uU+UfBfpzCNEMDTSG5GN6qus2kAtdNorcQVcEjdELIHRixlSMRE6tAY6VczijNVbS1JJfWNpCY505PoZC9tKg/YKKQcSiEAHy0dmqFvk5/gNS0rJahIqukMlMjNNTlfQvxp77oHy9LSBBs2rHBELuBJi7er0MlvXLhlFTFIhTUXv1VVJSfYwkljdYcnJXTMW+aY4BKIrDJidyneMKkFJyaS+2pWaomyY6YXM1ZfyD1NBGn7QdXLRFI0inR34qLrR0Sc08TmtWT5GuASPLzYx5xVrCD+8tcZoDPiRyrsovkbU4rLH5Jo5ybI0Ay6DccbUhou6KSq7bFBVVSOCiXHZZN+RMjgBBecHiLTqAaFZ1gbuX5BZrCtp4cnJqCE5dIUtLv5GtoIz4B4pIDzROVwalST2tRZQwen8PF7OzqeuhyaEd741MfpbnTh3AgWaWdsR20cparpY/fCMyb7gtmLnFlxf6pt1TC8enEobpo00eINWYjTv4670Q14nFuZmM/TjhhDu3u2p31djdfbpicd+s5llI6ByKOQhU8ZgkN2lH6gHE0ohOukTtbgbHWcQ0+TMWEnKlQmfC8mxF0JQZUUqdGlTgdWqiZlIybRNP4ODppaWKxWs+Xi9t7X5rjvvo1tri8wRHCnwc/kQI/75NpgkgQ5cpVIQm3WmK7KAARoKZf9WMHBXEPxMgVGawnTrXtKBZ+hM+RtDAXzefzBD3vLxJCFHwRqYJHOepNzrV5KY+FevXi2ZdffH53dR2pUkhkdVpmgkeX2gRCgrZz/QDqMrmkO/ZN8wwRZxqxZadDS2jWYKrhdqyWuP4IaEpTb+PoWohECzX3VUpOw4LwKb02PaCufRUsGzj5EqRoFCgPoQiRcE9CpTkr9F8z3ixecRySx9UgZTVdhUGwgjzQIsaNlTZgRzO/qOPTvjltGgzBhViaNzGsF7P0B5KmPpMqbK4m4ui1Htv0Enm63fOz8x/+8IcXFxcf/Pa3n37yiRVW5kDV/xAepliNP0UKKocFzfX6SedfQqXYLn+eVrKgMQRY1FxgDx2pN9Ofr9OuirhGIAWb0w6GHb3A3JMZ3S6n+BJnbz05f+vJeDz2U7b9IV3Cm18vl9dX16CFdGmcUhf/INrtjCcjWINd/stf/PLq+XOEH8sVR8slAKlvS/JV2ti0izohM2GDSOL27pjiMCRPKILvItJ2vHLSfgTsCMTVf94H915+t15ilQsYdviRWXPArqMIjds6PV2tXPZhSEDmiCEtNJrzJAd2tMgmRIGLpCJYSQAZCq/gb1bDpFS8IUGguRoAwarnlF78Vbb5b+IhWWIY5eaHBf3+bDY7cwPgGAWXXfhZKW1yqQhTzpkU44JQ/SuvGAGd4aBXVRLnnMSe3qPIaPRmuqMl0aX/0FCmiAFUQbQgDDg0YTEBKknUMKbTWd7Nb66vb29ucBgo5d1spkarcnnF9VpxOaRVGJe2IxugTkjvamcTlRH2o8OLu3Kd0k6H6EB3g6JCw1AX8lwGznIw2GgXa8C7LwNigAnqI6NadkldZuW4WnRad8c5kW5LvP6gh3gs5gucHteOslq63K503nZrqh+ORl1cxdVuOd+071rvHJ605u0PP/nkR7/46a8+//hyv1gPW9veNvd8dt1s5db1kiNZhmuE/AGIkqHofQNOCud1eFNmgGqgBqXiOjSiTF7IDgpgYLIyFiYe8HaDnW3IB9KChk6aBjNhl7myDRucWvpd31Hnh5bcI+NaTH8w7Q38Jk5egOpHgrM84jDSfcWTr+dNHGRMi3qX0NeFgGzZcBHQbRYea0Jm29XCN5/kkz0H3Hu/EcikvsNPy+oqMuD66C5GC5xHnPvulCk5hl8jF/rcJoM2GGJruKfJO0C+8tmXs/oZY6cFhntWYWpBxDjCoiMHojj23nTxvkuWQnTnkZRs69FcyRQqpTI4mrEKtdG9CmAoh/6Q2Ia1vQIJKDowIDRVfAjogKEGQfbbDF1DWt77aQERCZRZg3iCBJKc+3YC9TL5eSOaqdvNONI83yTubjs+W7TeH9Z7ZHez2S3Wm4Xv4fXFL0R88ll9YjNWzegTKXcKxw+H4JGSTL/uB9r53S0Hs4usrc3msNrsV36EHKx8BfN6vcf6W2/9Lvam1dp0WissqJYfvd4P2ptB209fExm3Dmft3ix7ZKbjx5PJ48n0fDAat/vTzmB06PWzkKeNVwtk2/Zu6UqQ62IIzk552O589K3uKIphqUgCdbODO+LiqhVs9f152I8MXURq54oMRo+LMlsf/177ZaiVnxuD2t518V0YB47wUQ1VOg4+q3o1LfJCR4cLDRGIA0zJ4m5kyltMYbvbdJlwUGCUV5P6rzWtKmSwhb4UoDZvAoUBkpvZlN75uF64vvHNA7LeNaW8BTtvB1ImXQByDd6IOKi3EcU6xIHQsa9yBtVQh7RMSTQsRIyTqn5Sb6r544BUCFJGUpeGUs3F4h/Fog7J8DSH2qZ4oPjwS9dIsQT0RGj1u+OoR/n0yEMKY6Xmp1qCSZ3exzaqHsuoIh/xdAo8JRdoW7G1O2cBXlfHJiWSEVQKRcpkqErrTBEetlLqz+0ZtGYz4s6JXbUB49XhEFRkKBg8gyINk4ns/NB7MCnC2faRXP99F2WMvFqAE440ScdEwskorKWMaIq6UXHMGkg6V8wrpsrTVOQFBpsZrYrzUCQlmwqrJTOSYHFkHpYp4w4fZxKkHlNdJcywctr3ihYAKhvqOLfow5KaOdzaZEYYKRZBS6QzaoJAJYfATWieY+6HR/rwRuBKXfenifAvRYgUU4mBRAkDp6pvN4LkxrGFyhkDpECaaio8gtlISQUOEZNANIWrxQzJivgTUD5JobeStEkkHgKDn9xsqgk0KUQUSuePKlLy6wAhZsE3QQlx07r1cJajKqmhkH9JwWUMm1w/Fj3lbCJp1DAdO3YvJDMCklZQkuNZcjucqoSjsoFTBKheqCdROgHPRUhLgwpSzQmTpnAqNXIC8Cd0iihuAKLTEND2T2Aq19wEwllaK5Xt7ePewQVjn4j2VqJuBsZGu9/RTEGMo2gAVXQU+/3y3keJFhyLeRYX1t4WWYc91ZkGKq7e9Ke6UejYH6cURgOKxU0DDJ2+X7ucjGdnPrM9nIwYa+vdfrFa3c3ny8X9YbPOoowICdalXtWc0PVlDPbc+xxrm7EK2ko5GO+YzYHwCmELWprWzjh2SepE9drBHBpJzlZlyfC/BaAiBNE/89X47esbvyfVrMhgTTA1ZAmE0ByYTDbnnFld9h7yHktx5XrWeonFQeWUEgEJU/KTI/LTHIoCFpeYljUnepkpOcgQKjpe0kHnKHRSfeexHA/UUX+IeTsYToaTMyzePsbq/d3t06++evb06XK+QIlRGCyd1JEHMc7AdTKxA+DvrBl5PrpaLs1It7RMtvAEkdcbwQbGSungRaNBI0NFhKJDOmvfTqcANaenL4GrVhkCFtQpUAUdJwGTQOBUefmBr1TmoHOibqQwzWnPx3xMElfAKYrq2DA0AXu1vnGSIYsXm3YTHtMpLCSR7IS2GBycCpIiVK4TqgGvHjsF4Judn5//mz/7MwTjxz/+8fX1NWhUNqChA6d1VPxByglgKohl1vKQbfEvEBPQZOA4s8U/Kqxr8QiOhqlhD+SAajTK1cyFEUl+JDhiW3mKpomTQVohp8yTDkyUTL6e0+sPHr/77sXjxxfn55PJhBqQTPwuJPDm7k46M4GCoHg0d4JH4yEjD/n85c9+fn35guFKbYQ44DQncUNiRi8Au8UkbIVuFRboGD84JW4+7Oq1aiGUE6ThMV4QrI4AC8ycoV1KQL9+jDOnYSRb/BL/crOb+zpRdAcjFGJJI1RtSNwMMRpJS2kLMntF1oNj8AolAxUjxazBzf/mPGVTmKLHiCF1hyXHqhVrTyWUOR4cAehDSAdRvxdn52fTWb/bI/Hu9p6eoLUojmSoBouYITgBzTfjwhapwXEHaiBAbTl8BLZozr/6KmOqyIqwUcqOVBUNXQw5yFWnRPj3HS7r7c31DcMBJ4hZD31otmIH3KhKzeupoySkAB1YQUPMaqMAkoYEApkpXKkx1bewd9ywwbQ3RleO0aGUp5mRawW64lQKAVyo2mRFCOcQ58ttbmSE0JLlJI24NGu8G+SfNga2QYWuDSwW0JGmmWkhSFYPqISZpT8Zno16s96BC/3BfnzRPX/29PLvfvnTv/nZjz55+vmacTvAB7d+Zb1hn8uumrngUIbImwACN7EH8MZE4FvT6y+j3Bx2mXYVA1EQJf2UkmlwUVAsZwaxZRTopuz6GNayyT2XMAo6DF3h6E1HPrg09ps5zuIjpixfMpOn0ErnUJ2+6b4ew5ERcRp9Vb4bYrRCdCzx4V2IycpMDr8B5C6Gzcr3oGx27XxZhime6qLasknHVRlng+yv1FLquxkXmdKuyEO/SgKIMeqRJUY/XGVmjezpEqNO00VsC+ZLV1rcAGMjjBqadedOXm4DQj70jdHgB4t8SifrMi7NuNrHUGV8xX1oxkdGBnGXRWhFv5y4t3pwcRySEMQdG/rTkoCGqD+v86P/LhhssTZcLuEilRPZ7rPhVgLmWRXSEODoUOczbIYaR8Rc93HTgsvwPve12aHmNjtvxG3Xi+0qr/pbLVwNi30iUHWceRHk0LryDT8xnvc+uqc506Ll7OJxLWQF5gwH6t4swB/aLEXaFwDJ4IOLMq70tdat3ap9WPd2+yHC1NoNDu1hrz1qd6e92Wz0eDZ7azZ7Mj1/PJ1d9Ifjdm/cxpzt9GVNu711L3BRzAei6MXOVxH77L0PC6FZNPMgCIRwNqw50cMVAilUphhi50pMKA2td75XByLUoozWz36zcnEJ1aPWdV86Y0Ndhm70do/L+uq4JKPHfOre/c7kpm0IJMgVt4e41CbddA4o6Tbmbmfgc+kcLkgTqiupTITtqXsDIsUMV1HA2lHis5CknMWUVCJkP2LDWMq6jFY+kgGpXdNTTkhxSETWIh/Rz4iJ4zwUQjqgD8hHDznWVYaWgGoVId1LR5UgRpK4UQ0Z15XBWqiZa400FtixlLfVTD2Jet/IFZk6ICbYKLqZPmrigLZ67RqI7qes1BDc6aMmZEmnX1D6zFaoPF4ycUMQ5EoUux1y0dXvYuxUScET/FwAsz9GixHgs1d3VTyeXTqZfpg1BagvoUWrwzbAWRagYCXXuUC7iQctskKv/8cWZV4plKSwM5lkaXCRJXv3yURCjoWa75IIRkIj8wIxi6CpEmpXS4CIV1HrUZhVRwmtQJHnt1jmLnzvhin/xVXiYX8GhBZBDDV+1eMoabNZ2lvH1WREBo7ZBzuR+xtH5EXP0JyVWOkqtWOON9M/1Gky24xBmIeDZr8EW+YCnCddT8R7LAhacxc3YpHyx9oe1Gn5Uzy45D+ZKilXCUvgGnhQ/BipsIGXKUHxeOmY34isPkKT4RQvyBhpoMZqpR9/C15WEwWRCGkOEvJBpSaDiRDAwh6nSiqGZGj9NETMtiBOg2eTw7gDhzNriqla8BIDW6lm6kwQe3+LgA7+ulipTdaHBU5AYpoqsD9gkHYhKiGnphBXq6oc7Rmg1nY5pndoD/wwdnfc0xLC6ND8HIyQbIyRqDKJlnsJqGzC3WLpGkQmS6dhZ7h0yE4gWN9EE2pEnSUqeoYWiAQeUJ/M/TY7Ozub4hOcT8czrSTQXW5Wblq/Xyzu7vp7hrx3cRhbUYYKnFaUrwuW8iji9KC5fU1/mVZi+ehXRD+ohotgTnmA1rXTARm8EvBSrhIBNGWsRGvD8Qzr/dTU6u7+HgJUNhJ1BrJg4+iPgqAqWwzQIPMd9SwWzYeoKGVTWQyyUpfiHYyA+OXWbhGLuNdDw5qsnbOltun823nLRXLcKRMz0m8sDTThUGjYvnB33BvPxph193e3Ly6fXz5/dnt1CUt9aYMqSo2Kj0Ypl7NAxumdjsgp77hBOxKVixgDMsEWFVsUHbhHj4AixMH4ZFavRZl0wl6IsowQHmozEhEbyWHsmCGiUmVPcaBOheTk19Tjoow1hfJVyykxKU26gXOtXCZOYJ7KZQmpCSOivaPFbRVSVKy6SpAG0gxtK/ZBLVkET5IFaTD+AEg8hZW5mk12F2WePHnyZ//2zy4vL//u7/4OAUMSSK+cZs08VWhQ/kHc0F/+Na35eYnPCaiq5PMVKDUclASXaJTeOingqoVj3AA1pM0HcRyCLoxWAcSb+RDMoSg5ifQGw3e++91Hj588fvRoOp1SFmeYRn/3u98tV2tnTpxeZ81Q2Ui7P+jDnPnd/c/+/ic3V1cMwgxzsLDlGr5w0Ft5GbBlbRcwWk/g664eJNYAAuzOEVJtVd5Ii914SL12bXtWyehKIhY+c+F8jwkAxuC72bXm96vr69u72znaUeFgjneJKeSmS9QelS17oogVq9ghKp9mlesBNOQUDS4FC8ERTdFGWIUT8oRmPkIuHjulW2HzYpCUSpcUxwe1puNJv9fHn81389TzkNr+9nCk3OIHASModoZQS+mIFuOFCotEdlkq6X5Ic9op/LnqtghVNE2H3+bnPzFrot7jqSFXqWrQ66ODbq5vXlxdLn2tjPVVI2mGiHrmOGaph9769jHAvtNW9DNX6eZkMkEI65SCo5F3A0aTyWA8Ho7Hk9mUSWg8GqM16VF2UXAMEW8cz9VigaeLOB18Z6vzB1WABLRt7Dron6VOIo6hrrLd92OCA29Kr31RFxVK0jyVEP2Mvh6PB5NpfzLuzgaH8WA/bC07v/vo47/92d/9/Df/8Gxxc0AH9PI2Cme+sBuZiWB4SHx+3gxm/ga8MRH41vT8ldkDZKGxfokwVyO9ziJWYNzHWqMbqC9LCPJFzF3D9LFK2NdmwnS3iY8F9qYDF64mWe8YtXvDjqtiedISZe1tAUiNucF/+ZM4xBUgpdoiuMe1OqOhApndteF+C/1Qd6P4pBiOJ4giEV1sOSqF/c5QY3fojJkHdfL2W3e6g6rNe6cHgc1Njca2mAzdR4bw5FHH0065bn3UW2yRAvdTuNwAKCUgKXIIDtqI+V/raYksuUiES7+uJRK95sOOHjsyQ+eiX0TJZ0/w8dSBUqPlk50+ZnNwf5D9NKQNP+foitQaS8OXHW9c9TGSfRB5EMY1KZXlwdWHnW+63+2930XVsIlxpVOjq8/BCbyEk/V41Grvx8Ml7npzILqb5228C/x6bx2JORWDHT3IaoJrlnFfEXQ6QGKEJCpcy21H+1gM23o3jb+bvV0AaWlDhw6MtiVnbvM5rFr7RXu3RKn0D7uBKzL7Qac9Vm6G0+7ZbPz22dmT2dmTyewxo6nTGxza405/gKEL6ZDdjTtEoAUDV2FxPwg6zr64l6jlE1SR6owCdVrN3Q4zZzdIlimH+QZskUNov8rmk9XelR3fauyaho8sbTu+5YnhoWWJ9kF0IvQAVCXmukwmWtSgYujnlLLRKbMZuLl2JlbusnJXF7WRleGDcT7oMmiyBl3TS6xo8PU+Kx4m87HDLk8XO3A0cV30wyYG/9Ae07U6v6YfB5cs6c7+wJm2/oEU7GZwOPhUmTaFptXOsYzTwLyO90oD9C10wjRwcAvIPEGJLyC3JaeniJJhpDtZYrFU3JWNxFEsKZ3E+rGkLbmgx7ldEwesVa64/wiplUuZNhyQ0qToIsFErwYpk4R5nHaTU/6qOikPTRy/aRp9GhGN1iGlwQWBlhcqJGjiA4YqOn3pMFrzKDO6EmNXtYuSRujOWdLtkLX5Q5wUqS/kBrLEI6p5GmXpeRNGr+Q/56ni/6FFmUQaaCIM7eSBQJ7wL+nypFaEAnbQ2YShdyqCyv5QsAnplLup49Rl7pZSYSY5nNSIOZkTOk5kGek2RZIF4LENyNeSARIbcwztLbcZWOQKB8QGJGyccSy3Cu1gjsQ7YSlNIue1hPRTksPmon81n4tE7KI5XwfrsBV4mOJ214jZQ5H0MQ1Qb4YoskYOZSmHlEtBwIZCtFNaRZowEcqm0WNK/SVHkgzy+0oENB6kJX/i4GhXmxY9TKHr1etwuMnfLGMJJ+FMyACt3WQnSGH+U2fl8l+6mG592XJb9RzzVDdoLidB2N+KhKimq97ddVKNVKsu9jTMMj8dgsOO3hxUzqHoFrXNYMQyVcTaI4rOWaabMyw0AxCKF4C0+avQAzi2n3gDpOj2B091R9WH+EFixgL61dfRd9yOO/YuoR+jHmiEoMHks3lzV8DJXRPI+X6r4mZWQpiqRYVM1U+lad5iwYF4KZoMXkfZERzPsBYuNIsyw9HM3fPTs4vZYOKcw1R3v1j4Mafb+8X9fb916EFBOkJhJ/x41TEAatZhzLrVZzDAmIZHLoLsNNcwVGgdkjM6M6gzrMq6Oy7KiJs0b8COOVD89W4C7cTDTFNu+8S0SvflFnVm4EsETolgzkiQXOVUfK3B9igYV8fbLSGMLlmRJaXtnQVUuLXsbBJBWpeqtpp4hEmCmB7psROwtT6WNfCeMERBzbhNZup3LLAn9+3t9fX18xdfXz59upjfUxLTkjpAEyuBCGYo48mKMnFBFVCFEoxE01CD9hZzArQKMVfDI7wKN9PWKtvGDys/qVPdEvkjpJci3JynK/RIKh9pTgrZCjitSNFXlOpqM5Q0eMCKSKqF0bX4YiUFVWfd6yh++6P4eOY865Xgk1HlHIKbqrfdOHu0zH/5kFzzcuQwiB5xPaJXZ6crikJOK8WwriZzAbFcMXEwGr733nv/6g//1eeff/7LX/6S3uEAIH62nrkJ0CevMMsiXHkt3YFINxQtGVM4Fx6RU80Rh4MR8TOQhZXLWiidiZKk4FcXonQiF35fifpsiCOSaIPKoQ8ZIUUhM1c1d4aj8Vvfef/xk7dqpwykpVM4Dx988AFWIl4xaidzp1vmXJShtrR3f3P70x//+Pb6arta0wqjG9GCGhmRMVvVAjFjM06NHwdsAYOu0gvkdACfKrIsATg9pVeExILKAC54YrIyK08mSEFn/X5/6N7zVgfn4frq/umzq6ur2/v7ZZ592ffiu1UNVT8khUp2VXlAB9IAdHTtABaHy+GDzPIgaKKBnFRYUX+a9AAIc1q94JTQ09xUtO2U4yAFWnAZmsBETPs8j+VHw/EcF/M5ZKO424HGfvOazOh/6IkXUN2xLSlR9CCw2ixQ6MuFssojzPByOQ+QDMkIgKL9DVQ1IiZtjp1JvVz1fhdVHVo3l1fPXzxdrpdcINEqyUAmM1q6pLHsKuaopqEA9UETO9vxAzoAEU5JRxSpbXQ27Y2HgyzQTJiHplNVKKMPwuh+d5gwaneofvRhC0Y4Tg4A8adJqkfdd6azcwjJfAYtaBYHENJxjCYTFCnZ9Q7Qk05AGzrrzRA/ljfot4bj7mzUnnRW3c397sVXl//w69/++B9+9vGzL1bYjIPOrkOLW1qk2jpkooMyijZJbwSaa2IP4I2JwLelpwUFSQYRcX1ArQn14zZKc65BZgWYk7CEmOzxkRtHCYTy5VHZ7NHrtQf9DhI3Gg7GvcFsNCZE1EbdwRD3iQmQuql1i+suuQ6ur0C05h6JS4T4la7CuP6iI59tIq7FELrxwnsuOrccWN15XQcMgPwaVtq+WX1wVa4/GuLixobZe/9byRXPTr+HPcGhiGAXZYFGyXN7FiF9onvkhwfbdp5UiuWn9y55EAqXAMQT80mUXT/ChnKPCYoMbLEG9H7je9t8UVVqQ72iZBb5VDxEEFhfkOCKjMspLi7oQ+810dy7kR1BGCjbuV+bcgcH3vUSUcummDUkzNNbYOZyjGsx3kjL7dnch2aM+tJlh2mf3sM3iOU2Gd+isl/v/Uz1Ko0cdov9erFbz3frTcsXP7lg5yKAVhoyUOt3tdyz8zkmn4BCeJoO0tedXw9r0/OtqwOgRbjabJcw1QUYlz/Wm4NfXHLRZr9o7ThWXY9N/7AbtnejzmHY6iE3k9541r2Yjp/Mzh6NxheD0RmydOj2tocxEucDVJ0Dow2JWeeAES7VQTNlSuK0JT7UQKtIeWRD/e6yclRbi0pipmARMtfAsKwKKni+pWglbX2ssVlGQbX0DgdfIqzS8zaZC9GqLOcRtUqUpIpLnY8gYZ/CEjdCRwqRAxeJXC/TUwF9mJ9vc/jSR+rzDdNyTDl05d9R5dSsa4L4YNQghxCaqXDrXTUXkFFbriCR4kqSAgOFXRzMmtd274fha5cf3Khn4JTIcheUO2cQ3+QIY5FHyORcoydB09Vuo8CLyf4jwqUQKqIkOzV6LmFDWwuYYI4USe6oGg4LqWes0nxRNfaMyYXzDGdJbWXasc4oGoQqoAxiW3RARyWFoekP/02b4iDdOBNf0w0YJKAWzGw5y5K2X013fNwPWXfnl/WaVfycFjMzUqwIF+Wn6DsArNbqk5sY80PFE0oz1Ik0qCZNpcG0VOQIBgIT6H/vRZlaGXqlVOIQTBwSd7W16VQbM8FJD6HmUpKK5LmY7uaPK5x43fk3RLNOeRM2ejXCISbU5hwvGy2UZr2WNGntGDIiVn6AE6owwPRn0JZZpdQq0v1zX4U1iwNhWpMj6G3UNcPE++D6PiE0451/WxMdE8U0F+qkOZrTh2AHT2AfPA/q6WmkxRpPKwTeuGrGj6+irQJHkFDB+ZRMhwk5McV6q85GYIDX8ov0MU6siSQx6UptAWl1msuKYzIKUEqKeSVXG7BUZau8SrAxEouXpjYVGqlfQcXSRMjjwM9iReWg+Olq+B2ec2Z7qaX5NTm7rqRp+kxqKBGcrC/y5fpLYf8QzJOqnK4eACiZSNslD0khtOpEhAdsjmCWwLzsrMpBdEAwP7kkdokXv+s0aLoshJLqZ1GGGWLc8+2IwyGHt65Q9rEPvOPjDOYMpC/EBIZNoa/jIgUop7JgCtInXEgtzAnj0muYcioyAfrJwEGKeu4kYF7BH3BRZorLdjbBNIPIi+X8+u726ub65vZ2Mb8bKLpb++FBS44iW8kGWOiDoII+XoR7PRiPXG8WZfxMRvS1gxeglHYSJhKzsXOoeIuOODYkqgjwEHN+qKq67yT4oEcpIWDQZEpoUmjS5pgTsyhDwSDtIAonRJvMTB6EUUQpSYCAGfGIvDZAjopYumIObpepoHK8Wpg4wczEvmXeH4xHk9lkdj4ZzUbo8NV2dXn54vnzp5fPnq0XC9ot/5nI0Acz9RCpsBqnEecChwcM8cXqoEvvdLEajQgaNVnLVAIwWa2X7pRZbbwcHO1yoCoFiDZJAYisJ514k8PGJI68S6QIVemGyVnpwfo4WHK1aqlE4GHdiipok6D9yEkyJ1YcoTUw1+HGLAs3qT6NCFafycNmAg3XjiQ7QUZbsDlCzhtIZSnYCEID4+nkD/7gD87Ozz766KNPP/2Uxl2JWK37IFWVVHjsi2VSHPKTUmEiQfUYhgnEMG7wCV+mV6jzw4BJpqqMdGt2pIJqRaQgyeFzUdvUY+gMzhXoxMjCADV3kOQHj/Txe+8+fuut6WSCP8xgJ/H68urDDz9kDh1Nxnhk0tfZE2p7Pwyaw5UXXz/7ux/9aLmYM36oCMt2tVwy3jUstTbhqzf/gAhb01yFJxD7I6mJ2IQvXvItEpyeMqc0ekCobA335b/yIKMjCdTjBRQnZnG/rxo7dMHrxeXNV0+vLq/u7u7v3SKPTo7xXbKhea4UOXCUH2lKAPVtgPYLPSAEtog/Kdv07QEUf4wEThGLP+hRXSLGpHMihNVxRPIP2x1p0cIBrGuU1Abnn5714cvI9bK29+NxOrxFKoZFTdWcCAqhmfXYP2K0rNSJiRRE9cST9UpJctajC8yrEhNQkTUi+eeSTVEtlR7aV5eXzy6fr/IaabxolFCTwRrKgraIxM2ijG5Qv+/VpCMkTAdEmOMQQiJ0lEQvtVvD6RgMXdYf0mnkdIYahSYoA1pH1tZL16rWiyVxudUHo9wK0CFypoQEcb0GaoS48SBHZ2Fvm5rHfSYBSUTivhPv2Y1IGUkEnX57eD68mA3OW8v2/Hr1s7//2S9+++tff/LR9fJ+12/7TlJMNzoK8eg1HY4M5QgFQEACvAG8+g14YyLwbekF0jj6Kvn4BQuooDKNSqIn9t6rhScXa5uM/j0/upbYycgJpGUI1g4Upp6L4WTiI0t9H1nC3aAyFyBaO3ce1NYGxdK/QF41ku0w7nnY4E+6RoMz6aIMNsreJRjMlw4TPDXh3OL9wC9aV0QdP/Hf4BMiPnbu804O8xAY6pljxve6PkKVhVUP8nZxhrH30QZy3dU1Xaj4wFgECC4KaeerZAhrmdglImSxgSYCkottvcB1Q89qOQAFCs4ODCqUuRkCkhpP++BbdVCKktlncPSxazkm3fYJJTeX+DnMVXbi3M4XnC7Wm7m7Z9zgAnF8k85ht3FFxxYxGhw2PTwZ5NTxlDGqz58lg2ZdTFdm03Y3jysa7vpZbdf3u+Viv7nfraxT/0X50+51SOKHKgHuJnCbDNcwUPJYl9nU2Yx230O88xUKrgFkV8Z611ptd0vttl1e2oIR4YoMiYvWbt3aZ49Ma9Pb78etw9gVmc6o258NGayPZ+NH09HjyezRYHzeG07a/eG+3d92hliYWChbh2jsV1cgmDKW2wVykmeXNpuDL1d2JQVDKDuUlU+EQ12CNKtQOlkFc/k/KzIuDoLmfgu9N76ue8fw9HtXSANc6rf3eKeIi7ZtEZSQk8w7na5fpGNMxNKIr+kqpdRxIAV8Q58vjqI2vUoMLjTo0A2NKhkmzdqlBZodX7oEkq7Z0bxC7xpYFsNqmnSXkX12tRIRRGCyQWvtmUtgMHa7d4kw6rcm1iyXiQMhBHAshr8MYyf8GtyCSt6Yrrn4K7EMgygHc5k1ERVLZTe/Ga1B87iZe6N5vJS4Jw+aMOpiiALkEHA6Ezco55fRcbij95sZCE3jZh7Vc8apAz5ZnE7MFoy8SDtIOD+qrpcHLYpXxjRt8+8LwD0RKL2jdbVbzbKSxH/rjPgnoWkF1jj7WKdV2AWhwlCSS/YzQaogXpRswEniCE0S4KzaRP+J8KDKN4JIHEMjhcPDUsRVTDrcnOl2BFPnAVcuD100lPirDkgyGv5ZJjwjd3zXLLJVTdZl3iaMSoWWOhjeVJaFVGOD5oCQcsyRI7WUmHJHmFk5fJIZryZ6Hj64sppRkjGoJeHIJuKLwLq+mBVEOrldAv7u1FASgll6b7eOXahk/oMJIMMr9ioU2QpO/KIWx0UVtSb9EpxUJwzvjFmby5X26RWgNtMqDJjnFE99dWLpROpyyuSUgxYfFq/EpEjaHDbVXEk3DZoajnJ3VE/GGnbmUo0Ds8Ff4kksGWla4aKRCAHxpFSp/DfZwcHMVWcy2GBGMaWBBlVqsjalBGEwLzKSjmlXUth2UoUVezmHVRv4mwwFGZuCBY9AsxmD1s5ZKYik86OsNosRnlZpildFaEvPRMfTomokuxLTAegkSnahlh7oB4f3rga48UwSfkbD15BgVGp++IkDJEZjizDGq3ecvcGhuqYKW4nV1HjUhYat+iNkaV6SeqLKJgvIiIDjIJ3qtBgoNDscT6bnF2dnj8574z4mAi7N7fz++fXl5dXV7d3d+n7R2TjrOfgz0O0DfzLA6Uujtgv+ozyQjrulwbU/eHOKCYhOSAPKRUq0zjUtvF3iKkm4pYVPnQ2WpUwM6SyWigtXyVEHQkKSOdI7QiDE9kEA9TJ0PqZICqyi9QobhOyFRVVeUki9lSJXRMIIYWMzES+1RRgNZb/lv6sKjmd/GdouuaKWBoPxQM93ClE7g94E/+J8Os3bZJiu7xZ3T5999ezZ0/ntLSzV8uh2mbZpGX1FZ+y3qMhjOFu9U8F1/PQ1aNE19ZzdVFmCQH4hONc0uNab1Wa1bG228b0ekuhlnAAupHrBGInJRBQEQkKBlOCY+fRIcPPItmM2bSfpDISC0ueUmYaAENtGSCYTl0I6UqSnGb1KJnU9HIkmbxrG+E4XA9WoTViO7JZBTo4NBQu7UvUWukZO+QOpKRm80ACJjx4//qM/+iPs6g8//PDy8pKLyPN6tVIrVUaSRNajUqqiiqc6IaYe52oCRoe2GtkZhhXPIh4phIxRAuOptTBOl6yPf4IMWy7bKWq27rBJKaFdF4TJbwieeB6D3pDiIa8wnk7f/c533nn3PV8bMRrNxtP7u7tPP/7kw999OJudTWbT8XhC56kvixi+3GE46ONHfPH553//o7/DEK7FAvLgd4hf8H4oNrSbXyHJTQgUqSsslgJatmnS8tUv5aiRs0SMcxRNrd9K7DRZtLFVCu4mR1hoZL7cvLhicF3e3N7n8YQFblkER4uZ2lwlHfpQIWVtxdEMe8SAeGgsiDAtgVSIHzkTBf+rX/wnzeTw2Lw55aDSjKfw+JiHwluviYt1+m9FkmiPflPS4yF4FGn1zqDRQMsfh2+x1HpPufBdBBqKS0MXozWRQp40IMKNkFi504obyTnFXaX+ZGgQSYLeJYDGlq3pA2BtITptXV6+ANbrNS6yNw+QE/gCsdITZ5PcKS2gE7CIlgtTOElfcaWITKfuyaRvIadXJfVI1wbxw+/JsoxfPWZKpFqqR6Ut7u/XiwWTBiSnI1qfbufA8OvmBsUegaAgVTAOnDF8We3QF9UMhsPxEAHC8UO14I/hXTubej/ggGsko1yUGZ0NHg9b45un959/9sVf/s1/+/UnH33x4tmqu931OzjFNAxPHIRibQDtvZHuDOGAbNK+AfSwiT2ANyYC35ZeQBtFMymWMwhuSv6hvVpDQWA4cRGcamghA/hGzhHIGZKCS4pEDHy/bz5i1O/PukO/ssQVqmGe3NadepxmfEefZ9n4HhaY75S+doeCCzEmZxUmCxzZcuL3lF3BdQnAkQd50E8HmoMF6HRaZfpCppCfbIJynWU4HNDtGCx7rjGwUaDIj/aQJhHCRij43eujO03tdE7bzN0rsUMQhSwegY6mx2a78qV7K98j42NLy8V6mXfcrBa+CzZ7NNxb4c12OItWlvySz6FkRJpjq+f73xstrV29rwg6uESyo1ZEyHf7Wf1q5Sem+FvezedZkdmoi/S33YmSF9Bm9QHFD74Sx69Wwhe1ks/USBA7C6ngldoer9f9SumXdOdY7bd3+9XiINnXLni5CkMXYHxUW8waJwTnGb1ZpNO1OYil7CgnekDu1M5njPYHnyCCWq01FNvSxN42Nn5322UakG8fVr39pnfYjfwMdmvU6Yx77XG7O+6OZiMmkHfOZ48no4vR9Kw/mHR6s85g3OoOdu3ertNF92W3iAt63mHkb7fcraD/Wvrn0So9eBHOwnHpf5W2ShO9gkCilrJcgY5KNZAfVRWRq91AmEIMhrh/nWGnk69y9d0Gp6AP81i9tjX6pePmdBUreikjDtogbvl2B8LkpAGNDjE7rBOuDHrMHxzedMzX/6jBO5qKsmsx5NU7gZ5bN3240Oe9ixbWepYC963sIstjdIYr6IxgMHwiUPCWccSYQzw8pah7Xw6OI5Sbwom0OOBFWcHUNw7DA/RCEQa0xfkxcA7KFBPtQJqizK/SoExQTTLSilOO+exuao3KDy2MKFJROTlUKuRVe3ZUqcieXIrg1RQnXTBokUaNVagYEy7XpTk1an0bpgUx850wqit1mnhJxTRFW5ACLEm0ZRMghQuRZnUzDBfsvFi79Izo04pi44wUeqGCsM8z05nbAhXyKxEokpTEQxd8BXscKkkbc58OsSE9BP/vCUEgkZwC+HPxkmWBH7Ru+/LtdeewqmPnvXsOR7SLl2hiQmY6TqOhk0I8+weZpGFjad10mH762Cc9tgH4r9aTT/lwMFx0kEpcl13Qwu6IcVPMMIuUk25/7NGd9DuTXm886MxGQ47zUf9co3N4Nh6dT4Zn0+HZzHeXTmdDP7o3HTH/9IYtTNa9W/eirSIIR6hYXE315SnlnwfwWvcgGzZdoXbx3p5nUb7V8YFoyfxPr1rJ/T+DDJUGMhS/FXK1kaj038yEBU0cPRcoP+fk7QAPMwN1WhXW6cNIwbeln+CUXj11qL4ScasFEccCwy3pCA4/FKuStdqiGB/H3jfBYZy+7Pg/QqUcCXIiy5treAAOjlfhlSJBuwGFCZNOpJt0MDGiFy2oxuvWS+EUyGbNAjd4qKao1vlK25UwujJssscP+/QSUlzEKrQGG+62EUXmj3hJzFYDfLXphNkV0QQZ7+ps/LYTVsZyOSfMw/wrrC9HtTowCjB6if6o+FKz1hLaqt3DlS0kbS2tAyd8gFM8aL4kpuhlHqgOaof1+z5hMWRK1GIRW+9+iDn5qxIinHL1VANQV60994GIV7XmrAMMQ0SC/DZQVVQiQP5a6DUS4Gqa1UQAtnkwCqPVrapQA9A4UGFx4H7iCkAw5+Wle/CX8zvoAq2oUdI1D3MJJ/wb5BGqeIvSG7FxcU7vyZ3gegMheOa5h0D+QpU4pQoqvdD+JlSGCgvIDFSvH9ZG5m/yq6BJehM0OQLgDKjb/XX13NPEX0JyNvEHQOKptqq5AJSKEdjiRSKgulbQ5DuWPVUF1NVKRNLOzs7uAqRQSWV4DVKuKfgtQP0ln4woRN0QssljXQYwdK2w4kAzN9oLfuxOTih/0quxMNKg5lIO49WhxAmrXycwNQJJv+qZEaoiRAifPn169eLS0whSDWGgOkUepvDl3JeJE8euRWWJrh1C97lQXzIJ0FCD8AOgHkKuVoWvQaHdnByJj5iR+SGc6tEEFCxCzsoMcE7ZeKI4zFhvaNTuttW5mc+v75d394v7OcoLcxc7sd5k6qOFunk4QdqN6Thuo979SxkUuZOkvQH9Bl7mOfblYfwEJ21/Cp3IAtUoOpM+4uOiRhAI+llokAGaq4iXSyKkk3IKCygIVARxJRtDwH0gRi0SlqVpLa8m26lIgaMlZQGK1yAqqEuUpQZRDZRaKNtMha/Vap7KVkCcmmmFeHWn0olQ3D0xeXUrcUaKD8No67o53w0wrs24gQt3iiKgYX82NkG7zFrO/lQo9Zp515lx0J2eu8g4HLtX0Z0fVI5va+bwgDz94XDit4Z63YFqupvV7V3XfQF3ixfPXnzyu09/9tN/+OiLz7548dX16m4L9XqdYIW2dUT/jwWlsRmzChaSpDaAzLJZYiMd+DM6bQ+EpMAUOhJqMPG4ZpaXYaiBGTnMKdt9vPTcuF/gNW5Xi81isV4sVigCJq775YLjjujGDZk+u7T1tSYu0zDJ7jduALH+PCIItfrt9qCFlPR9pAyOCEM3RCVkFs8sQKfqUJY4FDP3NTRQfELY4m71kA9YQUh+StVb7SAI/YMO2SOjAPsOWN/twtghjB2zXOS4B/d6Xufg+g2aeOMTPNhfGmBlgzXa+DhEdkuffXKJAmeaUbrEPFpDCihzt5hT+53fHVje+u2B+/s7Etbz5Wq+WN2v1nfL0I2Iu1g3km6/XTGyD/u1i32+2MjtBMq13cyc7pInNi5ukZ9aZAzBc5WbRiFYUQoLYOsTOvCSURFTADMh5amHRE4VDkq7KJaNRt7PcVkLjnu0e64BuNKx3219v4bzEYTApyu64LLke9Kb/mGf1/rue/UqGTh76Pb9Wnl/0B0OOmd4Xv3RWbc3aXdcjjl0Bq1eH8nyrTYc2fKBTLrgDFXddMbM5pNBCAxdpXP60E5PdJBuRnpjZWX/lCZwVFGxw70kre0GExZfEQ0xaPeGWYUZ9f1+WMAPvPs2aF+TpNGI5ai8v5wgaaIAZBwPuBiKGnKG9nEV2xIGtT4+8JOaAFoGkYTukdWur6uWOxxM0Brp9jdrBu7/EWHlyom+DjUdKWsX2dCPMDKvmoHOHNCJcjoMEESVpeIKhoYGggg/wD/ZmzgU9gggLhyuDUXvQ9AmDi8aQoJcVsVqEQk0KOR6EIe6wohMgx8gRAVO/Fn4URqtNZ5LXnmkSVArRxwOYcW4VmSUNyI+3ZJ0rzrGNZCJE0r1WmwNByAoEh2nL/LbzV2uQLGP3ikjsY5oF2SIgIOYPoDMffyarS6dMlSkIULgxCyg8gCvVXgC0r0n1Jy9CqcyhWgQFlTSbwJI0OQINKkUPNpkBSUERtIv/q0aGSxtvz+MWj3oL8cdMVxFNMXQOoORHCRiIxZTxtQPiJiThvUVLoYNUmGrReAWTEfbOGPHcVKDOIXAWq6qWUyN0MItb5hwgiJyca6Lpne+cZCq8MmjVKVyhRSJ2h8YZ6DLYEEdia9VlWAjc8p1pFU8g6qEOHYpmag0IGVOkDSbKkkgTjW2wCEZUZ76IfZV2SKD9eSoZHrRpByhauMnJwZ17TjumtMGyJhfZ6kmewPSSaQ8jtWbJSfHFAs4qaejWR/MXVzj/phKjsSTzQX/ZGjk5SR1TQMA1I30nNJpK6xKQ0DqrJuKEkHUA4hw0Ks4UmKJeA9RqzCPlJhoKC/nJZPgbvKntOXrEHOUjiEXQ5vgn1Zz2nXNhEgKVDYmQnIgEyLieViWa56KhImBpCRd+5rYqQpZWmW9Gg5wooYS70Nr0Op6O8837mXS1FodRnyt0SxgKgaofETfx3OgWN7LpvEgugXRhtVYEAeFI6o0GMrZ1fSWmphYcseKqWo4mc7OLx5NH50NmMgmw21ne7+aX99eXV5fXV/dzBdLpsP22l23TZ2lVYNtKG8vGZGZx0yB4YiG7/bbbheYdes15AczRAF7BvBmFVY26MtK9XKon3rpZ/S1hls2i9pKgOqdGWtpxg+vkEvtflQNlOpg50c8iikgrqWhxCpjAqmSQuoahyCVNyf8BxoVVCWaVJkgYx0yIEMG8c4DPkxyg3afDnHl/Pzi7PwCJJnaoeejJ481kogPe+vN4uuvv/riqy8W87v9BlPHjRK1TYZ6qJqWVKmOKFvRhUgjYJJnNNEfOm/wnNQiDRWQRQuhtRelfhdds8H0vHEnTsysxq0qoFZC0oqV1Rfqr5g1VIsZ5uQ8Eb/6DhAnEa1f6cBRBFXlxK3JBXbpdmqFykiQz6ZjeIGAF5gGzZXiROAdRQndC5RBI7MsCAap0f+M0QjMqZUkvwpmYtJOoQA4mRygC1hs9BHDnaboNRmw5N77zvvf//73f/XrX3/22WdkhgKIHFY344QMVRVhAfGq7QTFOy7VpEiswhiW2XxdFubL0+Zwj7PcosFiP5VDTCZB1Vpo5UtAFHdpqM0Uwc/D3Jq30pxerDfb2exM92K/R5Os1xu49fY773z3934wGIzef/99+oiM4bH8+Z//OXi++857s7MzxhXUYXxRCjSQXmZehuTf/u3ffvH5F7ggSMx0Ml2uV4qnGp2OOj9AAZGCYek+UGQBiHBa8QJS7EAAQ7kS69QaQkzCquGU2cHumPcGpQMdNePsL9MsrI0H2u375fr2fnFzv7i9X87ni13bnf7QudsbTKZT31SSEH4UtlAIHalLHiHEXOBSxOqIP31BfrQzyOPhX0HehJLfBlsg/VCKJI17A1+m0Cvv+yl/xUITS5/ACDIznZsSWZXBDroesqAnOZ9Df2heY4oOmzF0Vg6sLelOGSpI7wlHnkFWBsHWaEvEGPJFodBX+YulhPBDB7QT2vjm9obT27s7qiYRXBgg1M+pDyt1O1eXl+ShTviACNGz6XSymM+p0ocByElPfH+IxsBytbLz6T5N0bpVhb+wAiGkCVQTp1DS8sx/Y2YieeTLt8RQXb9eyMQNE8YCfxbHfy9pBr3Vbon+o1p8CSYTah4MfTXS2dmFzz31hzCSMQDNranf3fokBzaQ5oIbQfHYQXG9pPLlcoVXMexPdsvDB7/+6O/++ic/+/kvPnn65bp7aI8Gu16L+W+r/YrQbxt9ojMgM51ONTwyS8vPN4D8+gacEok8hBpB34S45FxK62qVmFWSOiXUkODiVc6h7XFCpUqknBgOpxrQQYNd3e/oww58alqvtdOdtAa9XcvN74jMvuP6ymrrxpKlm2MWq9XcN+TXO5Zdqrhb3W902927UHtyddY6beKYufj9ETZtcV8GMxqComM24uvRyds9YCXzLMpw4/tMye5WW9iHOvJmhu8gZuC7Ix6hxWtDfCU3fWqmA49sk4mPy4ynOY+PC+s3bu/JZ6Hc6IOMrPMSD3NsWr5tF9pRl6vlcV5riNNUsQQk7UA7yx6HVm/v56h3VJQ9MhAld2HW+cQUVFot17mL5YLNxpWXrfuALeFy1WaDlPoh8M2+64MYzmpdH3VG+LFYHIs7PBcokkeYvQUJL3RFXdRQlDNB1DtxdptNe3t/WK86dKGN9YBkUwhKqiUh0dEmQ2aUEWbRDr1dU3tI7uM2WpvQcHsYtPrtLVoILGWnyzFhKiTNbbs9Zsq6vVvQHJbFoH0YHg7DVnvIuG31R73p2fjiYnYxHrwzncw6/bPecIK+Zcy5R6bVP7S3S58Py+aWnXt95NA2L8HBcHHHEJSXmRBEPNsMXjsCaeR1N2sKe29BudcGb8JnxFbb1RpiWAk26W7PkIZsA1eb+q77uSUyu1oc+e6UQ6hcmnGv4CjrgNCHw7kgAyb+R/wjFDUDDeOHay510U0oq2lLOejHsFJo252h+5iwdUXdnaqYM9Jr7xKhtlVb95H5PLtj3NjjA2yIzWaxXi/yzVTfpLzfLjcbV+hcoNm5i6q9x8qm9a2ejPhIlswgoY/4mlhmfDQ/cQfUwZer6BaCPjUkJFNmaQZ1rmhq2Wurjr4gag10UzsiV5AoSIp5Bg1s0A6mGXUTo4SQirKMw1BzEO2hHIRAcKlJOnURQrewQihHkDSzYtCkYRukEekOkkwC/ICcOyBsnjYc02akNf6zPIQ60osmLRZWloHcqmMuuylyVQ6W+BvNJ+ZcZHgjKSHfqXKbl/n2yYzWwG/t64yiRCWk9uQlmh8ndxKd4gi/dVHmBBR4GLGDb4JTtteAbhBWmfKwC8hu1yMeZMkIbzNbMd7QHRjRXqATUJ8DQVFtWsz+29vIMOXU2FVfjnYrNrccs0b5biEyUCAVmg+dSCaXeyxBotkld3JbrW14gYnHllxKh6gxSchg9eJF1hh0KEIKgnoWADP2yuklK+yjNvssFoVLOqE8VTRtBk6RolgDTdpLKP4jGXYg9YhKoKnh1VMFwZOED+BhcoVIakEVfIlY829K1XbMoPw02dLfxJuEB5HEctIgE3h5OaBcZjiU1BKEuUbrJ0BSc5rGE2nqSRtGCUUmKEGkQoxSJwxRAxTGJFUG5Wn4SjmrThWG1U6Gp9dzVmHBiVyFaDPYKFcRYypj+5R6m/9XKznFyRJcm9OCOkN4/QkmQbPwBaSnRbzOBct382YZVNiw66ZeNL9LDnlc33nD4URTcYLKbqDXgXLcjm2a2PQ5kCwNVJHTxWDihNSN1GsUYTKNJuOz2Xg66Y2YaPabPUbY/e0d9vntfDHHqNFg8n3ZDshUUTyQqWLhKNT+xrbQ/lYtOx53LW9Yafi6AcTxlslCtar1jnUXvLS08Ks0RogRqA1OUKjbJJCrNKGtb/aIQ0oBlV6JFDm1kl+mdElRVR2547naKg16+krLzrYnINtD4KrhcUyRddAZ0BUXtc7PJtOZm8KHo8FkOJlBVS0Cen9ze/310y+fvXi6vL9n/nbCVC7pYmFCnXraqb+WhGqJgn89EZrKIcb2FD3niECziTeiQipMZcbHkVte3zLj2UJDaiLKA3FPVXwNQbxE3PnrFeAqAFWrs01qwAuhYUPwEKrSqYpIM5LC6yaW5uxRWuSCqzJJt4jzcmhh9XYSwzH5iyOGtJRTEyUa8SBi/lfRK6ik6naiyZ0KCdOye1VMzyeKSMRdfP+73zk/P//dR7979uwZGbCBGZFY2pgXxz69hKKt8hV4Gfd7oxoSu4Rb/APtMm/2MxbeHFKI/FbpvA95HVjFl4aG9MiOg7BNhwLHjpQMKcnmzbqAUt3u0C4O8Lvf+e53vveDi8d+emk8GN7f3n/00Uc/+clPKPL++9+Znc1G+GWYnF13jgBZAuneXF/97Kc/e/rV1zrT2vZtqJFOx/QDQlUaZhiAfSVQPCxrhsbDFKDGKcYxiq5SbO9BhlO8chZ46ihoVkgU/YAIu+SJdd9ZrDY3d/PL63vC5WaNdUy6K2+jkVaiJjbCiXmH3EFouKJ7lqlG6xObAboVtgXEhYeidZwvuAoaFal4RQpIP2WruBxMj7xzm/URVGS46bKxxTmIJ7eS4HJM3k2RB0YQo5MQJ6OIUDl0IZTPjEQ9LnxstG9Wi8gZQsJ9X6M6lL9YsYooAkINipOLL3CT/9vb2+uba53KzQa3mIEwmfqNJIkP2vjF7fbi3m0AOJ2ST4CErizDfkIrxT0MSkBhW/WTSD30gPw+2DmdgpB5jmuj/fFoMJ2Mplyc0PhAN2qomLTb9/dzORUHm186QIOa6z5MpAxEKNzsOZ5Mh6MJZK7RonqBSlJdicHbgWi4bNPhDI8tvfbFZBmiBxy3yXC6uN989NtPP/jVh189e/Ziebtob1YHHw+hrA9HeB9cjkpbkLB2eRixscPOK2+CFHod3pgIgHkTew2a7C9/Egvv+anhz792s+dQpSL6S87PECJjpaebifz5Ers+E77u76jdn3aGA437bF3Y4jfXOy/yeI5vkHGhwSeV3EjB4VMnEpQmsiZcsw/WDAhJcI3tSHymdjiks0xT3ip1ni5vDeSVn5aSDI65Qx77Xz/XSc4ZHVCQKeAyPfXZy9j5xhjS1MBc6tqmgwcZUy59ygfLZesWGRxgfeDmJTj6yIiRz/UwElDVblyXiIxI51THNTV7+DxL2Lxrddf7Q9ZirMQnhF2OiWudvUKOUx/pQkxXaPrdduGTKXu8bh+SAjsUT+ewaW3xU6GVLkp0WXSbC2XDdrefJ9n1Y+hTVpqgrIPTIxN3dlrQ1217v+pu/Y4VHFMFupzj0oG08gU1dIcrTv700f4w0NTqHr72wbWLYavfb/U6m7Z7JDZtVwWYtpo9MlCl5U01VGXvsO7u193dniE79j0y7WG7j8E67o7G/el0cD4dnw8Gbw/H005v2hsiSNQ8OHR7KOB9B+9Z4xsV6AP1LuF51oEQ2JSOYuxueOnN6jCbgaz4QAe8eoxISdHqYHz6AST3yrjCgyIBNxdldhS3bPZgNOLiJheUIRV0Bz54lMeYiIQ+XmnWJ11bCZczdGIJgo9mmVJ9yIYvbQMkj38ijCERg3VZLKNlhxwhXaKMW4FaWcdyz5hv7vXZJaUlRoBqLHLiG6YjNnkWjb4cfHps7XuFD5bWLsyMDtXU00xP0ChybmPg5OBwscFJgIY1EdrHe85RfsbpjQmWU4pF1YAfZwdT+LFCKyJdk9D+2mtGo5Sx4zWIY4dKFTLGUlQJe6PVBV9FmP/MQS7DGo6gsxXAxxrp1uvgEscGTmaEaGVrBB0HDVI5UxwlQwcxzpQFgKj0ALYSSFTtlWazTWTYKvzwUpwdBFRGPvsWUlaDGjEkE1V/SCSTI6cxR4swXmkKnMByQPD5P1+UARSuY0Ts3wSnPN+Al+kNBQJKQ/UbIJAZygVCKb7ec8qakhQiAV2Cp8kp2JLQEApkZGSTi38S5ZIE9CfEtYQ2KGkRhkTaGVsRiXCXs2TJSEn1iZjJERkFFfVkToVENefKq+/QitJSjikXOwm9jEZOf8FBzoTLgJYtcdEt6ykDQOTF/xgBXqHyy+QGLGhtTQQi2PNQOMnQReHmoF3yi0kVexUeJjcXq05ILGpppdIrQ07sC9F06ihjldMbBKYlwWaTMRfptEJIQoOMUFcFCONlaBdBToohbEykqYfkZE9zqVxOp45KqDDnoqZYyXDJroYzxcO1CUSj22IuYajJ+crkNbMqI0dETYpsGsk4dpidUCHSZDRyGiCi7bmajbRc8WKZC1wtTFP0WJ+U5T85PAQ5mXgqrS68TC9jQry8YLybZ3q7+zyv13EVH3OFOQmT1PslfW0duaHTABY2TSl3RDZrMmJWTLAnxZagrmrzV3D4ku5FqWPGHJ3dXnL2BqPRZDQ78xm/2bg/6u+8t7G4m9/e8Hd3u/B1cmp/pj/KehvKWq2DoZbeOqIYoYw3mMMg86H9QY95Y69exY5ZOilpJFNWPUsik6tq0VUmh3Kpcod3aoE8GeKe0g0JBuVIQR3QQA5H/jEPBykVSRdtCkMm7XjYffusDcNVwgzqiqSSNNq068TLD0rF9OZINo+QMYeVRNSomB4POu2+Lsf52dSnJV3p8oWVF7Pc9+0u14uvn375+eefvXj+bLmYt7z/wywB2/jXJHUdS/TxHqFu5D6GgpJJG8q53HW4SBIIAl7YcQ01TO15GxhvbjG/X97c1uQeW1WwWicVT2lA+gXqGpVVjspZl6TpEepSXZVrWYerS9IldCe0SXLyf2yrIKOcHF6MMNS1BhujadnrAXS4NGl4kjAQFtsa/4qhlAnZXoWqDwQK6UqkCDWkePOSUUJ6wSXcUSJPnjz5vd//fdJ//ZtfX11dkY4JRWby1UgD2+Y4QcXjSzdhIjqRDNR8Z3RbD+pvMMKUR+82fyP0Rig5XSxwfQMSuUDjrVAXjFKzxCICcY2UbRI9rB1j75AWuUkeBATzll+Mv7PzR9//vR+8/93vPnryGNsUd/uLz7/48Y9//PHvfjebTt//zndnZ2ej4QgpR/8UjbzZ2O1+9sknP/vpz24urxh39Cn9cCBTP62LR6CIL3KlKh8QGTBDTmUe+iZQq8+klgCdBMlIEhnN5quwxrbzPOmVTWeGuOkuJPWw/JfrzdXd/PLm5ma+WKzXO4aWF+lHD1/e29tg7wtIZQ/c5McxqGCJNrUiSUdKKlHVPYTQWAlYFJ+dIcz0QM/SOa9F6PachgOnmScMIW9WZCD4+Ww2qh0ooRhkpTwV0DTn8Bo0cevul+4lRIoQGTkMSpH8CslPEKXU0Br0B1nMgCa0SVV0HPKhhUgf9PGlfHwSEBdKqVDc5UeLuKwvXrx4/uIFHiw0Pb84f/ToEVKBNqNjVAUDaAKsFqvlcu4mAAnfwpHbuhkZdCApjl/4RP30azAcIZwIM5gOB6PxaJJdAL3xeGK811eG9hTpj4bMO4PRbDqaTscjP5XNHAityEye+/t7OHZws6O7BTL3yTkc6SgpZYECaNuhHzD0PTUyjn8UeD11mpvueYHZHnf0fHJOqKu0XlGeHwbTeDK7OHt8f7/89T/85je//uD59c2itV1Bnk571/VWcE0Ykr05CAC6GukxjmzY8jehuf4qvDERgHRN7DVositRNKkgApFAe0xtHpkYSAAtn7RSPihAokMljhNuOWMn2wi8WTBk3sKNbffOuuMuvNq7qrvduPnIxYz1drFcobsWWx9d9p2srjK40wQk3OJfgwdRcIDCijJi4IiWt0PXDaNO7uPB2Adosi6D7DBuehR2OYYB3MWUJ1LizCU7K9OOwEVr56CkmX2agUx01GEDBCdso7i+622zh4XBcz+/X/v6m/V6v9WZ9x478rPf+94Q7Q/kBHJRdY2KaBiGv2057Rc5d6024pOXgNRGX/c7rDhd0YQfclK1uGrIEKN18jJI8rkkyLXdMNt0XEmpXWTwzgbqTov98Yaju6NLqTDZuwOkzSTpYhMy79M+Tg44+04pIN9vrzobDEfv4UDQLHRhd6ns0IYgH+nQzLd31Ivh1BplEx1/PuLjN7YGA6iMPqiNQ9vDdtdizlqhfjLjZOlq6yuue/ttb9dyP1XvMDj0ht3RGMUyOBv3L6aT8+nkYjh+3B9OO32rxZTdd8jeyYtYd5uYfL4nxbU896GQ7JvZsbDVZi0fXkQaalnZFRU4r+wgDBiRZIf42AsbcGopfsyQ4bYfvfauZnZ9DzKpuC3LzV8a0T6h6i4wQiOE0KnVGdiUdKacOjDjysHjnGAsG76U54i0+l2Zc/QcD6ZWRDcGPjrG7K7IaNS4ycRZf59NQbWzCSXui7oYSsjkMut3iI2P/nHA1oNvUM7SDP1jTLkJxTELSgofh6dZNwTjjHtEhACrsDhsR8ylrRyoHw1n9YFVGKKh+YtejKrScLBmIBoD1rjAUyPC8ZlR56ATFdeh9F6pgXajZfPGIg/5qGWuSNdn7Nt+gRXailuOpiuUEuwKP6Xq9C7EwhkThCAC6c55thEaB0WziiZHBv2xTvsusdSEntaipCKPnNVslJaoQfNJNynj33WfxDMLV7oNNWB+G7R2KxAJG4/tUCnML72g9Q2wfHpZp6dIVfhNeJDhNXiZXhRoQAQqImbmCp8RRDiUHUQhCYPHZOihTVCMUF9bm5dj8ss+zmR9GGYBpV71bCGh1mWiGK1FayAEF3PpTv36S5ZBCEw1nYwOIGTDV2Q5csxhEvlSF2Me0yLGjxxnRpFNckdShQ+ymlrTY2ivrMvytO5vgOZOEYBKKgK8jB2hmFAjHwo0iWmaE8ZAKGHdZKTdZH8lfAWSdGSI9fhzxKGSSh44N8zVilTjFQcSP1ZkR40fM1gFiVTb1EabTaToBaGMV2KFQYJo8bypk3hYJpiY4Z2r/tR/xITfYn/iTvTwTAaQIv9826s/yI9F4G2KpsMnATVev/54+/OIdOB4Uaj0U6f8RUIN+RctYtRrEzaUJKGyc0o8mDyAozAm01GaAdLJCvImh9FeUx4MUXb9TpcpGX8JS4YJpRZl3EVTRoM4gamTAIDEehIuiNnx8kksiDeQPCmUDIkHI4xxpkzfetjrDUeT6WR2Njmb9icjpiym5vnq/ubu+ub2enG/wDGgrKIb8tE2Zk3mB05lrR21ZuPIucaY99n77mnUmdWS2XozAFXBJO9mRRILMqEwcDHr3RLPaNUAg7lWn0GtQDwgM0JxlCeHuGXNT1hQV8UzzkaBNpskL3Za1pKRpSiG5p8rVk8lVtMIWDGuaTKn1QoQeWwgk5F2wWlRxhWZ2Ww8HU/OJ26TaR+ury8//ezTzz77+PrmcrtaexMJtxuDQzWv7ayYwEqXaSCxLEOEXcpCUvjPHWCmo/DRRmtrFcQGFc1aqO/G58PCNZm75f19BFpqWAQk0zHqq7h2XIDTXDaszNXBulplCSkI1BzGKXZ2ZQOCjnkI9aDMYQBI+4Dzng1FFJVNdLBjASGFjtZIcmUFAVUFCCUunasFQZ0ueCkRgbyknvhRl2jF4sfTSn8IyAbIQAdwxh3FdX3//fd/8Hu/d3l5+Zvf/nY+n9N0LcpQXomCIY0c+0w7qBNSqf9JJ8Wr5Gy1XF5J990v4+ZknIVab2H6IdnaHoZZkHHFwPEl4Vz8oB2nK6+ZXAsKrtsg1eIuFasGaQmSUrGFE+LNtV4Xt56cb7399u///u8/evLk/OICaiCiv/n1b3/0ox/d3ty8/fbb7773/tlsVp/ERp4yJvTZ+p3OP/z857/4+c/xiknLHT/fytQgceTViaon4kciPJPREZtTIoBE6aohfhm/demU4ZRSsncSUeU7JmLeM6G/yU+uYrz7ogmG0aJZlLm7vrvHnURtMR4QF7TXcrmZz5c4mfhT4EMzWv40ghKgUX5Ubg6N6lWhUWdNPL2seANBFlS9EJAsxy6fwmRV1wwGPkF1cX4+m80GLkl4E9WnK3dbajJ/isBNZQCZqc0xXKEV+0GHJUWEsSE6JyequVMfXdD1pTy6b34q6+VLW6A36GVx3I8x0X1klVQz73bQ5vnz59c31+R59PjxW2+/9ejRIx8hyd6olQ+fBsGDa5S393e4t3g7aGxSaDNX3B+u6vRVGHYEYSpNIG5OaiJTEOGSblwtXoPeYOqOngGuk5wVZzxlvNzlcqF2oBbUJFRz2DmxESeQGB0fY4oXhpMKTUplabS5cKeTDZXa9mK/H/VGj6fng95gMZ8v5ovtfs18B5XPzx+//c47h23n448//fijz6/p46izA4WeuyV0IF1uVvYdIZzRLRVU4yRFyxINnb4B4N7EHsAbEwu49E14aObYa8OAYlaq1TDumvjQ9cINfNWnmezxkzJRHZ9d6uuv4qwO2t1xa+BzNeg0tyUxQe18FGfty4nWefOoz1agi5i1so1lCzckgEPIESTXYCXjsevjaAO3PGjQdBxrTFWD3DHwLcOqdxw8H5Bhwut3Bvxgt4O1HAPPjp8/psJIUyAzlwJ2nKXsrTUoYAgtaO99YW8e2BUYW4F8P1rtyrDS6a0nudo4866IgDZh/AQaye2NWt/ogr5jBnxpDXbv9h2XQ3ZqQVfYoZAOtgs1rjWgvRmzqkVCmtscdiso6TYc53N35dBtOm231TRIpa2la32MB98z3ev6pFJXf9RVB1+hUpMBI7SeulrTv7abRLZdrLdDvpyp0tbe8hW2vuwEbejGWRmvxBzorjyi8VZWZOylGxXhz67b23V6247bMzZ7tBEMdjEhB2N6yyTWPmz6NLff9Q95uW+n1W8NRp3JeDAd989Gg7Px8GI0Oev3z3uDUbvnHhrGDB1xCmy3fO+LFpg7ReACbj8HpGBM4Tr7ZJhMhdCIa1E+SqzT98MPLr251oC5uW9DZWiRXVobWY1l1G3tewddwV67m21YWmClarIQgxmNUU04cpsMdOZQhGAqJNHGyJAqw1BJ0mdwrUEpU6Sj3p179CP59dXLqM88Aqn4W0Ok0YGRJ44MlbY8SdcAk3CW6txI5aKeqzR+jct9Vej5fJZKnkZasnsLTGgAMh0yxkk5Cj0H4hONz+WcioGTXHRjcqcrqoVGH9GnigCqLFOSp/IyijqY9K7725DjU8+L4YyoxJF21oneyxIs5LIeiKXlwwEjHOddJxTXXB04XcYLvJOyhUYa5HCUQzhXU41rO6m0OzrlMdnM3PCDprRruOAwaPoEjVKfFevPpzI5IVUkjikmeCnmroWkcqpzmqauhNV/oeJRJ00oLQI5E16S7QjoDKexfwSC0sPIg9IP4JTtNUDyQaOOh6AWlFr8i5Xkkv4hrCmwSWNULWA2MxjakGTxVBmvJRsXXMgeoXKegFbiKZ85+Cekdi9z3TRzELdElr3qjFO5UiPLi4w11Y6DidAlZ+cKBxWVORCNlzkvW8B5g6LtIRnFmxBLbigfVmoHyaUOx9kpZOhVygunyCtUbtIEeehhUvpgDUAVLAI1ocmVOel18io8TD5ebH6t2SYaKWrwkXTVeNOihGqKVGhjIWxzUj+BpqDjIHCURET8aHqmseJzDqWAyLG2YJU4hM9RKTDIA2TDiyojHlFvXFcSTPFy8Avv5IJlKUV+C/FHYcuDgzHZ5Zkv7lGdBWlSHhyWpEl1Xko5cXjqBW9kgFQ66j85I1i5XH9ipxhTS1OVsYAarTlLp5Sn6o5VmzskaJrlME46E2vf+bg76JQRwDSiLe09xUY5gkXqdR0MepfGiGna4JlzpxNVRnjTpDX4JBfxOgWksYsye8bIcDgZTWfTs/PxbNod9A+9w2q3vl/cXt9c3d3erJYLb0/IGceU5Ww63ZATrqQ6FyAStE+d8XaGgzETJEaDyw55CjtOAjOOuc3Oj84pqDrZOTC7bQwFeR4oahdYaUVoNvgXQC0SLf0AKmeaaRZlGnGlGi7SWjKUgiHu0KZST+QSQNi0HTVFaso1h5MTdlTilQG0ko7aoeOT2exsenY2mk7G0+nkfEZkMp3QM1yLL59++dEnv/vq6VfLxRxitLfO4i2fzYUkyIQLNGJOSELkFz0l05kw0wO6Ez4rQDBD03eoqICRfiq4+vXJAy6WO2Vu75iqi+12Ryh8PUXJQi5KJl3ZhQJFXq8egQygRwrp4FOQXC0M+srjVeuQ7KRDcUJiFASSt8AxUpNsaqFfOZMB4ZClcknRdYFBhBqEqwXj2AnmpFRSvQAOueNa+BSYnCLyC+YGKN80ENcU9CoCYfE28Za/973vPXry+LPPPvv4k4+32y2XCCloHoxt8RTnjILM60mpZZEKdaf13fQAPGKsux4jZzEngAzdGsAPwhoYnkIRfNyiH3XpYvv9TyvJcoz3TDlXwB1fAVHSK7B0e7FaRyg7i8UKHn4X+MH3Hz16fH52BkHI/fc//smvfvlLqn3vvffefftdd8qMxuRn2EI1avDTS5vNj3/0337729+6kIGobreL9QqB2GBvptccRf8TnfPbABfpKhgRL46cAGLCLMd8hO0Eqc+w8jwE6yiTPXdTSeDACVGOMZV9k0V7sVxf381fXN9c39350ROoA8MP6LnDcrXxIYalDxg4t3ToIF2M/SjW8LRmf3mjkIhFA+ameZWdWBhPSN2FLWH1tMBKqmAAXOPp9aeTM+h8cX6OSoDKPtG2dPsU7FAu6yj5rMKSIerRKgxLwJt2GSOFlZkEfDKUABEFJe9qGfmhLd90m1JuikGIEChzw2X8TLyJSP7N3e2zZ8/mWZf83ve//9bbb4/H4yyI5EHI1YqybvbDYdxu7u5uN3maD5WHTMONwrtBhZodbX7D2xEToE+0CSbDLBLRIbJWKDL6XH4Suy9PfHNTXkEzYDrWr15tyVtimWbUEpQjSorV5EYGniYNhf6MAvpotmq7RqqlDq1xf8RUh0e6nC/o9Xx+h+eBw3F2cfHW2+/0++Ory5svvnj67Ppy02v5Gd/cCsb40F7R8/EBHXWPU7g8ixqywzhFNGaL3wB61MQewBsT/xHQGJVOlqowkXRThVEqkTxQiGRJYxtElSI9UQgOr5igUaFuHBj0macZROhxfOke/dzWiozfUvJ1OyscyN0CSd27IrPJMy6QYJcPLYsEMyE8dLOHr0exevinvOcJEuWxa/020e/vs5SqT8vkhTkBbpEAiAvoQJCETjCdajXiFPnyoP2PeR+q0duaWDLLu3KxZeCioqMrhaOSdH3BrRpZcIB/LsdAIrfKhyz8UCMR9ECtkkgfZCqLeboiqmZntXZeKNPswdm5NWbJ0KE9NX/Ue8uHId3pkNUfd4VkOQaNs3ddT6k92H8lH/JkvLofBP2FPzVoIfCMBFDEOalFGapmxDGD5M0kuPGHzbq13Xa22gGWDKJZjfXVO37Es96FjGGpKEZNwH8I2cZc0rTEvqwVs1avf+h2tu3ert3etv1M9YY/Z6s1LTNT6SJtfMVJb7frHbJTpo2g9Iad4ag3G/dn48FsNDwbDmb9waTbnbSHXHQLCU1uWr5/MHMhB9Ma/di09zs0BpgNWiIfJw0GS2n+XJJRpwzpD2f5Gmcvjy+5TQnrMos7EAYh3bjI5bKU44F6XHFRAD3CxAGqhtmM5HqCiRAOt9qg18/AYCBnuDhUCjKOMqJAkhyNbGoVcZZdXc409I4GIzLmhp9U4gtmt7t8OsNZHuLBPldioOfGrbKMoNVm40e4mFZhZR5tKpmkCwgvB6Iiw7p5Q5Ajgn+HBF3nX1yVWBL4QZATmhFxIVnzWzWgIiCMQogM+M9VSqga0kM1hROjVoYIMCWUfKrFMijQwA0xHdYMca3tji/Sty3KU4EaVSuFFiQQmlhqwcysY+eDiDZubZRK5yKPeZKGVBsVNa4pMowfsRJHeyMBrDe9AX3nVXoa7W6ocrBqi4dIRFR1apPUSmEgjIZKVmHtKex8QBhjTBubbCGZ1pdXKBdfxiQKCQ1pbca6SbRixDaNfQMsUXikKxUR3pz91TwPQOTfBDCfsClVksJhn5UcE8XYCT48l+EgrSpo6otHIUHhgpkpB9KUFSCXHa8r5pOFnIUzymBCBi8FaNFijmYyh2FkjXjyn21wCgZ0UkIy9hzYyBfxyFaMmyz39broiHx1mPaj4KV09a1bMoSizHKM3JWjtFX9FbuXETpkRwIvY4lTCCT9C3ElUQqWOGaYWEXGHOcN6Yw+CF+BJKVef5uf1ElobY4ViWQMOEUsKjFfXjrFm+pelrIqUhVRqRMGVcSrzHMVz/mptuNICg2czh7EvVznxwhRpt0AnCy6k9VBJabQSp6itVOPc6Pib9xrQY9Y8CF0hDmc5GMw4xdDO2x9AMfsCdMZKqkI1Tl/VglTbUkJo806qb6kuznlKH4W5GrOmxZAMWf8m+4hwGsaiThEmjHyDp3+gdkic0bmJk1Mzl17dsqpkt494efI+/oRIy/XIGogFEjenBI+vAqQAkpMjmjd0Xg6nZ1Pzi8G41Fc+t18eX93f3N9fXl3f4tJHHShiCNNtAuZpjdui4gLsD/gqTHVMh0OBqMBs3Pn0MfA0GbKogzaH3NDZEFGULjA35kvd9d89TrcLsmpPpudHsbor3j91OnDRRmsnFxpgOppFyjla36rTTF1QglX1v7THCkpZ4Y6uOqR1BNUG5YxUwPwJ5nBsjceTc/Oz2b5/Mf0bMYxmo2wC7bb9YvrF5988smnn31yfX3FdI28tZW3zN+YcJovGpfbrY/KFuJO2Np3x8kD+9KbWWFl8kM3XyEh7Yi6FNnp9xDkenxpcXOLhqNLQTNdNzghbqROrZ14umXvAmYNgEpFKmeVIgMuWqUDJDX1JAdBhmQz+QFcddY1VPcpoJn9KFY18uO5WSuzDkiDYlp4gJLXTwOhkpwjFCQlIegncy4ik/40xYRCiZyEkJGUUh2PHz/+wQ9+AO0/+uijZ8+fkUKpukRmcnJ6bNWAuDVohRmSUw8bcOmEcaE9ekoxsNkjZV4NdRhqaUBKECEVglRZpELvQgHQ1rNKN8r7LJGQpHw4JDeEoeBitWS8Yl4vVitE8ff/1R9853vfffLkLcYmLXz91Vd//Zd/9dVXX9H0O++88/5738mizAgSF62gHlb+c7L91V9+/vnnNAEm9G61XjOZ7nauUgENkSW+gHeQX4FLZEjnpLP8SOaKkKI+j0FT+V8D8tCQE3fAMg53JM6nIijHjE6yk0NYzhSCPTxfrV/c3l1eXV/f3s3Xa52aVj4pAy3dEeGWCAiFdqAQtibOkEYBtYBqLYgG0jfRMHLsZoX8VNxTh4t5mmKBKmLOI5CzOjKbnU/Hk9lkShcgqe8EXS69lx8JJGdKGstBUI3lN5NrSR1nlREoxcU/CNOIwoO0+Kid+79GfmfKFRByom71EmuKRIwREz9b7CuT5vP55fXVs2fPkKfz8/Pv/+AH5xfnZLu983syq9WKCqE5Ks1NMe3WeoWzntfKgHq9U4Z+i0L9BfRlSNFBByCC2Mo/V3JBgyyVXtnh43Cax6x6AzQ0HtZwOKbDoIfIJ1sNN0eG9NCUi/fv3CF9qQOVAk7OWdg6mQW8SY0TR2+Z3pXiQ88dqQOcY3Tki8tnXz9/OpyM8OF8fc6MUTBDQp4/vfry+bPb9WJ12K33a5r0Qd/ICQc98fBuHYAQhJ7aI9C2EYDXANya2AN4YyIgNb4BugBeoxVLNWGZEU2brjjICilqGoRJG6YoKBAN2jtX4AW3/DJ8v+sXyBxX+tI457jjPnDhMxfb5Wq7JNxt5iiRfXx29BDWX1xWW3E/hvaK4xEG9HCCXSIggQNGDvWTdbRdN3BmohWfWKQTjFgQi5Xedf5zPVrFxV/EWXdTx/gkTlH32Ev0SGXt7BClnYIo4NTgvOnSQgDZVPv6Vhc/ceMjP/LRSUjzG8I5wTQUFCcViaoGlPU/0YUKcSda2PX1gy/U8dmT5iGUPKNE5Y4k5zYwsiLrR5+3ubCDStp7WEH4obol9qg/8IE/n7BhOLhUojuC7PT2PVcfosSp16d1lFiffNm4JWez2vupBZ+E0nPBPhRqY4iLLRBZOsP1rDtINHqnk0rHsF3QeINRf4xO6A1gxxAnadfubdut1WG/3GXbD1OJCylu/IFc7d3GZ5d2MG3X3x8Gra6fvO0PJ/3xqHc2Gc/Gw9lgMOv3p/3BuN0bt13owZp1F4m7PjKrwRF4wy8MRQ/1O4eBcojtJfaqXyTHO3kARM9u8bxTBh0fadbo9O0t7WzyQ4UftkRbvuPJRQTvapaWQbdYhZEQIQsxCRHS0FlSS5bieaTtqLETcQrmmuMlMqeiQRwlImZ4ppksJpYHad5UgmyIG1SD5Qqd38vzzUPyjdGUt2HtHEqwVOmEsQos2iireB0OFwvQWTWsiIAAKic7nkCBVvV9FU9S1YZgQFZ0EBkK69IGFW265GDJeXpn3KwFOONIkWXstTsB9bZEgNCZMXrBdZnY5UztXdwFve5wxLtHuvSI4g55hyiMc3CrCRmsDq2hSLtsQSLYhqTSM0g6UoJGYZ+0KG1AXRpbm0t2W85IHnrhJENOzvzxqInRS/Yldamn7RDQMJKQyrN8FjYfwc5LmURNj1NiU8ExuEWK+WMgE9dVV/ckRK0iVmb8Fkjbr0Sq3m/CywyvgigWwVR/RshIqIQU7QDple7zZ25EwqGSwlk7smfaPRIvFKsy0VrpoEmUrCq8aMv8HvPSKvJG6P0L5SSGB0nFMVQbDA4rFJ/GU1eX6ia43s0c4AShkDhrKCviEnQUOE5pstdaod1oAYRBBzKLlw1n7DVP3REhiU5S3oQQgfb8OUbCxyM0VxqoDPwjkhUB5G5B1akMWXPRvJp4rR7gYfLxYvPbtJLaBOXM88TJ5F8TDZDz2IOALCCxGCB/OZUrMDLUCcDS5oRReMQSeFln8UT2OKLUHaSFNUmuqy8jlpTQSocCUkfJQ3gdPidinCPZbTmdEpUMT38QLMUwjlxwM/6AM6aZnHjRJ5GKmVmrjXbqBoNKhsbFx3KR+bCp6SONGClFU2BU/XhsRT4nMelGj6llu9Wpnynq7HTsncxQyJpSWEtDBjsWEyUV4gBF6WLIRUHbtwI1JPinC3Xh2DugSmqPA0lPgthzeM+jNxxjjZ5fjM/OB+PRzlfzbm/ub67vrq9un8/vb5mlJbUKmO4wqUYMaAdyUSMTuK7nPndYHNqD/mgyHA/7zIOd/aCzb7uHsxZl0mqUbX5F34U53RVX5LtOnyp0g5eEVXqOFCDuZfIHYBGJSUiR9M6ehgiaalp7DmwrMYMNq0ecKiKdRLiQqi3chOJWebQaHx5mzkFNaaYoGfxAoj+dnl08usg3WV2RmZ5NRpMxhtX9cv711199/PHHX3395WIxV6JgF8o+O101KrHDXNxyUcaNr5xAUcGb28Z3eBp6ULVCg6NCnDEBHUZjP4zSzv1eLBkslcVxp0xeJf+AenaigZMsFFTH7VxyJk0ocaoinBInJC7RjzWTCDlEqyD0Rzwgfs4aOI5H0mKmec0xIi1TcRXkXzmXsGFQyB4+NThUUcpa5ogt/w0rTyn1k0vVqvn5T6kCErXds9oyHA7ffffdH/zgB1+GU/fzeypISwJxsToWF9UcnNjJ4Kx7UGCCTgBDIiszpmhWUNDhb0WvHam3CzngqQShPs3ZyAbFM8gw5kjUpEM+OPVFgQ4/wBTaQTfT1P6wWq8xV7dYiZvN2+++86//6I/eeeedRxePxW23+8UvfvGX//UvKUqbdDkv+j0bDkfIcYaVA2vQ6/3q5z//0d/8zWVerAM2hMu139OhCmlXInMkfoWhRNmLXrJT2OHxw2uQVgTIHO3MTNY6mvEV645DR1EHL44eFaod0RIa7F7u4FI49inBJbw8rOL71ery5u7Fze3V7S0u5SYrMpgdapAodkcrCGlZxb7GChAfBrwUdtxHVAhLlmAWAKp2Lz1KshEhydZ3hLpESrrYlALqdDgY525uD4YyQO/v7uaLuSsIaVGcajqLPESrRPEVWpog5kvl0XUpFYUl9eSaml4pAyRgvz8c+OYaxEP3AOkoxDS3IZ47ZShwWpQBqOjJkyfvvPvucDSiyPXNzWq1srZ8IMYlZl+/O6Spfd6bgdq3824x1fUTg1CMerJgMkrXibgOUCgjnsipK2Z+uy08Jy8c7eMxMnv4cl+4REhTCPB8sYAiVE3ZSLfqD9IoGM4d8eujzeify5Q6zhtr7FuIFB0f5XlAi762gt7gkfYGVHV5dfn10y/R8q4HTUZwZzQ+G40mdzeLr589f3p9mdd6oB0USlkvEkhVYSMXRM2QnkPdTOxvAnjUxB7AGxO/DZxpAEXSUnLbBFpX89Q8JEbgET7wn+ElQC7EgC4wkEjruabZGeXtpz7ikSFQizJMQ/qNm91qtVuu1vOVe8uWzN9oG6h72Ob1Or7FQ+lUjiC0LjFsVrI5uu6R4YCZPqUGm1yjcbfC8DBi1Cqh0ClspFd0ZLVcIxXIZ+lJ0mOAY4JrLIm5vbL3Ll5QyLVEVZJZdTWcaagz74De4/Rmj4z1Ecb7dcGVjDSrF5pboZClRnN0i9rFrujNg/9QFZSlAbwJuWvJw8FPZmPKIPdrvG8OKkfqkEVqyCaBKAVHrf6881NPMfEjssiPE7R5XELxo8q0pubSvUe5ouZXu906+n212zQfdsKnh/5+i3sDW2BBe+uOBu3FNkRWP7rE4nNiLoG5AOGKDEpc5105ABH9fDVlrz0cDPyaVaQAg7Oz6bTX++3cDxotF2gC1cQGGvpIrPtxtp3NFvwH7dag3R51+9P+aOq7m2aT4fl0cjYczfqDaa8/Zez6eJobSag5Txu5ugTFS4fq4yB7g66eOuFAQZQCkBts0BCKjjuV1BeIksjmDSaUrMeXYAIkisVUdPDLTSGF2qXfGfSZslxGsD7YmD090BuskhJbLnfZkR5xcp7UlCBaEGfEsaNxFqnglGQY61TjTeRmT1NWZFBlqlQD5mWfqvJVRppuvl7Ih5RgICRlLubM9/ui9tw3k91ImHsUBYkM20xIGb9dH19j+oFAhTY6UqT5Vc+RpJYXFbVsxnrEWbcYhqoG1AxNr/jhLNRLv4sZNEUP9nQmo4emadd+0noa4t/hgFTlzdzRswyRfeMaW2/mUK2erMvkziQ5ommcCzRinK1DKASQdoiIadMeECaIjvWE/GZJMkE91hS6VJLXGnEyswRwEFsBlep6USJ/NJ/aJIVNW5vkQpZCmbRoz6NCuKwOtylPhFOYzEXRTM2qDxFIP8RFwiTztwIInELhW7K/zPAq2F5Dk2PR/EiooNWcgJKqKr2VN1p6SniyUcSxQwxWIFnpMBRRklI5bLOa/MDBql2aqjzCPxKURCQwKQ4PqpGwnNl2FiuTMzkMqQjyuLaNXEV6kxiUHHm2n19qV1OI7WrvzX1neT/HoG0d75XBFq6koEjSMOeKh4xP95NQhlQOO1aHEFGPAKZ9fr2SOpO54oBd9Y/EDKdkSwYDL708TGiKNaenX5tI2FQe0SoMKz0//h0TzWB6k4Eg4Lm0qj/NcCurVulTRVwbqIIBEq2VZMYyxAtLnEpPvE3mFJF6DfHstHayBo71kiC3GDdNzSkuyEnCSk9mMAQ38KE6oIaWnZd/lUx+qXnC8kEszSUfIZhimWqfE/HphOZ6KGX1ZQyLrSBx6kCOJUnyVU5zNXUHKGGmElw6kye/lAw1kXltUiHjHJIgvfQRe3HQHQx93NstJ7FYi6KFsEqQNKu3Ei8FIWWbNowkqxdDW5pnbEqRJAmONKjb8f5gbzAcz0bnZ8PzWWcy8F10rf3t7dX9/c3t9c1qsWYwh7AOCvUg1aT+3KLiorYPqHi3HgS63ZHfJJ1gUDvah6hxVxaYj7COQkC6Wd5RQxzqZDgzIWOgZFGGwetSlHO4ObAmTKHhpDPCIQz5CZnK9kxUGpqaVg0h6sAgw1H1hoTCUI1B6eaqiujA3Cdd+S9JVVMVigJJ7rZLwgMwNxVYi92W/9LEVJ9BG05n52ePziczn1oano1HZ+P+pL/cLO7ub7/6+ovPP//08vI5/gwtuXaCEKs3meC80eI8Dbp7ZvbM3FpoPrLukpe2Jj6mO27oGuhv3Ea9pfsYZJPpNC6sZh+ANC+zKLO+nzu7htuSNpMtIZbQsTN1RatDboRKydSInIKUbQXmM5SSioBGSsXqIFcG48Elo/zSnUwLAYdRUS1i20zoFLMkg8fQpqogVJEoylvNIBoI4tSgquRZkbXJN8WIsUP+9OrINfKYKRjCrJwXr5ruZFh4UwsaYxdOJpN33nnnO9/5zu8++ujLL79EaCGEKgXsdr4+DeROVSdooNJOc4FHMIuOcnzb58pWdDX2BtB2SmaP0M71GGdTZyRwjduC1CASTrLeBVaC3CfuJCbNOYWQnfVmC9Gog5zvv//eH/3rP3786Ml4PF77ys7tj3/84//23/5uPJmQ593333v3/fdnZ7NevoaD/QUOYImR/OO/+9FPf/aT5XIJ2jQP7pSGA3IuZA4Vyav00L+gHcbZT9PTVQxkvQ85mXQO4o5iCh9pkXqaCACjY6gLdarMZXGDyT+yECE0LR/FaXc2Bz+JfXU7f3F9fXPr3X00Tub0vXxEXqFujNltvHTLRrKwOolBQhCSU+SzPuWpWBHUaM5ew9zCE7BHTZfrkG4UFDXwRG44pYJIZqxprwObzWY+9zNGi6Vv7LIz1KN8NVAjxzpsFFWhkxCypgZws9YgG7rk31UJsQ2ZoFueNvJRIPfjbLfUCFZ9vLLxSF8ZByqPL4HA/XJxA9zdkP7knbfPL87xpvEobm9vkSBN89FgNBkPOZCh4aTX6u7dQbHGPUI9L1FeUri3RwuGHJxFcXddKHS1S2qij/VPcGkP+/l6jmeizvXdpjiItDFou0gwBEeq8OWw/f5+s1vO5/acjqnT3YoWmwGWSlu6zxXpFXfcLRE6O/l22GAIk8nLGHFvwmjoTd+h76wZDieT6Yyp7/bu/tmL56vddobGHo+ZTIigwW9v7z7/6ssvnn7F8MWfl8C6urSFsElkKA84uMOKDFxAy7Jir8Epx0N4Y+K3AT2FsOmv1oKlK9l0CBbBo0YwpdemQ6K+2RxwiiDc11Xlsk8wdUb93hgS5H5I9hF0+8jZ/rDd+KqjzdoX/fppZ58ey0tMmMq77hiSa4xAl3gYAQxkAup0xSd6uu0eHN9Zw9SEmOFb0mzXPTI7Dgi61y11CQ3rgHG3z1e2VVVbriH9DjYoidPYyDvn9hPBzpiUo+GBFJEbGXswWua7JpeFDV9IbK3oRbvv/OIjV1EcGaMHOm6MrkSPuAijU98dulRlTB1FdymDrUr9G/HLmsVhg/pVJ6M1DvRWXUDQQEPvDAQqpgn3rlAXYpk9Mph5ytOg1ab+3q7lUyHbznapwZKVn3o7rC8fWeLrH/xW9dpXybjjxpccqVDbA0xFl8D6Pr1kxZC6nl3SQUIkVCUKQgkFNtfeNRxyHbr9Xbe76baW+8OytZu76uYynL95Tm2/X7W36+5mhUHYP7QGrdYIvrZH08Fo3JuMBrNR/2wwOhsOp73BuNsb5dUtfRStgoA6ZWzCQvWR6zOQvddqDbTwOFqx2CC9j1DZD82/pPDjVpc865DH3KAf5bF3tJM7znAu9ex2vulGM4g0zCi6Tg2AX5dQZFxA8eUvauFqSjkFKamgPSw4RtSypUIS6oTqgShqvnQRIAK+rsgyqKAqubQbNU4YD37wiKM+UpX3+bsdj8kXJuareVppMJJ/uLpubV26QfrtgnM3usVbbb7W2ZseGnY10VF7ax/87aMDwBUXBYlutPxGuXMGuWJuIGrqhkh5tJKnpieFUytIj/m3S1lW2vtaHwQYG6ceXKKXiBZVQySlq4suVj9k6sqibYdR4JYadbwDEJvHhVzqBm1HUUiN8SALOj0qjYIMvf21HN1VPIlkFCcl5K9zA6FmThhEOf1NVZNX7Q/XLK3xEyxSyn85aFVQMH11GHomy+yTJCnuV7tVMrnSvrIRgr4EdW1l56TUfQUVj9n9LWDOhBUBoA6lKv5NqJyvAeiGVPJQzCKdHA5vMeAk6g2AsK1D31zKteVgjy8AO2zotdviNCgxdlFjSLefmNGmNK9Sj51hhdIipKbnVT9/tqpoiI+DkVyFm1Ls1aarXHD4MW4PjMBsrNJw1eOSjCkhIWnNYZkhTxgNCQ76wM4hZE+P8moxV77pkZu4cBx26bd6lYqx7XxLVxHADK7k0aZIxQyzBwKMdqpxKEgZSRrZlKrVZbESxMQuRelLaHuYNnOUFIT51d8jmVIYcCDlvGmscnOWAh6ypUk0U04lilSXVjpOEi1ih1nKr+a+F9AzSePiwzYLJG9TbdOcSktKSRjZU+HpoEVD+NnkgZQZ3PAZkjJcQlhpm7YU3ygnp7sQijJk9m6mygFqhtBKhb85qpuJi6L7Xl5S80EX1D1QXWLI2eq57gsJqYSCtqOKdtGXZLWdHbFd+sKUIDGbPgrqUqPiHFa73Y8DvBUmVbeT05biXPXQvqM9ayS7BFXxMl+PesMJ9mmnOx5h3jhL2U+kyCmmR36K2iT5aTbIEvEtcb6S34EJI+hmDQFcfbpvr8BYKliExrAsBp3hbPZo+tbj8ePz7myw6x3uNvPbu+v5/d3tzc386n6/3kfQXVHvtno7H82WAADth9bQwZkIQw5Bgq79wQjDncBda6Oud9W8w+QKAq0jI5A/pnh/EHs8U4vTAf3VenOUagzl5X/2S9qS06GL1k8KFTkbQE70TYhbMqB64QJTn8sam/VKA92Hx20DfKnRrSSpl4gqQYo6qgKaArQDweGC6xteDy2hMT1l9koz1Ia5R5po5naD9O/R7dnFoyePHj8aX8zGj2azt87b4y7WDl35ze9+/fN/+OnN1SWyg8G1x+Gn1ghTiaw6gqTcJ6EPTJN2MeKZ+38S+X59D/M11FYLSmYkHyDWdDYZjnCbBpE+KYTHd3V1vbqfy3KwJ7Eks8QTUbC7TZqSDJvlA+JR40KZl2ykS3+K4O/kHiQKMpIXUiHCCLbbOPD5IqTqSy3ryEgdtAFbrI06I/yuLCoXNJ08DkZv21MwtSAW3u0L5U8ZS4vHCQjnZE20t1SQMcdKyXmCyqvNpiBlVHuQQwzJ3Onc3t298+67OTv8yZ/8Cc7pz3/6M6YtGmfCKuHASI9p7TAXzG0Pq6PeMvVjC/oACCUkKzNSksBEGAhmdMHykl1KhxYPD1PC0KrdPtBjegnug4GjUB2K+Zc3EeHYU6I3oOqtH6Ro+W4iB3zbm3a4JK3WfL7At7w4f/xv/s2/+cN/9a/xkHbb7bvvvvtf/st/+f/91/96t1yutA73/+9/+2ff+f3fwxCfTCa468uFn6AaDAZXl5f/6//3f/Xza/dzasP4oFYQRU9ip4UxEAL8HAIwyw4oX/zRz9KFyiIMgwzkj7HXjCkOqAAxpIm5PORmInhzZtF2T4qUgG3twZB0qq2Riy3v/O3Nyy7mXw8L+W6+enF9++LyDvnf6MmsD94bhW5O69s8SgBr6DW4wy0EGraOhiPcMOpkaIfBXIbMaFFQgs96iw4QGtVLsxPpIzatcgt7oxK8Dmr0B2cDqan3KcgVcsvjA14DrN1ut/P5/O7ubrFYYMVHnhSVkPcovfFb9CppoWRGn4rKXKNTQCBoaCQyMZIZOuvddjgaDwdDsAJXF8e7vdV6vXCNdsEIv3h88eTJYyQh8wJae7sC1iuuv3jxYr64m82mKLC33nrEcKQgOhTVS6nHjx/1R6Ph+YUqftNuL9vbm/X8crFegHRvixqczvbD/lI3eIN3OKELbiLwNQqr+Wp+5yLM1s8J7+5X88Vu6aMQ496uu1+slzSEXsHzP3v7LVTqaDJl4oPdTBb7zX5xcw9PvJN/P1/OF/RUfzkvLab/oL5arhz3691qsUQZjfGoderQWa5S4SDB8eF4Mjs/H0/GcDfOAkwcDsZn21br9n4BKXs+2OHbbibDyfn5GTVDns+++OLrp09X881oMkOAYGan398y0nxXGiSGEwxKvRuHr6og49fhq16rkAN9UxFUTLKYhw4m6Q2gBnwTUKCOqiy/CppyGsHzX3vDN3FgGCuVR81iOUcgqpUpA+FquXWll68v4Ru3+928aNa2mWlWEHO9kTfeBNi09ku/C65hHxuMCU9xB1PIXBM2QuVrg/PCkrPJNC+UYXz6IR6ktNfqY0V016gtPzPj0ygtn23erA+r5WZFK24FcWuIfq22Iv3KfvvcgbCzqnYnCYAJ2skSIjlltOJkaAfmFsY6q9OMX20crjDYnV6pgMGpHnHCg1BIlz11cqV47hjbDUd3D3owA9Gd3mDExJ6lEyi8X2vuQJBoTh0bxXiIJ9HKdhVfUoU21A3RsNX2QSOgMPpQe9AejnrjUW/Cgeh1O6NOe3hoD3eYs4fuyq80oVm3mxajYbFauT6SJ6SWu9V8t1y3NpvOjkOLJ84zRB32R6oJOaFqQ3/5khAopxZD5dT8bQYoBsAj0Wz1+7veaDcYbPrteXs/323n+9Vyu8BGo3f7vR+NwsAZdO6669Wgte7tOfbDQ386mJ4NZuP+kzNf68sx6/ZH0MnFM7rYndB75dB5TBcoJjAk2vcOh4Geure5XPtyCWXU6w92eUa/7VKhL7jR7vJAWhTVvbuMEDhsIxcFXZs6KCMITfbLYBTRFnXpJdTQgAh50InaHBNoCcnhW/acH/VJ2xRkNkP7OVc6qhkcWrlaENniA+nQH7RfwhLpwxryujGkUPtmj5XTWbdQhocVWib22TaraRq7e9/g6+qgi8TKJsKMa8wfGiqDcoPGcqETE9ZPO+/0KG2zHnBTZqABs3r1xweHtJVdEDnssUayUOJyiYvXsFsMnTrUNQ4VAp0a+6OXYa+iUyQSg5ZaFKRu23dmUSPTHPLK7NTz6OhUMz7bw07bdUMy7jr93WFy6A5QfhAOBkvAFgMC5HG+90zBmf67bVf9tOT9eokTnxSMdccgCwUztgsncKFM/Ss59FFxRlxjFBBl+PUpH3YqPCTSRrhUKbJIroiTQx7EyGLdXNVMECSQmhCXXrHJoEctwBPJovFKb9Qvdsq+0TtJGC0v6WwvYZBOL1Qiivu/EEB8CmS4oK2DbHVam95h1TksDluOpbq93lLuyjtBXF94kzseDIdDNhwWt0z3MJWxRo2xPSRPAErYKgLhQEUHMWiPRy2pMtl2u0MdOGYYH008gYYh4CeH0SCox/6oPei3u6NOj2Pc6Qy5Dq+Re1+2jwjsdz0/F+wDqE7AvoEfFoc71WX5EikXzSOyCBrDO6nQJiED8B9nW7E9Sw6eVWLB8dLL4/8WHHFTut4E1YWXod7um4EMDotAZB5JLbKgAyxZhxdoi0sPrpZIE+do8jW5PZLplcorUoDRqkntCHTwOf6+xXw5YvKtkIJQW4IjUad61IBiCK3EGSVp4pGpwRANSznGeKUB9qWJNhA+Nl06HcwKsrEorHptmpcODB+65pFOKeSMAmxGJ1rad3Y1rxUaiV0n2iU5kjkHRK14dkRaICMHDWIYmqR5TxgWanVkH6sBCd93Y+G0fC7GL/Ti6m2YD71BIX44LE6yAtrO1ZUcTL00idpjmKQL2HBbJ7yaxALBVoJE/aJI0bHM2J7EfAgNtGPQofrcDFWacNkU/UoHyeO6nSFxi0fusC0HqmWxgij0lQkcxmmvlVJV1TYHTSA14MscpDndCOrrEHrSopEGtyN4OZS1/6BJ+x7Bt+2Cz/T8YjKdDsaTwQiza9QfoW+k6hdff/H0xdP7+ztsLTChAERHQVEfOIHxKVQFEopfzJoHV3UsD7GWDm4jd/u0W2oE8ZIIoCWP8YzUt95+jEl6BAULOW9+BbupkDdQ5lEd9D2HsxqCQuXIig0AXAhIkAdAhY7KY0MFlV4hoIhGYmlZXCWvL5iI4SyX7HkEmxzKvXNwtSpUo80JpzWAItnJLxCxpqBBvNL9MXtzQFJCSEclw+Hw/v6e/E+ePCF8/vy5m5NSvLhPd4lbm6xwJDUE4KrqQDH3KqM4ndDEJ6QnWVDQMADVf8JRQMUVIuwZ906GFUGBMMSY8QhBYeMtOpSEC761OhNzEE9Y94QDJ+Pi4mI8moIbEyMO2GefffblV19d3lwzKc/Xq+Fk3BsPGbmj8Rg23/uoyGEymWxW6w8//PDFi6v5aklJJk+7yyj3o87jDLjmkI7HkB6DRkbYMZRBbz6qm9XTU5z6TymvA4WEZhJxlcIfPRHdTWXGtVkfKjiC2tP3/3Jgg/oOgrJScOKXu/1is71fba4Xixs6iSm9xaJX2OgkSkhEvFPpDniXisNDBSJiyT9jXyGJ4JZgcAAlMyfJETIgCBeB+Xy+XC5XK7yLer0AeL4ClCBUqtBDyqrDKkZktV7tCLYqRRQPsT9ByOilAC2i0isOLtaQ60SS1xOtewARcZ+D6mk46g8nw/F4SIoOtyuDzFq6Vu19d7PY3zy/f/rl1dOvr7cYTL3BfjA69HoIJ3jvN9vl/Xy+uFsskKnFcr5acCxW8+XifrlaIpvtHT7c7N1Hb3333dnjs9V+/9Xz55eXV+SF5JPhRI8Yl7XTOxtP1vMFjnvdXdZelDB+b6k6CBnXCypdbpcrRH+/YsZqbRbru+tbjhVq0KcFuMLI2MTeVCvW87Tj6fnb777fxwxEhBi3+lTL/X57dj753vff+8M/+MF7T97GBWKMoQn1iba4vcxVGvM4MxygAGv5Nfo/FIKDkxcmsTaDykL7FeMLnpcEAo2iNcjcEJtcy9y1XYQRMgtqsYh3sng7ndCHuYikrC0KEVJHR5jiAgRjhZnFyVqiqa1y34ID0TN0qNLibtvSLVjvlY3lepGHPVzF2yyJLuFXRkdQaCAt+wLpAlhLBhc/9bQ0D+uIwQmGcT+P6gRkCCQOiGnTo9ZFho4wgpQq9YlrsVxUD1jGHsZYsYuMFN2LgFqiidB9i1qvBoFPhw00CPwe86Q3mPZ6035/2uvPur0Z8W531GoN8XgPncGh3d+3+tt2FxNrc6DP89X6drHMcX+9uL9Zzq+W8/luc79fL/dbfeB6bbAdk6cyXp/I2961cpS+OlnUYQcY3a56EAZpP1bd7Wzy7NKm1XIHzsGxkbkjywsuw21Qpb32ZtDZDrv7QdvHjlw1cTuRyLc741Zn5GePsygnWfqoIbARJY0tD7dWwXW35hxVfMBFE3ey6JEhMHhkxhN6+LZgF79dK5SiMk7hspv4em5fpdYMPoiAXML9rMUxODVWFWZCRAJvMpaSiziuyyhDTh6Wlnpa49kwEGguGVXUKiwiN5BkpcuGXTCpKdmxkZuTrtW56L/1xdKG2/bOd99ADV99XK6QNp7c0RiNvOFm1HSfWwjH0dTqDDygTharukMf0ZJGOLnZcoSMFf29I+u4a6YgfvZ+1ywSXkKueNoPM1QHM7N4nzgWrVYgOIR5ThCZ2p1puCZSUF7cfTVw9aY0Bsdu39nsvMMR1cFhxD1vmp7JUKIQzUPtGWsM4hhLNtdAprVoVikbjCEPAtx2EVlTO/dsvS2CKOjUIxNi7QGtFH4oCun0EQrSMa01q27MaTvOAdjq8Soj6HVQmFUOrwrA6yA6TfQfheAj2Mk3QS69AU65K8O3ZStIBy3hPwwNAewvHYQVsWgVCwdB5gEXNyAG1aq+LZS4vU87MEAKUJ91OYYb3ULFlSPEDF5wLmkJj3HEmxMuyRr+zJgclkrLhIUtAH5+ng0vAhlCkmjanbY1U5mlFHupXOunMyhD+2zNx1nYChtySQk7a+ilEzw8ez1+JDJh6mvCV+CY5xvwbelvhGrNoZizB2Ur/hrSgTcgAzT9DZwiACPZao7qN2kvryYvpHSm5PCC4cMMTXavOxxTA6QvnKMyJPEDeBXBNCCnPdJAEhp4eUKN9WsNqbDCBufgANOBRoiqmeZKEzHhQZ3qktN5Q8rK0wBpEXR/+SkMCtSY3o1x8XvYZiIfjruYxp3heOiOAQ0tMyGLgGu6ETIAnGm18KdxZDdNRvvwd8S1GQzWQrbIspq/O5tMR9Pp9NHZ8GzSHQ227T2+wmK5uLl8Mb+7W90vsHmU8rRCmzLG38CxAyFJKI7azD53H2AajF1Xwa7GEcJ48l6oH9NlaiV7Q32GExgz3sTXVrKdgfGmXgU/8oXBbuO3nO4SPzGzzOhHJa2w4VqyhhZOxljWedsGldtWkLZSGRKyFMqW83og9TShkCqhtj/GSZGOTAYi503qqpBJC3OlP3j7nffPLs5nF+fT89n0AtoOd34I6f6DDz744ovPXzx7tltv3NDnvlHXZdAzhfVrh/PXNxP9gRR+L1NZgATMkZ3uaDR69OhRSF57j9rL3fry+vLqxSUmXmwAS4bvosr4w3ZRWEmMHtW+k6hHSjZAvOhSw1VWga6TpudKpDmiQYuTRoI8J+Y+ntq8HVU4pSnyCVW9hp61X8zdKZBpw2bShtMthNVB7vt4A79H0Sh5SB6P1M55pOMlBPkGHqacIrADP5S68BvH4/Ef/uEfkvjRRx/hxNoDxJLOB6o42BmmbFANzvx4xXhF7BHJe5jlEyvHEk1VQMUrsaA5rYWwnHBomyUCxo6+hJ5WnF+Hhye2Gx5oETGVtVs4K6v1anY2+8Mf/vD3fv/3zy8uprMp9sPfAz/5ySeffYpjw5iky3/8J398cXZxdnYGden4aDBAnL784ou/+D/+4le/+hUuDyQa4JBj9Gb5r+JiG9AtCUiZMFr0TkROKkCf7Nex1xXFkI/QCdRTkRPo8QSIVxGUlgGqUnnVWYrIuhOKPuOPX93eP39xfXmJO75Y4rKVzEktLREx8sBkxCmhBuZ9zGZvuGT7P/5GfAUaYy7IwkXWokjUAAQFu0c9GTpUpB8TCM+b/tpYBKYSKyxYrTdkRjlByVqRoSTp5Cdb5UsdxVAMvpqFQMchH+oK5qjmgGMRQkg1BPJm3xo1NE9zt7e3pIwnE98cNBpZLVSjlLdSNZFBZr5wXfLs/Oytt99+9OgClmvt97qj8WTs59InkKjbG+HE9HEyFtsvP/7iH375q48++/Ty/nb86Lw3xnXorFcLHDt8Nox45o4lHh8kdjnI/u1aLR+BwV0YdnqTwdmTR+++9+4777w/ns62G3dM0EEIfTFTdeoGyGjZ5bfq0Ocbt1Ng9qvCSHanwn698iPnNIK6p7NQAD1B3+bLxd38jmuMQwUFfkMiJiNfgdyNt9QaDoYjHwA53N1e6x06+9AJH2N0z9hwcnczv3px/ezZC6Yv9SeM0KPYqg5dKZV6El6Hp7y74tPrUAx6A3xL8j8XHAffaEIFD55xchR/EPSmoz5WnvFoDbsaGQMkhYk1wo1Sczfkelu3Un18ace0vd909n5LnBw9KlRJKRq4zk570K3vBhk/sO0757MY4WeF8LQxXnCqIVna7xxcVPAJM+Uf8dhgbKwWq+Xdau4a8na9cUODDjdIE6FbIV66hoKTuo4UlZxvYgOnPXNZpvu425ryiloGpCqaCEd0RkYtM04Ud80/VBEVQYstdza7sMDg8IEgN/noBev0RmmABdIDOvik/OohxApQ+0AG3WMGHAOGZO8ThyXMtiquWtjtDvzckp8E8l0nsGLf7bpk1kYU6fd2316stz4s5jaZ5XzDgEB8NxwYYbj80h9KMEJqXUhXXAXhNIGAIwWiU4otSpheQXZ7njklpoqPFOy6LlPv2gzO9WID7eeMliW/flJqsdssGWqH7bp7WA23u0Gr1W/5pa5RbzwdzaajyXAwHWKg9sc93yI+6jbfckLhYJ+KgqQilDqqmVZbKZNMgss3mcC99xPfSuZA4CpXR00vJCnErklj80h3t4BmiRWVtd9tvINIWVmMgEjt9Nf6Qg1KRBQeDEnPPE8YejZHrOPgEIKBhsLnEAoT8xxG3hKkECqLxF13iTD7zNwOhb7Ox5VMAD1fzuMahRJJSBwVoXjHs1QYCUqX1aHQqKnCW+c/BAuI9kJ8vDUAVn1XPr1sGc51HdI1CBC+2waWlKtGSH+kXdrYIKHdspve80PZ1VjTs4BdDAGZ5o4xbzO6Mu82HLfkRKjssrfNsvzFCGQ0uydtX1/ypn4QARtFMO4/plXwEgcRs5vVuBgTkiYhwC60lh7Snt/QXUmgwsiHUfKbSIIFGYnY5vZLrqDWIy/yUUm0Hw5CeRdxtApzpLrSi7ZuutWpJUkQpWAl921R6gmnyGvwL25Rhm7Lhxwhp0UUNr+ad+xiM2LUhzCbRiBO5awA8JwsjqZKIoSsVOFMV1dlejXF1YbXMrhEskk3D6WkMjESYZfF1QwWMxEMzRXp6mSbTgaOIweNTsLBG/2Wz4J7arYziLGpERbXigqJdFGMbc7hakxiPISHZ98aF+vC/xtQ9b8Bvi39jSANpNZR8JN2BOKvIQ04pt8ETZlXAWJD6gI0RRPWgBLsl79JsZao3mD1AHKmVZU8nhwjlFfDiNVDeHhaBHzZjWrnCA9Omq5GbVmkAZE75ivEIzgkBFWlLWf8e7H5SXYgkaqtqkx4uix6KNIif+ylE6hIlPiO01+7zzw39sMIzHtoY2cwVRpFj4syIFdA6+qsilirt0uJkj/UVwUfQSWeBWgzo3XRJmfTfLz50WwwG7cHHd/4trwHrl+8WN7N18t12y+V2MOHHW6iSQVAvVwHzC/MdixdH14aMGt32kPfhoALVIsyZM5kIqbk14QCYkVpXuWBEY8A6AOcVAQ4xXLZWpyjTgUACeFfHu2lWesXxVwkP3bA8exhsZdtPggBy3KRn9QawiUJ0klgRRnfQRTwW4fD0eMnb49djuE4m5xPmD/vFveXL559/NFHVy9e3N/comx6sECz02qcTmyFyhHthIlHipv4KTy09zDNPQvhiNuI8GFwIcY4TTNfvzkeModia81Xi+eXz68uL7fLNbacE6KWJwrMVmIetFB6pCmj7jwgh8KSrgjpPgAppPdWzRgV6SEqZsn9E6miXvQIIyWamUK2OGJk5rTOPSGSfCbkz6gSm5JwSJnWMpG/jSUXIFLcJ16RB6gax9wjPEHlaQTm1cwApyW3ZMApffvtt7/3ve9dXV199tln6UcspOBBmPq0daqAcQabJLHT1OVP+k9cWgAIh5uhLFFAPU0srRc051ylX46Pl3mAOrWyY85TqeOvkQrFJwB9HHHb7VtvvfWnf/qn3//+98/OzvA0Ly9f/O9/8Re//d2Hl9dXMA3x/bN/92//6P/1R6PReDQagT8tnc3OaPTnP/v5//a//2+oAtovyoMDFVZbJ4IQAY7IFN/lckGDXIBspdWBYyl6G6F7AEXtU1hQcQoWddyclrWgtEwNXO7DrsVic31z9/TF1Yur67t7HJysTomCakQZT27wc9xSBfi6pR3fqEX3/VhMRI4gEplhFqYqb9UteyhnG62gtSBQcVBrII0KXKqIia3W5rgpJoUsJe76MqY4OI+QUdGiXSMFMKxIauMv46dWQyXfIern2DQVpZYWTdaAUBGz8zPY7KsnQJWL7hewV7RLhtV6iY5ATi4ePZrMfNkQjoAO92A4Gk/z4Nig3xm2tu3+tr26WXz8wUe/+NkvP/38q/vVsjsZuv+4196s8PNWWPMTp4L+0lunYE4jDmkbdCdy253J4+H4fPrk7befvP3uo0dvn589ujh/tLpftjZ7XP6hb77QCYFqm+WKunb7zXy+WC5dnUE/oMPwgHBal/M7PHs8+hBvH29G8mTjhU6Rdho1aqYzomUnnUcR4ttB3iF+d6dNLbjRyBWkZRoifTKaTUaTzXJ3+ezq80+/uLu7Vyv5iLwa1AlWZ1rqySqnYEeE4ydi8hpY75vgJfNeBS/9M6GKnEJAVN0/JZa6Xt46z3M4vliEmaTlG5V9+QukRurpXmaebT2niou5W213q52vl9/4UoLdprtXKlzEdlGGA4FQ5Jj8/IpTH7Fzy3lXF97NDg4yBo5ItN3IUJ92ivO63SzXHKv7xeJ+vZivlr5rg/HBlIaFogfc0fKI4DfdKe1aAw6DHbGK+VDpKL1Eov4SkxIOY0GeQBYSk19lnVlQXNwm4gtKYppkndjHfLS+fAoDUaAXDqSoBS3cWKEymip1oKFlrUoMGSAoy2zlUMNA8S0aiIKWhVRQbgDlWt2BL9nNbh0fFvDxKzKu9wdf75tPJq98z/LGb/i0d76IhAjqARHWZ3ZakcrtzgAyqYygsmscNOowS5+lAIiGAKYrI2pbkcFE2LRay/1uuV3fr5fzlYsy6/Vi43LM6rBb7V2D3PT3y/5+62aeTm/UHU2G0+mYUTEbDmbD0bQ3mPZHk97IR9bEx3fKZPRFE6mLmvkaSfFRNiWFy10/DkXc1bpOVwVd7DECSQskLYLAIFOInVxrl4vP5W6zAnLYrd0s7EuJyLvN1pMUpDIHgA+W4sBFRFJlA8cWIkWEpJA9tHEE6Nxp5nuaeqoEhJfn0ZZZFIyIQV6XnJEi1zAN4d3Wb8W5R+aA8qF5Ta46FD77KMfSLS0yI7QrY5zHoJ40QlwEjR8pCQ1RxrgDSJeZwC44Alpsxq0xo4WIIQjaJG16hV7s3emuzWpX6IYLJ3Ss2VtCD7P2k2mx3RrgfcgpN0cPnRKdEX0eBYm1D/GUGUGubPvswgatmXd9QDIFTDVDTtQPnW0YENzSFviIh6SV9LlqWoBKxNGuAfGLcm6+iHpllZBZdKsKaUJjlpy0TRIo6+qEdEWrDEMkqgo3LYESaYJElFr+5dxcOvwFprwaOYEzbRP9R8EmA/bjTZBLb4BT7srwbdkKZC4Z7EtOS8KKQlIxtIxEkFAdhu/Ip0Q6VRwmp2wI4WC06nBWAqVGcpOjMfjI4IpspkFLFC+gLhdNst00bztc40+JtRkagqo1npyXXX1FwppFGYNsdPXhQBqq8ZRuxe2AhcHGxu1A8UKMFR1T0xcTKzzBw7NvjYuVIAFeg29lxLelvxEkQoYEFKqEY/GKvIY0oF5/E6gYHpQ9AlwIbyG/msN1ygKHTIGKtoEjx6ua4y8/HmFc0qQpRyCTbSKyC+6caCXjj6FQTaToCZpLAeWgBDcRwVTaTBJl5aly5A9Jhp7TJfPlIh2w1mMfrLNi9Vvp5GmOFCKXFSCmD3CzQaT6oFYctntjF2V8x8FwzHyIjkZlWka5zwwlWiQUhKISnBzNGAqfJb6aF8UE+TmrWriOencqHQzOLi4ms7PR2ZS5dddrrTarmzv+ru+ubzCFt6uVd9eKBhlI4i1Nmo7bnAl1blO9zmmzzKQ/1Eajv5gmK2rbbsjoNCORQ/BG4HUmtbIcfllwj4BpxKdf6X5iJXXFEmOAHU7Uw6Lgcmht3PZspczjJNGi2Id5yQw0EWVWshR9C06R9OrURMQ1lYCZPqrkCDbdlq9vmExnZ08eTc7PLx57r3cwGW72m+fPn3/55eefffrZ7fX1Zr7s7FtOq2gVt9wdqxVUNA0vi7rH+CkkiQNxcFD6dH+PSakWZabT6RC3cjJiMoWCt8v755fPL6+usLq0zLYOGCw/7yhq/GpBqPS8UQiZ9EPc6+uQcj06VmtUXq23oP42ucHDOYhoRGRN2jjkyeQvykaixUwtPsoTpTK9oyYupgyHwz8ZiNtFCElEfkvgWoGJGUfcE8+PoKn8AKymROXB6WtAIhmak5wCo8Fwm4WGyWTy/vvvD4fDr7/++ubmpnJa4bHRKgWxCKtsDHulVkmQpaFCXbUv9FdRSe/se8Q2hxRtEjnMcLxKY5R45Ug6TVVEcuUwTjldTREtmoKDB/h0O/PFAjvuB7/3e3/8p3/y/R/8YDydcOnvf/L3f/nXf/XixYuV32Zq46f/h//5f/69H/xgNByJ8P6gEI0nEOFv/vqvf/7zn2UbkX2xb2FodR+CENZp2tey4VTmB8cCL1WOAJrkREljjkkyvazEpERO7P4G69EwgTZ60XEtFX1sebDeHe7nyxfXd09fXF9d3c7n660OubYa9KIN0aGLhsqb7r4Iu7WI67gV+A1jlJfrgHaaDIpTuk6DZPb+jaJMV6U33ZRFCcO44BX6FAFKlyVrc1CeDEfypOMpohyFgqYEQIkkOm5mh56/pGdBxSaI23oyk4ZWkby4zHrI+pKMHi5Zy+EwHo8v3Co1IwXNSGEN/zKdvQmdhZvdluoYCKPpiMkBbN2yqCvgDX49Atfcx51tZ7/cXj+//uAfPvzVr3/z7MXVan+43647w95oOnGzCZ57ebDtzmLjK4Ddz6+a8eHcbefg53vwdEe9yfns4vHjtx6/8+TRW08evffeW++1cAfv8RFX+PMzvMD+cL/e3N/dQYLb2+sXz57f3d/SLWYXOo7vc/X82f3dzXKxcMVfTQNzcHE30As/F7LgB9PFva9gwpf1Ky1EBj6s1EPpQathv09eFByOHooSLpVypL/99mDSmyzvV19/+fTy6hr1yMQJOX0vAQOQtuBCyRZ2p6an541aexVkxBvh29L/mXASvIcALZTO4JOI+1UQqG7n4KMOWRnzLTCKCkfECbM3szBe7zpf4WHq2LT3Gx/byruN8mYQbRKGXN6q2u+1B74/2RfvZyHDuodUmGdPEDDMQEeC1N3Xh4vqNUauAizdIzPXOFitcWIZHw6q9t6HkCFxtKJEpW9QVkBYDWu4OCz8cWDKDXHXE3cgWczBqkR4KWcIOr1zU5W2wWG30H9mCqwvTGcHCke3O/Jt03RwkNca4L96aEApYypbKjRGEVSUH8nEiUVgXHDp5sGxlg/ROKx0UNttLjF+Bodu/9Ae7Dt97DGzdcjmm1IM9+5PUgp3a1dGXI7Z9nzVCFWQuIdhus20R6C+YYBhHUIZ54BMCB47UUOi1cSQQ9XhSoOqUgGxVHvjB7Bdb1vuV3frxXydvTnrBcxpbVctFMHOZ9YH+/vBbjs89IbYo/3xZDidjfwM9mj4CGunN5z1xuOe22T6DCkIFS2dtRiPyAhJ0sfdMSEOcfQruGePjE8hifNxyDRd4JBdPgDvIMviGcKTHVYwLMt6EGrv6pXemgqSDlMdFXKitMAkapDh5SSkGULipSYsVUx0+EodZgrGQE25BI6YYMLUDsJZkXHKR5hd6qFWql6727FWGlen0D17e5+dQrQYT1kNoUOOR+qlufQuaIua9dq0qEjATD8ujkgsuUaUSLNWk4WGuFYxXMU140AJt2M1WKg6Im9oDntKf8xCZzPU09XUQV2ZP2xAQrQPQxdVlS6PMEs60Cj1awlCBs0MeeLIzk4ZJzhrC6rWbU0yoXooaqapqnR9SG6wt1RwNr/Mc9SLo2wRWQL7SAeszG7ZHwe806mVVSWEVErEFigY6jWWld0NicUqKbYc5IK3lUuz1Fkk9Ep+qg8PIw/hX9aiTKTAnqV/xyOVSEftHsXCnkhssyLoHceIo9AOZpAkViSRNKkiBG64IPVJVqhzbxdgZFtrSCf7UwhQnpGJ4r3C4T/xIKEYkYdSnkZdedtY0fK8/vTkmKVzR8vs6VykPW1wUsInZYoXYtSQyzyhSROe4OHZ63FRa+LiRZjTV4B+NLHXIO3+U0FxLwWes2PZU+Q1pAXl8w0APoReDxwjsWKP4NB4mS2VHVdkKj/4MHiaKl4Ds0sIBaXimWjAUBo10FwCjvEql8qb8CExm6uBiiuf/JxCihhPIUy5EyZcNA4X0i/CQpsLhg9bb6oy+honOVNRFRmokM5U95R2TiQWc/YIe9WtoW4HHYyczpjuyCKtsijDXK96OQK1HGNKM1TXshHR4BZMqV7WwP/0Az2CvYsbf3H+aDgbD89G7WGHmXq+vL++ub69uV7e3u2WmElblLYrzVQntvyWmlLlvSIt7v8lH5NHF79mPByNR1PfqDLw60vN40vbjXaNQhGxAEIgf6lANa/93lwCkrGgetHAMYeY2B1KS0C4xyyYbZT75RLD2i2kTMrOPBKXWaahVFOcSLldIVYlBk5xqooeaIpF1QQVx5HEjPj6+s7h9Gw2PT8/f/Lk7MnF+ZMLjBcy3S3uPv/yi88/++zrL75Y3N9j88B6RiCGERYJzWQisSGrP4bV9DdDMqMDiamifC8hzg0WdncyHp/lqYTxdIyBvN7vrm+vnz5/dn15s8Unignqy+d8yYyvyVuufbHmGueDf4i0acLc5DFdyvHvso2q0e3CtgiPIIhzs2RXBGRt9DKIq7vDEYdPCWBmN3tVIR2muvRSsJBZIYH7wCNkji3qVYxi0lEP3Kd4icFDIPE1UFAbWpn/FL4RaJTKh/0BXdxut++8885bb711c3Pz4sULUk4FbemB7j0pCkBrDygZJg9xWncUWMQORe6atgKnyMM6K6WAXhOeEisDYN3HlAfpMMPFqebsiBgp9GixWDx58uRP/uRPfvjDH7733nukf/HFF3/xF//7B7/7cLH0xTHU9Ad/8Ad/9u/+7ePHjweDISnINj450vDTn/70b//mb1+8eI5v72peBAGcOSUUjweNnuKpM9TIaaWfQmnygB2ccmZvoRGXAhV5GBYQLxjoVVuLeNiQupgOo35W693N3fzZi2vfTHJ9s1zh7DQ2KtnEwXuC+TNASWQUoTFiuIMihvQEP8zN2+jcmL8YD8ncWA6RVmtLD6k+GwHsAwBWCABEACIZzcAoqDypxla9WpA48DJTQLlysHnXqCqt9KKhmdMNAEpAIvCVJH6VJb6QqIfy4Nxuo5kAenV7d3d3f0eFvvEz/hIEsAkcRCpxQd272lQaL4eqdSep0sX29mjYGrdXh8X1/PNPPvvNr3778cef3iznu27nxd0tPuns/OxsdoZbrlu5dKPWFh1Jd6M6fJMk5HRG6Sy3q+54eP7o4q233n386O3z2ePp6Gw2nPZ3h5unlzdXV7Q3wSNud1CbV5fPb64unz1DpT1bLhf9QX8ynvhkVnt/c32JL4sfBH0G+n/4qLXGtKXb7t8YMKPKCIQPD2MwHECTfFSkT98Gg9GoN/ABmP3u9vYKzxQs9VBXG3VSq/vu+bvD9uDq8vrLr54uViv46yzV8vkp75tH3CNM6i1imXlfMv0EJ5a9BpHlN4CX/jmQ0dBAyVIkJlOGfGSmQsL3SK9+FyMhYjRwXwh8zcIn7KcP9IpJdOtCBTo/b83dbdrtXQ/52O+RC7zveolIvzfEV+92JKVk9m2vwBCfuw19h72DoqOPhmOa3Tf77WEJETcb9M8cRq5W9+vlYr1abpbZmpFbpPTDF234qBODgxogBhq16ZHAhCOZE9NaM+JlRh/eQQ0ox6GJJMN7OIax7zjPUszW9Uc3yfjWS/znDV6lsxd4Z+MQxBjTtzyOlA8w+aLfMESVwxjzxVlplThkREpdlUBg9j5Z3KLe1W7nTSg0kPOa46fVHrV6/UNnsO/2sXHWuvTkdEVm43KML3PBbtmv1q2NW2eYKqFDr7Xvdw59TZjOoOOnrFxwhfwwy/111CxjXY+IWtm5cQS61RhQu3CAbPSSqkwat1owdbXbL/bb1XY1zz6l9Xq13Sy2m1Vru2rvVkhBt7Ue7Jej7X7Ucdv2ZDiZjs+m40eTyflwfDYcT7vDWW/IxUHHrXcgCH0wVUFVWVL/MDkVqr6JneEBL4nr20MXSAkBozalqVL8EtTHEJhBDPvAHxeNY7c7aEX6RnCmJBew4CO6VpPYUImQ3Y1utf8ujigrJQxCGZ0NOWSqkWNICj+gWhiSTXIZSkFdV4msIIkMwuT3y33rM5hgO21aWz/L1cZ7BBGYqOzWoY4NBahWG8pu6VSKLHWTzCVNB20huasOdsYEEB4SfOiLlORT7IIvVav0RZVa9k5GEsL+iaq42yPllVQu6oH7EgGHunGGG2xTTMObHHmML4syDGEfMaOYPsvex5ccR8oXPJEzPtuYh5iy/KR7Tu4wOvtQ7ePxPlZQfol4UvippND/RAmvoI7gQdBJZjhmffzpuXtu/WZC+5aS98x5z3lTOzU2IVB0o6+ZrK1QMpo79LHOLO2ALX2TkknWrrDlgkqrSINS4F/WoozKAPyrXxGGlPE8FkH12lVylSVxxFpDyJ5GTcpfQwhxjHNkZvPX/DkJm6ws1PAicm4D5JFtYmlO8qAHyBieyG1FT94gn9WX1Os4k7XS3IgDzBwOEE7IgRuS5poCxAsDNeCxVdo8XiSxUi1gTEyNJQ4cf4VX4sXphKSnviZ8BRCsJvYapN1/Kkg0yBLEjgVPEaBQfxXegAxQ+FC2ileEqFMoQwvyOLzljLKf5oR04piSYpXlG2CrUlO6yBW5JZBK4MRb56ZQhfUmng6UhWTtnpjSwMvumfdl+DJPE7Vh1Rcgn+2vWAVhYkk14ci+HOJWcS4WKS3yoFXiRTePJgfEIkYpJ/iDd1QG7R6WonsesH9iImM0SVmKqujounJ7AsWZRoMJs0VwMImQRNs3SY9LnjBEWujc/ng0xo2fXlwMfNOnn69mVr5f3eOX3l/frOZ3mAfMOm52Fj9Atla9pqVqAtsmzSePuK5tB8ZUPZ3MhsM+el0zD9tujZ1eO2X0pxp6ipMas6lQsmQTUINrDid3WwjZzSFRY/6aYG84vIHJIGaudt/11ofhXWlwIgcxG8jNrjRpueZQ8yuCweYlNE0Ys11ikdi0DVAPvUj7dY5tMjrHw3jy5OLtJ2ePH03PZ0yhy/Xq8vL5Z599+sXnn93f3R422HJ7Ou+763yfOObKUU5tqH4beO20gCRGAuYObEDU8FuCSX+KnfTo0Xg6Gc3GGEirzfrF9eVXz7++vr7Jt0y1HFbu9d8u1sv5co0dvN7sfBMDod883eatitsFttkWZ8p7UX4Dw5vnkNTXNeTuj7ejnLN85TMms1Yz5kkkQFJAKtVpqNSEIZjXqzuRT4SmUsxKj8LZhsUEKYcIOI869vDkJFIdcCv2n2xDYkwMCesS0kIF8jp3fUp8RIKctp52EsmICA77/Wg0Qjjfe++96XT66aef4pCRpfSbGU7YBk5x54nSQdW147jmhLJN67TvHS2tHQ2emNZB7xh5mGK/NC6opDC0toQcNBX8FfhKL8w0maCqCrEBkclogvE//OEP//2///fvv/8+Xbu6uvqrv/qrH//kx/OlX/wBQfyP//gf/+Of/PEfM1rdrtzroRao/+lXX//1X/3VL37xi6OSjX6xZ0LFAS5UpNKTU7RM0fwzpxeSR1pUB0OfAq7BTdKII9XlGxLWabLEuj/GMbBcoLaEpKN6ag52HSR5sdxc382fXd48e3F9fevDS5iMsQnIkMGqaBi3VGRXkoac6gkQ3+9GEa0sytCa3LEDyCitiLmiCTPDDG1aF8ujjDlPM3pDL9lBEqW54pEyiqr8OoGew3H7VVOtlKGmlPW/otIKQnBJKKMomUG0VmEAxqMpiUtXLSVFy3ekDIfI+dPnzy6vrsgznkwG/exj1E/dQ9ZBHnzKqpdiSI9lhqQY1OGbf/ejw6p1/fTqg99++KtfffDV02dL1EOnvcJpau1x8CdTX9Cru7TZa9hnow+UjmjoezlQ+531fsMkcXH+6K0n77z96O2z0aNhxz04m6v7p599cfPiUqO5dZjf316+ePb8+dOnT9Fml/dH+9vAAAD/9ElEQVRzRHcNHUQSPeT7zqCZVIShqoUuPYYBOElr35hAEjpSlX9AWTKTdntd9GGcRqrpM/aHgz75l4u7p8++vLu9BdtNvmQLaYed4dvTt2aD6dX17Qcf/O7q+oZOyK/2TrsSc1GmyYijyWFDxbTXAE41sVehxO//PigKGYN1WpGIU/pOKzGD/eqU4iWSUBBqxM3nl0RtgxjrCiVUYiZd4XUeMIV3h76v+z/0Wx03hCBfPrKEbTJ0O0lniODk2aWB39kY4Mj1mZdcNbDBtm+m3ef9sXs/U59HlphrFtuVnxZiAuJa18crYJblUEJ6pdJM1FTmeIg0n6Fg3xxuTiRlCDkCNXuMwoRk4LDPZkmX3P9Jv7xT49Mm2WmxPmzXfs/IOQ3ZpCnEnEGA0PsoYz2+pCJwnpaK1M3IZhJWeWiFka7ZRjcR67099fMIy+0mH09arzayl5ka6cO027W7u1YP2UFaV76Ww/eOYBrtDh75EPW6td52XBA5YHgNum0GKKFD0D1dw+HAr4yLlaTGW1ZJpev0QFMyixDqIKdthgGDWxp4FZrxC9rxpHcLb79sl0j+arn0OcD5ZjXfMfntV6199kbtN4P9Znw4jNuD8WCMcTEbn0+njyaT2WB43h1NO4Mp1Kr9HFqVDknZp84EIlEQ9eCOGB1kJrv49qFYFDiIR1XqDL4KEpxOoaE1/TUbtBwQS9+N7oaU2iazJiB3y4+U55f66LY62B8C3563tf8hgQSwSVgVA5I2QCvY1DBW5tDq1Qc5Lt8VNyYPWghtoWkBcWXJtcst0u2KjIsycKA2yCAfagXUUo1POlQxx2TNQOCJHpMQZU5CGtrOerCzXsuRxmjwUIFlYDgrudYgeQnV8OK3P0he112t3yqlhlQhQZTpY5xkdQ5IpCGZlkZtxxmj1jQOSFfWhWCf+5ui7RxO0Q9u7NImRGLpu3KrwGyVQTI5BKm+W8SWjjZGBXLd0C6mu5KHQ06LVYo1KWLlEr64qrIUXaW8woaZdlFNEGLCDEXceohQjsJSO5KHDZkqTY49KS6mqT8cF+VOQK0cXJFGZqRqfm2o2m8iInoEEP8XByLtLC6iTOTywgVZ3xAOBxnh6xwVWe42i52bBpdbdNduiUoysl0x2W7x2rD+s+roHvv9Bp5nJCD/CK/qJlJsG442UnFq8zpoBhIDDXL5HJ+j16veA9MRIp73jdVHVpFD43Ug3KiVoUv7nbEzihF8yRE2Sq/lR71cpXQw7cNM3zxP7/4l8uH/CjyUrTcCGd4IdanyvAanDIHG3BSUjteuZjx8C5T0Ryd7ABUCdbUiBafEOgWOrXwrqx5mBk6nRCp+Citygqo5/XjZkX8OUIrjdcRcE9QoypZ7ZFepr8aFJtMRnBOOwNUmBkArlX27wqZstrGo51W5avUCvaA+itfOUNBdtO6YcN5zUnfUNeqvtDspxS/rpFBZA/Sk0Wt5T4oL8ekhEVRfIFikyJFiDQYBLf9AnUZpm61KAVUEsrwGLrc82FzJyPe+RZQJoXcyvFkkrUqHR78WSoR1/POAToUCoIiZmLnb1QOmS18oMxqPOQYjrKbObr9Zrvzq7d3N7fzmVp8GKxbjteO2XowqJ6cqm/7+U4A5puhThCqAbqQSZsN47GrvSsLHDZZW6dv5dn2/2dytl3fL1e1qcbNcEt4mXim3q9XNck54u1j6gswlRvN6vlov1n4GY7HZz5fr+9V2vt4t1rvVerdWOaOr1a8R0yIsHekfIxAHLkIf4tVB40XGAq+fwobJbvVNSYA527dPEKtrJ6iU5GkiErNcVhh0PAUqQ+Wp8AR1ulqtcFbJCQGRD9ilkB8zRGaawVXxulTxSmyqPVauh5z2ZY1mjqOAicYmRNA42SrltZCD2t4IFDmFFal4XpHRIHPCB6A7eBdvv/32e++9R4Th8Pz585/87KeX11cKIM35EaXhd7/73YuLC04pQrZ+v487mgfuvry5uSEPBWmICHmon9OCavSbUK0DFT+lFLbfBNLtfODUUMXfCHU1FlUNRiK+fRNpzMtMfDhi6ZZy7QQkU1HEKlMpuYaSIk27/OunxuzcttoYIber7eXd3e3dfL7E+Mfa9hEElHIxmUbhIT4pKPahn6cP+BVlSH9PjKi+g2BhXlBa7mHBKlKZAfJUpOB0qYoXvHZaELpYbdpXdZd+5hItognRiUj73fXNzdX1/f09CkIUbZ1cWP+Dia8BnozyGuCqRFurGcvgjH7pdXAst531Ynt16aeN0C3bdm9Hv0bju/nqy6+fPnt+vUT/7rGfpgM/I40+clbDZnK7BEemKCSNYWLPfU6cIZPXcOxad1e389s79M7i/v75108//+TTzz7/5Omzr6+uXiyXS3wgfJ/l4v72+vL26np+d1MuNFg26m7jijKhOzMyk9FvqHAkzgHxXi4X88WCi/Qd4kAgiq+2m/l8DllQ2og3ZYEdXt/94mw8eevi8Ww0xq9GhCCHA1yavQS4zGT0PxDsyDcA05k+grNTM2RAkPTb8Re7OFLlQbopZtuum94IBMzB8thyYA9od2mH4GHGH2TW1lGj8z1fLCMd3G3lpiN1HaeqMh0asdEyd8lSRa4v53jMGkTeL87EtNwyate+LaW9yy4V3yzqThw4mkkNkYN1OGWR0wYil9YDVBwg5u0DJEwfLjfc6XRDhmihHEbiCb8EeeckxignBHGAhinlP9UZNuoojqWREqd+3guTg/m+3cnzWS36s0bMmP533u7w5obrW1l02eerb3uO9mZ/WB3QL9mUlJHRaseTPxx6+1b/oCsy6nWHrsX0hj3iLpu7cl4KpKcqA7dajEBLhBjQhOoQ4BN9Kv0I5IQussN4OALYOuPKZQW/uOSbfzq7TZ5gcgIOa7KFCFx8re+kNxp2BjhNUMCX47gmlaHh+kUzMqJyO76yqonjoEX3+tyWXOAAQNJvMXwDNK2i5Er7SHWVWfFQkHNqFTdp0Glk161P7v6NR8kw50ATuLHGPSxuY4EwLgymgdQEJV4btuh6OxD0Ghl2saOVEaKYEKZ1AUPreGg8M1h8hAfdqbdYoS/Gdn0tyxolNg4geybYYtoNOFpoElJG1jgaxQU49Gq5stf2SbCuI1KNHDODATggi76toxI/N8YWLaiznABtRgrKp2NYIB6RJUJJ7SJa13J0PO+udDmm+IUzvcubco6faQsx3TJTd+8Q6jxn5ilxwnBmr53o4Iju59DBcXFAUj5ggcuKQZo4QRGBvleoBvIuTm0F1ZZyFlY0su8HOan+Zlanf8aVyKav0UtSmEwlWrVAdgKL2FkrkPsvKfQSwLeJPQBwOfbgVaDSJhaoZgAIeUp5mF6J34RTm5XnlPON2Jgs7lot9MXsUhCVlqUo+ijJNIcciYyg3bZPuhIMh1wmVhAoqCzwD7j8R7GoRHNSPnyUYyFaGiAx3cpyWMVz2UYluAxI29Ym+xgcmU6ld/qlbvBWtWML2cjCMp2osYqgWAcMMkEEObP/aTQUsdtcMSfX02LQDqJmaAhGLQHteH4IcuSacEontLjdSVPfBPJUZiDZmlgTeRXs1jfzQ0sJYQdPlx7WkI43kMHAuSi9EaqGiqs2BOczCzWJTQRCojAqTrkqdWxOrIynNjEOeCFZK7dhQahnBkEe2Rmr8FCSwuZcBQp5LhS8nN0bLqVtT+vk2Ou6VmY354aVrGxyUfSKvobJTMg1Y2lP8hOvTOZPugkg7NIGJ41snGqOEYNuHbX7fgjPzTJqXOSXiThjhMzWh6wivUSUXlrS9Gq64G8skiOfyWhHmFKjVWnHVzcOB6Pp5Ozs/Hx6juk87o4GTMZ447f3tzc318v53Xq+7B1afTFLPYW/OHLUn1AdIRdmkcNMTJm8B77rdzjBg3GnDIbHBnvZ3aa2HhBVsU01iVMLV13qcBTLlEosHwbtXxFVObMXJ+7elcGbPFzDsViubu+wq+fL1Xo+X+CagS0IimNULgdNUKokJwQVfTl05GTD6ZdgUZkleiWHUJRs4cfBF9V1e8PZ2flbb71z9ujR2duPR9Bz0NtsNy+ePf34o999/vln97e3Zj20/DwJxTP5ooFCWRrWSKB1GqN1GiBC7+pUDAINPVBlBx9c4gIGH8yYjCfj8Rj3G6YOxsPesH+3XHz29Rdffv3l7XyBNQgZljoqbprRRIQfrRanmODe3MhD6JvcSlxj1+z3+DU4qOT0TkjKQkoiK5/79/MYq9UO6mLXMBu5eZceKHMl9mgeDXno7AK4z9FHghRTutpyL4br3JkBo1skbHWW7qqs7VomWyupcVqkCM+bJTyIUMQh5cQyf3AvyUsD8tq1D72F1PnyoD5vESVb1hpwR/FXr7KDgFNoU41Wi0RoDh5xCfErOwyBLI4ou0d1SnHrNzSS1m3c+7xaUSQzILQpVFu6OY4mSZY9I91+F0KF4dT28kA400XxPl013mFwuVBHkrjlkVvyAXThD//wD/808P3vf/+3v/3tn//5n3/w4YdYsFAUBPFL/5f/z//yn/7Tf0LHPLq4GA3HDNLJaPz066//83/+z7/85S+HwyFVkrMZpEf5JCyaFJAiQoFEMo6QiEDlqYihEh9xb2Dr2LMvTT2VE6AJtES53FzilMhAvYEJJwO2fmrHNQ6sUPyZOcK52T2/vv348y+/+PoZpz6h0es3M3YIR79TO+dSkDZFCm2Si9Blu171vIWztUHdHw3dno80HO+X20HKKtJVKd4KlVpj044mgdnMqahADlhDmBze8hUFG8YcUqLAouTZy6oWC1YRAOEmSaFKEa96q8nMXC1bWa0UtKJKNjAU94k6kbxqiWyEdIFSVNzr96ez2dnZ2dg3lg2QG6rQ14PSvfZgOJxMJ8MRPhfF6fyQmWI0mvaYmnb93rLz4ovnn3z86W8/+PCD3310s1i0+v1Va7867JhjYKRf+p4vwZ7qkOv5/Q1TV7/HVNYHWZ8pRVWDaLc1PTt7/PjJH/zg99+avjXpjB9PLvaL9Se//fBXv/j5i+cv7m5vLq/4/fqLrz5frRfAYNifTidOXWAzmTCWVssFeoREBAO9j+6XmAhJp71CUcUBw+GEBpUI4dbbLboTeoBbrzce9Adh0O7586effvbJ9fUVNcCWzXYH94ed4Vl3NmwPl6vNR598+uEnH8/XK7q53C31tYqsYbt+u+t+8AGJa3gNSP/AkZ8vLxVkQLwBKNLkeBWqNqBOyXmKVLyuMmQcNRlHLxtR0jvIu+SPWexukCgl7fWU2y21yhWlYCzSvgqlu2nvNU1ctnVlYDJEdLJfQxWveqWeemPIgINh08pmGVxaBxT1tXzqZLWZ++gsM9HKrTM7n5bdd/b9UV830A+qMTeiGFWfyA+jbuT4EnfQqZ463EJikeQCNIcBKYIKKUcEZoBSirlbQiWrdkQmXJf0yV18dVI6+5v9ctvxNd70yn0ofrjMTjIAdHQRf+/5dN0a55BXg0mZDcoHltOgX0U6rPeDzoBZc3m/Ugpv7u9u7lbLNSX8nJHt5HvV2ArMuEyrm1028u7nu+18vb7ZLBc7vxC/wR3p7+pNP/2Rn35y547ftRpMR+NRH3kdckz6eQkr+ujgHhrVGkylj/jAtVXYruJfuToj1Mzl1hFY2/axH65C+uVusVi5PrnbYTMsdz67tOm0lt3dikHQb+2Hrf1435/0zqazR+ezx+ezi/H0HAQ6/Vm7Pzp0/UJ+/OiONiZE0jSBSJAFAchtcl/Iglefx39UthzOndghG9hRN+JFjTQ74cKEggjL1HgHI9q3GBWuubh3mxG9Xm8WG/i487s/NaFEVtEw/sU8g1WQZLVnnnBaVOytT0FFp6vPkRebMkl584Ca8f3NKs5Wqr7dwwf3xegmckSsICukRZRcjNjQkCRnXsKCYCpz+RJrONtPmfnV4TEFtkqjyxPwJPtO6I5RZ/KIl8KMwLm+wijyIVNUp9MR9YAZNoN4QuHYOXSBmp1X1UaU3kExKayTYI1ZIsF47rvfxfGlHNO/aBjKUoeWEGPYnlMbSNJQ3vwtE1GwPn4IfamOibY2DME2CeA2mZiR2TwNzWKv0SFMwOAELsWa6q4TZEZRRjA9JhOFJD8dkzUhlIZlRnOyJhftOpzJTg1VLBCOS01N4eTjEo2q++Q63WQmomvUmracxUEzrSgBzdhR8gDRSi26iqZjL3HxBFT5TUCYbOubIIkfQGRNEOdjyin8R+DU7D8pv/jTQZe+yFlZicKMU8OGx6VruISn59D19kkGLGXc0YZe0RqWY5CRMJmpWC45zUlGqJMrRdXKBG1lriPO9kvWvBQrRuSayqR6mha80ScTLMoPEpNQLqgdOIkMMdotRkXiybkN8G+3rVUZpvpEqxmzgHdFBBEQ6mrBPxIv9JuyD+FI3SZyOi1Evgl27hul0low5TxQ1wwL7JDQXBLegAxQxYGHcc5Uc+kz4s6paQzrnCZnU5tZCev/1NQxvWJN5NiXKnmkc0HFbSQR4OFVoK6cuvCGsgmbJoCmqpzV9ABJ/EnIf05yvTIeCwKv4BYpOHY3ZRMqTE5fWhpVpXV6zapoESMAK2fg2+4xDpydUezeVkTLQMKopuhbIwwZQLVSJHKtUy0CfkkxkRKggZozBYtFc0dXZzzCBRv1p6POoI+JybziRxDmd/e3N6v54rDaUErWqaUcv6LoFOlvTmzEWICRo15lGsIE72JRjKbjaX+Ijc9U7Q12vEQ0J2KgsyAOJQ+SIFQQ6H527byEEpuMQeO0QS/qEumMTpwvzLzFajlfLe/m97f3dz4f7T1SjA5mDYax5PCIchXtYB36CFUVar1OX4UYFA+ArFCDWtBMURrMkIPxZPbkydtvvf3u+eMLLJfhhBmtfT+//frLL7768oub60swoV/0zhnOBpkyJAEROgxuzkiSgqmIC/iZoBdMVVg004Q0jiWg+oSmGCIblGh7MprMZjPaH0zGw8l43209v776/MvPv3z69d18DtWZOLUftHuyphACqGqRbOiJBRL9DJHprbZSDGAMSOb3ze6w3PqRTmi68NF/12VWejxU5nZIxGYjnVHOLT+yKcFJzwypfATZ3GEKpZls7R3ESH8NXRuHyVwMi/PrhVyX4jFFvHSCZBEexgGrC4VfywbIuzeFlY04tAb3WHcKRiVWel1qIkmQQMkDUANsq5Oq7WHob36qOsYUxZswKZSsEDAu0V62XuC1B1CJqUHTQVSyDDZwAaGHNQqSpPzp//Q//Yd/++8ePXn8/Ounf//Tn/zmH351fXtDSwje7d3d+995/9//+//w/e9+D+d868aSA5Yqlvkvf/nLH//4x836VBxamqoWgWqd8Ni75vQBeFrmDhF/HkRIN0sgCTgVABi9AqiIJhY4ZrYiOaCJVyzgQg/zD5G9vV/eLpZPL6+/fv7i+n7uK0PxrkPOsDNUJr/R6ObGlICIKuXiA8PTJRbsSRoEK5yhnl8CpQ6HpiXI3cguaGHsSWsFwupSqwO1mmJYkfXYbEpyZAIgB/gDMjH0MVKIHKGITvqx614zW9JJMUwn1BkBa6DfaJAiHCm060qNigL/gE5RLd16dPHo0eNHTAE4DtjUdMLu2TF9rPRdzuCqosmHg3EfT7HT7+97rfvD8y8vP/rokw8+/viLr79e4PIMezS5wDupm6LbDbMIavjy6ub582cr/NTlWr0Dtfwiik+pZHv/fjydPLq4+O477z+ZPZ4NZ+ejs+18+ezzLz7/7JOb26urm+vb26vldoEvxow4O5sNJ8PJpL4SNs77eX0p2thtbm3fGrtc0jSisQYBN/qtHAVxt2hUz0d3dcsAcQ7EIGem7fSh53yxuEZHv3j+4uo5Xh4qCr99uVzrI65ab0/ewt9+/vzyp7/45W8++t18tWoNeoeew65eoAA95XyYHc6QUKx7BWioib0Gxc5vQLH7m/DPTC9N04ikiJpNqSm3R+fUg0CBR/68K65+02/U9XIHB542ThfEjGA4pXcHSIPrL+6XgZRubkGP4yjqoHinHQpj1meewtbXJmGe8HNL3htgbtYaQAzWTBoYJrkV45fnrF/hRZUprNoDzkzNiK1O5Lf6i8QSg8e6qiSQqK7gYk7Iae8tCvfhJ4HzoJ3SkNl0DxwRBHxnbxcNBq7LjPqD8cAuDtomu7COwDAyQEPPAOVSM1y3vGq93s0eOfdNOfPVYr66941WToaaHyGeWsWc0iFuPH33eaV5a7dsbVad/a7X2iNXg10722R6Q9+vjQkIQuM8Jjbs9cekZdkLlB1LOIRqp5CGf3pKezRIu/r9QjRl/iUFpthBZe/WEdiwXWMnEdnu5tvNyoendquOKzKb7v7Qbx/G7fbo0Bt3p+PR2Xg0HY7P+qNZtz9p9yat7mDf7u/9Ik/xJHaoEgQ6Cot7Xt1mEstAxDyOe3Nc0YhB4pKK7lcZU/Un19RqAAi7phbHLC8JXOfZ6tV6vQRhqL7doXOoDOsNnqYF52h67dKBm7z0KhUXlyQCCBkimmkFcSGBX4Q2pzrqJWAqSibV6FtUKKzPckx4GnrSpjtBNlkkyrYztz25IoNk7EofvJRFJcf5vdtY7vaJKHiWPGmP0TCHi5IOBETakeAvtLAi6wutkVkQJhrtEdMNsGYtAbDNEgiQxZm0RdGMA2dNRpxY0cNgyDxP5XTSJhhvInxwOKKyg5E6QaHKky/HlSmJQeVQGyuxHh8BGUeImEFGPxDgiJGt4h560xw1+2s+fuGJikhIIt1xJsp1u9esERBzFoa/9rH6Kx8MY20m7uylwKcAZV2fzTTtZGl1TKbhp5XbeNbK7QMVWIYq5ARharYp07j0Olj6COq8JvoqPMwEpE2hhLxSTuE/Ak3uf2J+OUaGdNRoMicC3WzbDkIyOwbPzJP5gSFEb2U02THuQxTVHRezJseV0JD/0F7ypb0j7chIaIUkIDRpN/iqALWGxCmZQUF8UmHpBnGgCorFDBIRK6YImc3QFKSMLdSAZuTYkNfkqa0RF8OMluo8pdNZf8jlBFjgxSP8I3FRJWwSHkBVf4qcTok1kVdBLF4tkhhxRT763PTXQJwDp6t2758BTsUhm41wzlg71kAYHF5D2UKF2MvLVGGBCAFxaww9Q1J+oo88Cqz9mFhwymDpB801sRQozry8VuAVgHLWYsaohyZZuiUOJlU0snSEwjxRG64jmYlQW9INjzJKFLpw0bLUhcro+7nEbq/VYl72fkgeg++7zl1dN7NK0dEioB0jvzVODk52jCQDTmu02DyKiRyaLphiWBv9/mQy9bUCE58B5zKOtosad/zdrBaLlo9aM6E6nBwF9jPeuzWXlDc0aA6dC1fb3euanTKTLMpgXqnoMIi9H/NyUQbTSzqmmDqTkyhrX2bGlWjo/z9z/+EsSXLd6YKp5VWlq7pBCIKEIjkcDsnB2sybt//5s7U145AcgIQiNFqU1nV1qkix3/fzyKxb1d1gt61xbM6N6+nh4eL4UX7cwyMiV8Ios4X4tltGf4mA4zOZzs8nk7Pzc1z409OzszPOpozZHOX9tQ7YtB8SEbEuKUcPpE3C/JfTxLcg9USACwVkXviGPQnbmFT2+oPDo2s3b9++efPW3tHhcH/Q7LRw6l+9eP7wwf0Xz57hqTnSMVhbtwIk/0tlcag8Mo7o2ZOeUbWkEHLVKY39Jq7/kRLNTW46M2wf7h8KR0eD0bA/HMyWi2cvXzx88ujlm1fz+cLOKxoQwIhYO0nBvQ6Fc1vI6VISQ5ti5By8Vo3mfLViVjSZV5PpgknvxQzRWEwmi7waQPrnxcH5DK4+CkxpGGp8yvKaXNZ+4rfrCHXTfS5wlVBqpHnd+swTJG4EQXEi3VJbSeDghLDoTp1Y4lbkAWXIUhdPWBfYMTHAaQFwIix6hLAQ4ZQMJQLVy1XJX/QLZiSdPNRM8bKCQBtBzWMbsSciXNCzUFQyIUytcVbkPIxAdvgT/Eq4ixDujl26BVpttXztloquWx1aivdqdXRw+N//23/7q7/4y8nl5c9/+rOf/fSnz548RXjm6woBmsymf/s3/+W//v0PycbEGN8WRPDzHj989L/+6Z9/94ffQwqmKEVJgl4Nabym5C5SoNCZZOO5QgogNepLNWsKSDToE3pBw0JGwtyAN1JSgFRgQf7x5OmsbiGMEIcOCjGrVsenF8fnF89fvXlxfHLB5E9CI4d49aFWQjEOeKL6KegcxkJRhX65Wmg3KsoqtNopFHfTbXUoUdeQUu6MLqwjAEosHrK/5PUwjYg+esgCWqTFGgkSQlkpg1FhdrDZlRWtuvsUU/eTktukkYBdvoB6ncLmyQnCADcRbysJqcf7e9evXz9we9Sg1ejGHHqPLB87UX+QI+eDblXI/Xrmg26c73aW3epk/ujjR7/+3e8+efjgxdlJReP9TtVu+EJfXzvOnLPC/p5fXp6eX5yenE6nE2BRYXk6nZ6vKvXhCDjTXh8cHoDGB3fuXd+7Nu6NB63+5PTiwYOPX758fjG9OLs8m8wvOj5G3u71OwdHB71B3wes9g7G432ijF7j0Xi+nJ+dX7x6/eb07Hw2dxeGhghjixgNBmTxKzGdrqLHFKPd3D868EZHd9TtjXr9YavRmU5n5+fnGFfYszcej/ZGyCyz8m532Kgat0Y3mqvmq9fHv/nDHz559PByPttgM7vMutziAcHhhyz4P3RRphgvEcLiIB1BVkuj3ikjsa+KEoyPFGL/k1WZYB6MNcmMC+vAgTagnP1Ot99qD1qdHuWdfbkngAhDv9rsDX6rkyz49kt9Eljii3ryZJnf2MbiuMdhvVQSGrDYWvKMjPtC3IvjW27cUUnz0RQqlISE6BCi6i18zpg3ozRl5IQD7iGFEJzRRwvQFfI14xdhF8s7QDDjXmis2o2VH0PS5vT6Xfeh9F2D7Hddl6FTfXqMxtAvdC7qht0WGQpjqBEaJv1uQG3MptXkYnp5Pr24nFxgXmfzGVrnyO2qiEaB+cOqvJzBtwBPV35fadJYTjeLeWtV+ULfxrq3aQ2bnX67P+j1g8mo39/rDXCkfNNuqztodwauy3Tx2MowTj8VLGwRjcQquuzCj26PSx8FvCEmue08OCwduddVtpPBlTmulB9iWs58y++6avvVp02v3cSXGTb6w+7+cLg/Gh72B/vd3l67N2p0Bqt2d910gVO3hOFSCwJ5Jbb7YuwvoRub87p153gc7tt1bVTfrFplbQ4qgaaYltGxAHKprGKQy3wQQarslV8r8B3KdsKXFNk1N2s4o6QFp4n+GjZI14slMXZVsYjDo9TjVhc5wSg6amZwQW4ZAvTWkColK8NEmYS4AlG6EH9SiXZ5gtZNg4BQvblctpnU62fHnSkKhuTILC02lfuKcL1HtBLJgCfKh8LojNgRwi026pqDoJtHVMugl0VRF0pELxqXKYEqAYKi56akbH62Rg79jMYyVPUFgLqWdEkN0l7EGKD+8Uap391zJEqHvPOaZK/IzSx1uH4GuRlLyuImB5Vn0RX9guEFHfXEEcreN0En0k+M5Fgcw5jjkiI30jwAmVPKgl6NAIAuxKFKpEJ58DTzEXXQm9D2FYbQUG0hONapv4y61i0NMRp2FF6kxlIz9dTzJwtDLo+wOil1nZ8FEdzC/2GLMlBHStrX+nwbs5v5MTBHXTMU17JF11yDT0aVKKtWZkpArRrYmE4IC4EsbG1SOHH/jRPhqtR3aPHPIp7KHYLklQ7RhcSSlsoIaKKwgHaMp17zgCon1ORifoYCT+uBLR20M56k0UCaSpsSIslvgxr+SLxQMgi+C1cpfPXUxv8ovFOQf6mkNBoNlEsFiO1Ot0VE6UuDFE01W4jC+xtG1HVuI8a32lhS8mtEqYjKlJTIj38YuM+QxxoI6zNhF5enpVYzFclJ3BqNRNW38LaepEkpcqQ7hTXSzY5QLbHIrhl3kDoTqy8kLLmSTnOUh0ikFCaQRelOLIsy+CKbhkszukBM+vUYjGG6LGpVmCFH3y1kEVPQRDqs6TrYqnNwTKKi7W6EzPNdkXGrro8vDcfDPs6w7+JtTObT88uLy4vz6eXFcjanoLIdZQR3wixQUrMJ/BeaeDFx9BoEXdzHRWt3cfd9fKksyjBPxJgz/uYRJGYFmmytpnUkFKgHuni3H0u9nYkZSZQxgDz0iaqkWLx/XPA35+cn5+fHpycnLsicX0wuZwu/8wSUR4gBba6WROPt0Be3SuqEL8ZTYTpidxKpe0evyqlQIqDp+juAv9Yb7h1cv3Hr+s3bB0fXesNBZ9SdLyavX794/OjBs8dPLs5O8TpwOPEfIJ9IpCnH9cK6DPAurHkev4oxT79Rg0OK+JMuSHw7AEIYMj2vDdOL60fXr9247iexR0O827PJxePnz548e3p+ea4pY+oKd+lIAHqCjFzYznsBUzIOpk+66WVtbdNqLTabqR87WF3McDQXE1zPOZMu510zF2W80zafV3McrGpdHpXyTRwuAcVow/scIa0OkZJJlEtbcgZo0x00ZIh9ShLgBaVlB+USQPwtXwL20Tur5ik5d/nfy1zihCUCPyCuPCi8CZBSTt8DmZFS1AlIylBylwIQL0AMvSB3qbOuIlAqKVCuAhqDbcp7IVBq3iUaYaaLtdAqhr+NBh4T/QGv//yf/tNf//VfH+zt/eY3v/npv/7rw4cPq/m82cEndFZx89at//rD//q9736P+RWVIgzD3gAF+slPfvqTn/zk7PS022fCRX2FGjVNgB0CBa7GC5TMb0kQIgAl5y5e+kJAG6r4FWksgNEjTyGvXStUlVGogUxAE7A3BItqNZkt35ycvjo5f/76zfHZhR9e0x10f0RprjbK+S3Rq+E22eU5rIYzhLibSADpNp83oyvN9IC0KHJxFBQsshWxKdXETRBZT4vlrFnPicOGWQRLgJ4dM9EwvbQqGylXar7bc92kBpTp9/sOCVAmGer8AYx7TupvMFkwtnc+nyvSFO909sZ7B0eH47JascE0aYcsg7lvrJk9dFC6MMeP5zlH6DNqtNbtZtWavrz4+Hcf/e73v3/6+uV5NVt1WqteawEtfMAW5XOYpGfImDuYNqvZ9JIJ6hzbDxXz5dx1R39q3dkcXr9269bNu3fuHu4djXuDzqb76uWL3/32N6cXxy0Xb9ftQfvazaPxwXi4N2K67Kfah6MeI9fw4PDwaNAbgPmrN6+ev3z+6uXr2WLGyNnudYajvb3D/YPDa/wdHV0f7+8NhmMfph3vjfb3Dq4dDcb7o73Dg/1rBwdHg+EImoMswxUmlOauXbt+eO36zes39/aO2ptOe9a4OLn49PHj33/yydOXLy+ruV8xbroiozNZ2MTfv7coA4RX78Pnp255+ln4oktfXCQGLkNA/mnRNZMItUvSdWOmO7VWRGP69DF0HVJBJ0u2rk/43etBm6PTx25k4Q8hRFTqOadU0ORp4bFPDmGK13LDAOH3fWbOyVeLjQ+VeDeWCV/Xh6BSeRZHfGFwD6Vz8qllK3OoKyRNf8S/xlqt8ZQEO1MwTmcdMJljqRruTvF1sA7D3lqH6e3WGl3x4axmzyeEfMn1oN/nyGNDfV9q3OyqDe4mLXfsoQtUcV3Y5V4mq4x6eTXO5GJ+eTHz4enL+WThZl2fCVSn+PEXFoAMM3rf5rta+uGjxnLarGat5ZyZfK+x6Tcb/UZn1Or1QWMwHPRH7tnpjzvdEUe7P2h1hq1Ozxe4OP21uw23nihwTiYzjEFrYr7aw4VYBmPach2KjpcVGSIuxJhU+W4416AXyzzS5LeoygrRZtXNXcFBuz9q4dQcDEcc+zg7rV4eXGq5TcadsZo2LAyOVjYMaRPR/KzIbNASONyE3FkfMpvrMbgTvvlJxIj4smOvSVMK0zEZh3zqeDXdU6d/CwHBHzsWiVrn6SuuuAVn6dKfjir8oXkdX+8naYRXTakt35AK/Ertmq4P0lJuYOBteAegSG/kFm9VBIoVc4KuLXONSX0ATf/AAOqBtGTNIpifH8LroUzbJwOpyFUf6keum+Wth6S1u4SIjd5FPDoZ5WAWbNf69o7o3shhtHGlE2w93Homhjpn8t19Uu5pITuoyn0qKqtXEILDaqkY+uEvM17SjxBByrhzCbc2isOf1YCWsyQIoi4rV3mXn3vjoGk+3ZRFrxDfFGigi5dkjqq5WVK5+APOYqAkNdCs/moMBOi74KI7r7aWoStJObWEpiPdNLtare5nwDWOMYG+UX67TN1qNvQHI00MeJHqLSrNcqqQk/K0lQ/IWg+eqN2NOcm/nEXATEm1eOD2y8TInWvCyQmUCj8L+q519F14r4AYBd6rsYR/BOrcXzp/rK9BiJhIYWuO2FWSZZdiKVVJ9jEEKEznFUxJk5XREJogEgI1FRzOESKxcv2OShj469liEuWXq3tmlZ2WSzExNzWstl+248EJzZDDfC4sKlvoWjgeI6MrB2LJ55DgfjGkXbWkeHoX42Mja9gs3wqhKFqaEINgV446qOGPxIO2Rd+HUv8usju1pS+G90rRgmwKtXawq6HErwKJ0vTLgSpt3TJvm2R3AqVfu6bS1jb2Nkx66bxGpERC6PpEZkrtLRQDEu2tocjeDuCF+ABpkcATW6lZVmeG6eVSnZImEBxgS63k9zDgesGCEFSRaiJeA0qt28uajzrKQVFRtXkLlfSgElWFYG5PdVm96dParXYfT0FnBVOtCUP8ASXRuZVQD8MlroWxxfJTKIfgRu3yugr0x8p6jPo4qcPxsDPoMi5hiKbTyfnF+eXF+Ww6WTE0F/9M7GLvnN1LM//rLhZSCKBUDx54MO6UYU7XHw5GfsEgO2WoY+mA6mcvOn4/0dziqcmva5CAGFWrtI8KE9a0XEZPGVwiDDEYDmmLxWK6WLw6Pju5uDw7v7icTGd+MwjHQIvh0kYiEoWKg3kuYHbJYzU2X5OxtG9IW4kApqjuhV+ahxpRaqM8AzoThIOjazdu3rp+4+Z4b7/jO/napyfHTx/5xaXz45NqsWg5MNHxDDTW5I0snRgHdAd6oIRiDqFwnsjBkACPt0e55EF5EnxQGKY1RoPhjWs3rl2/dnR01BsO8H1fHb+m7edvXk0XM5rDUCIy3nrR7/UlpXGAPWVcdAVQQmtAozktnFPvgOI/dNu4O9VqPfWLj6vZcsNcd+aNrc1iuSFlUZHug2mzxZJLc30m98sYZhePjzj57g/dFj1zF56UHjqAHEMLURAQa209qh1LroXyFhG/hBm9k01QFAJyxe4ZeRu6I8wCV7OWaMlAfJe/QLgvlDhh4UTJs0svEUC+px5XCwIlzpiEsJaW6jDqYRmKRn5knhKpAHGIJ53OVfIVhfJXDOuiieygPt1lSFT7pPfWzreN12tmrwcHB//v//F/X7t27enjJz/+8Y/vf/IpmoH9oKmmW+F7f/e3f/eD73+faWu/48s4xqMxDPrtr3/zz//8zw8ePsTg9Lpd5DOcoo2678C2dWEXKVBOYbMnKWHEPgr0fhcvAN3gjCbN/SiCfcjqDBeYnpVTwHypQfFHB2QRcq0AMTubzhYXk8Xrk7M3p+evjk8vZtN58M7ITjO545ojdrqmMa5jUkp6OaQk8uziQrsDLSuf0XMLCa2DFVezVuEQJ/u0BvazyIb/de2aKX9i0kV7G8J/5JMzOlBKhRAGJS5+ieTHCJzl1wIxgKAxHgxhsTNHZrCu10u4QiJq7nU7NI42QTdxpk5nNevFfB7abUgfAiOMc8+2/R5mJj1KB2TbQH4qpQ+Wx3w3O/1Wv98e+o3i2ebkyfEffvvRR/c/Pp5ezJvrZbe1bDdmaLgPJQm1A6Qeu0AKGRdrzIXhqtVa9/yaTGPQXmyqo1vXbty6fufOnaPx4ag/bq3bL549/83vf3U5u+wOmcs0O8Pu0c1D7x3sjenq/sE+XW83usPBeH//sJqtXrx88eL1q9Pzc3ow2t+jusNrR9eu3zy6eWM43idluLdPbt+x3u8Nh3uDMVPMTq+fl9IM90fjw/5wnM0fjoDdbssL2HFs+vWb2HbM2fNPnjz85OGvfvPbjx88OL44rxgHvTPspyWcAIXvMOjLLMp8PoTVXx5q2fgMfFF6sULiRqAPoc6ZPXIVm8t/6QT4M6lBiOyB2laGPYWpHuAhVD6F4YoMjoovMC0DC1ZX2VWOQo20qtwyl0Y48B38nqljRD7aQlz/nyM35X15jJLcwtfh8CaB/grNiqAhf9QWTeSXfpX+egY4DeYwjyn22ks06pERPjcLMB1M8zdL3HnsLgrdaW58Fqg96PYGyohAHHT8zHOGIWbpTtRLVeqhm2ykDXOIZWtV+TYRujSbLCaz+cUFvwu/MwD5MpqpYGLkATUpvNisF831dOOXp2ftJZ5W1V2t+83WsO3nvtTL9nCg89TvdIYoQasz4CKhyzGtboyPXdGCqNz+yGqdKSxcMSzFwKDaWThwFCbuZxDWulJ+lclEn6VimGZ8nq2r6bqaNZaLbJNZ63p2aHg0bI167f3BaL832Gv3QWO47rgiUzVbldswqBEnYbHGGXBtRTNX1mJwUSrYz6EH42K3mxBdA8r7dDjyTWuxcLsDfJGVqpHELkKpt6a9pz4/XuAGxjz5pRSRgBOUFYclw044W3bKhNEYbgTMNYi13o9rMRq0vB4MMXZRW8HRBenCZRtWSeSZ7KYC6amKRw9oBqZLRWRgla/10SvdnHqVzuWjTnbXoBXUqAzz62DWccW62cH0urSn/EIlsJVU+kQ66+iCfRanLMBkjVItCGYE1uNgZoJzYCUr6Ml+6Yco4JXmbco+WQ//6YHSToRBIE+j64pHd1ST1OGhymwygKg0hQ4gYgQhpgDGTmpYEfiJqJw3zZW4Zh4ca7l+EQ8OCoqcMxV/6DMYg74a6tAOxUv9ZfQ3gT45HoOfY5kDKwORJRQKdZWIkyO4kFM7vZ3iKDz2H/wiMqkGpbU/8lLbJHMdXUUdooa5GcEdqhmiyuzeHoVo1pjKXd1Tokq1BUKYOizwf9yiTCS3zvP5mTWVmlU5H4Ekn/xLXEteCMTl0Cb0lgFcMQpRSOS6p6k/KEo2WRdQkPgpLZlBtguymh+XOhXgcNvSCVE1XLfi3qn65bKqQmtqoi6mgoZOOwI73Ss4iCY5yIoYKISpM2A1uzbSh3J2Jcsfi9OmYZ1wBZL+NrI7TRufA2TY5XkbiaDajhGhXC1gjqRfTTT754FjebIVd7CEFI2pSE2k1GXtTsnghav4pEBibxNLGa275ChJkF0LizSgvlfIUy6bPxFgFymgxJWLqbXGGdhW/V5+IClpoqCvVKVEkspJSivPwg5JrtUxoL6WADmuwWIuSaY6KnCZJPXo1K03eaq65Vt+G60BE+S88a1AptFIogW1QS5SW7OVK5Y2YT1ZL4jeRFiVUnUKZpDs5IKhqatPP8LVHY+wi/QTZ+lscn52djaZnFfljbzaLFWEWlwwtm6a5qymhGQoPA9oeJUJxox2t9Wx/v6oPL5ERfoyLpe4UyZjYrH5gAJfwAagxgojv4VtDCzoB9XbwS0xs09+/ub84tJNHDPHSy/aScSR0S5Zzc3BiedM5hy6qW23pJVAfa4T+C8t1nFJULLEbKcIpIUBXWe/Rzdv3bl1+/bhtZv90YgBf7Gav3z5/MnDhy9fPJ9PJ95TcLViga9p+1h8eKe7woDuSkWpWSeOi9gi/RdK+Ni9d7Z8zxh/2KeEukC4MwucE4aObqe3v7d38/rNa9eZj9xkQDufXjx+8ezRs6cn56eL5QIKdlY+6u9t85aTD4d2vWtDU+CaY3zc3xhUOIeMMBYzGXU2tV7P8NtWuFzZeAz2ZNzg2NEFcAVrNxd4t63yJZquyJCNE3C1hzp/ULd2XrKyZxl5jTIWIQj3wwjPPEWwtj9mNANQZy2FtvGrQMayKHMVSmZgd0pIYyUCC3KxThSJgLIcKIm7gkgRlwBkuEQALyEpV9oCLOVQ9haolrBcJXOBcqkk6klgTeor/w6khBNEFLhoFefg5A3/o6Pvfve7pyenv/rVr377m99cXl5ylSLKfqdxcOPaf/9v/+3DDz7odXsH4z2wGnZ7n3786Y9+9KNf//rX8/kcawNKUAZZpOYoUA2l3W3r78A2MYTNaYHCDhIh1FuSIYH6q8isOzpokdMd0KgWL1DobL2gpBgxFSj4UHELYTu/mJ2cnb85PX1zevbm/Nw3UDdby0gptCRTMgtbg13sSn1BVOMllDPsJgYSIVJJvaHsAzqon+TDPsfDQ1lgEsmOcPAuXE55g13/8R0oxFmxSygEv9nZFGGPQTNDSgKJ15BzA5qDQc6rNhtoMmC25ntUBE63g4O7iuqSqUPtLpTkLJ2mEjDjUrfXc1FmMCCHbWhztH4RELIScT7RbnX7zFyafu942B25LaVqLC7nTz958vHvPvr0+eMJVq3dWLQ2VdN5Joy0qbQOLroacI1IXvfJCKINYWKMuRl2WoP2bDO/cfvG7du3bt+8fTg+Gg9G1PLkyeNPH340mV32BoyE3poYHgy7/a5ftRuN9vfyvmE6zaxw2Xj9/PWDBw8uphco53h/7+at29duXB/u7fUGfZ+Tsg9Mj5yFSHmwwdtvtWfLBbOElnszHF3dpKHq+BU2rC18QZOg0Hi0T0Ob+ebBrz7+5A+f/uJXv370/LlvRG03OdbMWjHkUK5mFJJlVz2R/7WYXQXI8rnwRRfqYp+BL7r0RelOfAqCZHFxvpaTXCMJnGMA4yYhCHkr2BWBxWbAVnJRtG3AUNJrNvFPut4Ph53WqSLovWe81VuwTqrI4IUmObdxLQZwUQA7SM3MIJ3uuWkBj6HL8IRFyCCFqQDdNQ3SwM5VoOIQNgJdEgmUfGVNoJ8aCzG1j/RPfEr3AeSQaT4q24KDmp4GeqOz4geOsiDjioxbkzudPh1lNGSCLDJZz1afERCI4pRat698UMyxfONH32bLC+8MYTVWLhY4o0aypIcYuMJgdo5Fcz3bVPPWatFeL9rLVddtMvnWUrMrBt0hmHR8yfEAP7DR6a99kKiDS2YH4I9jK8OJ/0GI2kEw0+EthFRyUesRHF0Lk7eumWjcN24k9k21DtxYutl6MUMEOo1Vt7kpO2V67fGwM+x19vJ24UHbPTJdPIpqTSgmCx9n8e00eZiIVtwuu1p5M2eZEKcBprv2k+0xvpxuPifM80ceuA+ZBcuxWAx5CV/BX+wbQVph9MGzrOaANRSmRZd98hAc5gXC6GVIXlff9DWgNua814TLsrRYS81HNxKnL4T4EnEJhWYjMOhB5upaDVRcqVZ06uEwPlntudF+tcrjS768xoWtVUQ6Cyv6VVSKte8qQu0OwuztsVZZIqRH+oEICUzhzImAN5TEgIIIsasXEkMREs+SppFGo1E5H6pSIYAoBJi6PyD3IqTW9tDbVfDsikSNGWBosvbSW4m9PQAXLahQc0boKr1Pcin48d0yF5Ysyh59j5xL/E5r4/plqVi7oA6i3d6l1UHR/qqnjk1UbkKL0bB0z56avUGK3wDJ0gmVWoG2xBUZv7GoSxUghtDwg+RIvSSioLJOXFW99NhO+fYlcYFMmgp/1Q5KO9uHl4bKC3U5GrqeZxupzTRzF5BA23AHWKx3znfwXj5OC8iGbcou/COwa/9L5i8l4qaElyVCknTQJyJKRMImUTlJEqQ0ybVFrZ6zHA3NBpuRr/dZQPoo9PyG6FLbYvzSM06gMZXxa5OKmOY4zSu8tcB5ltDpfE3rUg/l88AjnPBbemTI2ihIME0loA0NMsZZDVUmWihk4aUdMTflbMTS1Fj0w8a2jdZnJanAH4nTA8M64QrsGFEiu9O0/MfgnYIyJLza8uU9SGeEt1fl6OfALsMuUmypAx8GI3JQEkunAHKWzHXEgVcWmFKotL0EhNUkG8aaQHCoq7ljUCVrjgJvK7+SCCQPyAQTz9NWiSs8RiJGWyiXhKSVrkOqpNsL6SPpLEzdpaySEzBpB6lBtLfxAGUipvi+NscVs/APpfil7h5OAkZct9HxY5BvAeAuaKY186JEKQ2JJQXRKsh7CeJwQfrRN2WZ2tEyrvp4OAak0+l6r3A03hsMB+4ixqteLs4vzoHL6YUvCFnjblApjpNNUAcsiGr4lhkGBhsDanLKZTx5zupFGd+Q+XZRBh1CgZdZlDGntygcbIJzalJyShcaTBSoqO6siQ5XhewlhTSyk9kPOi2qU9djHKqtSLOfGsNWKRuyQIJQTEMurWKFTVLKwA0bo32KlTGljMC10TG5+JYZijnxd9PvD8b7Bzdv3bl9596NG7dHe3tOcprNx88ePnny6MmjR8dvXi8XC0yY+16qhZUyhBMVWx0KXArqy0YS6vSRJULdDh87Bxz8tYjBTn4TurhBYfcjIyGj4fjG9et3b9+9fuP6weEBbs+rE7fJvHj9arKYwmy8gb5vjPb2I0e8LFKciORljXVEB0UvQkZ0BgPmtJhE3Mrlxh0xeX/mGlL7kh5mIipAu3jgUBe62QuXbOgpPpg9Wvgs09pvXLizRo/PTQemVLlp5/0uqJsjkdhWqisV8l+YDD5kpNsy1dFDxifuobyF5xnrjQsq1+dAuVgiJaWG7al4BJJWy2eBXUGB5q4ACSXPFn/1JbLlQY1wlZRSeckAlFKEthfg1OrwJCB93ZMvhNQhiE2jjX9EiQ56pQ3x+ZR+r8fU4MH9+598/Mn52VmeRvExlma30z8Yf/cH3//rv/pPN6/fYOQd9voI0vNnz/7pH//pl7/85cnJKbN9OAbCvhLV270a8Lq9dzEvKVehYMc/VvothGYmYnt0wmooiwbMwd4uLQRMzdXUVpel8qgDwuPMGYxi3lqL+er07PL49Oz1m9Pjs/PTySzGyyVFBaGtMdzRS3ObYZqUIicZCM0q7kqWQmaCw70CjXTjmSC3aKZKh8+MhXM6HqsbIsjn1F/qIM4BznIlmJtiXkWCCYIFNDjmMYNZtrAtIpSyteVcQ5DxYDgejWAQOGC6yFtoBYlKiTDFvTDOOph6FOKH8gCZXZEZjUbjMfafcwSOORRl0H3OHJFzv5OCLpQ5B+gyE+/3hp32YDapzt9cPPr9/Y8/+uTRy2fzzWreXk+ZUzV9mwADk8Ny+rQlrXfWmAMbabe8l87sr7luDzudkQ/A3Pnw7u07t27dvLE/3Ou3B/PLxYNP7798/WxWTUZ7o8HeoD9iFGFm2u4Pe+MxZTpYvL3xIXOKl34t++nxyTEzrsFoeHh0NN7fZ5ykXfvAT6s8cxDfXWnR7Yaj883SDQdIKHMIb6PW27Riip1EJnOz32PgHQ06/cXx5OWTFx/df/jm7GzOlA9poHN5p4wmMLwK15GbwgVZkMiXgy23vyS8FY934QvTxSqbNUGKPB5tHVjvnZMSwii0doJBXj+89rgNuWp/4K2Dr8/EdVvNfAu5yeHM0HFDs6z7Ir0dWaUhFfjnDYakOsox1mFRMIiYe5//yltRnXEibS7IUFHuEEhMkI4wxhpGsEHSqsMgPEyky5AjGkA22NmIrXP6miTroXNg7rzRFW/a3awxC3QHe6me+MK+QTbJ9FWaPC/eYpTsgY43yVwbpGL8ZiaKTlJBRJMLktaFhXDaUFV+/PFyMrmcZykXcaKPzFUVRnB2XZIYfV/4euOV3zlqrxbNZdVZYVYajMruPmq7GNNp9fxcWdkm0x4wiHufhCHZlUAIqweieXLCVBy1MBoVrOe+UERGg6DtykhvWQnE/aqxEZcTHKPxNFxSWVYL10fWfnSp11x3m60+TkNjb9AadJpD7Ea332t0XJFZNTqLdQ/WuMvFkZ3h3JcEx9PBgXHnjMsVK9xKkpbe4yuPSmFH/VK1DzvXpnxVNX0HXSiU8b3gr2hFjQrJFCAXZfREJIAOGGW9iH9PCBF89kI3VRYTZoOG89KB+4HDVN9UVA7f0+gg1fSlSC52KGQSUlJSTPUAJdfwoBQAwfHbxDlN2zndNSNQwNWt5Qq5xltBauFma+PNBleFXat2sSLWEOcZ3Up9qoBaUELthxKPkNE+XBQ5DjROd9mqlEaQzUKh9FHYJRE4y2ylyxcOYN6gSPFR3caSgyYI1SpHtmg9dUPw0vH0OYenGgMqLnNwMQM/iV40O8Kjv+ep17Hw2n/nM6EjONplNEx74/PV4BsbQWtpMYYGFqBObgliZAoasi4yDC0ciIpJopUyutI90CjtyuOMzOCiwVLC5VOuWJSSEkXFkFKG2kGu8Wu+cNV8qV9WM8YqZVmUIbR5QzSsLMpIsECJi9IWGJjeOd/Be/lSXAhp65Rd+EWAfO/gC/OrBXR6Fwo11lfzl+IS2wj2kBPy639LJxNrzAJckEwSriaXYuK2K7QyomGNlMTCOmmQwfEeEFaTuBgp1ZEgQzHw/MLfwpMwjBh/O5KAE6IqF2pu5hp8BgEULWk5VCMXZ30hVuV18MImYChdsxFRFC9N2C8rNlQm+bWVVL2FK9HES/fMJkZUUeO3AzKlh8mdJnIW2EW+CMRORtTNOoKAJowxlOfhi3UTbuPxz0x529AV4KIKnNweqS5xCkkU4tQBD6zJRJolJeQoHTGks6TDvpJmth1AYkLJAlG5Ql5XV2iX0f9KPiGV1RBCvq1IZEgxR5otqcTR6hLlX4F7D+ig2Im9fQhDrcF/6sz5th3QMXOyeF7gapURocRqOcFiEGaFwDqlmM8tk+4MuavTw5jY67U7g673ThgQnXLFQlOG+rSRVBEAowJWJ6UitblohN67VIME8I+/3vOb1cPhcIyrO5zhKjfX89XCLzmen86mk6pyb6u9jvlDF/x1sxl1+qQ3P5Ihqr0DdU1Px72+DHmDbh5fYl7Q77iwuWbSXi/KaI11G5QLO54hGPCssenFRc4YZJU7VsfQa9zJHJ/D9+vNqwWzMFc51stkV6YpgkJpNMIm6R6N0oPeaDEw+kXb6xBiqvGKHBG6CTnTa2K6UrXJXzd1KROSun90dHB4/frNW9dv3dw78OWRlF2uFx/94Tevnj99+eLZ5fkZeNGCPoTTOryXLFO4RuGyRMZ0JwL8OPEio5cc/smAwXG6RIt0WXNTBJl+u7hDDwe9wcH+wc0bN27duXP9xnX8uIvpxcvXr569eHZydkqb3qVptvy2Fi5dtoe7+FLmZ+2m7xVigugnG+s0GCHZuz3vTzDU6QRuFqtGpTPduJzOF5kON30VdZ4kVTqkbbYQO+ojNz7j7d2qDe5pHnfydTPTajmb+xkVPyjbZB5IhSGjW5vddLNiopMXqWZVHw65vKVLDNtVEob5+Cma+PpBIaf3sTDynUjkm2jRa0QgtpQjbpvuezmVmF4H0MQYQqKOxAHLkhYwzxYU0EAR+5LB0wDqQd3qm5UrSEYS4sXlV3JpfG1SKS5xQjhV4moG2iOJU+kVKA3Z8DZiNiIbnLaekoL371pno+gCpH30+NHzF89OL85w5Zhg4tBC5v7e8MNvfeOHf/9fv/7hN64dHPlR0Qo/fPMvP/7xT3/ykydPniIkGIbL6SXYj4bDKJEN7eA9BAqIVoC4Hhb0SVqhEoLlCd3GeYFrkTTjSp53yPlxMnRlOabkKTUTIbQZVy/RkQUnMUdtpnSzanl6Pjk+v3h5enYK3lgDqKIsiQIVKWQZ0ZQBa4mRzK+JWyNcd0Y5QVAQSGUdDGibXzR04ceF/LJyu92DQ9oBy0Q7w3DZbjVENSFxQEqddQ5ClBcWE99Jml1TJK2LuGKSiD9W5lIUmSnItHE08uP30If8i7nrvOQshCJPyUnd0hBiltkNHVB1fBysiQXo90Z7w8F43B/0UH74kNuPucPZUesxYmABezJtwddU4zrtIeHl+fT0zdnD+4/+8ODBs5M30/Z62tpMNtWannaYWbqpjwmfo0XcaKjBxE3yuzzU9c0L62rTXvfG7c6ws3dtdPfDu7dv3rh5ePOgu9dvdOcns08++uTN5BXT25vX9m9cOxjuD/rj/qrT7A3o9qC1aB109m4d3FrN1w8fPHzy4hl1Hhzt7e3vjcdjugANoCXoYtigoIwMByEI/YNaGFdkwveHdAbSxdsergh2uj14PlvMtb+QgGlntz8e7o+7o3F7+Obl8f3HT08uLxfrxox+QqJOa4nZC7toIjMSyGYIK5L2pSGs/vJQy8Zn4HPTI9YOQcrXVsbMyH9tKDWJJji2QjQGfRTCFQc6YSHwK7v3nFlBY5/MKLMpyKsutdU17ZdKQFKRenivEOimWI/VEEOPaMmRL7PpMv4qetF5hNUJJ+ae6QGVZhElqFpBJmBEyzCuEbV5rT+AHSGCAWz1y1pk4qW7YEN9TiZxfaOcmFrTzedaJGOgvpb3Lfq9dtebYaT5+JJ7HFQeO4U6q24OKKKhtkfE0VA60agW1Wzm+63ncxcdcqvFdHQMNMiJXpFQOT12aa9qrHw9dtNnqVadTXak+eKmQdfXJw873VGrP0Lwm51es9tvdBhcITj001nQO9ArQXcr1yOghxpcpu4lYhrNg14sw4qBCPq7JtBEUZm6uxICEsu1+25drKxmdKK9qnqbTUcP1U+ad5rjISRt+jQ69ME13TTbSzTE+z3URaUM+nPGfSNu+mB6pIOiEuHwZXVAY+qLhBfr5XS1nPnmmmUWgBrzRmX3G0tMs6xExmrTryksdp/akCsYlwUfqQAZvZVIW3p6evhhtQqvBSauLEgDxNRn7Vz697mlvK4oh5ehkju0fPW5wmSLyjpSovjp/brsQ+Ox69UCojuah/iORLDYR6iyUJPHl3RVVJZogKt9Co8OMxFF1vHH5TEYorMH0eibFAJtZHuVIcsZQkhBNZiZpjdjo3xBmC45tlKtbahgkUlVGR1BIltMUjkVPQhPS3ogyrxSm0yEqEa6Gql2M4x05pRz/osnRTFxjrLpKUGNUEJeZphZMTcH7XYD6ZVmou3NZAs3SG66D5OWSLFfpNuePPV0jdmlUbTeuzKFUA3nNnaT5sRILRN1VR8+eCqRY2nkvoOolJeMuuR6oSllVmokQi0hpzXTWa6Co1LisziuzkSFNUNZ7lND7ZxNSCsKVa5y2RHKFijxqyltdNTqP3uk028PiliKetNDRC4GWDRypGOExE0sGUoZbSwVGAazZK7nnR6oARlLaEGwKs17KqNzKCnpl7nkbRTHLVayWDrIVyIIUbx5IhoaXxpEaKKb7pRkyURRvXiMq8v+S7/8rwuhvoAUFNaYk8uWg73LpMEANpBsVxU5ukWIcJOqBFIHucmqy08OHL3sI2NGEir4tmG/Mq8PViFMC2wamUQmxKCIdoIaYgy4BkrKg+3ZpLMBa1IUQuq0Y/8J6V3EngyORMHfkJ+0Hk6KHqcRrLoSc9DldEiOARkRgzEVbLkQJiZe8ij7YEoFXCrVqJOQ0vFWe6J92oUaJzkY9gVvx7pEwlmoK3+gnp3PAZb20H7SgjIA8gD2hZLG6QkXS5wzUAJHxSz4GIn5ytW6GznQVTqM6NiT+nIBTih05RAIrSnqbO60UV8LpI10ojReIqDJhYJbGg4j6EXoRj5SUmEKeEUREzGrIg7n1fnCDhsWYlEdLvUN6b7ioVzYgExp+LULEvJCmXYPLW/5BaPhoD9wHpCvGQ2wYw7xopiD2mmF2mNKuYA+ZwqawUSL7MgtlqDRbfeL1oHCYDQcH+4N9kfNQWvTw9GcX04uzi/PJ5fnsynj5hK0Yg0pqGSmF7omYmqfIE/NfjopJhvvUGkUs0UT3jKK9Hzbb7fbZ4JNumM0hhQSYIjBPl4Y9YG4YAPOx/wUCHU612GSmecIzOTABvlpSFcENjKpx2i4ujGbI4RgySAY2Yae9Nahxn2VOuKqYpqhRrVZduHB+8Z4R0d6oRUiwoBcuM0hnWi7u5qTxVPGz/nMxYVml4nNERS89cG9Ox9+ACV7Y5z81vns7PnzRw/u/+Hp40evXrxYLhdUgEeyoOOt1pzpcsbyjOJ4p4zuLsrQOn4LF7M/xs9TuiVlhanZ2rYIUTmgg1/mWtGTLjy8efPWnXsfHN683hn2cRhevnn1yf37jx49nF5eMs4NOr4asMts3emX+qdQKjC+c0KvADZ2HAG1vSQionguna5a4y2d9Xy5Yto+nVX5vpI3xHRJJA6j/gpSdfpd/LpNl5lWe9VqIjdzTXeTY7bezDeN6aYxWzfm6+Z805oSLvFKW9OF31ufVc1q1a5WrcqPi7cnk2q6WM9nm8Vis6iaS44lk2EsLpNFt1N3NigIk+zsglh7HzVugGoUx8Mb2FCo1+shJuTA3YH5m5ZeKAMG5iP6G/9FEUESyE4TVcZ6yGzP7Fyt2obm353myK5ngcKA6hBQ49WDUhHyYmWKmeOLJlNLZyrpxjWNRPUYuOBYJL/hCbwy6+ccVE0GnRFHxThqbd/S2s0URDGnUpW1sYAJrcZ0OV/h6fQ7s9WCeHc8uOaDS//39/78u+PecHJ+eTDexyP/x3/8nz/9+c8+/uijtOBHUlAjdBQBdnxWWzXYxehYew5UFepEkW1fQwBKTL7B1DGFs5oeIdKmIBmP21vUqH+OTr/vR2j5d9e+uwJzIxOjFzfUxUT+2h1o701JTROmzfkZrF0s18cX0+dvTl+fTx6/eKX8uEBFXlrxCRPv/joUyXRZJEPrQydTZjkm6Ac5RSQb9hLiYgdKp737wzx9ukCFO7PlpsLEOXNExrROuPcrPII8ZQ9G1EcHaQgs1DYdWCclNBLbRVMSUJMdlgaBeDckClBW7RQ13QgvZ8B1CVKidHRknZrApMUCLaWfyEC1XM5mM06hZLpDfa4fQT51AaPYa/eHgzYTVt+c0e2PBphlqiMjxFS0mCs6i7RCOY7d8MkJ8vRbTBabXU4nl5MHjx7/9Fe/ffj65evF5WVnPe1sNr6SrLNcLbo0onVyJTXDmuKswqwVCicgm3W3j+wvW/3G3o3B/vXxvXu3P7hz72Cwd2fvzo3Otdcfv/rko4+fTV8c3hze2RsejbtHN/fGNw+ae6M5M6KTzd3erXvd271Z5/WbNw+ePLpYTg5v7o/3mHXZDi2p1QyvkM5J4ZrO58vBblaItil8LmAy/ZEHEpauM74idFx2ywANecO3w/CMbB7uXetkfvHRg8f3Hz1uDnq4g5P5tDfqzReTMtQ5gPghNZSmq34Wtn15UDs+B8Tvc0EhKQc0jk7moM2SHukWESJA5mWR/xgY4loQX4TticjGZIA/QyC2sIM7zojH0OhyvIaWq4qhNXPi8K0XgkOdCjXAacGm4nYwzjGMgVq5nS55XI5xck5VmCbdEAY97XM2AnA4m+sx/GQdIKshGay5xjRAvUyfQAHDJ7NpWkHNq6Mz4SY7zKAfiKzI5f0bEAZLRE6sLDaDq47kEtG1kr6q0xyNR0zTnai3e/0cPVRNbiIr9E8yhaRYV/rjZmMtWq6jKVQOTUBiNa821Xo5q6YXs/nEMV/Cok/NNv1mtKwf5Yk/MF8v3S9Tr8h0Wv1ux08E7GEH99qdYaM5bHT7jW5vw/CNIfa+x9IvDLm0hBcRX8KdLsvWZtpYrHxCBqR72Elv4/nYey+7PFzIFnEoiJyi45gcxlLUBLu+arWxUivHT2ZTl83ZtL2YtKsKV0IL18m3qLAVLby4QW8AVTvrvCyFupgctdsYoNl6OUdqmq2qhbTAq/DVttxpy8g6X69mq9WU0E9NrSbNarKpJo1q2lzNmfj31sv2Eq+XxjT8DGnKpWa3w68DWpZAXI7BtFf4bnPqQ8qyLcWVeTjsy1rskqGsVtGzDqOLORh2+/3OqOd3rIa9ASaw3+njXeMdaR+RHSXN1Wdly3XAePnaQne9MACu8igWSpHdP96Z9wHtDWPNCgosvEmPKGf2ioAVZXJwpgeR0aYv+UJoIBsGCC3ISIAAq1hFqvG4tOSKEi6DziqSCXJQY9DpYcS4oPFSpFR3JTxeadFxJ7coHy4PGoj905sFMpip8Oob8qrco8LByid6QFTP124jE0XPFXgSsJBgDopSwFo9xLWFGmd6DtPXFdrZWa+6mtrlRheL2V+vCT9b4OxKvEMJJtYhiMrtpoRR2x3U3aYN8e1OZ4PiM7wxatsLjQnNcRK5tbQeE6d6pjiMvlbZFRm/3SYxrF13UNrrYDUcltBS/DXHMxfFKI/6SGSkUxtE1bhn3kdAaCkPucqdRbfFbpY0QQl31SFVIm+kHLAgnAvB6J0fAfg8kOKfB5SpY18ApeCuuMLzbkqBK2f2fxspwiUkv7K9zciv2UiPvEspgBhNlEzbHB7wgVBh1ZhE0Fpa4+SRS/yocZAEKVPqrQ/R0USaTFaJVbBIq3AyWHOdwi5CYKLJSZqGioptjiLblpPfdP5RHjoGMqV15jzehNz45GQRGQ1PmYK6bsOf9aoh/KSUv/xTr51MvMRKQAV1ThtG+JQSZC/YmDchB6ZGMNUCphdSJrk0twPPzWgqYWm5pn5JRIi9ZGhlxsxVUj6bvoNdnaVSdTiHRLdcOTiXkslgCZWyZCicoYuWrsUk/6ZTgIOIqEqHLdECrleBUS3KCf44mNUjdcgSkUj7XjQJ8JrUzGlOCi6GdR9zmlFYy0FJks3jTRyzBE37ZOJbeKdOoe60gNWxlOhJMFdYQh8mIaQhzT5R4tJZmwnKgPk/YwqTlXynMYvm1iV9FJgd2taSmsCZ+hVv/fpwSUvvoqHLGv1Otq/vjYd74+6wj2+ybK8Wm2o+n00ml9PpVF+faQ2F1D0qQWtElLZMtG8KkNV7fduvTBs0dsiXMy9vR4x6DIK6CvSKEWPp1jN9Qe+KZbRKwbqSXVXe5mQ805q7dA6oKPGz42QFHVBwPzwKqZuDRm5HldYSbYU47SYDZxmZwiZoA1aOa04bqQdq2zPoKUpyDLrlAvWn16E0Ztqv67rYRVvYaQbH0d7B3sHh7XsfXLt58/DaYW88hE/VZvHqzcsnTx8++vT+6fHry8uL0ikmUCIZo0GdDp5iRZRAZxM7o78a10OaRqLMoJT4myC5Zeqmz7CCF9jp7R8c3rx188btW9dv3hiNx6eX589fvHj67MnFxQWTREc724OErrbaRykB5B6BE0JDuBW50Yo6SjpEZvRyj8xqxrx8sZwyA/StvWIJCpIxY7OoebMtBG9lCYwU7AzebKvpfkJousE5I+4e5XleGIxjOsPDWqxm9cF8sprys9q4FuXjTvibOkVJodNtZsmu3OvMeOQOKhwFe0dc+0QP6IqjPKNvGRFIYeyPO+AREY79t6jEJaTzkCOL66njc2F3qUQ0volfBVLCpTpeIvW5BRQ8sOWSaCee/CSYZqZdte/X/Q5cbaVAIbldkDaKCKQiRLvnywUMHY6Gs+X8cnp554O7/+W//O3f/+e/OxgfhoDN+Wz2y1/+8kc/+l/37993vUNDRs1gvI3oC+rq1m2l3RLSiRLBUpU4oTrmNdP9dclG35JL/myhxLkUeBtP8k5PQ64A2OoLKhlyEKzQf6QLiTo9n748OTs+vzi7nM4RmDhz+ngg5Ki9MrusqOlWA7QyVNW8VMKSRxpKQEyzJ7EGiFGVB/RyB1LfAD609PsRrIVZKKw6S7TE3bgXUy2EHiRyGrqFOKS/F9rTwC7ClRrBmM2u+3QkDqcYaqu2rQ3x+RzdYh5GXg0MGVTTghlKks9gM4z0B9r//mjQHwxc7GI2kumAKIguoorW0C8pjGT5yg1tsSstb94c33/0+A+fPHh+cny6mC46jYXaxlTDNp0WbRzdsB/WlaEcPLAOzI+x/9Ck4fb+RXfcHB+Nb9w6+vCDe3eu37o1unZ3eHtztn7x++fPXzydDGZ7R71bo9E+87T9fnd/vBmNu+297nn7aLXXn/WXk9Wbs7Nnb16dzS9abmlwjY9JY7+fD4ZBPBkG86QSHastqSMEv/YSAXMmkN7S9SJ4UFfqrVo+pYDx8pWTPWrb6+3hoT/BsL54Mfd15m6nafc7ROUkrVGpozgki6delhC+PMj8rwBfMTsFUJTgo2BH1Ix7b9q6pIMKbyLEWTkZDgNhZoRfIYIMhAoJBCbKidmdMasH8dcVf2xpHGNTbUNzrVIkM6QhY4Y/J5RmsSJ4AA5obGy07dCSCi6+FmScIQG9lpVFx7TjognuugnqRIYC+9Jt9rad8qAMLVoP00qLChbCImnbmAiW24VOzklRwTJlBRPSlRErkhK0jlGAQFJG3EMJqetuCKfsDGeTxXQ6mfk5Qm+tLDCqjIxrN5KgnnosTOM3elxLyMZUlk6jHt1eq+9uaFofNDbddaO7aXc3jOCd5sq9G7hk3kGCvih7Nmh4X4c2mZ2S21UdEcd1ZGbrm4thn8My5MaUKZD84xrBkDKrwU9qVY0mqFTr+bKarufz9mraqhad5cq7gt121+VyXM/BsDXou/HZ723lm9zSTT8IX4yxpuG4L5lhivKPjaYxb50pDVSfhYxNNUOrNq7gzBuruW/V2azdKLTu9F1672LbdAs1brXzR50uMdAFOp3K7L536/PEVnhB13RmFBBXyTJ0IBL+5rE0qNIb+r2wnl887+L99jt0wUdn0oov4o3FoENIFZRR+JVO+6a8gkPaz2aMrC3SweXGFSjieCskw1xXOhk1qIb6dLiUSkOXe2L/wVdZyjKZ7FBh0oESUdwdaQFvRLahAkhCjZ4Y2ifiuU4j6q7iGGND8RJGHXN3kWpBtVDN6tMnPT/bAaJlygH4YKFLhEweUTOHAsrUiHLQtxpp2RBPb4lUYtfbmExxIguMwGKCKELdVcWQ/Vp/tmHuaDi4yyP6FY8NYa3DWBzv9tE6+fmnWUmj9rmQErakK7EkGnXHm3QSFKxY5Zf0idtPTZZMpovJ7k4ZuolLDyXKQhZ1Mb7Tv9ANdpIsreLQWhBIZW+hJBb4D1+Uibcq00NGeeMFw5JIxPTtASSNeH0C5blS2E9SIpkApQ4nA/yW69uS5pLqRWigcEAaIVZZBAw3FHvSLB1/gbC2nNbMjykKAqSv6yzNwmqbkcW2Skg+fmAkFXRKV2tUIo1UYqa8GIzQiQC4RBxma2YZ9Ut/6UzqU6spCcLUQQ1lPpKo4lNQSZj8/tiNGhIplC2/BR8iSjVSJebgk74gnuYU0slgvoVyiYhXtxdKfAdau22eq5ECKZEiWyjpQIkblvSEQK4ZBEA6Pa0Lvr1QurG7lKKBxOsypQvpY5GFAiHGNsfblr8kQLeahnXZWsyUolKzcrLFqiTJ/qQAITM2I1dLNiUqEmJaTuNGbCE56w6Uwls5dMpoUmlPxDK2Azol6w2yiEfMjJpw4JbR3n5/SIS/bq+LnXGBg/Ll2EK8av2ToObigsYnemDvlXXnWYgTVflCgf3xcDzq9LorVzc2uBDTyeTy8pJQX1+C1QyodSpdsQdp2KtpPT0wVlp3cHFLC2ji6nR8p0y9KKNzsMzahEOLw5Uj8ZV6hBIpQ1FMKSirOA423n9xIQwkZJDvvHNj4YxKvWvhYMlsAJWrMBPaCz8rUOwGNWCUHaYJfLtjPrcpDjLRMEjABpsMGnS99JriTAa1/kYcjHH+j67fuHn71r0PPjy8fm3vcL8/wK1oXEwuHj58+OknHz95+Ojy4ryqKiqjKhFkMhmPsIRbwajBWzLUTyJNU0SEJLR2wxSHUM7BEvNCfhwvMjGnunb9+r0P7t66fXu8N6atx08eP3r06OnTJ3AQD4ex0TFZO+lQLjKFi7qyjosOorgMsEFfRo/IeBv3sk033SNT+U2l2ayaLJaLalnhfjgcSySKhG9hjvRVhjktLKQrkpFucG4OB/Jq6XNaeKpLP6Htg+XTxWw2n0/n0+l8PplOaYHIdDb3RYBkyMPnflh03bAQRNx6RfIiDoduhwgwdspLVbTZ1nmXcPRR5wUgCD5ghbhzJaM2kWSMbvgL7vbtCngxpHsnUgzoFqTCFq6elnjCXVOJmix/VZVgZmIJEyE9FbwPEBJIcastEXof2staqW3VXiaETtTGhJNS82pxdP3a3/7t3/5f//1/XD+8VY9O682jhw//5z/8w6/+7VfVfC69ChuDRzn4x30NdjqcdQQhyK1m1ANaxJWmDC6VRkwiUSzk0vf1zrWrF54S57+eA9dLDGUppiTWED3lPN2s+4n2FaA2GdhqL9fNybQ6Pj178erNm5PTCZ1EJHSn6EI7/UM2vFVdqPJlwT5KgkKIIlgkO/4jv3ngS1lereP2g6vOKCRRLqO5spbJQjsvREwdhSJeUyfCdNiVWnPdYytlRcx2iWaVWzoZ2T/gfkDrW1RzNRof1rVpX9dgd5vZ0RlJJkKblILm/V7v8OCQcOBnl8ajgbsuZVW0RIQUSK0T55bEeoha5jbeI+isVo0XL17+4ZNPHzx88ursdMIEs9t2YgmeVOM29uLklW4qjVyiDl9viVSjqa7IuPutP+4eXT+4fef2N772tTuHt26Obtzo3Ti+//IPP//9m9Pj1UFzeDC4no/QtIbDjp9POhz3jkbTQXPSPHl6/vjpi0evXzw7PWZG6fYfyAKauMUQRS/N5oljKArXNVDapJAUmQW/EDVXJROCWOSRf7o8m82wO1yzznXjaHjY6/RPTs+ePnt+enbOGLncLDv9drWcY06oSvfdPmtWo6KQ8avJ21eCr5gdEJm30lYg0lXIAs/sgEMc7vaq44DvgnvWTWqLb37V0d/iGnM9kxcrjZPuZMmRWntPPVLdy16pocQckPlLhUq6Yi9GRdI1Mih3UCYufskPOEFyAiW2cZ6pxOKR1shsDEfukNd1wx/ylT4rl3VLqlhZGPZuvsZGEXIhwCTbD2PNHTrFl7K9lM4mAxo2G4qBmDRaXR8bcUByPJtxLKaOXwyec8ovfKHKcrH2sfCK0WyzXDQrn/twFdN7+q5J5HHivltzl7m970Mcrsi4HwC24D7p2FCPu2xWC4QfgrjNpUeZdr+bbT4td8fRM/5hY0jk+KgmuqkEXtEfBbWzbGVra2PtN7ODUmc9b1UrHKt+E3uB5zZCu4ad4agzMN7vd3qDtu/67TU79BeKWZ01Sh24Ff6694AzLjSUAhcz8o835u4GDLLDOJ4uI7Droc2e25TQPT9q4WuX6Th8AE3ZXAsTFXmLLa/1LWsfUFUOwYMobrvXYexxYwYM5SxvjvFN6G5/avV7nWHXTT80kWeXur7KhC4gJ4ibdALfSBnSqTCDIwIX9zGdEPlscMYLqtawOvua3d0Mb9wB7hNh6EtkJSOpDnEAeXICieQUlGMfw5gSSikLml9LjGiGBEgFvSlLh3bU6rhijaUBD8ubYtsFf00+Slt8JHrjqpnTUZSx9E9vLWXCNptWUKxJgnuOOms7s1RBgdgF4/WR5GxDRq70rUGHOGijPDABDUpIcrpuLwuuemYIn5qjxtkdWODLfQohYEOhBtmLsgVFE8p/RCx5vG63KEIdARsLDhDOuIjwY0/ToCgADpLpA4cdIOIyTDPqJa0cOIikLRoQ40Co9hZKYoH/+EWZtP5ufcRkfiIQuCaYUPQjUAqUwvzKVU81rburUpYrRR5IzH/pNARAThKXXqpgZIhzQ//SFzmm/YbKaSwIQPO0FXmD6hpemwLQhAwqEb4QQ9sEUJ8ijTTZRpie1IhpqsOWadFIcaUw1qHZnGllXI8EOSwmOkCDQdO6qQ+JTTljwTmwzWBoPq2aMyNlk+mCoeg7IqaektuuSizDQBx5UxIKuxaEkm45Y3UECF0K6NIFytX3IiW+i5R4iQB1+pUQyIVcFmjLTidmt4BaNTLo7i4BXoPgOdsRqugmYSFpAer3p06pi78Hpbb3gFQ4RLlCgF1ZqFzXL7/fQYl/r4CwhU1BkixcRLPOY5mCOQn5L1JcwJQ4LJ8BHxyxN8pH2ipAW042NhvvmvhNCBdlhn0/fLrntxF7jonu6qVRbIktKKUBzmIJiwpYNzJSFmW4QouUUdDceJyPIo1Gg/GQWX2z32VcXDdXuA6Ty8uLi4vZdLpcLi1CRYVA6aT/hokrgV4zz5UQY4tGkD+LMvg84t8b4NByRSKrNw3fd1A8H7CxbGiwqwekEZ/SQYA+UpK5kLcXpKcFNDkMA+3mfOnb6abzxcK7Um7o9WOTzJvow8q3yhXDSw1qm0O9jpebk0Ww2AzqtIfiH73QgIuJzdu4WET3+aWCbnd8sH/77t3bd+8cXru+f7A3OthrdZrTxfTly5effPrRg/v3L89PGb7tHx5Hs2mvXRlRsQHrS3O7SD141BA+1uD59kfkjDT8ECknMPH2nTsffPjBwbUjunt6evrJp588efLk+PgNOZnuOkVkpuTwDU3TmTAhQ2NAVuHCQgzGfmeXEKXZ7mLcqo2bVqbStprNF5NCXAYr9cjpddt5li4vlWYcl3FWaa32ipZc5BFfQRm08/4XB4vJs64MLo6vGFzCQxg3W8xnRBbVjHi1mC9cpqlWjSkT0MVqnpfy6ArB3OVqRqIv3/EZK7eFI8eMtVpmaJsJfZqnl4qym6uQQ1NzkziQcwUgQghI4S3sTt+LZDzZVvAZuJpY8kQE0/OEu4g5rsCuYBnyPgulSKmzRJIsvXNB3tTdTRfn1YL5N9nOJ5fj8fhv/svf/N3f/d3dO/dWc99ggFg+e/bsp//6rz/7+c/Pz8/39vYhXuqma3UrgPyO01OfXomgTKBEvMg5AFkys6nzcFoWWsqKTK7We2QASgFE8iaZGsqlog+EpR5aceTNWitAbfrSzfZiuTm/nLw6Pnv5+s3x+fly5W75pWRyTI4hAbB9hka/JNR0TWfrf2kCmrAGnQomaAm64tyHKSCtccpFmpF6ltGGUtIiJkYSi0VBFr3yVhgKlM4CJb5LjI0yM/FCGzPFsBAvl3ZGpuQhJA49SSAyGAz83FJeRjNgSBm4h989PjQOedaiTy1x49OKJsEXArgk42NOPU6x3S9evPzk4cNHT5+fTCbM4vLJfKfHlKcCyF2O4G0v09Em3Ap9/CLWBrPUrEZHwxu3r3949963PvzGrf0bNwc39jeDT37x8a//5ZeTxXR11OqNOge+WKO1pEM+O3Ewbu3f7NycPJ/+7he//7df/u7jZ49fTS5AfDgelf15CC92ofLFoqssK3WwJ6TbdkgLqaAG6ZhFzmoeOKFwdZBLcBmzSU6XimdzWmdah9HoNrqDzmA6nT96/OTZ02dnF+e4ptj8xXqpVc5clBG2LG9BwP8zF2VKOdHcnshyfkE4jCpSCR3DTXe0Usy1D84dPqJzUjIeaKk0+shlRkc7bk3KewH0hKslhbwlhFVQh1pUqYgrJ+KzBZMIg7LaAjmpf1dWJ8BmnBN6zach4GyWIQj8trFPo8RG40pZV+pJn6gqDSmQyeCIh4w7V6Cg1gezoyNQMLOPxR+w+YRSCT5z5pXkRO18hVW7mi4Yluaz5XQ+m1aLaYawBfN5X6W0RF9WDdyC9cpvG22Wvomj6S04t3r5Bv5uz4cLez445xMwecNg3qeGtGH9Kt/ksHQL6aqsyPh2mFZj1V434yzmk03oaqypXXODBli6HINlgqCGqjRd72xaPtS8xBfIe2E266q1nLWW81a1BKVBnu2J0RiPeoNhZ9zvjvBAfTc3mPrJCZS6Ji/VhRTyMc6t6x2hoQjAKh8KoWnkJs/tx3PL6omP5IPuwMdT804fF2UyVEhiUNckYfxgussyhIilWxDtji3gDmPHshDj0jH/XbfcKAjukSEiOUC3bDnvddBnmwD/wmUHEocKpV8nj0YQT4UsLcXnBPBSygBEsFit5lmL8V3OAKGC7qMuebJGZbHrESAiZT+OSiNxpD71Sxj1Qta4jh65cm1c5ijPDrp0yLgibZVQhiAEb/u+FKsvmMvnhGoGguNygosOoM+RO5MKf4y7Il3yKs9pObplUSPJSb7Qgf6srK0mQw0p4optES3Q1vIhScicC2JgTjdJzvqarTBOQQ9rt2uxwxwwgl6UsKYZuZTZYBAcPcs/KfZSLEtKCCG1UyJxaAWpBOhIWPukiqlnpRJkZ+1OGXfCcLaud8roOkKphpvaUDg0gvakG5VH3230iwGB2yL8LnCtjr0LsUh/DErBK8WJeUcxKbvD0bq+/jbRlAgHtIFaRDxKpiTIcGmezKU+GLnNkSy7EIGK0NVsz00YJFchTDHzp7ZiKB0lNJowNWxQ+vEkEH84HPtjtfKEyzbgYU3BUolMbSYpXtGOkku9tDHHD5+4kJlwSy1iTjNDDSkVW0mOGA6FGENhZRYKpmKeKJD2/U0DdXKQMSetJ0z/3uYJ1nEv6zzE+DGffUtWoJQi2Z+klVpyKeVD1QJKp9W8D6XELrwaKQJ9FcqF+nJyXqkyg3eulVN1pEBw3tbq1RJJh0S+4O9pRET2bEEaAHXKtop3YVfhZwDKKTGJF8VORXXDnymVzlhIFnhV8RV/L1LSq/KuRsoCJhJQc0kil+1cgbdZrf5tPaViQw3JpuGT+Y58fo504EOw/f3ByNX9XrfZZc5s0zaiaiCQgtUGOavNUnkqdvW6CBEJWKhyC4XxqdunXnem4gVgO6tNNZtNLy4uLn1HnQsaFKlR1ckW21pUS3qwTrQ0XRLthRjVz8swV+kOfYa3R2egIHg6qKEmmS3Y364hhXY1AMpKaQtauKCkBXA4zshQMmra2zgjLsowM5/MpkzafaFsRs+Zd6U0rEz1CUXJ8Y4xzuEbIuNV6HvVs5t0h1qdZJJSLImrthRzbhccgpzTr+FofHTt2p17927curV/uL9/dDgaj6tl9fL1y4fAgwevX75s50ZOqT4EoZYmA1aJ0NaV0A7D2xAsna+1vTTqACYy5Nxa0FpCOp2Dw8MPvvbhBx/eQ0pOTk6ePH366f1PXx+/mc1nTrcaTRwGiA63GWtKhdiqWKfSIUPxxBnVg8v99/B54StgNrP5AqpOZ8uJK15+SwGCZNQsGqTJZDRjDGO2avJOGuiW7W20x0lJYxphe5c7J/qxMh5zyon+tX6hX27C6Vnr97gTfJXt3/hAK9zd6WI5m8Plpa8NLg89cVSrebUmZeF3uHFBfMhY4WgxpUONIARjhwJG2+4KkpCMsVtaF9nbrlIVgYgQCCXxs6Dx3QL9A4oOEl5NBLbxkvw2HeB0V6qkfDbyWdhVcrW2wlEPUnVF0hGdOCTZqTvO9Xe/+92//7u///BrX2ssNwfDg021ef706Y//5cc/+9efnpyeYmcsaL8ilym+O1QDW6QpWngbgcqOeijMVpUI9YilbD3slKs4akYcoeOx7e6n4XfqS8d9Dkj3MllKhtJNCFJ84niE8M9vbzJzmc4Xp+eTV29OX52cnU9mCxgJNWSqfVG4i+GuyfNlIV20N4SeecS6MrAVAy9W6a0WpdnHa6a/7k/JBYNidUA8P6mVME4eqVaTKyWHYJbArsvlNBeLRyFw9WqGEtfaRfYgGqdqHdOfEBD+QW9fR+azPU7bXJQh6osJnSeJUJQQ2uq3c07PqKLIQ1ZlsNf0Hevx5vj0ybNnD589P51cTlE43yOwwu/BrFIuKi2x+Mc6AFQf/1eTsWz45qhVe7nurPav79+7d/cbX//Gt+59497+nev9a43Tza/+17/97ue/rfCzrnV7e73D/pAeVcxpeqP+4Gi/c3Sne+fNg+Nf/PiXv/jlbx8evzqeTeYrJ7oYWcaHhhMVPGO65eQlJOMXey/lo22KMa6daIWfpCYL5k8JpQdQCOmazxeLuTtlFENyrJoMZHT0+dMXDx89xti6NdNPIS8beR+qxI9CIK/YRE7ouu1/SQitvjx8xexAQcZyorkFeOXEiwTJwF8shxKBcXesJXOYp00gTvdgpAQ1u3qgabBuKVkkR8HOQKNkRaR2KeSR9GkPIAO1eBqUjAWSpgKTKJcAm5LIZe0NWY8rkE7JntiTTGG1IDgeymuE4EpVLiiBDa1xYps0hP6qIYZKhFElPihQypxm5qL4JV6OEjez7VMeK7hqMmLh4uB8eDuhmnswbffNIw1ffp/nhpZdhuTNqtfadBsbvyuOQ8b4rwV0t4hvEsTK5EU1PqQMzg2kTOu39qkZavNJ87zclKllo+dXwHyRre+Jct3BpVam8fQ+qCLxkMkVGToRu4ypAlvq71R5NZvPn2yss7WeNhezznLV3bSHbVw3fLe90Wg4GowG7XG/iyOqR9rqDjo9P4cGhaWz5lwfQlWJufXrcszGIbEioCGMYIgMCIAXg7A52nndbrfX7ww7HR8savuiZXpDzS5eQNrYUMpr92U6XG/4Up1O3o/COONCmntkvI3pDUt3EarN+nlZjqHCDkrt7hjQ7rW1ZT7siOEGf+U7/q0hteMtin+czZWPJaHzroNxuE3GlZf1Ep66X6Y8Zu2toEznYRFmGKakmw5QLhtFuKS64hduIFkNbRPN0SG1h5HDOPJMZqUQdFI2FFXG8kia1BVIAbIoQ4p0jXY42lGrdGJmGqKBrt1w6Kx3eqvvdNEjihGdpQJSpEFu9mq8SpyTMoPgNFJUHwYuj4I2VxEwNxfKe3mhJiJ+3sZRB1WqCLEPkgAaEyJko69wSQYy3NNB9CjaLFZSRQ2z/jKLSQrXaNtktc56lTL+gZQEqEo7VWhTnJC6F0BobvcQLYnucJeFXqlE6O4oV6C0MAge/5qpTVlyst26xfoInerjP35RRu1Jin0NHYRt2ufU5uJIkE6ObT30elfDNjGsNmvOAsTLKZfIpsjlNCaY3JSUAWWUDaFSG73SdxBJwDDLkMR8OxPlPEt9hUUFAVNcpyCNkpSSQfwqyzQXkRMTm8YUwEP9HSBehidNH8P0qqYCI2GBFNXopxN2yArFLbUlVuKKiv1JL/TijKzBhcvOBE2xMzk1D2IRMlihcuv1XPZSiaRRLxQwPWEB8uxAQvlTZwOu5izgtW0lu0iuCHXilRDIhVwW1KOCUn26bbc0vruUokaCfQhXImaJRS/nAarxp07ZtfwO1L17F2gACaQc15KrLhumGqlrDpQipRHTLW/BQmboFiE0CRvqxbqoP8lbsN+Btb0PIU/dhGd1YgYsHUNMev1m304Xb3TQ6+/5XhYHbcYbmK94Y7lkYjpRkynVYOfV3iJ8SpliZIvImjtEqMc3ag4G/SGDIYNsh/bmy9l05rNLk8mkyssjwQ9MtDbBzdrTmGelJZNtt6TUEQ0XZRkxGXipu16Uafcw2GaLQrko49oIpjmTRuohNFJqBtsIjIhnV6QGc8Xw5+eLrMQhwWXuarW6WMwms9nZZDqZz2YuHax81RyO0XZRxgbTEVwH7/7quTGR6mJmHfxVMZssclMwAXPCQtQgYZy5Bx7IcDw6Orp+8/atm7fvHF2/5orM3hjK4qY/ePjgwYNPX758MZ9My4STYVg6MmSHs7ThwJz0EpZ0u+qjWO9AzdKaIGJHPIxWOhGPg7392/fufvC1D/ePDuaL+dNnzx49ffLk2ZP5fE7FVAnNACnZ7bg2FSpozCQIfFKQ5a8tgK3DKBFovdw0L10Ecf8R89zJfDGbu+doyQVlU2qs/KQUBJSY4t/1HZlb3RTHXYQmJUKaVzoi+VBZN9ESooBlzQJPo0pmZog6E9Lcp9Pn68Z8tZktXXmZ5StOPlSV19yUBRr3y3i4NbzCHlebTqODWEdhGCnpXRwjJ810tqwTbRkeaQO7nNYSSIdKuEsHyqU6Uo8sdTft3BbqDNtLAHHoRFiq3QGnMKhkKDmvQsnzuVAylEY9bfnFU0a0Irt2p4wf2KjNZjqd9kfDv/iLv/jhD3/4rW99azQc4rP0m4P7H3/6Lz/+8U9+8pPnz58jS/uHB8xCQQnRQQrSTkSjrtLjs1C0mFIYp7dx73wpgQVUOaDEt2eABQhTsNdnalLHgeSMidgSR1HOikw4Ah+d6eMan0+mr47PXx4fvzm7uGQGtGnmpTjtYv0csaVDGYvf8uhLQ0itnU2kQYs4b9YFhhKctCjN0Em9XIZ4omwp2oS5ihbZOMwXgecfN2GHTa6/I0I7sKzp8Tys4a0IXbkqccpyVbmKjsM50iGgU9Swqdfrlc0yZcclQ0BNXnrDtHvhTSiXNqiVRDClI7k3BhuY1/C7jlhMprPjs9Nnr16dzyaTxXTpC8JX6gMaoTJLeHErP1RlEy4abdbVAj3uLNeddaPXPLp57Rvf+MZ3vvGdb976+ocH9w6a45NHr3/2j/96/7efVjR7qzs46l8fjRmt/Az4YDQaXzvsXjta7b345Pmvfvbb39+//2oxvVhOzyfnJ+en7cZmPpuChlMwpnqtLhRm6sRENX0RDQ2fs1q3qEMoWaht55LaDANJkY2MkD50xqxrUVVL6MEINOwOx8M9rh+/Pnn08NGbV280h/h/dBjLrdWEbrSj4EtJikU6vixsyfUl4StmBwoylkN/Eg+AppzmShQckpjH4TVLHohGchE67GykWfFVNRL8pGJ6jsa9FeA6YooLOxBDKwcQ99RIBPVdnSxXAa7RUGx1YV3pr6rk6ziZY6pALkOKFHnwbDRBSLTAkNrHs8h6mlDqMaPVeJpW5TvgRWL8cUmht10bK+3mMr9RB9PcE49zg+NOUSd/Tjzp5arZ9p1K+oVIWLXyG9A+pou8NX2qKQ+JN9a9hmsx/aYvrO+1m4O26yl9X0Pr2kEXeW2WZ2qwL6LKAJ5FPoSWnvsYE4rU9OW+PmSU5ZgWbuKw0+v5/j6/6u3WEV2bTlal7E16pVF2XNT5oaLOpttdt1socNVw2+m6mjUX8/ayvFDGXTEjXzy1v7+3N+6P++18m34gsq3u0LBH4716/Jf2sdmSiSbd969gyLGohnN+bLZOYCc2k06CXe49Uueg60teBj5+lZ0yaqShRalGqyRQlVyAjPbdpVRdTGxEtsn4410zIhzQsiS6b6bns13uIerh++GXgnFIk1D/wyGiDC5pSyc1kMVu53kxGybnwSX3+RLHAlQud/hODV9GS2cR0jwjRjcVHURE2whdFFKFBZmRJQ4A9E0t44ROAZF73RNlDVNiMV0XsK0FNcSmznJdqY6URr2QTisR6kUZfd9YPfqgAc6ARP88bMKG0rpr8gEYEwUJcK3ksI33ASfeua7Lgnr69pO+ybx2ubmHQ9ks22TAE+Rw5KNDOSRKVudgD1ywkGN21JBctgps2/V3mwJlhVA0oqYdyrlJ0gzZT4uhmNfVW8BfanCYAx3f6ukSVGGYTEbFMkw53SgLNban/CEjSolRK/oC+A9flNEi5KTuGL2Cd44+kExBKLT14J9TCW4XoBKXd/UgIP7YpXTP3NtfriZXqc7D/F7bpSNDJHjXGau0XcFSxSFkXC1NAiW0N7TJCafetlD/m3nCOUKWMFWKW7CkY3qxQU8GluuaDrpIzeILAtpBraGqGvbbenMzK+MxLBQtjpS2AgtyxbZMqxWmnIAG9WvO7aW81jxEQBFJpcqXORS1pLmgSk6LhjIULI9ZiaWgGjtNqpsssMsARYoeFJCXinJJMSh53osU2MVLJBeFtylerEMg1wwCGVW2TUSStkDrglqSSJ2nIE9YR0ijS3R/1yvbSpE6pS7+Huyq/QzAzd21K3kKY7atXMlipJwklsYlXZIApTS9kN/UIO50L9eMl5pjBjndFRM4sViYSz2KblZkiCAOmHSk2sFP79LbFYyPg16f8cU7AzFy5eYVLVBy2zpyJXGVXZ14xTPryak7go8Fz6KMu29wz/vjAb4AdaIO08r3eEwn7jjxpbaIceRWy6e4ZnS0EesXdepLJ02q1dQDVmvM0L/PLMpgesnqIIdXt4WrizJcJRQw0953doyg0mVjjXMzZ9q9qC4uJtXSZ1t8QKmqLqv56cXF8cXZxWw2mXPM86z1yoe3HTVdtRFzV0UYA3BH9B4gr6Oy7RfLnSYV1NZqtRQN1c9yYbk6BkFBsdcbHl27fuvuvdv37l2/fWf/6GgwGpDr/OLs0aNH9z/55Pmzp9PpBK+89qus2PKMFRxUWyIOHbKxPmxEMyYBPauvF9wKllEiEfSHvIej/ds3b33t639y4+YNvLXnL148ePjw2fPnZ+dnISOB1VE7ReiJizImEs0w7dBj96iTbgZBWvVeNwSrVo3z+fyyWk2mi6mPx7sCsnDTEXTE1rjcg9HrdrsH470D30w0XloL/rI0p5vCVl4KJjnkJuC7epVhd6fE4CprXM34KDVMjy32fTF+waFV+VK9RnbQuOLmg0uVbyDOlhkfa8qWmfIQk981lOMbb57J7dADSuipKgnGaxrRrpiUEVgI6m8BepVIubTLU3i7S7kKVxNLvGRMdEuJd4/d1V0kIhuCvXtEHS1CBtVcRGjA9UXngymfoYpMtVt5dHT0g+99/+/+9m//7Nvf7g8HVVVBwYd/ePDP//Of/u3ffj6ZTPBgvQPaaZOZqlMJQf4DRPp6OpFTaKcgZpjyTSUI48Y7Y3i+Edu4xfXqivLqDVFjjnI6716IGhrhdLvF3MAy21Llx66EC/Ykt0A45WIbp2rjl7BPzi5evDl98eb4zfnlpRvDWu75QHIkkZy1L6FoEfgvCfXAWRwXdCREIFU5UbE1HuUWKvKJRO8NfT0ncwp7CaeSCMaYmhSUqhCHSJAoSuIRZOswF+uG64P0lEivyyxThpBtd3CqUq+WRCAhIVRy8avTLB+zCoHb44Ff0i6bZfpMf9pMDb3DlHupjU2VrZHiaVv6THr+UJopDPLR0/VrNhkvluvldLG4WJSnM+buS/NLIhol6BHpeAdUcSQEujWZTFabfmMzbLSH3bsf3P3zb337+1//zr2Du1/bv9Odt+//8v6//M8fP/704WQz39zqDA571/f22v3OCi+/P9gfXt/vHPQvus8+evbLX/32/rOn540F08jL+eUUW7WYXZxfThEIDJ3NelMO9kAEuxddgC78QiwGbuQU1IjQR/7ljb5X0/dPMCh1fIIJUzKfz7CHyOpw4Idheq3e5dnl4wdPXr18yXC5xKw2uByTZc0U8nVctKCoKAZfGt6j2r8HXzG7rK49UXttacdX8NUSRoRAGJtDoIy7IsNBBkSjFM6Pe6/4dQxwgCuiSsK7BxUUsBklOIWI01rECxmOHbPGUsK2yt3vGDMRy6ST7FxMMS2eg5e1O8EMO9Upa3PZcWs/cHdwn7qgB2h2giS5aHKnP0kztHQZXmmDxvkFo3LGry0TglYdtyBF8CDIE5uG/8SBBPgxI6zD2tG2fqQFgdPras2b81a/0Rg0Wn5UqdUYdDx6re7At8iok9km0/OlswzY+iqKkwzxuTBMXzQVTfMbSav2hmPdyVNLbkPGpfOTQih3+aoCShvUNNE1VcUV0yyBEO9+szts9jrMn3xhjd+Emq+qeXM57yyr7rrRb3RGnREmYzzaH+/tD/ujfnfUp2rHiWG7N8A1dXeKrhSHS5qJ2FphI9Mj6VtLge4CMgAnMJxQLjtlHAZcQeWvM8iu8HLLUN9JrtmBUjyCYiz2vOlbivs+bJadMNkPExPHocds/03whky9Uwb3s0X9A4apLPpQOaUhsgux0rk0gNNbxKrcuSrujEsuxGLtfRZ+tdHiLf2SnPPCvHjG/c+yJp8s03F1VcnxMiRROOFI6ZeKY++UJoU6Ahgt0CoVo0taBFKOQVnkOo9/QtgwlQj/RT+COPQFNGdAnDuQoDfix5EVmdgn9yPXymkBtcIKasLCt+hKGEjjwb6gwlXFvj5cl1wj2EboLD2V/Spe9rkWJoOz70qy18hhHL1gnrqTh1D1kSDKq1c8gpikSWuSyTQSRRIpop8EwTE5vQT7VXaHveg8KENaB1OJpK0nP+iSWV5jCy0Mw+IIQy4fMIdcMpyLZbUBspg1A1jaDdEo9+6xhf/wRZkIyDsp1lGfGnkLu+vbDCmWBJJKH7f1xOAJpVap7ElCQKExlICM8XrkglqjFFAY0pVWEG4voH1UhTi8NQ0+v+yiDG3JH7PGyMOfUo6eEeaKRPV+GjxGxKyxRsp/R4qil/7biSgPmDQb8yyU5r0I2N7ocdz9tXM6S9tvfyzDr7JGvxRjsdPIh6FMuWMmkWZwV7Lx9+gM7UY8LWvLUR0ORM7U4Aca9ivUCtbpQcDkhIVORhKvIwWzbbarkR2UlD+W4UoIkKGgE1C7d01cvRAd8xLRcjWnNerpaCIkF+Ur5wGq8adOqQu+B7sK3wOSKbe95m+xS2lpG27hahqBh1CH5RL6wS/srIumMrqXk8C2zpR6S3mApB0y9XnJ0ciQvPal5QwuOXzR76DLcOjT9W0/+ujGLiQJkyExS4NpPZItyXCocLe5ilhzBSz5p/Iy2DNcDQeDwdivb7T7PUQK8zpzV0QWZWaz1TLvZFDeaqNWd7KmmIHVkWZr20X2ADnRFC5qZ/Oc1Aj0+30fX3LdAQXW+inzLo4zu1FQCi1syEq3lTuW+0jLYrX05a/z2Xw+Pzs78/EW3z6LU7y6nE9PLienFxezCu/ceUJuYPopAXfKOI9Ti6kRJXEMloTYb2/CgA44qBMhUuHQculOnJjvUDmLv4wnKdEcDEfXbt64fffujdu3jq5dH+/vQSSwevPm9aNHD548fnh6eoIDhY/UWLpFBSCkFdokTs0ORJ8F0nXmw78mw5XujSMLoxksjEnwTKI6jIHK0d7B3dt3Pvjww/He+Ozi7OHjRw+fPH5zckyPaYLulOmrfbVT7l1Nv+Shpkrp5Cz4pVlGSVpCVJjCLNaNs/ly6hd2526TyZtcmOy42wYrZ+3q73gwvH79+rVrRwcHe2fnl/gxua2k5FihGW2g8JXm06I8JU4n4lCbQ0ud7IYtPFtFLKEzq7WPDjT8cGfD/SAc3ux2jUbZmC5cZMhTTuu8SgLCN/GemJrTXByz+BmxxkGlGKDYn8RqVSxujayoIyVeW4nPgOKTDITk2WXbRcrVq1CyAWrAFmwmQIarEYhYTt+DMPdtVSUzhGx1uu5tzXpAFLduZTgc/tVf/dUPf/jDr3/963j+FdPps/NXL1797pe//cmPf3x2cnr7zh0m6ufnZ/PZLBXBgxArBxATsPFhv7QOFDRyUdkuoU7x23jJWOek6C4s2fCfTdmWMqydqpJLSIPaF/pYuqxjHKmmRLPRRVBn8+rkYvLi+PTFyenZ5QyD4BsSkBYlKt5XIZEHyV8BdB9oNOywdF3YxwyDZYf6aQ07E2Jtru3vMRPoD9zPmLxxVZin4ZoGB3oTVsEgr4ObvQv7SljgahzgtABsL2SpLwRIJyyJ9JSI+p7tV747IY+oAiQS97b3aFTiBJCXbFoGX76JF+/wUap3fKFuTaD9zSynVxg5GDKnbPrKp83mcuYSPmXR+khcA+mi5qC1JRjQ9K32UG3TWi/bq82w1Rp2esPuvXv3vvPNP/vT29+43b92Z3indbn5/c9++7Mf/eTps2eXjWnrTm9w1Lt2MKZDy/am0xuM+4eHrb3uWfP5p89++avfPHj+9Ky1WPYwSAvcw8vp9PJyenF5CW7adedjXfAXO7JIbplJB5mTQaes3MCNGlFnB0gvs4iea1WhUm9VLafTKaX9QHvLobfT7F6eXT765MHzx8+n00m1ZrRYNrqNNTNxLYhWrE13oYVrCbXofil4S68vBV8tezzwraUDseI0KEDwVLnMOVecuDE8E4sMOJFSCyCJ4kC/EP3EEQcOKGYGSZurqSUNJUqK5ldlqIfXWsICpGuhzCguJYVQQTNA5E3Uf+aK1CR3mS2j+rrk4Iou0hy9wKJoSjQmTrnzcE25UxsuA2nKc0+CY0Y+krYkICHnJU+CgvCunF5fYszwqVzT6EiAC+UCisMVzoevftUyuKVCP6DR6LXnjUULye+3mh6d1qDjOne35TPqLkz4NHWv1SxfEc6I5URSNEHbObZ/DG4ouetlft7MbTI+1tJ3YUIfsevKjC+3tSYccG0plExX0jOTdCKYKI3aw16j31132u7xcGF1vq6mzcWivVp2V6tBAw0dDAejwWBvONgbDEad9iiP/9hmE6x7fWZb3gpIQ/CLkDbCJie17pXmV4miAz6G1fYWOpP1hiEWVMem3fV1vN6ApE6tFzP7LFhAeZmT7od1RKjKOBe57IYii8eaOW0qfz1IWQNnGV1szW2ztElr4JotVGi7KICu2NqEO3dtLi3WI3Smdsqbw6lbsPVAtqHvR4YrQcxvDzmvZ3xKZ/E1pYqjIT9gKhoSSq1xeUqOpLFoWT3a0HE7za/sUgXsRVRNJ96yEjxoSx8wDf5gIFAdaArEs5YHnkE3S0f2ztOCMLnF2ULeJJOmNg2CtF7EvpwA4lNfFTixbvAXLTqZtTY8XAWCsdlby3Ab60DxLCfZlKqjMqeq9IyuqenO34mkLTMT2lVwsk07lkb52SaIYnTTi+bbZD3TohKtpIsfdA2VSllK277OnoMSffBrx7JNsyIVoB8XYWpWr+QOdcqY2EMrEpV3wdoDee7w86C+/hkoyHwW6mKfKSil34JM5ifZ9IqEkHDLOxTbuyVeF3sbk1SNFVrgXNDqXXq3FEVgV1E2081vvERTIXGFPQ0DRJBLu2ABKkOQGpBtmQ9YcYExlHIqK7Ygq8yNZkWJwvhSRgnotFGboI0ckSrTPGnjLBT8oyeRW2SZPJFh2Y9MySWT1dSl44FzJ3DlNC/g5moQVjdwyRR84qCXeuyxHXPbXbPPNLvf7Q9wmFqDQd8Tdy7ie2BlKYEXAu5KlaUUVeuxpuCseBG4sARxbVIoQhOWFITJRcScUqeO2xETrML8XwBc+lwQoRL6W1gnpExKCjBKGpaTIiRFVQp/SSnIFCA9lRnWEdLoTxBMQkDegH4pUqcXfEoluXIl/1WQs8ld2Cv+pakUVGoF04HSE5Ak0KgWy1haqTNwYpywNFgqs4KiLHIJrpVfc3m87TJnyiaDhjVrkhwkEMtqxRDCrL6bV5G51dybKJ2yKCPNol+QV2xa3gZ82xelTvnkOkymn/rbciF90DC6U2bQH7gtdTDoDfudfm/dai5W1XQ+YWJ2fsrcbG4lroCKklpH3ZmKl8Oeo+92U4akXw6kDvcYZs5UVJUQCWbQdI8PU5W+D0mJIzUzZmW4tCK103qNXwGSo0CbRWM9W1aXs+n5xcXZxfnx6Qme9/nlxfl0ynFKClhPzk8vL2YrtHC9yGvYHCxBRHOPpvMvhcuijA03oIM3jfQCdAPIkt6pNB1pGeqCBVocA6G/sLd/cOvunbv37t24ffvg6HA4GvtY0Hp5/ObN48ePXjx7dn52upjP6SVuEvarmDop72GcpsOdOr2w3sNAywmGnGG9ICw4A86xamvFVTvgKze7/VtHN+7evnP95o1quXz0+NEnn/oqGbxBOqIdog9pUdrqSWv8qMemFDrbZ+DhQBbkGpNM5kzrpksbi9V0uTydVxfz6nK64PDtu/iaSoL+DQRhbMdg3bl984MP7u2Pxhi/F6/ewNmIP/9Kox2kv5kObKHwWoA7mSUrLLX4ar9if0kv0tpoIb3L9SbOULlrqOXKw/tNMPKz7a0WGTgWmOWNy0buppn7AISLcoUOdlppTL3eXqPL+ipaeBorFqGsJtRiWdCU9IGgXJ+SAaBq+7KFkmEHkqFYmWKtI/ZXs5W4JQPES+XESynIUNLLJcJyOp/PuZjkungd6XbnVUUZ56KNBjzDdNy4ceO//M3f/NVf/uXX/+RPSIegSMhHf/jDP//DP/38xz+FQYPBIHvOFvbKG4e0miFXAUFMi1LjcekAq5FhMKHcUmchKOip6iVSvGBQcmSKTnGmcQvdyMCcgTzex2QqkiRKaDgyVwaCiLWYOyoDOlAPUHECzkiWzcvp8uT84tjj8gT1R0o6HZeTm20mQkpXjngLCk5Nr3dBOn4eKH/20NGbXFSBJUBCi3+rR4uNBW2o2miuqoXjdqPZheg9pAuzbPu5LR17rWjbGMUoHtkRHfm8DUu76bdNA7tEIGR/JydQ4oQ7sPdu9/Dms7OV3Cse9Yf747290R4zluz48BNFrmLqp2NkN4hAFqEidfqjqBrMVqEYJiA6zVBTvz+gBbqG31JtNszYKDKdTuaXs+ViQd8YWayzdgEhOejoGjdXTkLmy/kCe9ljAlN194bf/ua3vvP1P//Bh9/92t7da83DNw9e/Pxff/ab3/zm+OJs0a3W19ZHd/bv3rrRGXTwtYb90dHw6LA1Hk46//Yvv/jZr371/Pz4ZDOpustWZ7lczhC0mVs9564jzxaLZYWlz9elOtKlyeyzzPkgLp2QcHBYH0tbpK3KeCUZEMXBYEgIm/T03Ji5gGJQb9wbtZabk5fHDz65/+Lli3VrXflFWITRt+ogM24TwDzJaHsennw5eIeNb6Fw/LPwBeL8BaD4KSn22R97XeIYQVFVumQ6QC+MdZR8IuYEtMZmhEg0XEt1Qc6BLl2V56WUpjqnEtWMyZo8VGX+GnuRUeYzKgslC6OgGR0OpKJh/F9sNsLp1Bf9BhHtpRhTXKui6Yh9brSY4cuOjEGlNlokQHopASYmmGrXiFrYdjVelEEHM2Roj9TH1FtWfUxz6aTj4iUVKd4qEYNQw9eNLBBHBsTlZlU1V77riHG112yNOp1xj8G70Wv6pST3yHSR7bxu22fVvf2m4+dTxNhbRy69uNgtOgr901+fGcHQ+JLe7Kb2fl0HD+twbz+74txP7QJiBFom4YdIhtAhK5U4lKPucNwaDWiWupDdxWa2mE+X81ljuWgvV71Ne9wd7g3H4+F4MNgbYTgGYzezYLF7rsg0XUaByEg9/QgdtBcM/Yyo0oHJYCY8WsvVqnLLWkLEiWEEnybIYKF8Ysv3+7bhVzdsdIcFfyKtMOijKACRAcWJHJJx1Vk3u43sguHIm2joHZeVOBjlEJJhRL7BObcHekuzzBPRc2XLypUGAcFwoQUooX4Ml5U1wri7ughO/iyZNSfqKu0xZQNZJSpzMm2N7ZJBm9NpZmG73Y3iIdWqBPRSekQnjk8k0cFS4hRBg5VWRlo0Ig0qrGQnblqatHQpr56XP6ySI5YuTnpQ3oWjVJIH6ZJXubnlbTS95SCF9ROToE6bSJ1rnWBlSuTe9oPyGvdNOcyjSl23Q9AV8BBxBiCfycvuHkUVG8JoqDz7J7Ywl1YUVf7TWWpRTKG3WRjJ2z4UKraovkHppFdDwdL7DDWu8vksksYgpeVbRnywJi14EeyuoqsWUp3UKPFKCdowotAiC9ZCY7DV4XCD586VoHH1oJyRoGRj/8EQM11HQMq5XwkV3sivcTe/An5nREdaxhHmcFbxth5E2Wq2YMVX4Op5oYVszOECVkJSfNN4CRubqrlB8PAs5njhzBowiEK5+aPxxifPQURj4ZRB1z4cpkaXEhXouF2e+hNxV/qdVTp6EDp5Y4ac5ycxGYgRJolT9Dub4lpM8GJRyN1o4QN0GxviaKmqI8NkPjWvPXCZM19FbZ14D5gj4yphKrMbwvj27pbrvLZnteJU0xMofLkKZWnm8+GPXNrBZznyHw27Fv83Nx3r9YUU2V0qRNudFmksENnxxMg28T34I03UkBoAaw6Yti2o9dNwKX7FpTArIfY0jepCp4boHTZTKHGA/KVOIHZMSAWOaiWneZghbLei5IUtQtFrxnLtY0rtwgJXU2pRxMgHMGjUCmqp+x0pTVFL0e6XgUJbfBoQmq+W02pxMZtezKfnk8vTycXr8/PXp2dvTk+Ykp3PJlPmo+q6LoEF7VzMzbbdAgWTYoBDLPF0IUanBSJKzDQukDHES0FcoG5/tL937dq1oxvXCfcPDtDQ2Wz2+vXrZ8+fPH385PWrF7PJZWNZMcVZzubW/S7YRIt6Ph+orTyt5nrc9sk1/DUH4wzJRRJKmIe6GpP57Pj05MXrV6+P30wmk+VySSul71c7AqTbBfCfOOUqUuCOWsySLyBcu/Fk7htzV/lgxHrmRySYuHl3iKuSIpaTgukHo+CaRs+OT968eXPy5ji3kbxLRBvFhBJ5S/N3QRQCCPPukHFEKFSb5NyBww/MM+JY1HXbndtVS08Xf3fVbrp9pt1edtorvKV2u2q2KuZ+m81svbmsKqbpF9PZ6eX0/GJ2AbHmvpfPh7/zRc3NCrFVSuIClbUviVYQ+2zkPSD9Pfjc9FLnVSjZgEKcq+1G1mqKkVIuwaddKa6ORn6WFIEhXX+PYQI5brfynIVQORQuB4OBOxG+850f/vCHt27cpJsMWPPJ9He//PXPfvyvn3z0sdXZfwCmMtdCFvIOcT1WzA5V+vwhdRtm6NFwBHaI7eJAQbiECCjI2sIWTPwMUBz8CRnlipUrIG5XgF7Hx4B3Ar0D5pVvoYa/ZxMXZydz3AAGfld8kaUdRJK+MqhetU27GoKKk6XcInS9mIg+nG/hbF7Ol5fzxbRaLpY4u/RFE67/GIWsi0fg00VpnkgNUKNE6nzvAplLhl22HSgxgXIqWSWsq2PQ1jWiPL9UBAawNpGOB6ernjWi7UE6FMZhKkT2ndsrN0I6xcD0FFHR2W1ev3Hw4dfufPtPv/Htb3z9g1s39/uDLp2t0Ct3F0Ivjk06q2cdPLU6SFiv1Rz19o/2b964fe/G3f6qO24MW9P1m6dvHj14/Pz1q+PZ+ZvF6YVLK9PZar7AFVYo3djTgsHT6dQF+cuKiUaHmd4C01Vmx412b9VsX8wWz1+/+fTR04/u3//o00cvXp+cnV9ix7Rs09nlxXQxZbjz4TZwKv3N+yG0c4qX52W35RKrUKhHB+AyBx3BMo/6g3F/MMBIQ4y4AvQUBAgFJYdJzlZm/g+BL8BHoZF2CqqyKvscEhnJdY+R15UiHv8ZNWxEKNYLwsiOEhTB0W4HSp1FB4n4EyjEqTNtrRywyyMmW7iaXhdA23alruimSkZO+6A1f1uq/G69LKBcUoOiI0oUUE//a8caeK/19yBtUQGjkTKNKtXalG0Trj+AgyihsMwFWu1+qz1sd4YdHP32oONLU4a9waA38JW53UGvx6xWAyvdGV/1viA0MkhxBkBSHUrddeCwyiBInd758m0c3rXTdLogYS90DJywuCcXHP0nMavgxQ4M+esxyxj49Hp3MO4Mhp0RYuzkmMlN1jRKHzPryb0amto0mdAwX4dkxP3oj/MjQohL/iwX+QCXa+HlQH7gVWEbFdIzx3ciMIm8RMI1oqE+0maLQB0aCLFYgXKaTmlYyR8oFx0+HMIdyJNxW09xmZLebUjp9KXj1TLKUZUIvhVLwFOw3UHTiaMpHK3yJkcxhkxFhDRrAU8CGAV4FUlBimq9o9t1NqjHeApmyJ0DragEIbtRcBZtFzzibElqpQAo9dSDmuOQxvxzITmEgh1hmVxYJJV8BmoVIAshvTZSwoBd5qrW3Ge1wEytQQTE5kpzSkmLKw4TspJIelTYWjxDJd2JRxYv3W1YJuk+D+aoGpOzNSg7wwJAyi16pTVAQVK+0iXi7wEklSM5FBc88IhEcVDdTRRjwolrL8ash7aMA3K/hlJhffJ54PJAHf1yEF58BdDiUEjcwKrIJFXIjm3cUwmitK3pbbGJmqQ6E6dc8yhE3JU0SK9LuucBXZZEDLcYE0a8YaiCzgXVkgNCJ4sSDJXRVq9zyZegxzasIx6IG8XBPBWJJ0XJS+PeGdfCBDELy4yCow2lS5xoeM1T0FU0XBOnHFbUqSBz2mKDKCM1zCX++iGeooMIGphgVLF83Uy9snrqvKtrNIND26fxI7pN7K8DpchE90Qi3DBKaB4xE2nPwyqvk+KIWCNBRiN1/4ONRSz/FkrK1cgfhyKyJeuuQOo1CNCA+NRn2wtmCz67S4kL6dq2D172v9B7B+W89P9Ky0JdeWHtZ6AgV2cCSuMlYVtnEgQi6R6tmUYqNZoAapYxuSAWO2dEUKVLlznJv0HhHEHBKnEPya8o8gPEykEw5JmxDdlg+O67QtftM4i6RIeM+CBGhkq7KBp6F0aoYIuhN4JwnTZ56RhyCaMwc4hh0MEg+qJfP7mER0CFfYeqLMpUk+nFdHKJx8ukDnHXOag5kR86rHwL4JmZieasZEnHBXroCmQ6nVsITAXKTplep8fgExLYcSd4yjmYR/AlUBiXagRX+VvrBU74cnE+mxyfnx6fnp9dXPiJFXzryexiNrtczCfVYrqs5qtF/EbQAAPVJfiKcnTb90xAW7ew4saAWLMVf8h7p4wYNVYRC3+lJ+iAnhi6ONrtHhwe3rx9586du0c3bhweXhvt7S2Xy5Oz05fPnj19+oS/i9MTBpZecQgYDBye6Oj7R22stuNEGbFMCBr4Z4D3AOIYUVG8l+I+ZLeCxS3SYXBpNGbz+es3b168fH56dkbnuz3mDzUlgfCjnFHEOwPW7akh1egOtP345nLd5Fis1r5Gd76cVMuTWTVZVLNZtajKZCXWGccLrKmZxuKnM6heXp7DlPmikuCMpVKt0DHZEt/CNipqVMblcgiyjPEanpGrEI9Q9JUcH4FIpXLVnPWd0rhHnNomIc3rIePUkpg7XIz1qVKCSOqQxEoQXiyzAiBFQUBShVgiE7Ev8RJeBVIsHSinJf8OduklTAS/gTP7G++iDuH8LrGkkM2c8lEVIk5klx9HdBcvyHKgijWtFNoGnjeS+pc/+Iv//Nd/fe/uXSYCWJU3r9/84ue/+Od/+ueHn973lo9CjmtIqbrFCCLNS0vijo0Iics0ikxx2ClSTtGdeGVGOC3CnMQcVGHH6zEn/rJXo3GqvjOARDjNrME9+1GLtwBSVgLhtssxjrXMlQHEddk6vZi9OD59eXLy+vTiDMtFjhaT50iRRTMEWcM6YpKkLwdkTdsxISVmRIxgUrgpy+RDzC9C18qH57EqAj2DJqmAbpT7cNYoecmsrEBmxTZnhMQLrZzBpOaSWCKWlsxl+dj2dxEkQbySAgIcWeDt5DNLTLn6w3z+uueLG/zsCIWwvk6TlpCVyp11o7ZWRgP6xFJblUd3VmiZFVIZ8wV6FH0iednq9Uaj4f5wyNjk/qt5/SFqNy6nM/QxqqnVp3KsRYU97y7X/UZr3L1z+9YP/ux7f/mN738wuPVB//b6ZPnzH/30f/6vf/rkyYPL1qIarBsHm6NbezdvXR+Mhu1+b2+wf713uLcaLp5PfvEv//Zvv//d62py2VvOW7NGY44cltftogjVan05u2Qkm89nk+kUzwpaQwRoAvb0GcuJ88XwJrFVXFRJAkO8moJ0uWN+ugxBlr7DrIJAg+7wsL/fXjaOn75+fP/x85evpovZvFVVrYYf6IUFVMQoA81gucLzVUA2fwUo2vFlAW64xmI3I0/B1Bo8iRhZoRY0NZtAzNzy0DPT+HWKZI4Y3PKn1VDTU7fiVUqq0A44nACaqIBqbVWaPYVbNVCSt/JcTmGoVsgcRR28ojKU28Jl/hS0YBclkU3YZcAAj6lptQZu0ZeVQS/1hiFBQqCD/pQMTh3sVwadkkyES3VcyeBXtc7pptXlsmNilBtsXJDxbWccCsxyMVtWfs+IKWfTGwmrjruUs5LSxu8a6IT1hj650+23vK3rRV90QqOqjLs6aChGVXtahi6Ha6SzlQd+4iNmlz0u4hC3rtXrYk1dq/G1LFRUjHcK6TxilnDIiPWbvf663122/eTSbLWY+5aoyWo+a66mzWrZ3bQHrYEvDR4MO91xtzfq9AbNrhu3mz4HxHhMpMU8bOW+MJjRJPTmOU6B2wx0xVZLtM23vxFr+GABrWmWnazbF3rnzl/6HtR6breQgyCpxQAIkBOlCk7JxMIM/pHK9kCD5NNLdZ/armLQzSyFWVCy5YZCeCfanNbCRWh9naY7eZGLrRHwcDhF0LGCsdsuknlZOUSp458o6i5X0B2LKPZUFwyRICVfERQpcMq6GZjVTAEJ8Ixk2b/SLTvFEYkvMlquKOOFWpgTU6ghZsXi6qYSKGTpAsSNYp5F2uUE2OFZFk9lDVfj2ZenrrKZxl2n0SZfixQVoBH1N2B3kihvY9AzmeAsy05ZK5ShGb0s6iK2W7iUU/rL9eIPq0+Ob1EzvTeqolNlshDy2ZJ1WJMndtS+Bg0ymd1ClM5pUlJfouIhVZI71YXayeucxZB4MUX0MAYaYkERmolnIS1dYiaJC+E+CMFuRndUz9PUTKh4bqHGEWH+37AoE5poDgMwjpieRyYKCWVDDLGKo3MA3Uy0NZdEtbm5WhgWkicC8JOeUNK+UnXS64v8bzEmTN5EqYkyssPpK2mQmypRRZKL7eIP2fMRMydG6IetkErUq9SRBHG1ZeKyywtpVYwSF226UWMnPeQlVctWLI/fCQFwURgnYOWSwlokhUZ+l3K7rjMt3GA43GjDDBVz6j7CuKhxA5hz0EDNa5+k6uDoRc3KHy1oK4KjFZovyNekMZOHSVHfZORUUddJugqmB78Svxr5IiCDan8FSoFdsdRrEAhjCqWF+kLylbhhygnUrKalA6UNT5WenGyhnFO0nCWsodSWmt+ml1MgMWuWy7myu1p+056xXE2smACOEJB/LUDyAmZX1kVWMVSeIjYBz+oIKaXQuwwQGeXCytUV+ePI4eDUZrQd9geMsuX9vgyNOtiOiU5lHGjqKZO9QTBsSQrqsCiNGGA3iuq9aFeURbNmcGKE6Ch5fgk7m2k77eV6hQ8xmXi/malNjHaYAGJpwF6ZJpiO6VIWlMgkeSt1B9pet+47FqJ09Igu4NTHRwID3RrIU4TeKLn8MQBKJbk74ft956vVxXx6fHH++vTk9cnJ6eUFKPrS36VvcvJuZnNTaVldYo+1iVVgBLAWyUKYrapNN5zZ/dwPajUG6l5cnDRdmk1oXCOSWRWzzoFb/ke3bt+6e/fO9Rs3RsMhbMGWnJ2fP3/x4snjR69evjg9ebNaLHr21xEKb2O9ld106x34nES7HCZJ8yIZUgvBwufQQmSgd5hJHsDX6lRLqHFydnp2fjZfVvJ1OMAgFcGghprCVoac6erQs3QNLBkroYc7ZVYbXMr620bzxWo6rybV8my+mFXuQKwWDFISlypt2CpgLkz2Jin+J5OfPPJWS0dpkSj/CXflgC1N/PcKRuK9MFeuFEg2FQ2RyyKgtXrqSItPEGENdmggnqEJ5PNpBS44uoJYXiyNw2fPMyToM+gwOfMizZZzCaDRuidpvaTsgBQgsdA1UNJNRDmU3Heg5Cl6qr6k8qtNlESAU5qT3bmRE3SEq3k4JSSFSOaNKhRVc4J2Me/e29u7d+/ed//8Oz/4wQ/+9Bvf9LtZ1fLl8+e/+OnPfvaTnxJhVMSkgKeqh4zTP3Bvlo1DkpfWEBea9bo3MzV9ORMKzgUrwoJtiRDuAI3cZSAE1TLUAUSLG13iuUI+OCKkdJqKmBAD1aU7F+CsdMvpZjJfvz69fPH69cvT09PL6QVySu6822E32KFHGGlISYSLXx6kh8IbgYQvniCHpMiI4hQoXrkjJTs26EIF2phpzF0fTaQnIkAFZHG52OIOGdZPXIoGbC6EKlCYu0svQLr6uiXmjkpAuRoaSkwGCmw77oXfu+45rfKU80xXye42YyAP9+VGURBae6OLnkBbJpULv+aLlc324/WaeqkRS8llN2ItFowXdKvf7Y77oz6zKfz6xXo2XUwQNq0/3dPtpkpvM8jIpHQ2i/6q0W909wcffHDvL7/1/e/e/fbX+ncOVqPXn7z453/4Xz/6xU+O52fVXnsxXDaH62u3j27cuj4ajXqD0dHo8Hrv6HA9Ov30+Of/+otffvrxeXMxHaymjXlrXWF1l5t21oPUBdwzb8GulrPFXPd66eebupnlYv3cFoAsS18wzBISv1pYKeSf1PQ2CIXItfALdFP6AREOeuP+pjt5efHo/qNnz565SbO5rNpMODG74fBm09HpVzJqDf+SED58eZCoXxrEDHwI1XbgbYj8JA4QibQptiUFqSUT6ZwnqfigpZT/FsqAoi5A05JGHiJKG6cItJoSqa7rF3d1kprqhDK81cJMCDeEtAmWGHDnb6ls7Ss4TSUL4gWvdDJ8JyMs2yoCzOr25XWqK2jtVA77kBpM54i5sCM5S7uBXZTLjhfoHT1FPsrdHcybPocev9M4NMVX0FeL6Wy+WPg00GrBMW9Ui80KCVn7whidj27X71+jnqhPr9NCM91rX1/MofTVM9qYSRvW6eOfvvaYP/hwSPbVd1xw9a6XizJdv/vsszxO+xnccLJAfuXqQaw3HSn9aXU2nV7VbVed1Wwzny5nl0j47LKaTTfzWavalEWZQX9MtZ3uqN0dgnUz1AWDDVOT8qRr5nxIe7adZjuVr3lzcWq59oX7ZZ1qvVxgVfBHfaQU9hWG6EJgc2BdN4sjECYEDpE5IlnGMtDqVZoq0Bf4DgXU1Cgt3exihbKLaOt21nnloofUCAWSKquhLqeNZXl/YhHTqCxqYs+26kuiJRTCiCtSWQR9Ky1WZn2pPrfSXXXpQC+w01bz43qWezTaWXdzaHBAkHwUp+bUbU9pyGqojCQGZ89yCUHzGoU8FSupKaaGVqF+O1YyIyXqkpJ7T1yiyboMo6YeOxyhawgswlsWZSiGVtuO/aDtMrNILx36AShAjiyklDioQM7dQ1tibGbKMthgjWEK8++Ot9K47Pd2LAuyIa6ekOoX/XbTVKlAHpce5w8rFKMhBLEa6jilaz5YnNzedJQdYiRYSaq10i3dJFOaN5SAEEP9BTKLD2UgLUOdzaecfcZNrpeVrSdQ2tqdEvnfsygjs5QfcJN0IKJ5tTJSSrqp20PSbjEM8+hMrFkIHcLbkdAeloZiXjJMdUZ2YTAmtfTTXKbUhMpIb1yvUq64oc9JnwLFmYsyqE9sWvCKWfIKrQNBJlXkmhhvO2XbnBR2RMphj24YrEJ+kWniCLljA/wsGdDsrLFtKmIUJymHFdGFVbMDJfI+MsBnIF2SwYVWqEmBCsqA9KEfeJa+X92Qyl3m0de3Nt9yA4CuONfUTxrtKGNBOjlUAa6kaznfQkmi66bnynuRzwV1/t0M5WSXxNVUXQCuFHoWqC8kW4nXRQip2TAplvE3p1A7iTso51RQzhLWsK1c2EUKKBHyVaUiVrKXPEbrOmttqhMJIpAlP/8RkRo1AwTJPHawpEZftsXtuGeJJ1SuyFBSAuKSXHpyOq+Otq32gCGwh6s79DZFf2A4GLi5BWPnpipdkKJKgsKcSpHQiAquNv9uB4ylkQ22g67pTjD4EeCs47lTJ94BtrVelJlezGbTajbXHFkfdFHdOSWu7IGy65HlrNaD2sAKDDAgg377XCj0dEVUfdQ9KntjHUKjoI6ciVAMlZAOSr6n1g7kDWqLdXVRTU8uz16dnb4+fnN8fj6ZTOZzhhUyMGio3nGNbBtMQICq5UGqKowSKddlUEDf9w+F8xCit38dVjKnTbt6WETUs0z/IiwtVHVvvLd3sH/vg7t37t65cfP2cDSiGzhez54/f/Tw4cMH98/OTqvZrFne+1aVR6elvM1vWW4fE7fSCKR0SBuCCCMzTI3ER3spOehNq+eOAglmehE6DnrrQIu1ceJRLRdQHPFg+kRqEc7Ieiq3CGd4UboxxKRSqqeXy00+abRcz6rNfLGcVsvpfHlZuVlmvtwsfL2vzVFHUG0jWrpN1hlGQSklAZKpH6VNVT8hGWipEKGgUSIhCJV+zlFGBS0ZlVNP9uhuGst4f8sGptEtxHQl4oeQSzgP9SvqwH/GKSrYuMtHUVJKHXY2a7UnGxL1fwXGcjwY34otzYvkBKwmYL+tt04sYANbuHrJue72tEQK1Cq0Ba5erbmcis0W6FfBb5cNKHkADUGmHyRSnJHjcjoj9drR0Te/+c2/+P4Pvve97926fgPqzS4vP/3o43/58Y9/95vfTi8u+0wE2m1mrLr7qKQrLrKQI2jIneIuSxCNhgcR5Sb8A52rh3pENc5kQd6jnKZsja2uczpFHB3ktMT9D1gA55zuBUpPbS3d06aFg8Th6XK5XFTrNyfTF8dnL16/fn12fr6YuU1GJ7eN9GegKjfH1oRun3jP9v57EOGkRaWwpETMbN9hVqtaaFWu05Y3ZdLN9rDPTIYZU9nySgaaL6xXPRTU1Obi7RVIvwWu1rEtHQq4jhWiSa4QtqQDpCMPWvWsyAwE5npt5my++FMvWVyUf5rGhQB5bysxlwpTme66423JjHJezaeTyeVkOvOl6pxWNOONgf6AFjdMs6C9r/nFNiwZTXqMVi2mv30k6PJycnp+OWfoabthjZ4Wf0QXx650mZcuh83muH14+/DPvvmt//TtH/z5rW9+0LpePZ/+7qe//sd//OffPvzovLmYjVeXrWl3v3/j5o1bN2+P9/dHo/1re9dvtI/2qsHjf3v0bz//7e+ePJ50Nhf99Xwza22qCEsXWwBh/dpKz1f8Mq5hGyfTS7/I51sctaEoPSLMGKnkkyRd5KcDo3sooax75xginN46ULSm89nldMpEj/HysLc3bPYXJ9Mn9x89evzozcXppOn7eBbY3ciMAw0DkZNPkfkKEMH48qD0fXmQ5WEGcidEzJzUUIsjQZFkTx2FilTAQkqQbjmL0iniFiWDl0nEBiivYoOlVtOKYnjBP8y0T3ykas78J2ImGiaV3yLkb8VZ4Mz0XKZBQ5/hJyI2VsQgpG1yLcabVZhzbWJtGF2UQTZpQSTSSiL2x+6Leh2xnfhH4saBHKR59UucanWrZxYCWGFiOn4A2wE/07iVT7zNfdx3Np1Vi0W+QlDNGst5Y7VAu9qNtS+4zcpR3qKS98l0UKosSfjGXjrk22TM4at6Ne10g85x0LH0kTm9u+rdRO30oe8umb57ZbrdYWfkp4tw6XyTNY2UB5/dHSbyseJbE9DoLFu9qrNZNKrZajZB5ReXs1l2yiwX6E3XJQ+9zk6n326PWii/nmJZJlI81q22n23yhlhjpePDQOv9kNVmBR3wGZYrjAnWYg5VVsuZLumm0j6Djp6C3HeUcRsFtomO2jctbJgeeUsW/FOprggoteGRbHX3JeliRTfjberT+LDXtrOGpqUMLCtybhPhfAQcQ+jNdCIRBwU40uZPsPFQbMJ1FwbDGNPFgjhhWkBG4I8R+qP9oEekuDymKcbfJDU7obK6jiuN58Wwi5LZct1jBbM0n9CNlvyW9UgMjIgK+j5JiDYQ6pEb6rti3BgtfU+MoX66twxIZYLq/FRecPG9RRndaeqKqtJm/M0Sy2gBDbKyouijkBzujhFlrV2hQDSESS2ccZSP5feVHelFPY0F+TIyc5CbwdkeUaUso5UIrRf4Ax8RoFZJHZYqESY6yHMaGhWEZbop1pWs9oCkQiub4z/OpJ3OhMFGIJF+JmhAPHlRfpc+PpWXN1FObzNLYlvExTTyQNzat4n/0YsycoquppNFOgsR5PRWjKDqNr218RtCYUysGeSAjgoochmNUUFi2OoOaKJCv7QR3ELxENlQCqShgjcZ7b/Hdo+MzVKPF9RMmadiQElMRbdnxehFWGUzXAFX65G+QaJuXDV/Oyilf0aVVz3CtApDARUApsEwp28cyLoRJwc+lMzswVmMro+ZFPYU3jR6a9cVY32weL6Frx8nVvqBFPSiQaxM7uaC4bJFbdj7WHzFyArBLIjZfalXOhCkaSYSl+6U0N/6NBlrIG5C+OulXZ4vDSV/KbMrWVddAxS25/XZ9kKylexeKrEC6ULN4PqU/ryTpe5n3bG3LQvbymu4GgfSKrTzpwQp9DZeEHybyL8SUifBEnO5eGwSPwUxORCETYb4Qd0cgSJ19cUC1lT/YlSohMtIIRKLI+iiS17chgc8Ho7Gw6zLDAz1tr0L4s5rhCbo6uLTCrIj0VyKyR6ZpfKobV77hVRN3PbRVIQMvWTAx8nGbceL9x5ns6H3sJhNphfzOb7EAgkXe6TcVZ0a5AVhdMCuaefVg2JmyW2nBMePmDWMtu4vJsEnl3SU9RPAnpwilYglCplLSHn0KzUzH5gu52fTy9e+NuXNq9Njv6xR+VrSYBCV8cY4XgGUhCfFyDuYUJc1h/LO4r23gxFqdpveZ4re+bpczFEsEkxJlwPorwjE+HXafZhw/dqNm9dv3L1379atm8S7g/68Wrx6/fr+A+H161fVfN5cr517YCt8+GuNobEjqbVQbBdJc9H5RAo43HOG45nBEJtlGK4xvJHbdC2oXSPkApYVOlKhDCDZFRb5I9UD1FBEPmSFKzo/tqpX4YYC0FttmtB5XjF7keCzeTWtlob6Ur5lATeLAGFNbUG4CID106ht6mvgpGWuGjZKzoIEBZLR01p3A3HPxCnJby8QgqANBGiKyoxhETurVnFJoyekOMgrZxSjQ1QEhchqnLDWAVTC/VRLnAIGY6aeZixcSE7kUxNbvw3RmuoWk6dASdmFBQppCyR7DZKLilPqXbBASSd0GGBwihao0okDTi0yryBTyXM1s+nb/LS1W61AkBudzu07d77z53/+gx/84Lvf+c6t6zeml5NnT5786t9++fOf/uzjjz7CTcbIrFDw1Xo4GjkQ9TIDcUgGN8dUDutG2jJwZy7Q9MEV5wZxNrcQXETDOX+gng59Hnj3IUA8NsCCwrZGOhtnVcoUkEr8gRYyGABJNKqqqslkcj6pnr08e/Hq9OXxm/Lgku9FcoKAPKhBdCTMdDUWSmmUEJZ3GPXvAHKiEFmmlFRspJG+ZmiFDOt+kB5hjmzQsV6n7ceTnf3TNPYQ4xSHlKIZOETLEUAcCXbwtuNbKMQpkMW0t1DnyCyuJm6gH3DG5q4Zt+OSQckGPVAATTcwiQGSAz2F7He7xLrOEJnJxcUF4ZSxwLeMLRl9GC0wgzAOq79y2QaY0DFazzdTusN2f7Nqnpycvzk5u5zPUQDVTKrZ/aLPfhir3Vz1V5397u17N7/7Z3/+l1//3rcOPry+3H/x+yc/++ef/epXv35+eTztV5fD5aS1GI772Ntbd24fHF7f2zu6Nrx2uNnrT3q//cdf/u7XH99/8/Kiu570V7PGot2odCfbA199BU3dbNBljuhWn6VvS1stK+aKWJNIsGSUG5gQdbzM4LyPzrV4+iG7uxFqmV8sFtPpDOPHqHXQHQ+bg+XJ5eP7jz598ODl6etpY7HorN0KoV+JG+9jVJK3yMSXByXrK4Ay9OUhvFeC7XQdxg9GGktKQTY5kA4EPK61hLIlyEoGZMXH3BidS9uGuZo7InqokS2SKa/2IiGlZmUdUka8BVuJNCZBOZboaq5xuWKoRUCJShoOhcU1do7lsIeEuENalJiVnQWCde68sIBmgIziIELhSmy/HoNowW+rNaseUobIGh1FpZzqbZTfdNqlN9wQRxaHGMDtY7PFcrGYT+feKeF8XeFLLZqbylXDbKSKv4FlGHa98YaVwAljHMt03XG7btVbRj7UxDweBXZfvYrtygy/em8+tYSmuyiTm2tmGVAlTo0eTg8/B1nNjozMw9IT+0T/ZWOjjc80627mTcb72QTnbzEF/dVi3lxV7dWqu2r3fFrJV2c2moOWX5JmBGaMgdOKgLdFcLwauggVBiQf60bRqjUqp+K5PLWYr5czSIEa4ktkAF7FXCInUBLcwIfxjNlQiAsN5D+X4YeiIJ/SELyrR6fCQ/98vUNuHpDBPhpaWLFQ3gKx1znE2coijbF6gqis8ia+MhuyQEBGK7G70yIfhT8kKDZerqVCxjpqJhYrUy+wkYrba1pMiQtDGh4kzomjyKTRIIZ+lsasXyzzXxTQRY0sHpEAFOfG+eA2Hj+N+SIDpeKIZGaNDM9GhxY3QUHV4ldOJ7OA5nCaW5GwlKpFDSJIyvRbLuDgOWTVKwCyTiqHDSTlWjgE9dW59Nu7XXZZAmh1XHqzPzRrxA0ndGqt30ZJfJgs0kmIdNYmsglV7kuCUMQQgABGXWALdtt02NNpqu/GvVauGqeTVGL1/CcKzTjD0ylxzRktQwuo42+m87aUDqbvhHl8/nPAGoMk8B+9KKOYKC7hQZHJRKwkpy6cRtbqRcE8j0NcSUyoJGIMpJDKV0wsJRVM5NNFsdRuvQmpmkagky2HgqZsI+GgUJOoRGIf0TdOkSXlwAbJtcaiIV4qjQwoEubBOcXQnzTJyAM29lHmcCgHSpoCIl9QV/GRIQkR3yiGtwWcmarN5qsQ96xFYpHFTDaDRZBHLjfN3saHm6UEIguFuhBJY0S7NcYqZSjjHeHNqqNaUaVSBQquz8S/4RAX+2SsxK0g8pWkOvQXGqk55jOljpmh0Dnxq5EvgkIHoC6+LbArlhSDANiJa322Q0AoiXU9BaInnlqmpHBGf95mEco5RctZwhpKbalZuBoHUrlN1GVqFExIy7KwFCnXqVv75K+JJRUukasQWSRIruMlJxfr4tsSSU/jEb6UMJMCR7NcVSQjFehQeUx42GW07u8NRiMcYdzh4mUz/EapCJAWynhXKoAALoFsKs93VPLi//WqiQ+MtGMmGKAd+yjnQDjop9osymAvMcrTxXyCK0GQRRmNfQy9S4KZ8skdum0ogLrXy/mOXXWX6VvsYG5ZGLrY5J+7a+M5aTRVS8E6Uq5YAiK0KGxWl4vZpQ8unb04fvPcbTJnoEjfVCt6oiVhDNGUFCXnoL8Zl2ucUqXGAUnEOKB9PVwWJvUSJTtlYr4sXHAI48AI0KtzhjM8PDy8c/vunTt3mB7s7e9DtNls9vLFq08fPrj/4P7Lly+heMM5v++tcHRbrTRN7RamQTKU6gIlXrpZgJRtBuUvwqURQM4Be2I6yVgssYSRoBuz6hBfhAo6cEb/yciwWwQtddaEIIBGvo2ECuKcUSdWy5F6tZrMF4slU/UlzqTv9823PE1ZNao8kIwYaDGDBrVBM2KOY+LmIbo+fVmYYNPKioz1RPwDJZ6QQ5e46HM04W1VJJBY8pcaRbnTHI47g7HP5oz3x8PBEEcVWjCGQCoFKV2NQFqSKoh5qjA7rddg0+FFRbtxWEhw0VH/yCGA1t4hHZEIRh0CJXEHEKCObYsUsM53gQzlN2Hct4Bz6C24ycGnscskQ5mUx1GWclryk4f6S7o0Tnw8Hh8eHn39T//0e9/73ve/+707t29DmpOTk08+/uQPv//9L37+85PjYziCM4/vBMt9CuPgYMHs3Nt20Jc/GOhyDIfvOMOvKispZWJv066EFeyc7qhF9UvR+gN+mC3Up3Xo6PZ2scYEggLpfuln6V3pYDEBRN5C+IE1K4sysBFnfzqdnp6enpxNXrw+f5VPL81gbscv3mTTXLipCChabbRJ4Q9fkvrlIW+nUcpTrJRUrNQE8ORIpJZbZuMkxeZAvWGvN6TLTIzUHMSwLMqoxoirnrAF02EbSm1ot102/OxBp3QWiv6/e4SgMo4j9EdIpLb7cOGF9s3pHqKiJoppSOtWu/Ka1o039qfTyeVklpewTCZ+vAiCkw076M4bn6LtYXYYVph0TiaXF5cXqBDI9j16zOCWi9Wb47M35+fHF+d5sw+arD2kxzoCjYYPQXbaq0FjeDT64OsffP/P//z7H3z77uBW58369//ym5/9888ePn161phedBdn/fmy7+cpb928dffeB9dv3Dw8uH4wOBzP+62z9U/+n3+9/+mTx2enF+31ebdatpc9jRkd6ixt0tGUsalaVTIF0uDCM0L6leI5Jg86ORqpQHI180FnSdojJx8txh5l0yGCMcKlGQQQG4l0wc/91mjcGizPZo8+efjxJ/efHb+4bL67KLNpuFMG788h/qvAVxFOQG5+edDIRhlqbTCMVUcESxyUvZ5qHX6QGGXbc5dnkExFN21GjIhlfKMWu4sl1tklHsB0K55S2Uodmk3dHoLa4OAFYAGQcEPaDXiu1X8bdwJuZsfmoi2OgRpLdICTWEi1gCSVqNuqP5FbmiOWzlpXSSG0Wut2wSd1EtqaiYhOemCYc8s6VEGeTRvuztebRe164TVxzGfzhNO5L5RxjWPWWM03vsZ00VgvaRYb222P8kD63kAfb28whM4YQ5WbNsDet4902r1mf2CqSlz+Y47R6CzEuDsGh6qsvnKl38G4uyJDNSFMIlLdt6iEHq7iQ3M8FPcsLBvrSXM9Xc8v59PLORp/Cd4g3FxUndWaiXMHLXBbR6+ljvfa3WZ5MRdUW62j3q2Gsx3GUgbSzPkXTFaWq8Vq6eenVr6ie7nAl4AO1QYKYFCc9Mo16O2WSSrP4Syx9kwktXwIuePzFLGEeMpcYRvWjDPvXmtCzYxMOC03RE4ItT0pF45ZDiQzefNw8N+Czq4S73Cu/Yh4cCgFkR/QLbIhizQnJJXkXNnGi2mG6Mqpa2Lm51QhdReot1I78UIxN7TgTpm0I3ZFH53F0l0CwgJx8u065Lu6KCP+mD0j9e3YuM0uwRTgBAtfP75EuhmyZMMpPj/8d40sh2aamtsutaY3YmS/glnoR3qIBHW1kdgBMznz1dChkrig2lp4iDTS5XpRxlm5201QZN0rGNVogzqWAqfSybOhbhj0cLJsU2GS9gTN4BdNky80r49GqJUoGJKbH68jUK595URIP8Kq2CrlgCboqB2yx5SkqWy3hoQRCRqmMSmqy+gE0HypyQZW2wmXdZIcxnuJXAESHTWS54+CrRtKuJyVftcVfwaU5TrLWnfXtqVFOaSo32JoIF/dTsP36GM93IzH0cRJ7pCoWSRsxsr4ufLGpqJUu7UmdN+b1UZjHKtdMXChwyYlPxG954JD0acc4pYfKRyW1MQiv6RWadVzjFoUmyvMvYiiRsqXplbLJA+1ADHwZrQZa7L2rKCUYYgqIXZa0qunOtdYSArDwrK8SbXMW11X0y4tXZepvCeT3LV0iT+k664c/CVjbK9eK0LcalPQjpAx0iHqqsrSb4vYXtIjN0VcEy1IqhgexpWhmjymJAzFCuE4vQqmKOdCfZrwy8AufymwK5YUgwAx0ESYSxrd8nebkX9TdgBBSZXx6YORdLOk7ED558fyxktigVK5LamsRgrUiU6ioJzYJvFt2UIG065UaI44rlu8SligFEg9JNpPQRMisevTwNsKg7v1cDVZrI/LSCJWqgx+gxYy2x7kLogvaMQV7tcjsrdJBAeuZp5rUyzUovUitwEXeNZuN/fuoGYYC06vUQkdla7NlcGg0RqPxozqHBgxZHGxrqb45LNLPIv5fFLN3ZCKpMV4+0Be+gAzIvu1TNszPHpO7IMh/a6PUCLry+ktSc7I6Ea+Tko3MrjRES5bFq5Yzv9ymiG+0TibTy6XMyZdr09P35yeXEzAMJ+7jT7zFx9az87qGKFBC2MDdtbjv7UCWS7xHiiqBz3KQgz2imlGPDnSyEURx3JtPjRWRfF3hqPR4dHh7Tu3b925dXjtkCu4Xa/fvH70+OH9B5++fP58Np04a/QVN3nsC6tASLebcDVWV7Xkz1UDtIEcYV4dcpWwLBEoIY5SxdDYG/TexwAI7YvOgsSUaXox2gEmSVQB3hg5zSt888H+tFXLaYEIG/6AIqERd/qal/CtN9M5HuRqVq3mLsToUPkxO3hALVi38v1HOxFur1fw0tSYJOnPNSVfG0vP7bHYl8YlP1ExqnWhoOVFrpBULperidRxfwKwQ661W0eHo9FwcDAe74/Hg6HTKvgPq/AGG8ykbLYQjvKOLXGUbCX4uFJCbWsfZdE+lEYlSqeHx4lToT4pgxQqyHPZQinnWdK45pBIf6FNdJg4EWSeQYATyIWA66VIacccJTRujBWJVXy3qHMNzqGzZkG6WKc9tIWYktpgwHVy3e24/QEpzhtCGN6orTMej27cuHX79u0ffPcH3/7Wn35w+w7O8NPHjz/5/R/+8Lvf3//4U0Rjf4Q56TM+Ed66dZPw7OKk5QjdYIDWjaQqSGEr5ZPVAr99mgG7ciLa2AxjeXUDzrRcgHpJcWeIlGwz6JOwc9KcN9GU+JPTric9UKghtLuOqfYIQU6CY7bk81GlyCGz7GW1nkwWp2eXJ2eT48vlyWQ+mS9wK5k965Qo5rAOsvnUklq4FS4lINz7SpAiSkvNfSsv9QEqNykZg8MyuaaaMUEaDXysIDKqBxX/Ru8mGhx0vI2kpopXKqLLVHIVoECkLwcy5PJBAKrg5dpoJoqav5A1IOegd8cXoHhajBvqUPzosNo68sgeFqBym+Ritpj5verVYsoQUi1w4OVn36EHhmO96Q6cRUfcCnAxvbicMD7A6EGr12v14AAT0pdvTo5Pz168PrYpbAJKGS+PE+3coN3Ya24O23s3Dr799W/+5298/y+vfevD5tHxx69+8eOf/+xnv3h6+uq8PTtpTs+6yw31thp3bl2/97W7N2/cONw7vNY5GFz2G8ebH/9/fvT4+bOn09cX3dmkWzGBBEXfxEhrEFL1jaOfV+EMBn33+zBhFKrlatNC34dDO1Ymh/AIhxUKeSITmcW0Ha4Uep8G63SZcM4rNxGQbb89OGgMNsezpx89+uijj5++enXRWs47m6Xc820ynciFwhy+fgX4ytm/QgFdDr0FiRORVpLRllzyiHnnpEgjwKCpbfNcIUsmJcm82rnEEyJQ2qg42sYNLaKLzUWZopRaSQYpI2DisKGXQCq0R1SJIeGUINMGL4FKUwtYWmGqoRkHHapTfwog/OXBH4wInHO232EOnLefBJFIu3WlEk9pPGog7jnVQtdZTAmooCKjb0E65twCqjgWftVsTjaNqrGqXCnGM8mG08V8VV0uZrNlNV3Np+vFrFHNNhUuFqZrRZk2Vr096HfH/QFjGOGo50flsyphSxDByaX3rtp+fzXb7nqafU0zB/ncOsOR10RhnDG5LtS4O8YHl6Cg5oBO0Fd7z+xKy9PGUCGR2EqG/GrdWrRX58vVdIkBnQRcmVlNZpt51VutOstNZ+NCgrPrVj+L8Gg0lTvgq9FU6SxWP1MvRG8RP8Y9acvlYkWX8SKq+Xo9X69m+TR42Su0aq/dwORYQs3ap34W+Ylw5kgZ8mPXoEfo3mb8pomdXAbgl6YUce2Ec5RLKUOv1V3nehF8j7irujH6Cdapt8CJNlghTYGUoBrlpUhvQi9as3IAUmoP+TQ2XiqtKUNkCW2I0AV6ifHtuHUTWiJPSHpqSFsxjgVT7U4KUik0AiXqJ+Qnj9+STG7XMHx628UBu5Kca5eMnQnEVYcbrrQjk0u8EZ+oxBLqyHPA9hX2z4VErLFP3WVFhkr14mCnh1YwfQIKrlpwkPOSPVX1BVKlpulGfVtq+sncH8vpZ7J1LTCsskYt9gYtPSU3Qx9ua+a2eqHY7WhnjYBrH9oH75bZYRqRf1aU5tYamKSIHehKOBXTO46SUW/ZxFg7BcobA3qB1gSuAclORqpTHDiErGtljcstt+Il60VGNkBj/RObKPSpgdrqGN2j5zRD9YIdEn9T3sphIRgp0tU1fD15TlMNV4kZ2grIyqAsXuFH+vxjo9FFmX3hLPRt9NqNPkcXn6PZ7yTSbQ27jUG3ydFrb+IXrTCE3daq22KkXPfbmJtNv9vsdijudMJ6Wk1vmfv0rh9PgyyhFl6AuiJVxL/ukwSAMpLWzphAYMnmqt2s/DDqBq9Qyci+a/hBTT6l6Q6+lk8RZBIIcxx8cWu6bXWS6ZJCJz9lv2DFBhCLGDxNy+CGsZAx4FNERJ5WtOc2MKem0MwZbBF9FS8DMsZaexV8bQjaLxEOcKc+kNKfdf2I/EEDC5QzdVWawFwfO3RboE/+ySeuUn17iczoddIHuyu50hcaQuauHtSbPpnN6jiQ5/oqJZU6QFnYhkC6KezSC+ziuRgoNEpKaCiXdnnKqayz4QTyk554orFTLGv8qXvpJLSYTEkMRFidohO3NcMwIgeU58ckilunUNo1JInmaC0RsmmzJSKFrTDzWaaW2cythdPohEb1wUnyczmS6NKhbLATtpM2rTx5ZbJ8hkMpqL2AodAAqS5FdnXJBDJgXlYeCFmv2Rl1BgeD4f5gNOp2iRyMR+MBc09frj/MV9PRXVopNyk0cQxyGe+nzqn5q9woM9MBcAmehkCmh2c+9LaLzYMko6BpaASmjQGNGlcNXxIwn0+mkzOoIV3KorpTJIlFm660O4WvEEftVVChG5kBdNu45RhjTQ02FTJSb00thw0fb8ktXCaZLnl4oxK3STZJpE6vP6i5LE39oAH+zeVi+mo+eX765unLV69PTnxwia751ois9mbOl5kiA4HtoGwygG6GIXRVyZMRssDOax84k4AgSFEcb1EN2rF2PvqK7qFiWFeu7u3t3bx97e6927c+uHV4/aDbb8+r6fHp68fPHt7/9KPHD+9fnB1vVnggc+svWuNsi6Gu6Q0kX9cC7eCGoky/yEIIliXcXpW6dj92Qw44WurxFN3QXNmVaIzGchXCeRFaaPR0YRy6GxhePONIqasDaYVWNX8UlWW+eA0bRK3z1Wq6WE4XPqk084vj+JFEVovmZiGmzdWsaq2yIdFxIq3TQtsb7CuTQGC3t9XlGAy3CgAoN0Ut/C1HUZWrh9pQLvDveSliGoe6Q78UvhXT2/3xeDToX9s7uLZ/tDccHe2Nrh2hJX2G/Wo9n1ZTH95HwtpMj/B+GXd6lIR20Ul63a4ajemquljMN512BUds1/vjMANHsedkVbqAFSRzjQyCITkISJt5muyJY+GbhB24Okwc84IbeNFW6zHeQVn7Y9ye6FERR990r93rxjRPKEswEU0FNApSA3FSGB1G/VHXG2ttt7R1fM1q/FSq6u7t749HeyDK/PLuvbvf/c73v/vn3/2zD7/RqRpvnj5//PH9Rx99+vTR47PjN4xMe4MhBEBrmFejgogX7Mpmubj1vmKpjf8/xM744KTvIMkbKN1OANouoNQTHscspuZMCYZqj3HmCftYqcSRxL7otQZKJf2G8AzC8U1TCQFUdgeHJCrp5uTSmjGdmZSEYdqCoVDqEL8mNm5aQfPFdH15Pr289Omr84vq5GLx7OR8iTGh9eEA2sAib/55OxaGwpfYg6IBOSDX54LC93mQUUfjkKJJMqREqa/U6KXoAk7RQLfOr2EjWPKx2/cV4Qzg6KQWkA7iGzLlaeA1wQkmjvbd0cKKUKacGkXNETU/RE0Wc7UxjEvdTjvXXi2b1cIlVfxv7D48pRjZFC8fYHLccK+ME7sexgTrqGMBhTCTvlbApXwnTssF87KZDxpUZ/MzH/7qMS408WPW+Nm5twbiYAQCfYWig7s/vZxNJtMhrbjK1mOytlw1L6aL18dnZ+eTly9eo3qNJfrSdKShP+DXXi4Gk0XnbHN3//bXPvzO9W/8Xx/+5//X3rf33zR/9o8/+acf/ejXz+6ftavTxmzWby73+utqdu1o7/q1wYffvHPz1rXDzt7d/q39i73nv33+D//ff3h2+uLp6slF/2I11FIuZ731uq/ZhqbhTxii/01PbZ8xttmp1s3T6exkMlvSjT5KsVapOp0F411j0xl0cbqm1Ww0HqWqJrKILqD1CCEu2KvqeHgwHDQHe8te/6L5+rcP//CrP5xX1dPN9BKiIb/r5mCJQdnMOz5SpczUAvKlDs32+2keDmGiU4REoS7pXwSK7ZVIfeq4FqrU1nlXEVczySu27+2hCDoiORwRqo6Ejj8KJijlgWC3gLutH/lCeK1FN8sNIVH+OP20ili7bcz7Aa4bYDWci8dYOITpD5udcde5Rl6zAmcS2nGBdh24U72efFEMCuadSe4aGXYHw46LaN7cwudxgqnmqDw5rnYvFLUmzb74NRHu6J+gEXeRKXgToojWxnxFj389Wzem6/ak0ZhtFvPlHLdgUV3OF+eL2flydrZaTJrVZauatHw/S9WspFx72egyx2HWwrypuz8ccYxHwxE6lefW6anDFFLX9m29+XZ2d+A2xGHeBOxnq4kMet0h6T79NBhgs8nAQNEZDtpDJjx5JRJAzxypJJpc9hO0HUazZaNTocCd9qy1vlh3Vu3FdDY9P5vPLqbzyaS6mLemq95q0pyv+g2MOMqNzaJRWIRBhuQKE0KBmXWExGfRTYEv+C/VeqEntMYZnc9WbrqZVKtZYz3frGbN5dRt26t1r7HqbVp9p+xdLRP/MFDvEaR1Kb2locjqX+yMbeTfwBT9kVr8m0tOdGqMmxOcFBLEHKwwQSuGg7UfxYPwnCLIvpGYTJm0aRXpgrMN/S5/aSErcbCi09ZfinRgyb3DoiDptnZqkcAuKD8GICrlkweJjiT3slCIGgzpJwLu57oUWL0ID+bj1kHvolOgVcKVSeiYwsbw50O5uN4bhhV8MQhfcWDyGg2mvksPpCYvM2wZrmQOPcZbmXuvdj13uRDubLByrtXkRY3LTE99yMy3Adm+tM06f8Yy6Kl+xB8rJJYVpICx5kRvyDymmxO9x19CsPCz1sxUYKYbZDQ8xaeF/WFObEhxi8AwE2ekB16tnVo0RWzV2XCsO94zoAKorEnFk3OxpvjXVqSgh9hYgcgPkw4Nk0yKa6E9wTxJTJAAS/GN3FirnVyiy9QLEgoxfVImdPx0lTV6Ih759u40LoUOJZjUMrc9QgM7Ss3YozSRYPcjmAWgRIko5wb6OEkLvcmm7UlmKajQ2wOsRodJi25lmOIaSHbHcGStmJHMZTB3yG2y6LkxM9nwbX1vgcJGhUmkNk8hpokhr6Kok2wIMlKKo9Y1cujckyDlgj8Ylp6UUwLXCqGnApRUiqzXOA5uN3Cg8DXmGnmUAzFSgWpx4sTfVFRXCpcjWtbjaehrv6F+Hdqi2hLd0SQjXq444tmXLVgRKqeyedLI1xCGn5gq60xHdO7aq4aP2NEcpMgwpFBBdv5ATDLZ/R3Xo48uO1MhU7civjRFi8EckpM5zA3ukiNnpQ8lFLanQtEiU2jHsFxKvitFAuX0vcSrUC4UESKbsI0knQwgyEnIH7BQ+UtKKhDAQ/KGXJ7Gkyj9LEtHdUrpb6qxgBXV9ZTaAUiaLNvEACOTVcckk05lVig7rCD5Ta7j5ZefEtZJ70PK7iL1IJjGgtj2qi0mSiJywS+kZwjqbvBcutkj0x22OuPeYNxnHtZntN4bDjiGmUUx4Sl3TkSHerQx1oBEMAou126YdQftvFq4e7ZCSCCtMhWPp9fui4mTFCiDpWriqTOvYijUSUJON4yliznj84IpuYAwSyDpa68p7ZFuUj5iqzPDNSrUzQrYQyU4uhaehWbKtjPAYX88HHvn1VuU+F2KOL1IM1nZxPTFDtIP14dm05eT09cX5yfnZ1mRmaEGtBTnrYY0oGbqH1ATsiGWNl2kJT/2HKWhKfUZJqB9oB+fEFS9/+RiLcMo151CUgHmYzgcHR7t3QBu37x27WC4N5wt5ienJ89ePHv67OmL589Pz05XVaXwxzCU/hOGPbFRGT40HfFcbFuU3oYlvYRK5TqfLSzPZuvw1EbFHBLTVlwRi2OCncOS6qlAD4SJIF41HKY+rlAijJNcWhZlApdWhnhbZcMgvfLmnk+/Mzyv56u1a3s4AD6GKb4tJhjeYxNbOpbqDCGoabYgXm8PT0viNvyjUBfYqrxnRU5zIWjTaYUZPdgbDm8eHF7bPzzc2z8YDTlwaYt6XM6nlQrgSheTe4Sp7c5rn2HIICrLM17QkOKJd81ob9Vc039pOhvbuFgAmZCvItDm9TaGjMLCU1izgshi1RV6OLGMmmlwZELsTuJcNqW4aMR1OfXgvKuXuE7Elje6FaSUkHRSzAM7K7RBgXduzQTRL7L1EcvZdAp3YDPE+OY3vvGd73zvT772taP9g7NXx6+evnjwySeP7j84OT7GHx0Nh4f7BzjMVuqA6+goJp67IkBDopcJDjZGzSRVlByeoGFmTHXYS+jVhKmG0V/9D5EgjYwr6XTN+lW00oQVktWj7rdktprEETR9At2r4kU5/3OnqBu68CLX00l1OZlfThHX9aLazNbNNvOa/f3+aIhJgREoeYUQVFiJSFORqsSLUInk54G8/jwoarc9vhhyXcECh9yHid11VRe29XqYXyQOasByVR0hKY9P4jhEMzn06CFq+CBwJpHDApIkCTa10AXpXvrqKh1GWqbSzQoqQl+X9Hz1mGJCrN9n7taljG95wK3XytgriAloZvDL9dS5uFxge7isD6uXpmDrwMERhFnJdHm/j4oM6Kl7T1YreDvoD/u9EQoxWSyPT86fPXv58vXx65ev9fZ9myQUdJ0Moizby/Vetd5rDe7d+taH3/z7D/7yh3e/d28yevPRi5/84pf/9tHvPj1+ft6cTxrVtLOZDxhWloPB5uatvW9888MPb9+9O759p3Orerb89Ff3f/KTn76Yvnm1eTHrzdddTBmu0piZbLO5dCdAgbfsd9gror9utuL6u9qKvbi2N9SJ7fayvb7F7JNuIr6qGkOCpqXvdtVuny4vGsvj6hz1GG8GB6t++83y+a8/+fVvPnp+cfq0OZt1NYdMJQbM+5iqM6+As9qaYPHlQHZ+Hrwnn18krv8+ICvvNwJ+X3TkB5GpS+htpmmJSeecLSG4JqLCjkCeFavmGO115IaxKvqvYSWEF5p1RVzPPDbBrXeQ3tkVWiMPVAcrjYlIo+k1RdAWmtU+ernkSCUpiI2yHm/4dhwkVSoK7uopcPV0F1cN0bbSkqfqoJaYuLMZ/MemAoR8YZSQOSbGM+cA6JbvYlsuLpfzy2U1Xc/nOGat5aKFmi5dY/DmqXswvdHtswWdQa8/HmRV3EeV2kwhaJfRnS5qHu0AgF/ieojE6WCZu3Sz2OcBqu3R76F/DA4egx7mOSYof3Wn4LYKzcyo0e6uOy7KLNsdJk7zRoOp+ayqH1acT2bV5XQ1m7WqRXd12Vquuo1NFhVoFd/IRQjoDJc3rm5oTRGOeImYIWxa3luiUfDeoId7ZC5wKtebeYM4fpIvDy4LFa4wdXwsi8q9TcFUCB4qDmCsk5aDoIRcw0dWkuq+ld5BT3en0UWipoIRyYa6lXpUDv7i6eJ+QOOgEcxoHqcxdC83ySxnkxkgkVp9dLBBDgy9wL9tKdPbsQHu0gTV2aiViI+9sBbsiqOuR0xBLhVhLmeyPK3SdkQv7kZJQdh0CuMgMnch4pJAVjf84ChU92B+SD9cc19WhiR6E58Rc83431zgQWL74Y9P2sW7c/nMeWS1oaK8py1AH5HCJS2DhOQ1TLyYDfsq/rIAKDFnPKE+3Vvj3eQBmuxSK2oaIprX+xQSyq5JVjkj9XFwJL5bWcjrZke3U+GT0SIzeigH8+CIyMj2+FoqJLWXGTRary1RT2UbrSsLWSe2HM0yXhKVQSBQeFT4TsNN98O4GsMfI1aJlYXGDGDyV3EJeyMPhRQEAi0RD0FqwIDRZBoR3sY0jJKwtJwq/A99TVa8EBeylSaggCbSxRSPbrtef6lDn0Ui9HtofQ1Ea4Bt0N+SKBpT4zG+6lVqUvWkm6SL2SVIF6BW0hIHA1GBdpLbFXfREW/7KhcNpaidoseFoiXJa14xJ4xbb7prd+eXG99lCAhKrpmV7FQaY25EItv/NMFVhIc0Qs9LIzDUdpxdqh1ooaoMv4yr1Jg4Riyw8aqTKbVDistm/Hg4HybSCMWItPOqGatziFOcGJQKCUTGXzWwMG6lTfdbB9o6j7J9gWaQ4fTeuz9UW0iYXgRVA+uqQ6DU7XmSEuc/ZkB8hF3mXQQo8asp70G5ECrW1RPb/gYzeRUQCcECshYCv1OzfZa8NT6AJE8L8STr9O1vIHFylHq2tcPfumemBDxNEPtZ12xY15biJbqL81+OPwp15UYK7e2v5+m8FeTUf67CWyORsjVeZJeDCU+/0x31e+P+cDxwU+v+eDwcMNfInWxnQtodAMHQLDtF9BbpfOWXMnyWeb5wTWU6n15OFsxXXEVWO3U0HVO74BDZBTc1kTlMWYgIklif5dzvbMwW8xmi7FCFEXJVWjQF9SP6WiZXBSHsAunUFzUv/Y2RDiXQEre+keztFroCDPf2cC68rQVu1O4cJYCxI5rWsNLT+fz84uJsevnkzcvjs9OTkxPchsXCN93QLEM5kTQjUJp+AehgUWfOZXHqjt5Gzk0UuaCk+Y4rAGlwizBp2q/00Z4hGYNB/+jw8Nadm3fu3Ll24/pwOKDm45OT58+fP3jw4MmTJ0x6Z7MZxpsytGIL/BvWYz6gzkqIYJEMOYKKqGkgiulwNHD49E1sle9zYXLpNmAOgFLpRwyKzdAP70DSn/CHhIiZAyE9hBPFqaVHkMThyl/SGSXNjIuiDzXDlVwsCBGheJbLRW1mVhkvN20GrQisUJpI26KQlP8/QYzz87bCklQ4RVNgsfJjSfuj8eHe3vXDo6PR/tH+HpoyHA32RiMXK/p9ugD+0xnkowAjWNarvHdDxVZay1YtnA3o6uS5oqt4j5Wjbez8oN8TAeWjdDashOKI8ypLriVVy1lo7VbFqEW9jBIfoY6jJCVFdSGiuAFc9aeMgOqO/m4dh0WE1KtyEDK9z4yFQRXu4/jSOOVH4+H1a0df+/CDP/3WN7/x9T8Z740vz86ePXn28e//8OTxoxcvX+Jpg6gPnrjqCjl9q+K7zfiDeUAmgrJKimqXsCQ6qufSLuISAVc8IlPBsUS2Ymm8ABHL1TmBRKTaLsWq+Cl5KI6zbwEnyPiy8g+y0+1q6e3o88vZ8en56eV0OltMfY6x2d0bl0etaBvJxUTM5syPKslFkhjlgAIJt6nvQ1r/HCjK9iWhbqosZ6s23tzyRZ5MPurbefTTSulhYQX9C6lDWS1yCK0MQG1BS+tsBe9Gc6GVUCOURrQUQQyZqXIFP5niYFp9JS//w3G/3x+Nx50e7nHTF41V+ueIs8aG2vBF3fS4AgdDVcQnzWV/THTfry0NvBvAuKOpZprrKo8al4d9wIoeDkd+JBBEZrPq9PQC2Tt+c/z6+I2vlVgv123frOsLPpvrRXe5HK6b497tWx/8xZ98539862/++s63G69mv/vFb//hpz/53ZOHLy5OFu31orWadZarIdrYGB2079698c0/+fDDozv3hncO1nsvf/fqZz/6xS9/85vj+el546Lq+eZgJKHdGECoTWPeLNMroLZScd8iXYXJdB2LiqhML873Rz04wsxXgevQdzor67LOqHvfbdNdN4etG81FY3M6O2e8PlwPD5ej1svJJ7/++Jd/+P3D81ev2rN5Po/cbqx6THeam6rjWoZz+K8gQUVUPwd28vnZyFeDr1gKuVLuarwMM3IRJTA5k0Ujygc5WwwaiDRAoC5HeH2cAYHu4+ggpcq0IUrhxqvYHK5oeciuzXAgtlwxL7UBMV48oa0Jipbk1MqiOoSavJgs1EcjmjxUkrBUo8pdjSQ0QvmCtpapVK2hhInOPq0OOXAnwtp3rVWr9cxFiGk155hUs8lyfukXl+Z5W4ejtsJkja7SOuuQAm3Ua+juvoFDF/pJCyqfI584mMPPZavNKKIrg67tApzk3b6uZnjqEnqeTwwBpYy9kk4exl1aEPm12y3bPlmwcXsF0/H5YjmrLn2b98Sgml1wrBfTduXLfzvrzaDVHLTdbtR1E6U7IqEqlgkrGjEqPA/zsSB6DNoRZyuu+WKeIc8Ux8Ip7rJqLt1QhfJkw08f+9JtD/xcVH/QclGmL9esHTJ548LD9WB7QYtcCYFKYJOZxDEgBhX+DflxPsS1eEtqoLPqiLDOVu54eWQoDc6Zh2fxxrFerxdLaGvBICTkTKpKyf8fef/5Zslx5WmCV6sQmUgA1CXJZtV0dc/Mzm7vs/Ps/73f9suK2RalSRZZFCAIgABSRUbEjavVvu/v+L0ZqVBAV9dM98wJD7vm5uZmx44dZebm5iJDb4FpatSvDJmbqonXiWeq78Y3qJRC0DCRiJBmgqpsZ1oltqFq4nEixVbVz08bkjr54nCwmQPLsyi9zLUPI4xyCS8uXbBxC2YSyGNedw/koCDLQQ3S4OjHzLFpira+qiL9gqVoEbfRQQgkOZQMwgiIzN1IEJcPsAjCDespjfqaNUuTgT2l02CfZqlB0iHObULxmlzCu1KDuN7OvjDf3u8ml9PmiDg0UiAxUo0WQGWgEVyW40BHOY4YKO1yPk2RV0G76FkhpQEhsvYwJ/LLvvCJykPKibiwSpSj47DrOwS5KVF+kBrFI/cBK3kvpcksWPcRBwv0IBVMYnxDXy6LtbMD3oDSoDVZ5ELjsKQ+2IkaRaUyinMJq9v5RYOqA3QtVXShgQwbTWCHcdhlGRhQWJ2GUAbVCLO9jINI2mjH4d6FZCYW2oDZ/DEh7eI0Ya6GUPjueGmMtWiXH74VQJIcoFm1AcpTanT6JT8SgRjUpqyMey1YdvTX0g0kXOQW1GSbMJjTitLUjtRdclKGX9L9dV2WJ4qu+elTZ9nDjtaX6kOi4hL+qVufTs1hdiUksrZlCI406lD5MmCYVtdOlCFHcAUVWy7CoCvyJ/IcIza9AfJF1sSP0+R6mf8ElXI/w+tQafevHiOkHPELHLk5WY0Xf3saABWUT9rRtAKoKLTNWV1KoZUSFue/yjmWfjxNQhO3yd4C+ZtCISGRpuDKX3CM27nHit8GVfK9CE0k+5Ge/ATCcdXgoE03WXa7m5UyvXYWprox5PAsG78xMnQ/Ap+EROfoXQgUqRqJQ74+MH5e+bHP5Xy18lMYy8V64VdM17sN3iHaathVSD1qUobbgAhCB/MeSdbqwWzbLTZ67R6va19Lhcuo69hdtqUoGSxQf6g9AVly9BT1zFVaZab0CGRA/dtSn2I5VHAMPQYmtAh/ggEI+oKhMIUinzB+2qV8gcTdfHZ9c/18evPk+vnNbHp3d0cbsSYUTL3cnoa8BGsUyQRVfxE6/UuIXkJ2uALGKv8qx89G6me46WM5MQqm7WHYcX5x/uEHH3z72x8SjsejzWp1c3v79NnzL7/88vPPP3/x4sU636iiZBE4ssmx2ga2oSSRunoCUiAyQIR2VVyDGy8hdpajzG7MKNqAHE7Zp0lyj/XWjH4abTIFE+EClqnUc/osDKSuQb/7mdiYHLeModPnq+06nyehPmw5R7ChGq2lVrc6FEj/+hvtUSn/XADrFFIFpgWGVEBtciCtc2PO7sV44nTM6PxicnY5GuvTY25oUZQD6hL3b3633Kx2OqAH9DiXokqCMmF++VcnyZzeluG+L8Rh7DWDeLuOHyUubKIO1pdr4czmyZg61xop1VKQSGgkZYWidYEicQwBpcUfegZD6bjP3rCJPnv0zDYjojIKcc/wVozbywBVFkdQG0j+6E9/+L0ffP8H3/0eo+7b29vffvTb3/z61598/NvnT69QAvQfEgdwIyoC5UD1tFyyvgwFuNB4c2YDKvIaVB6ADBWRPwLFK/fzAE05Vlq57oNPLKBHMnrX6V5K8YwhcRwJn8/gqemPttar3WK5uZ7Ont9Mr2/ubmYzFN18t5tt1vPlkgbOMrRYLpfuWL3fUT6NLNZKJcZL8P/lgMJpdoiBPsPh3WMOfJat4zR0nwsYQJPefHIyLZYvCblRa66Wjh7I4jjIWJR0nflqRdtW2xWXUwYMyKV0nEpth6szcKvPfiZlJkOO4XDii7BOylSZ3AZZUCJwX+leDiPyu+NnrIIzEMMhuvpsco6+piyMhbwPKox4HSLqC+r8MtIe9Cfn56PhRD166KyWy6urmxcvrp+/eMHQdH3YtHynvbPp7l2RPtj3LoeXDy9/8OH3/+33/+x//oO/+IPu+1/8/JP/+B/+5q9+9Y9fTK+nh+V+0Nr394veen92aF12L94b/sH3vvPH3/rud8fvf6f7QX/a/c1PPv7L//h3v/3i93eHxaK/2g58xLr3USgN7fqhG4jfQHG1IcQ8xQlpCky4WbuUASbLOBepoklQBAKFvtgCNadNxl7uXYSzZ+w6OPQe7CcX28H699Pf/OLXv/j4t7+fXl33NoxjGde46F7JPayzv3RPJy11fk34ysxgBdyPvAsUs7fC8d6vCRglwggm9zY6hJPYIJMV6Pi4YE4KMRJhFRnKEVJmtrrtfDUS7ZplEX13dXUyxg3F8+aOMzL1AegMt7g/7NY0Jgq2oo46wrSeJyLFHKo4FqPCWiyTOE4F10kgt0mnQoBjAU14hIobqn9q4MlZ1u/JDxpEnPIDTrljev78qtB6vlnNNvP5xpUyq91qzeC37eu9iDj3497ohkER7a9Sg/zgYNhqR1fqAclKaB1UhkeCgClsoB1/CfpAQCdHIF811ncVHI5qtkSvIrYIlC0j1EHhuDizvd27q8S6tV/uD6gQX1ReLxcrnMbZYjFfzKebxWy3umttFt3dctjajzutSbfrrKxvzWNuUWKor0EmvChe78IqcOIwiIi3nLLPjAzeSrktPl7yVVLUDRp/j6tIH/fHAz/ST7H9waQ/HHcHI1997/n5BUfcuMRQRIIj0uIvz8lfCCxiGUo5YCa9TLhql5bLduaVPeXJmmDJDXAl+R00HVZuP7yvlTwgiNsjyjiePgskdKoaWjoY1X1wt2/b2PBDmKEijR2sehMFxFY0AnYJuRI2SQXNXUG3OavbQSIsYIJEUFPbanS3I0lAU4hlyHQSTXCJ1maDC0MoyVeOFJ2FqRkZHLzE8ev0HHwC5eG6SCPxtw2pzQp1HH2VJ42QvtFcIA8iDZ40p0RLgaK1uocSQ55wAob2Rg6VaPIOXNTR7qMDMzdNXNnRpsdxrdf2tWZIEh1GJ9kFdpu8HDUSF8K5iaKk8+ZhP3EgVIJUJAp5I+GG4ioxBXU5VFUlllJMgrXbyExHlQqDncBB85sZGbJJfrGSOAAZXf8DB6Qt7wIxglrH4x6AUbjl5SEOYda4Jh4Ik3MhVCBP+gqScobDhPbw/XOnY7pYVZwJKvKDAs7UpNES3TlDMMT5pXuUH1kQ0p1O01/3T6myfggaSEut374PGfWFTTO3RwNJ8dGZUNgnNMiMDuqy5+I4XV5Qop9AVQsQRgkm2XZIBnKhLxymUgEIk0iOdJOcZqlVPlyRs5qUIUOd66y7IVyeXToq0DfNXIw97KMoT+1uGsX/phRIdEg1EzKAlnU13IISwkOSWUoEURBrN+HbMVSGf6kjuiZslUEBRejfh0qcGxZyRkLDpiX8GzRhgQikNUEnGYVTpKBOX0u8D3WhCQuOEVKCpfQUjoycrCkzKZ4GwMPmJUHyhSrhVltciflVwBKxbAL+q5xj6cfTKqvSSWkEU0GrmNCUVPkLjvFw5yn1rVAVnSKZlCFKt9K1OZQID4kRBrLpSey1usODC/1Gva4mCj8abzqbyLgcX/e3bHApwpTuNiEHn/LvN6sthnXBOGSxXt3NjRBD/Xb8ZPAIx9qbkV45vkebw5lUr02heJ/L4sXC2OpoRuYoborcZOLRdtM54U5CuzFNEkAl+KCTIzlglrb7f6SqNWUSBNyH7lU8msS/p3HWi6eEfglh3LCkg5OjzcC+LB1lLW6mt1cvrq5ub17Mbu8WjrU0SylaWqChjsgU2SsEpP6pS/lpYj6XViwzh8Ip/yCGPhvhCrinnlO4SAPlovy4NB4N33vv4be/9a33P3h0fnHOndfXLx4/efLFl4+fPnl2fX2z8Qs+NoCG4nxwu0SwuqgJOPbEYIEThgBxbVGgIpH2gFKuiUXq49U4BANoFb+0IAog43UK1O5YLgct0kqKkxGtlOrFjspTOuP2Va/P6IJqqGXlK0u+CZ8FMpjqPHvhmsjTFtn1X3xS5kiW+wUSWDWMJwKqWlqEAzcZDD+YXDzMq/gYIDKAJCSCcXFW5vP13RSB2LjtBvIFC9OU2DbI48KqFCwj+9NwbXw1akJEfGbu0IFCQy+5HgzIY5RkCQHXJOpIFpPDzepsHW+zc6XYzjqqZq0JJdhDakB7MorQK1KyQlKsSA6lj1NpSoIFdHJlA4FORI7Oz8+/+53vkGd6c/vpp5/+5le//uTTT2a3U7GK/eVO+hO1sNqs6Ux4gI5OCQYKkhXpl8BTDTeJUh3cndaZaPzYJgOS1SSy4ssjhRV/GkkxEs3G0YTceLpqf0KZbg+6qGjCbCZ6jV/1HCRGIBkKc82dU7aH2WyJiru6vr26nl7dTl9M5+iFu+Xqej6bzmn6dHp3t1gs1ms3p26qFhP+m/Be9F8KKLzoZu/DCm43h1vPQLR7Pp4wDGNMFQ3j8ESPtlA1q2SBPHjW2at9uVgufNgZoqEbnXyfL2cL9w+lWNcZoEBr0Cil3Y8TQ+H7DH6TBU07nozcyh2F61iq7cv58BIUTmfBtDG+Ske6nLMMGF1u7DTEgBI0R6A9HHFCf/UHQzWj3mF+cAkHfZ/aDTUl/GGwKPj2Brh9dv18QTP2GydZBu11Z7dBzw/bZ9+6/P53v/evf/Dj/+sP/uJ/fPAn7Webv/lf/vr/8x/+42+vn90c1ovO1pUvg+28u2qNt60HvfFl/09+8P0//84f/fHkO99rvbd6vPzpX//67372j19OXyx7u81ws+s5pap74BpA2rOxi+Gs9H8gjGAjjQMxvnQC40WIvUDSR+NRtqvKVBOZs85U3QmR7T/nuvSJO+31ejvYdR4ezieL3tVHX/zjL371608//Xx+ddvfrntbyAwGPVi5nQ1+GtJ+A3hX5sL/2IqXkXdBRO1t8E/d+BrAgP6oVLjRe8OopTSV2PgUGdlUwV1iZXnwtLtOZ+m/uEPKwEe8cWkyucDhvAxqFxKTRcWq3j1K0Esg7mmuVGj7jdOTJJCUtYRYvZxZCJBsoJC03HsP3pFCQ5v7KMbQqQEX3WWOwEkZ34LZ7hkZ79YMjg8rfK7NZu4ymdViu1779SE/tIQiVhdTjByU9jl+zKY1rjrxYw4um9RQQD+Xy6EIIbDEsyXeRf0+NKIN0MwBadlxCtOl870iB6IieXQy+Xe+l3jEGgOat6Z2nc623dt2XIWwOuyXOxw9P7OJtVwsZqvFdDm/2y1nrc1dez0f7FaDw37SPYy6uKHDcX888B2qUXqqMLFS1AA1qeqivuAIBybOasgTvq9I4IfAD+i5TMpgxf1Im9v/dLIGrzvpDd1spd0f6Ak7zO+nIdrMmE07uMovGyX7AY1LwmXMWRNrLnNdikp9IrE6YIXNI469w7MiBRuhNszik7ziI9bbitDZcIPOh4S0pbLCkbwemY4Io1u1vGq85MFKG3byN+uU5CkvHKEwbcK0sOIVNVSPSYRMDDhxkieWtnWb/TI22cQ3E4OosPiK+O44jWi0uuT3f3frzW6127mvgbaEBvvWknkOLpmx4LLLEhgidZyRsSmFY7AgdHJKXNJ2kAtFvMqJy2PhUuJlh+BL2ZUIfOsGOh3MPJGuTqfdBvJ2Dr1hP3Bg93VBHDjjllJeCQ40D5/hpvtiKRVCdDoDsycLqkPIo6lSQSv7UpqMQZyeUM8njG1I1YAOB0kJucolz2g+WIRTOHSAZbd9R9clV2UJf6FEnvSlrSQZJuKVhB6uLhOJN8AiXgVvMFlW0u9BY1CF789SkbNjmCN3X+q1EWt8B06dlJGlXAiuGhAFC2F8ozsAGeSddBAkkzvlXamFbrCz7DxrMbnwonLFTlysl64CHw6L9szlgWBOwajAEBd6hiZFPEUmjVGbGbFEDtQx+agUHQwfgKYSHgUmMrJKo7LtQtO4S8Q4KKS4zTJNhyskshgRyQniSu3+VTcKkNK9PKmfjgQHRV3ZkR2I8+Mr2vzK+kmHL21eSW9aUpxj3pxDxMrMTbizrcMyY2W/iZLZUfK7fpL73H1TnVu3SYRivpRgREEq8jTnBDTl1USrv5flGLsXr8j909eh0u5fPUZISS9FzAEpLSSrcRFqbhUgC0OQI3mFSJDiFCo2cK8DbA0R/qucY+mCUVvXACmS2hLtrEB+m9Jye0VPcb09RPTtUGXejxRwkgpfAolyHgXJGnYyzAkX9tvd0aE/7LiPb55sDtyNf8TZwPeWXE3irEpMOrLijlQaOy3Ldr1bL/ED1qvF0gX7s9ksb7xsYWKfQ/gR7Ql34zD7bAkNuXfVRsYJkQLKdLGwHIR9gr2cZEdzZzmWrUA8zShUK4iABmHJDykOUZUqY2lcQRFBJqeZw8Fw4oe9J2cTfrXFtqfvNjQwB3nqBScYHlnx04mu/VncTBlv3t7O727md4vNirEW5aZGsQ86QuFpfQHiqTzY3LsKlynmcgtVFb5O7jCYGLQxIdKCRB0vEGZQMxw+vLh4//1HH7z//vnFhELm8/mTp0+ePH78+e+/vJ3erlYrEikTrBjsIP70kHVRcDAIHRpc7kPhwyVVfzJUhLBmndASFGc37OkJ+kLxtj+KVtgRmJpbmqKqNapdzqAMrXT9iL+mZhqGi6X5MGw9VDlKBH/EHWSg9mZbL/6sM2RzjQHoZKMKG+ID6N6RplTZ4E/YpCXjPweKSFFdgWhYSu9jmbKg1RbmjVT1eavz4fnlg/H55eScsWZI7fQkaM+WjFoX0+litdy03aZDm2bhviYdIpJVfWkDOC3KcNI0JHYLBrFYeEN7QRYiIZvCh351YgdeEaM4TVw1WUOWsppOEbjgTzUvwCW6iK5T60m5exlwXKkjik5NlzB5ohD1tHwHXENQL4AfcM62X3zxxSeffAJP3k3vttstRAMH+o+rxU7qA1SFEn3InlMAp826rFTjG+8UJ24BCxedRtaInFKM57zRokeoqylSqJQqzTgkClRKIDQ9GSrhZb3qlnJOyHNw25TVcrtcba9uplfX06cvbq9u767v0A8MJJaz1YZhv4N/3970/Rx42670taBAFdwUL9yLvgKF9j8XcNUb0ZB8CBL/6oVDa+LaLqenw2iuF5B1HNGq+aCbuZ0V3WZu3bU/tMeXCut7LsvNjH9jK/jHD106WKvP/aJCd76z0fdbcsDIFYmT8ehsNByPh+5jy/CI0SMjMZxzxKq468hoArWLNczp1ryZjtBC6De5hAR7NDmjUBRjxs5SEQFCh2bXQHDAXeyNBiNic1BfLl7c3swZ922XGKR1r7VB6ww67bP+8HL8w+//0b/7o7/4d9/5sz/sfvj0l7//D/+/v/rpRx99uZ4t+vt5Z7Vur/fD7aqzaI23nUejyeXwx3/8p//Td370o8n3HqzOHv/y6d/+9S9+/emnV9v5qr/b9DdbBTCzX7qTLk2C3GGzE8h7YTkYUgrTXuMOBXCq1lATOo3Go8nA7achJFnpIFUAhsp3RFx95MiRwcVq2193Hu7PutPd73/+u1/87Je/ffzZl8vbu/5+3UVvbjtujqw76PNnTdzJ6/l68O7MdpCM9TLyFWCfvhWOt39NgGKUhhSnVJuixrSCKiq1UFeceXUizGEubQ8Hvgd8xEjBhblwrQsufB1m0GOE79RMbZgqpfFRtL+WXMozNd6L1E8wyT8VqcTt2vgzhikqSlsFQv2WmvvugzgfoUlqgIJJ4dDc2mza52DSZwPuxum6gl2Lce86X1rabH2TcruerxdwO7pojWKGG7t5ol5jyGwFoyzl3+GHi17CXRoWNIaan2GKjyCoMg0gJ/eqDNO0GnmSOy5YZN0H5XlWTqNjpoz4hc00CgZnKKBktDvbVnff6Wxa3V23tW7v/Miie8g1MzKL5e1yNl3P7/aru9Z61t0sBq3NqHUY97GFg3F/PBpM3Gy4P85Umu4kaNMMqoyoqXFDoqxYg/E4MECYrZqU8YtLDr2R096elvsuYL93NhoMu30nZbrDUdvPw9BPNYB3Fqk8UMt0PFC8bJAK6R3lyiZqHsXgXp+a2WG14zF1HHg4cnJKAuMoHmpdinWpCKVlRgaBRR84KQP6UF2LnrkGeyl+LBXKUai9o/mO4gxmYVdjnhf/k6KSiR8mh57CAu+R2ezxymkUFeZ5CghJwV+b6uwRrUAWW9td2wUyzstkjcwmewJudvDjJhv6rn1fycHieuv84DJbueM5mOhbFjufvcUFwGOATmgqiK3+xB5RpeuTlECwLUsqsTXiaVniIG4YvL2NE7mBS2aRrTMG12fzVQD8KvrU/td/hUKHrvXaLMe5+rR5f1bG0eHzkPg+tiBmIoolPRJ9rDTxi3Rk/4H0FnVROaQsXpF0CalOjsEfs3RSE4b+uiqecmKiCIAMUFdq4KoJp+iUQXE012q8n9Cj+pJmU5cxQSyb6AlycwKOWKvjIRktQeLaFCdita1OvrTbft8aHdnHIaatzs4MnOdV7vO43QMOBVv9UbrhNHmWbtLxj22Wehlz2nfOjKBpqdAG0HVE5FOBWyEHGNIwMqqjbHb6TrdBdpFDpK3iZfv9wodt5EJoQDGeeaA0IX26RxbPRJs74Ni/QRc81Hcqa5GxzpCWX1HLfaREREhP4+wPE2TKLHCiKvAOUiJAnwUTezNIcsBkyLfUlvk5b1jQiItluD2ts/mUo+rIXaYSuijS6U4FyXcykToMAKkSRT4SF/LaxeICiIKElR6hhRGjJAZNT0+J3HhMz/RTWmymY7Y3I2+mn6DOm7DgGCEl+IWigAQWkjVFJcXTAC2jkVySUkeoqFo6kEspNBekYs6rnGPpx9MkNHFCpS+Ea8pv8tyLFxzj1dHH1DehSn4lklbAOoCaqxqdQwOvjvCq9rPdHXR6kw7ees3FjM9Ho/OxX/x1E7jxCM5F9ghlyqziR6Uu3DdjudysGYpoU/2O4XLOUHS+3PkQoN3vuBfAxA0F3EIOA+6zE5/pY4V8MiC/c45/FN0GUo7gslhGJmV0Z7Nlfc28HkNEHI3oSBVpQtBLxPWg0j4bTvmKwLF3kDNCnAkf7E9oFg2bZKpokKePagv0NPjUKspNa7farmfLxd1ifju7vb67vZ7eTOd3t8s5IxFskjWFniew1iOkXqHon8v5OzIdd0r82FdCTmn/oOMjmpqUKV8IB+p8fHY2mXz4/vuP3nt4fnFxaO3uZrPnV8+/+PKLL7/88sX1rR862aP6sBUOmAnVi6oSRVNcgkMORRQ0wnCVXpFTHiNQLQfkw4/JJm2Zgo0KsQGUAPm9IZkr2cOGiIZZ0tg00Gx1Rotsuv0o+ShlDan3B797vXFREqO+pR+/dR3vWibQUqYCUEP/Hvo+EbJAIYX627TUlP8icKoBqCJhNSiCLwdlnWSHkJBjsz3rDs5cUzbGVMA3qMhNmjCdzbIFLM4mbcCHbiZjFBxJEymUk0ubq/fkA9dVh/L2EfHtEL6lXvIfmQ0Smld9CT2VXPk+NDILhSphdr+sFdV6pM4rwE1Nt6U4bvTw19AKwk4F+gYRKFJ90OUyJmRll72G3EZqPp9dv7gipADcFEKucZFbN/Qi90pUzU72zF5Q5hZQwhVT6nR2x/dr9P/UCaBjm2KBMrOjl5I4kQoNnCQSF1WGZeVUCjYHbYQ2avZqn1RuQH6UIeVJwBQnMRIJEGHQ751Sydc/VsvN3WxxN189v7p5cnXz5dWLq9v5dLG+o9O3+42+FGHz7EPxhtnTcWFiK6jA32P8XxToeqhGLdVuSJZgr0/V8a0NucilJn3aaMfiV8cjVeAg5maLLs/2Xk4yLVfrZebcEViIbxu3hwzsht3OoKgGi6DdZVg/tdvPpMzZZHx+MbmcjCZDbIBfJtrMb9GmjBzXdmU5EropUg42kF8ibhSnku8hc/Iy3J9JmeHl5cORH6Gf9PpD+SJlyJ2uT6eT9ff6mJNOF0MCmu4bultfr+ar1madb0S3zkdn712+/8H7f/FHP/533/vzPz///uD57mf/6af/8W9/8sVs+mQ7W48788Ny1Vm2R7vNYNM6a519ePHt733rv//jH//bR3/6ncN7h8/XP/urX/z1T37+5d30aj9f9jfrzoZxCipaJlJROcN/7GIpn6OBsJxDMkgNj5DiwIxmd52gHw386JhbXfS6uLu+K+KcFPrPTwN2h8N2z5cBW6tWd9l+uBvtX6x+85Nf/cPP//F310+frqezwd6vHTMIVm9aqWtmIF+q/vrwLv5MVzcXT5GvABv5Vvga974KMIL9i1yVqJqUQF1mPXI85ISrKdwY+k0v2/+4MKpNh+Ldtu/s9Ht4NkOXjzE2d9vbrCQzVw9a0zMcFKwbKCGpRAxEILYMnhQV3Q9dEkM9/dOS4HJRsOkZG6rmHeukWAuqkikz4engqg1K31GvKlpG0gI644BcMCTG+3cFQl56QasinJv1dIluXbuPDGpZ7eiHc3a+MuS+GrQwS51pnviJ3cAJ2aEvCSIszkjph7jkRZUo0WA6/RFv1EOThr655EkaaOg4Jo3lNkdyIIxm0QqhmUV+7yvKrg7NMpnutrNbbtubzmG9y6qe1Xqx9oP289WL2fRmNeO43S9m3e2iv12NO7tRq3c+7I3744mb658PR+d4pD2nZoaRDLq1nmBJVXs9LC9toZLKzAkPFxLt1m53vfNrodzgrHEff3c89N2lYRdOGPiRrEOvt28PcKMYwPn2vIV4xLig1nWyoq4cSMm/aNioy9Qqm4TbYb50oGLuAEzDlDUYulMoUFeLwKqU6UNIIGj6rZ/oPr/YR2NsGBohahryymywR1hCUstO4RlqQsfYdk01EP1MQdoA5YxM3JlQlrWXKiwwC4F1ekhJ2Fv/gSpoHP9OF6Gk8iTW/UwofL1yVhDOw3bQHIaG6/V2nUkZ/DfXO2+btyv8hoN+Q/a9oMGa/tCVU9epWHPe3EgjIK+UK31OU4PqMQTTBIaea90J7BR7IDMJ92YDMkLQKcUuOaSHD82rHClPRkEjXduYH4fF8GvoSl7RsT41Sy9rl6jVJ2SIhfwH+8mFVqTnzZXQ8KieJKYULto3cdIE4yQTK8LbcXF5xAoK6cvYLptnerrZNtbdlmgPV0GAra/iQtAcb52USShj0LGCRTSRQ0ZUNELGczLXEOZza8Q+StNXtjpoyqgUJc89pVQcqBVVQjSc7SRisZQA6VElFChbEVFHJCVh8WIOASQSS5uM0im2lwvpdrtPkXPViQ1siCLJ6Cty0q/caMOSOcUEEzJoXqOJbbuihWpG+MUa7EEhszMqFFJsikibSlxsRKfl+MWGeMZBxOaCFMhQLbG4u6IpWltPsPROztiF+PXBlc6lCTjByFCmU4wrXVEtIG677BDPwgyKCdkyKmN8HZHbq/zztNPpXi5bG3CMwHbyHJGmN4wZ9SQVhIcqUueeFBBXjZFiWaf8ufZ65M30E9R5ExYcI6TQq5Rfp8FVSNYUlRRPA+BBI6ssRSMgtU6s3ICM0cRylf8q51j68fSY4A+RMBQ9SFJKqDwFb4s3/ZO0d8Cp/OY0oYxzAvW8rFS9BgPRaLjRN3ha3bPeeOR7GSO/YDEcjf2UBf4hdrqY1JLRY/ISjHTYTVczN/ddY1gXiyX/q1k2UtAVlnKdPqW5NkUP02lkV45RRlcOi7tcXK+vgNVH5uObZoTlwE2NTStsdMlA0y7iJ7kBbFfApkNMeVOITpO2FM1V9Ke7EownbiczGrkiaDioVbdQH0VsfZrv/Xy9nC3mN9Pprd9aurm+vXlxe319N11lGEqxlEa94naMFKTahhmABifZxiZwroAblqrhak7w4dXsfq3A15d8bgepem7rM/YjlR9+8P7F5TnoLlfzFzfXz6+eP37iZ0U0bkdkjFEmrlX2uCkE+JEUwQEgZxD06ikExFMsmtMCugejRQ1IO6HyLr5g7SRF4hZbNXm7JcCjoXgGJPZE2LvpoTAQRtP8xDudJXaacaxb/MJFu8WWEb7rYJ3K0FLaoqCZOxihcW9zalVWmqqPWernnwunGk6AdOhXwUjgTaXEtvv2dt/ZpeAaPwAA//RJREFU7PDkkBdu2eqObPAw58v17dx3V5b4mr7RD15aeNuik0HeQjTIe1BgSKnqlnmtiUbtDiOGBkR1eOHSNFhLDOWgIf1uOnfRUaFuw1oVAVJLbjoS6pSSEK8x4Rt5QLWZN4n7aDcEcK/Q/2Anf8ZNJ4Icgj5XuZeqvXGzIYIS4SIFoBF8kSeyTNPISbHlO55q9MeWhXnuQdVekdcAHglzNqfiF7QJKY9bKqTgAhnxWHoqrIYbphHx8Y5golOlzlYI+uJtWPRuTucun19Pn91On17d3vp9uP2KeumFXnu1WWUUoN8WQbcczgmFNLSBanSi/3IQaS/OsploNlkl5HHRRX8IgsgUvMVIY4llZ2AA+cimTMHgdrfvmskMbvm0Uv1ZZB5vwZx79VbXD6y7Y4nFVX07KAp3+PrS6Ox8fDGZnI8G43FnQNmL2WJ6M51NZ4gM1MKagoNEorPKIcF2iAEkjJ5X23Co99HYveHwwYMHfitmOKbX4CWQkqtAyqUzeMb0ZhdFyr3yTrvFYPV2MXs+u2HIugPDQbf/4PzBw4d/9sMf/w9/+OP/4b0//vb2bPrxs3//v/zlX/38Zy8Omxed9XbcXu4Xm86ye9Y+DHeH8+6jDx/86Z/8yZ9/74d/Nv7+xW3v+qMXf/+XP/3Jrz+6a22uWrNln+GJj40VdUQV2fJTuDCVDYMi9wF6gptsFf5kkAvCjAf8KIk90qNtbrGv9a3xvX6s/jFREgZDfUeGCMtDf956sB1tXsx//dNf/vxXv/589uL55m7VZ1DnGAfXVf+UeiiVir8hw70rezF2hV8HSuLeAl+7hCOUNEYJS1uLjhKjfMeQZpA5nZXTrMP26iTiEE/3w4m6bttXw3quP3JeJtR3cMVNWYIv9zh2yM1BvFRKA4Vzg0ejahV36/Fea3f6QseGcpycKHDRv54GJYtj2KJC+eAY52oT0labiMOlOrEbyUmvojq36KMsNkY04X6llIHw9m65XOzyeGO/zv4pCIUD8+Y5tiLp8DEb20RInE1BgPWBkBbU3QCCDPIEuSjGf83GUECTBzctAzA9N7OQWVskXSCX7B+aSJlskSS9SAf/zq7d5di3N3eb1uawXe7WM7/dvZgvlvPl3WJ+vZzerhe3u/ldezPvbReDw254OEw6w0vfor/wMeHwsj8+GwzG/eG458JrlzoFDTubSjFNVJJNx1E1rufIZIrzze3tFrno7n31C+FBkYz7vsY+HGLWB+3+uDsctbJMhizmqq8N0v2ZLkY5xrXERXTcTskZwBcQoZ4Qgd4LgzS9Kgsh1sYd9Ov3HkHdhBfsoxyOPZZ1s3VOf4vDoSqkABmLsb5g66B5eDrMCXM0ZJdLCgnFoX4BdTjndIZtkGcrTkQImkBFLCNHWUG7zMqpzje+KKsDKzljj57jz7mj9nrdgrBr5/Kbl9x9Xr9zIsZhI+na6APaea0BgSHd64BioGRzQBBKj5sIExGCgSHogMRxUiYI6fZX3OsRjtDElnifLXAKIMJGkgtvSwbpAuOlDrjJsY+BoaRTwLcE9ixpDvkpKfNpjeRX2YdBe68b6jQsPaI4IA8+PfW5rjO51ow8SDfvClApAALSNtQlPJZKsQklvNSgHaKhxhEfuSRNAw0JRZpOlEgZEUcZjG42BCgUuuirp3Q0CcIPMnViRuIGXAgupkIpNQ6qgXaAC5fUVRDTyN5J635n4royI+RRU6LmLDvtcehu4XJsGEeVCm1CIzVPwMlprsG+9iTl25/2UP7kWAsBu+AYnAm43ajMYQUyijhLOBldyapn+5EHkI8CIspN6QUpBdjksIJbstAT4O8tNoS6m/vlDzKZG4kLfoIIckQP0kmwjR0t9RQ4K/djLEpc+iBIRRI5pzKjAa54O53b7rgJWNLJDEaIB4OFzVaac9VK7FExtJ8d2lk1owz9MPV9Fi7vdosV/qdMIl0kUKpVe6hz43GngiAkwv7Xaf6AOm14QZqRakPkk2SQ2AKxigBJFyp+P+V1SBmQMyeBKtW7SH95a4NPQMfQik2RTAEJy5VjfhqexESatAIxLKgBJ73lrUeoS8bu3WYFVal/VW8Sm7LTTOlEpO6XzaqfPAvcr+WtAE95O7eR0Q6yTOLyTlYnwsyoDx+HdPvD7vB8MJ4M/MqSa2Ti9g4GAxyXGnwpir7a4/Sc/npru9IDWOWz15vFYpUdcNeUv15tKXA8Gk3Gk/HQdeZuLTlEKMEGvNs+Loi2QQ0gqQzw0kSbwygLfoPxnCFBjcvvStnpEJdCqMTmHkFgRTvpSJeTUHGKw4EBPptMzvw7AzcqtU2MKfpdLIwqrx1XYbNerJe3d3dX0xfX05sXtzfPXlzd3N24BW1KprqqgchrCLwGNqiuJkMp263fDLTtdmZ4VS8Hjt35dSG3iI8aY+AAkpdnF+dnZ9/+4AMKWK5W17cvPv/yy99//vsX1y82+308dkinCBc6FY8q8FAWK1TXi4FoHCE4eqqGaTC9B1nmibZSS4kheOUXelKOjbLttoG8iJbKVlInTWtBRJ1CD0JolZhpdAs1guO23ZqtVy5edh+ZNRG0jAbefSscyZacyaKYVL09+Zb2FKr+B2yCaaTWz38+NAXWz33Ikxb7mpqitYq47W1rt242I+Z/uVpPF4u79er5zc3N9O56ytmabgVtGJFidtUhhajFGNIka7Cj8qgFdxeNDRG22x76e7une0IFiY8X6tX1Rr+404vz494u9A40xZ+mKHsU2sljEkb8Mw7MzEg8wSKa/B7vAaTsaRUXF0ABx0pBIm8dKUru9QaaAmM07hTHBjnd7rgXHubeOihNH418spxUMzMijeYAt2o6hYiipIVT+JcvgrRHdbWKCr1ldRAEDvHBQJbrQHbGI8hS5U/58n7d+7LxulDaU5hQykcn2HuVgwxSti8OSo+sLBmkRHtIOuTtDWDD5Wq73O6md4vPHz/9/Onz67vZLQOJJQy83+qI+JQPt8MlKDEzQLW8oJp8Aktvov+CYIfaFvEoUYY8EI8rStqWpqn5YSJd5v1+QWvseDep2Pjwcwuag/6Qm2ECeorm0UgcpbYfpMZCTDCqGbm4xh8XXHbJM3E0PireV5ZGF+Ph2fvvfTBsjxjwbBcbBOP26nZ6e7ecO31P4b4R5/NiWUrJ0nt2dCcr2S+MjxyawOZ01u7QOjs7P7+4HAzH5vWdMuzFhhHlcrOkCB2SlmsPGbApMv3+zeyuNeg/u3nxfHbTOx/3zkfj88m3v/Xtv/ijP/t3f/xv/sf3/3T56dVf/r/+409/9ovPF9NnjAm761lr3h4deufdTWd1GO4v3jt/eHH+oz/403/znR/+Sf+7h8eb3//Dp3/3N//wy6efLPr72x7Vwyj469F4qC4GLuWp0glvA1gVCJtoTYjDgb2RC44YzpCIiXrvweX52UhveVDv3vS7Qwaj58PJhKFzh/qm+/e7F+N55/nHX/76lx/98pOPP5k+XQzai+5q16UQ+gQ0ivfEq4TrTaC6JvYqvD2Vco7QnB/hlFJXaVRF0kqBS6cQiDJ8C1Set0HUrqAzgwSTZDnGYL2MlE30TO0T46jlkQQyUc9H3OiDFl6NPoB21ld6hr0BVqZeX6q9FNT20WlwUPUUtRJBTFK/ceVLdShYg2qj0SKNMoRp01YiqGi0D+WraCjfjtGOEKowc/rKYb9JIZCnWT7h37pGBo2ksKFM87CUA8WOx7XcbG6W00W2+Fg7vPe71vhstFknxw2znXpipJRFMzpd1KlElZhJFp8IgaCyg8MEjTx1UoYUXUG0BZfD0lqkDOO4nVGaM6GUcch8JNyPNG+2WiV633HUwbeWdu3W+rD3q/E9pyKWzvI6HeOeXHez9fzx7MXNfj7dL91Nprdd9fet814ffr8cn+uUjifd/ll3cN4fjxkdtvSReqnRITcde8gSbh1LKXc0gJxBRMformVjVEZC96Aw4T/RonZrhFzRin2757RRt+N2TBp3aI56cYph41oP/V5NlCsiqYEu1HoDicsq6fNwRDwWmTGs6OdQagYCLi1DyEnLTqqJDlfJbdFcztr16d4dN1CS2lkc7UWYCge61iFIfLqOVlm5mkZtWdwUpqJmL9q3au1ERUr+zAM80TZLJciz1Z26xHFDqpfDlhJB/OVDlQoYYz5WK3q4TdP80JJPpGKd3dxCKuXFpT1OPL5cLZAhXOkSAFAC8YQGECITZ/FRNTE2JjR0AhqZOjQUpftsXJqd5oi3yHGDV6JrcISQXVdm0DPchCm24XIgFbhg2ekJ6eMNlJZnx8qYS2PcjYGQPkDYWoQ+epaQ+5JVUlaH9RYnLsKC3kAq8s5jF4LiEsGEksw7ijuCsb3ThN4YkktPMBN5s6tO1BkQcwMyUqISjZMrPZyWJmc1HDjgDqLXvWwiB1e0LD3q8bo1qOEsxITmJ0FpNJ8gZTon+NrnTi+4WMZvXfsQsdejqZ1BfV0cmtod+uOoDEismksIRADsnjqVLqEU/WEnNnwmGKO2+4DE+WRLRNJHgcocSjgggG5xoJ0/c2JaTZx+hwNyhz3VkFtOOoYAv15CH9pWiRY/TRhoWomLL3+gpa+YS6Fo2hDE7V9qyk4BUeEJKM5rYdD8BxfVhAjGu1bka5CApBuqAeKKw2IHZyvjckUeij85KEmjzZ9BKknheuGOcz01O6V4ndRkA1RxQu6qaG6nI/jRDTymJOGY5X76MbRZRgwr5RQ5wSm9Tt+EugAJ8ysQSzEARKWxSiMnUvAITdXhZCMgUZSVQiYab1LM3zS6gft1WcTp3KwVpsyKV3ouU6Q9YDWJCq/SMzm9vc7v4wM05dyDJuMxHTpQLjWYou0XInxyrwLotIhPTnxq1O1fjM7O+iMnU1xL4r6Mo4FPThxUO9xDXclV6tmDL7XNXBzjc47FfDWfzznBuYY9UKgU6KPR7Ko7BJxSRiuq7yA8HFlDtugR17AEM9F2gIANhEGxU7uM2k7Eb2hkC4+/4d7TJQIiJaq5WgqA+p0UEmid3wEZ4tS64g6XHb2Go1/Dy91q56jvdnb34u76+vbm+m5K/HY+c80+paaGE1h0oDl/AxRl0Aj5iQQ7oeKFn1cj9HTHAH3AEVcI9/tifPbwwcMHFxej0RAEpnfTZy+ePbu6up1Nl5sVyKBD0lzba5NP0NQj1CXln3qt+GULrPyIBXA/JZd92xZcKcQz02mrOVG0ZLHhxuNxOmSyEWSD4byJ/AY2lkue0veO1mEC1wVjjOfbjXu/bTaLjUNtBr1+JhdjKMY+C2zhyWEBaGlUhrQSs2BYZA00TWrO/jlgEU1p96Aqqm7WhCVCiDsMfXGMaQLcf7eY3eaYc+puRE4fqFogQNS1C6ebGsDeMD+llIhIb08hnxTEDSCPE0Ik7oqa/jmJFruBbQxiyjGIUBPYQVn+Ve/SMiGmeecTPqvA+bTMVCARVYcNVEcD2o5wjpbjyFfq//SONR2h8uuMhjmAolVdStO8y9Mwkqc2X3CKx9xhKSmhINn0I1Q2gBKsOtCUZuEasqas5Kl0oCKUUCgVmH4sMhmsoi4hcVWdSSdwRNOP6WwvV7ub29n17fzJ1fXnT6+e30xvF+vbxWq+3a5pEW6uz7Bhbcq1ktcUxane/5XhpWJK4xIKKtiQFP50QLfeuKprvbpbLXC2/QoouTt5DOjgrI8W901ynC+90GGnjzKdkIjjhiBvdofVdr/0zi0entu89N27Ha02GZ+fOykzuRg/ROBbq/3dzd2zJ1dPn15dv7idzanTte6L+Zr4arZa+Q2BoIkj7TBAnaUA6Stbv88Oer2Lhw8mkwlDS/ihBqVkdhW1M/w9FwK0GXly6vhCURkO1q3946unL2a3yBGDj/OLi+9/8N3/+cf/pz97748upq1f/dXP/+Yv/+bjx1883S2uWsvduL3srNet1a673vf2/VHn2x++/0ff/t6//oMf/Xcf/ujBbPLZT373y7/7zceffvZkOZ0Ptne91bq/3TlWlubtelsILsASCq93/4lR7wEjEPcEZOiCVmV0dDYanGmGfeDIEb82G9X2sacjbcS+31t1z8H1xfqz33z2s5/97Bef/u7z5c2ss9nQLVkpY1VKlEaWOuIKVHWvgMz+Nnh76jeHd5X/JhUK3pE/qipqM7eWrckVIDH+uVWRVqtktKFW0e+jYzLjgtY81NKYGuxy1S+QQyKGKeSX26gKqXb6Iyzo6oD8qnsjG40o6cNzInU9Kh6Nok5DQVt9HXrvndJ9tqCqoLTXQq6fQkA9Ysx6sZfx4NF0rl3b1MujPg9b5wXD5WY9360Z26/xzbiLfo97x2DRFy0yzkBRZ9YEbpJA4PJySBU7rpfm/ErSElR7uIRYe1o01R10LobLjNUox2np6JvoWTvDg5bSBGeUDh34mrHounXYHHzFd7lxU9/Z8m52N53NZ7PZdLOYHpZ3rfWiu9v098vh/jDpdM/6w7Phg4sJPtDlcHzeH5z3hi7o7g78WuWesWO7g/6l15xAyeANk6evlrEPJGymQbbr1m7ru0tbkKObaWeex9EuF3B3951sJYNO6VoIygpSoo3wR9e7LJHOzIITDY7lnZcp5rB9yqw9W/RJw50IIEnrzaDfDrXPRcug+tbkjLCc3OBid++MAge0Bj/6wj9fDtHBcq6EkbHXZSxpbhUqHEdkgeBTWAEKTK6ErbnDkbjnprwGsoOY24sWrxjZCjhF54OxHP4DEgF51brQYNfebHXSnBhMgk4dl5pVJwdfcuaXm2BiaeCKBuoIevkLEQDbEbzEUllJD5ESsREB5VPkamyvUpdCnkka08wC4jQ8c2VIvb6HZUkRqURzCvhNH4CYcXqBqPE27pJnurdSVqqkLsKei0CH7fbAFXZ9d5vO5puE/QE0Age/BSb2Vq3Y2BRbJQ5E08KiLR1jmBTlo7ARkzAVaU03yhviHzct6UVADkdSFkBRuZeoPyFtnXIjRcDmyqfD/HRwrhXZgczIkKI6EDW1gPcgHqhL51qHvXbfbbeQdTfkqdnXmht0phfCmE2TmxlayOVB+5tZD7usSamjKMMliRKoCH6leIDTEcs6jXes75oQOcpMhHpRcuDolgxxmywTkchtltEU1Zw1wgUr2L9UChLZ91ecfOJMsu2Co8QK0tiTdhVnYSUpGHyj+ilU1Y95tVlgCOXTf3acatzT7PwlstXLerBbWyAgEnmQ5ViIRB+Teaf3Nw1RIKqfSbD/ZZdMTilOZeFpt01WtlJnsGxafPwx1ab4U9eTknzNaZplVU16c5Wikxxo7krkBKf0On0T6gLl51cglmKAFG/jAsli6jHe4HPvXhn85VmBGRoUA1EbR6gCbIdA7sKk4lVSxYGIDFR8lXEa7Jr8yWxRdX7C51TIKVLQZDxdfSU0Vc7KDkdEZNHIDn7fGOXSHVyOzsaDkdutjLPhii/w69zSDITaaYuD9mm51QNYrpfz9eJuvribuZsM9nW5XGGsakZm2B9NhpMzdwoeuAZbAwPjwIDOC9a0C/yoHMnhcJT8Dz1cCJkFufBv6cscUWGSzIgy3oyOGz6ssKgtVe0WPQnUZ5/WZVdI31xyBVBc3Tw1kpFTNbbE97A2q7vF/G4+e3H74sX0hnHDDWMIGrdaOIlZot/wPcU38FoX3AfblsyhPpgjnN5uMzyVPRrusQ35WJuNc/Z9NBxdnl88vHx4eXHBffguz66eP37+2E0r18tMleIP+TRGmh6BPkL+pUCe53Bao9g6GCJ47RieDhpDGNYwrAPUyFRG3yyqI/HVElK1E1o23744HWht7+FQ7Uvdok0KJEMYqQNi0BMXZ76BnXaMxZZrDidosOjrvNCkMddCcSe3oSlDSU+rvCNJA6INNGf/HLCIprSAjBQpJvRa2ND0xGkpStXPPK/q8xGMK5e+2L/Z2ihXI9SSZvP6+IuRUvg4hoN0NYUxipPUnMq6eJXaUM7xBPctnBt3WY4J8mGg8qvp0ISa3Z5ROP0ckpFMneoQmciBH4/LWl1uVQoLh9KXCTIRisInotrXWMg2zuAfQ7mIIijGJ0iKJQVo3mwbRjzoaKH4S2NypH7wkCc5lQfTZRZF5vLjw1Ml/IqiRXgqnkdswcDWECZSnovpFJRbrCAN5OCUbIQv2VIDGlytHESMk5terYVmtVKv8jSgTupiaBnvr3eH29ny6fObJ1fXj91N5vr5ze10sZpttito5ToOSMAdR5Spobr8dPxvBKEnfaqW5SCgzUTgKpxoB3Kr9cwRETpuOV3MOOarpTNd0GQwGKK7Bzifw/HkLP4anllW+ju0HTDEwxFfrvezxXo6XzCyWm42TseM3DqGW2n5+fj8bHwx7p0NOqPV3Xp2u3z+9PrLL54+gZrOySA4m9lytViu72Zzv1i1Wm82dK+kFHMYUgFx7Q09k9mzIV12fnE5Hk16XRfj7NEhixV8hj7XLYwKzeNMVRTIM4JDYJDNq+n13WoOBTBu3/ve9/7Nn/z5//2H/5fvHB5MP3r8l//f//A3P/uHx4ub6/72ujVvjzurw2rf27TH7c6wPR6P/vDb3/7zH/zJX3z7h380/t7q89Xf//uf/ezv//HxzfVtZ37bmq2G200XwZPaeG/wbtd3GSRjJZY45PC8RDH9w2kO5Dpfz4S9aXe3te/1O6NR78wdjUeYYL1YiE8D/WDM0Lc2Wv3Rbny2G66/vP3VT37xtz/7h98+/eJ5e7UaonQ2DIJ18nHe4q5YumxZdH0d5Pe3wdtTvzm8q/yiwpvwjvzJrnzVVbnb536OoVBAUSWmyuj4NuSDkasw0mUjd5XQ4MInGjDtmWnwDBGK5z6db2yeAtPoL40lhMwLQ1HCugHVd/HM1V/paMBiKdgIsVI+ehixk4w74s/UWh9C1FdU2BthczWaUw2alii0GMjMrm8PRPChXFu63i4RZAzobjXfrzbk03NCweaxcM9JF221I3sfCfcyNgm66gQaTgNkLkdVbUdZkEjckZ9Y+bzeCO9xLzf6pNxCoTnjtqyd9oi+htRSRwVdhzT0RTpo6LtL8DdS1dq6HXrcx8Udbg0wm94u7qbr+bS9uuusF93NenjYjzvts974Eg3ihw4uB+MH/dFFbzTpDie90ajjMLF/0KVwUgbTh7Kwv2i9lkLCaQClZpaiIAi7La4HLQfVPO1OD9lACnFSZt/z0wP7TmvbPqwPu81h7ero7WK9Xkjk7WLre0Y4wL6jQ9kZeWVoH/ZCbFE/xUUEXNJgalPBytMyq4FiK1Td1kf+Gy12e+dqol7rgFs66Dnr4IIm/WZXUtNFLSeP5Dbj/Mp22tDwKhDzJ+FFJ/MfVE6aPR2etZMIXweLSsgleEM5sn9P8sWPbgHFIRFxLTKAhLy+rLRt4a0Vb7qJr+vbue7kskxK032JTZ510CojgHSMuxSAgkaonlRqdvq48BAlEE5r6SobHikKopkEMO5EYYWhSI3qLVG3VR+KCJ3kxarFiwqxjOk8p50DUSQ+iUidylIuh78pNG/qRFNIicPGlVbZez4rZfrdvC/rxJDdhXZWvkIxELYyW2M33QulquoFEMEICmD1oFj0sJsMZSLpVdQAP5P8sx1py7EllSvJFEhEzswNzj1aWQr1TsOKN3ue2eC8KRbZb8HCjPickaHx3RZy5rI6SXBw0y36w3ttmpPZKjbS1CB2UkBNUTEKdh9G8qcPnbpKB9occycmgE8aXMqkOYpKBKAbVi6HQF9YqtlAepfL3KpGMzdlkC9RMp+AKId4Um2VDiLBoO8aoKjGUgjqPE5sErmgiW22jaQhhuAdHL0XalkZp3KNUTEJvpyCqZ3Kj6jax7v8qgP8RyEgGKj0NIdws3VSxtf8Y4Q4mmc6sB6hWFswzpAXXc2VXLaTa9aV7MYIiqr+B2wvZ2l6Q9jKUMUeT7n0Ml1Ip9g+odIrcoJTep2+CXUBiuZXIJZiAIlpLQX3apeUXn6lZNpYUvAK0DLDl2CfnKBRZGYpaJIrXj8nyLlqIX3nfRGngL/8595jEUY9S4a69EoEaDKeLh3LAcJNNhVdZpgZGUQF5eLG9gMXk0yG7iljjP+83eNMSi2QUc9ulnn9denubEtCbKuzMTj1ONdq6ANynC3tLfBsjEvpB1F9QiVTS08t1GaPM1EPa0UWZFSw/EpyX011Va6KH4o4DQwn51La4R0E984FzigBzViNpUuo0n0mB04t+UXV4dD3h3FxxxPfIu77JjJCQVa8n5V7FS9ny8Xt7O46+8jc3E1vZre48i7SRGrgkK67sqV4KQwo1FEsp5TXgLGFrOi/TAGSSJ/3l9TwJ1XSIjNHY0jyWmcEAZ3VogHz+ezmtiaJrkHVRRNqBneBpcS4IkKEvcRdGZdEgYpRqULcMFthYYTwra1AR1ESXFPZNPJpsqRVQxnV10uiEbSdRaRY5d5GW2oy2Mquw1fsnlsTbrfL3Xa+3uDoOKPhtzxdjr3Wo6vvxMWaWgDmIrqcIhryi4nFB2egaU9z9s+BEOFYYCONtiinzb/KUGblyqC7wXnTPdbtW+93CMjCL5Ku57hzeC6+4irJdGrQwRIxRTSoVlWyvm6UjYpRIbvty7wJEhCza1dAByQF+pKfXuPPLrVbKIsaXG/mVRQ35IPUSlj633gmI7xKiitoKFDEgk/AW18F7n8J5ITjRDdI06yT8YULLCxwLAoqOYw5QpK50esuKrEcWixzJC4mlCTP1H9CEm0+bC3OhhbtVUkEkx8rpMVCxc2CQGFeM8iwWKuOs+kNTY0invGKK/lfB4rtoKkWC/hzc323ePzs6tmL6Yu7+YvZ7Ga2XKI06BTaXb6LTEodsZMNRv80nMjyNeEb5Q8fCblHkmnNPRiC9EiEmH6E2V2Q3AvsDlUO664RxH2333UiO1PzPQxBp4tI+n3vQxeWRNMv17vlanM3Wzkds1je3M2JrHfr3rjvhmQDhk14c90zV8pcdg+9/frw9PGLx58/e5JlMlPudMeBA0Od2WK5bXVm89V0tgSNNWjpwzkBoa2CwhmDgLAeUsYpk7Oz0WjECWK3WfndFuyJDpXzzuiaarc3ZuecwXLvjk8MrlYMYbe78/PzH//wR//nP/23/+bhD/efzz76u3/82U//4eOrxy8669vhbt5Z7X0GvOlMuqOLYWfSuzg7+1ff+cFffO9H/+rye8Pbzuf/+OTv//YfP/70i9vdfN5bTdvT3WCz7W33baiavS1a7f7BnTr3uoogc58hmngYsdgxoJHwQbZuq/ZLTYmZunxwfvneeUbMnb6jM6zZeAiJ+6Nha9Rd9QezzvXHj//hb3/601/+8vezF7f93XKw3/sChr3N0Gynb5mJQ9fvR67egELpTXjnhW8I76yiqn8DmquvQzGyjJBTpbjiuUfVYZQAzo/rpnrQdpBAKkM2x3Wc4XS7NYIMo8ZBATDy4BaHTOrVCFp0V6kVIoZHXzqXvarGbpBIBIMYrQg6VESsnK5cgRWyr0owVkvHwgHaOY7MwDh7ADSzMWozTjIYdi7DeQCfEuOOeT27eOCdODWzwqQiCvj1OPVl8H3iLRZlmxEFx0rgpQEoJxBEbIPjcFouQIpgbqR0IzdGhSJ1cGE1xJWvTuCEgSkwXMWhblZHpFnikGbq9Dkjs2v57pJLTbCXah4/q6/2mOF34WjND8u77uqus1p197tRqzXpDM4GZxejy7Ozy+Hwsj+47I3G7f6k3R+2HTJ2dp0ByremUezeLF/BRugIicfOrXOhmeNt1264LRjY2Ge0UF0iTfzkZy9LWXuHHpqqvevuNy0tupMyvlfpRyHXq8XGTwbiDdYrl5oempzuDBUy4FRwIapVENFzSn/6MCEk0UuruIQ5rPBxnW/D090yQvY7WRgijMlA3pTobT/jLpK0110uQnErKor7gpVMkg5vgHgxqBzf2IAofvBtzCXhCezs+rVmLtEGJavaQgh9aAWh3A/j+ZTGqfDdrrUk3Lf0f9CqECxzNeQyrPdL4Nziixj9BpvCT+ar35LfwhUkPeof8kpYJckzsazmc1lnxBsQMULLpigpkxu95HmEniTbKLWsJD4Ed9gsvQjlIYsPiKN/D25MbZ+G43V2lWKV+W7VxVIdZBvG8u5v78JR3zPw2U53gH2iJmksglbpvxrAMFap4hG9YEB3HekggUE3TdF7E/FQB+TA0MRQiMuUQDK95LjfuGleyx0R8PzJC3n1SEqYLVmIGWkG/FyoGRmVly3ouuFcyw8t9T1VJtwjhrv2ZFAVwCsaKi8Sk1XpJhOPh70G99B8KJkRQsJu6rTVIULhVG0RcsJRjS4sj4RCSjRmfgqj1VKYbbLyFdbPLBcH13wClduPrSW04BwZX9mX9gvX1H2Y6myy5USf+jK6LnM0tjZ6MHOAUZ81QRPsE1qZLEctFYJLCF89YlcwvIwuhNmUe8AJ3VKSPoJWbDKL2SxUcBozbbEXKVRiOkdzsPYwphdJ0MJTvtxBS6zYGoNB0svwJC1BaFuhd1VKwmSJ7CTCjWbIVVtjpHosGY6RE5zS6/RNqAsQLL8CsRQD2KZIgSnQrVIBsfBy8udee1pUQtpjYmJmOnZ7wf26LO10TvQ1TO4D/UJYshbw+jFPE09hxzLT6YR1ZsK9wguajKcM+GHcYeNcXhUZibzoHGRmt90d9XyzZzwajwbD8+FkONTpI0WfpZ4rOSnjzDcm32GzK2U2+O4YqtkCR365cBX6Zr8Fv+7QB3nO7ODROyMzHOUlIRCikc6ak2/jtuwyIEQGHy7gaIM0xIBRa6XMdutTQ0bnpNgXHBob+6WA1imYiRjatbQ0rba5uOO906RMXlca1PtYhAPnuG0Y7aJosJmvlzUpczO7vZ1Nr29vpvMZbXRmqB6Y+ZJxtHiVbw2WUGGh8SYg8v6kOypHhTSFpBLvhsS5prqgX1ykzuCjWV6Nvbu6vrqZ3vgW1Xala+fUBiYSa4585vmqvoikilOnnSfksHkNH1ELhVvvfaia6eg6rYZUIrdwe1HVwxJUVPy4L6VujSo8eqJxRmOpUzHq86iuKEoqqVp0IRyJbTYOkDbbqatLHCkt8dGyrG+Lw4n9tgG6GihbeBgyog1h4xOdxfCeIBxT6+c/Hxpt9WqBRTJCExOaEsUIP6/zDj+S7CZ2rT2u23y9WrXcFkfGDQXq8EmTOEMDWiLqjTRDq2KBahQKJhHjkqG6UiBd54Bu9g0T2E6rhKaOuyyxvU2XQ5mibm+HXaLgg31euQ9huaqV444ThI3JJXN6a1OpkDhZaC+lg4AF5BYLIKBy8tQRO1myqXzVGafVqPyDTwyeXFF8RaLt1QSZo4Y7xUuG3GKqce/XeJadhyO1tKeqQwOlknRnExAh7SuFep9G2Ger5sjIItY30zLSvVqtFDoOQr+sN4fpnTMOL65vvnj6/Dl6Yb64zbzFpuV6/D3DnK4LG4Ik1YfoVHU8rPV/I7B+p+GUG07FLExLClSTC7mErti5ThCFi1T6SW/nRR0VjM/OJ+Ozfn8ArXAX/OiSBmC/Xh+ms8XtlGP2/Pbu1pmU9WyF/lzDTxiS4djXVs/Gk0F3cHl2eTG+ZJwzv119+umXv/zV7x4/vXoxvVOxttvrVututZ4uV6vdYbpY3NzdTRdz1AKWqtnLlsEXnmFvSIJCgmfU8xXw8/OLyeSM8lHIu81uMUd/bAb0RR6KulhGV7mnXnO47XYaOJ0oFfecXq4/ePD+v/7xf/dvvvevvj27+P3ffvS3/+lvPvr8syet2Yvu6ra3OQz3u81cCk06nXGvN+l/6733//s/+Ff/0/d+/Efd95//6vFP//6jX330+y9vbqaH5Xqw2HQXu757Vezw71RTbk4x2MEdUNsBY+ScLiheuM8RiaeP6owGEuDxHzA3h22v3758dHH58Nw1+m7q4ZLT4WDkd6yIHEbtxWD9fPn457/92d/99Bef/O7JenbdX89ay66fBfX1JWqnU6i+l9cQ4j/IDF8T7uP6z4GoibfBN6sgmEdHc5/TVhaQeFUQdesAvY1WTIKawmhdVrvoiiQV6XdZAspAjxsxRhZ8C1GvXyKpDTWous+qvKg9JEUNGv1mdUSDVjRP/E5kK9qQaB7gRzOKp1gw6HYJAzfTvRnfnsJT4suDMZrqPFbcavGf6pkLZtJdmNa+A4Tp9DUmd2Tb7VaHpXt0cJMakfpop41XHcbTiGrTl/eFbZAOM0QTiGTMkApSo4HsKESZtvDhN7aeK6rnWljkIV1hL0mujgdD6SSSUkvukzShqvvlZTWFO4GBNJI4m83v5i6znuF9bdfz9nraWS16m92w1Tnr9vzGUv/8/OxiNHowHF720CPDiZ+CH7rLBYPNXUeppjWZeqE9OKkQM+6QxlefqFmsoSfhQ4rYXe1GrIdmxCh+mt6Jj0X0UDt+Qi+rPnxlabddrDerLb7gekVyXtvPaEgbphlrGCgk0c6G12ShjtMSjLJUsnZieWkOyejEzCCt0LudLUXhXu67h1azDFGtlSL1r9BfjpX3Ph0FYau0u9AR4XRdtIb4UoA+pbgjW6Zu+Tkm2HsSEhCeIFwq9nICYcZ+4m++GLR9kRf0ddF20Nm3unb7Vbx4H/bzl0f+G6cFXci1c3LQZ0qgQ0nOLCpVBHKNKIgqfGMl+nfNVZBQH4qLgqTWr25ScHNjSKBrfQzFULrLwJmB1hlS1iuReyggJLMSfRLtIHKuiEstmx2aElJickJ9q6YDuD20pAntUcfXl5yLYdzUHw76Y7ej8nuTTupFu0Qigju1iXg1uJmUSSMJjfubjhENKUEcfOxF6W4fJkgXREQVL5EzB+hnhoLiuclaK7MV+JsKgGalTCqk0BA2V8U1E6pO99lgZF1uhtcyKZPtHZyodAo0WtTOIEvuU4i4ATZND7wEyZYGO2sr5TmVLlIkyfZL0BUKLzGzmZJO6tnJcZNzLWFIQ0jLD9uc5sQ10na/Vs72e3Oarr+YYgECInSuPQrBqMhUf+ib/p4Rl56FrVNj2vDqfB8L+ViPRsEIWgySZa90b/7THxSUxqST6EWjdqkYlf+KgqJfkUtHveolY754ggQhNpEc46iLHQPpGAlaRPFgyP3UAU4hnZKk7KfFtkDa2SDASs1s7U0zAw2CpITCTWIyVGjkXjpFHtPTQDtHqKsVOcEpvU7fhLrwVnxIC/bHBiSLqcf4PUwaSH83cSBFxNBYWgPp5AYsgmy2I6en8gMVK7oJdFk6jvQkJn9dOsZz+6ms9EBdPhabaxZ0Oj2FQuGTqKohlIn+UfNicv0aYr8/yiYyk+HojN9hswsMzKiIpk3Y082OYbPPG5dbRtSrhZ9bWuKXzmfunA9L4QjhhYz6o/HAuRhDi+kj3fIWTWSkile/3WriNhsNlZKrjDspI2jK801ks6Hk0fCaVlIDXNacaSAEBfMEdq71qDwQLr/siN86zPL7AQ3MpIzQzyJwbvUFWN0sH4Nkdmk+d6XMdDpzJ8rZcrHcrsiATOUJgK4TkqC4BqT7q73wGhTBjZFDabKXYy7T3ba9KciyyAJX7bUrNUxU7mkxw6Hl6sX1FeitNpt8T0HPAXwgkXOlWkehoVHogwagFuhj7aUnwbuoTUVH5CtSYWElYi8hWr7YtGKiaqiOPUFSABoIh6AMKc66NGt1gXESBosMuoKr7c71R6v1fLPJPqnu9+cKWKcaaHGslF2r/xr5i6HVvL/ErapL2UJzoTn7zweLzM+pwAgQp03d/EjZ1GgvdJyKlCg+NcTtPPgsUI9Em1J2gcBWcAMtiH9qWs69lixpiE91fbxppdrmEN4c/ITpsUZ0L0K4sWt1kZQHrqUg3zJ1pVHERYyDLResXA+kPGSdQ3gktdp3TfWBqgsw9Rgv8DTbYGM+BEIR8gK40dNWJ5bi6vWC+4U0zUwtYEPlxT8Nl9Ba50nSlPRDtAanCY03vZBL5BT9Ix9WCfoVgX4AJVAhKU22WNs6dZgbIA9lpeCigL7PVmAMv312df3s+dXj51dfPn1xdXN7u4Rpl5tDe4snneeUCKF21vt22kmKuAevnb4GUuVtUJi8Cd8oP0mhI//xO2VI8ePA+ttFciEFyj6yJvzsZl/OMDLyv7hwO13UJmpq6WoUp+GXq+3MDd2X127UO7+eoTOdo/dDGxTf7eTTff2z8ejizK3i33/4/nuTh4w5bq+mv/3o05//8rdXN3fTueuMlvsWo52b2ex2tridz28XczfJXjjI3NG9eUzXH9KnbXqIuE3BBUyHXojc2XAwhCBUDmZowx4XdZdwL+lStwzjLM8AuxgA7qW9q+UGp+RP/vCP/uLHf/6HZ9+e/+zZP/77f/i7n/ztZ7fPnvXXz9rzeX/VHrbb6wXuaGvYaQ065w8f/vAHf/w//sGP/+y9H5xftX79V7/6u5989Nnz62cMKjvLw2h5GKx3neXOlx56+1bfV2T2rYHftD1su47Bj1B9ZCizCuFb9WV+da/tiWRhSLNpd3fnF5PxhQuWaFLs8njc9xj1hoPDsLse3v7++pO///Wvf/GrT66e3LTXt4Mtg9u8cGxv47xtHe90HcTS3Y53TrW/hCD2FnjnhW8I76qiCPAmNJdfByij9pVfhaLsy8yZwYeCqgPTlRVcktSuLi03l0uZEpY58JUZqpOUMaGvtmCgXEOooHEDcDKsqluHnqao/ZKHHy4lzg1WpcskSmqYpn8jXQqbz3tFjCLRkikr0zwJnUBIJXglddUBrw68+TndcGkbJ94PcPjK0sqvcDiXunFJx5oRfmuLVZKJqIaaqT/mmZaCW8ZVzsJSketuqk1phunoM2ihIkcPY+EzTHPYZVM8kEpUvU1KubIrYwcbWzSwuFCIgkkKkZyBoNUukyFthbPlM7kFntZiMb2b4WvdLRdzPMrdet7ezAa+uHQYt/sXw767cY/OJ4PL0fjBYHzZHV10hqPOYNAaDJy3HMALXTSufhm6eO/jPqrPbIEEc0F2Pidna9OpmcAA7bIcel8hC8RyCdmOftGcOw2z3m9ddOSLS3iqReEsEvf1HOy7FKbWhgz6VuE5B1OoVCJSEaKCVdinQvtYAiXOv97CZts5OEHQzVtL7qJeawEd7TII7Ld9e8ShoSsZxByeZfxf3E6b7LiQWfqH5g03cprxoJ2r4YjbEvHxN3CMKEc2gxDRUFa8pCRJs8Sx+ru2cy1Q1H12ALkz+yweMpYMzcnlY0HX03g3HkEmheHDjLUtOxVZQ6x7ahEMSZCKQaoCiBh9XoQ2qzfXB3MyeU0I9hloe29oz/WIufWRTJwsSEXY0fkleFbi1+yMakA+qCk2dUfm/+3QuOCUYI1UtO8edj3tJDqFS/DP0E10faeM0Ys7rllWyhCfYJo2aGXVAE3csPpBP48O8qqVcFb9lZwUkiu2xQvciQLzjmoXQDHWYplNe9P4VGfx5nltUiYx83KBBodqsK/slje1fArS2Q/6neYrSxzU5iNRD0YmDk5UbfpQFVIInOmqGSkm0TJwtFRu9QlJ1AdxQojj7CON87YIYh05FbNC7hhCqHSVDjEdpr+VnoPhyUqPoly4oBqiB22fxALS1KbZFUUmU1V6FGKlAmdC3QMVByNtKbyDr2xHZ/Jjh3vZHBYhpkRsQ0y2RXpalZaoiUWOtgqIDkFA4MHSBI2oyI4qdhwFDgWJq22/w5BJGQ6rkiIgC1P65JxkElxWR2m5SJJ1S7HUX3VL3CAQrEyXvIq3LBoI0Q3r1E4w1RRvadJlK4sJeP0YOcEpvU7fhLpA+fkViKUYIMWLaeBYL6HNIV6scoSw/7HEZDv+2rYT2CUnSO6I0zHryxtNbaSlQn+J+RcwW5P1GD8WkCKMepYML4sFqkCgyXjKcywHSOO8QCRqBWGt3aqGeM/nfibJVSRZWDLAMMCWuU8MnbnY+oIPx3y9vJs7c3E342++wk/fwENYb0pzAxmOs8kZxeaT04x4wr+U02FA7lOdLcbNfc1g7MgvofaRHI6F3Mc9X/tyJsSN7zmMauDU/eHmUmBFDumv2qUSWuTD8UG/1sS4W/EoGxaPxzUp4xij00MoxGC3WTo5sLqbza7vbqez2d1ifnN3e0urcPM3fv4V2UHsM2OgYEXzvITQR7gfP4HI5RIAk9NDlKAaqavlFkgcG5D8irsEgX9pm+LnYzRI4ZcuIYDyhXFsbVo4HNAlL8XquCnrKqdYZIpSiaHGUCoUr4YRomrUNNGOUTH8oYx6aCYtuwx5POwwUcqyuNj+NEdBpwDuoRQKpBUml5wzDiBwSJTFV86H6VxYkXZKx2yzd1ImL76t8NBu3QoXX7ImMrJGRhJRXqrnHAPsTjiqE9GQToL18nckO3mF49X/bLDQ/LwskGobUtR/E4oOXpy70KMtXTOETiCbqjTjoWjpQPSoytsbaRL3UUaUiO3kMGaH0fb0g92XCJT2OtlJVKm71nG7WuEW6TtCujXi4hIjJGa9XrnCGL+v/OHqUUukDLERvVgF0iNzjdxEgFRaZKij7q4C6vBUg6iDK4b8VYuqMZk/5NaIiZdOGThNcyCYPGL7TQ/ji4MQgoKE7pcOEdaVwCkP0iQmKdxIDXIEFso8WnnqTkPCZGHlrIxjBKsmqKPSOchDQRGFqvc4K9NDIYASkLGZVFY9oNbupssvHz/94umz51fXz69v/bbcvrWEgnZxPVsFJRtos4KQ1LA9Ryj6NCcvQQGX1Nz4FrDdbwM75G3w1vwk2amJ2hO0TKaNaqHBFkZpZDDPIUM2moOEkmU8njy8vHxwcTEe+eGW1dwd3bN32Mr3jKbz6d3ibrneHtp+ZQN1qqfrNP/IhZf9i7Ozy8uzB5PzDx998P7lB+1t5+b57ccff/6bTz6frbd3a1eT3a1X+VI1x/J27neYKMen/W7ZAHV76LrhyLXR6HO6Sn2Z6ZZuv3d+lpUy/T4NgfNBixFqD/3f7snucIVP/zoKY+Qsz/qwDgNU68XZ+b/6kx9+8PD99Zd3v/x//O1nP/3dx48/e75bPB9vboebfd/dWIaHHbbiMOr2zyff/sPv/+sf/vmPLr/zYNa+/sknv/zrX/zy98+frzfX+9V6uOuOl+vDXasLxodtZ3A4DNqHLm7e0O8G7rbdtm8xHXsh4ek0bC80V/nJCgf7p8W9hzWDxfOL0eR8fHZ+1h8OfPFWC5t3l7Deh+H6dv/ZLz791X/8u49+/duni9tpbzcd7tb9Xc9lMk5x06FbBQub57ypzp1q4OtCYfbPh3fxcxr99cFBTG6ou4qAxiWY2pJ49Ehlo+uxgRm96vMqp5Alghc6qJqcoXDGBEbB+fDV0HwoRyXlgD6jZ/3oGm6iaBNXO6tL1XaJS1OqV1HhNqmXiGNdTaG+cpvJqiNOGOOt4fOxk3MIWEGKc6BrOiF54vroe5jPpxZISK0h3qL1N24os3MjtqyRcWGHLVEQw0KgoEUGEQhicwHSuJjCxd6nIOTnr1oQJSFRDz4SdiASzUk7LMOy8AYsrU4lq03DMEgHKaaj5hAkVFO/UBcVubVRlk/k/R88vPnMaZm7+Xw6n81QLrTmsF91t6vJYTs+9M6GfgPbjy0Nz0eji8Hgsjs87wzPOoPBPmPHVk+7uz/0Npnh0ieEbs5ZaRT9fOeKs+MWJ35Dx96zgRKEoGkPPUUah9J7cKWri2GckeFOSlo4C+0yXjwWIlkp6BUbLS9JYA8KlRZJCO1DxWZSJvVL42wb7LiLboXcEGgF9qDQwx670CLvwPS6LvLzjVEUr+8uuY9XnyOcbDfJrkDKrN6ObwDAviQI0fDOpXAZMLcYxX7SibG5UiKQOO3g/qgrW2ALU75l+jTIpS9hSacFnfEizVdNa/7QuSo50Iw+A3AOx1v1Fz1CIwkjL1G6rCjxE6UyO4OazXM8CKgeTO0stBdtV66LzoLXZWybFFxB2ZG7c8/mqpZQtz5PcXwTJkJ+2DtOhGyvpnDOIJMIcn2mI05d7OXWurv1E3tOA/mFIqTEzy0685BxfR4fwk6E2CqbBIr2ithmxqDRvmqYYA3QX/5wo+uJ8p6YZEqNaYEXKENySILgajoRSWz7k9E0lRpxyxQR02CiAXH6VaKGe9Ije1cBpSVovb77yLgkCy7r+6ElOM63lp390m+Kw+R4TX9ef4segS8lFZY1uPhEzd71ILDP7ELv9RGBk7mkQwYtO+c0kiRiR0hj7TgitFM00ZsUbpPoM8VU/qV56U4zZXrNHqdTcidZJQAlOEXDifdLL7vQnyBlAkAcanR3Tj/rwutgOFrJqMUH+/QnHFKJ8Rq92RYf3VQLMrQdhhoiw3QqAk4lKkIRjlIEWyTEqUz0B5Lj5LHyQ0fizyNHG2yBWzjQtIwTLFsesj2yckMcAkOugohY2CiTvWC7vdfsDXgq2OLKa2JF7p0Wx6Dj69QTyzbNu5NyipzglF6nb0JzIV18jHuaw8A+tjGWYQCUuNhmkuo+erra5l0nIG+unvq5LjapHFEGXJNocomXCY/U8ZrZrM9LRskcxeF5JZ1+k61Bsy6o3SrtVYgkCmYVtwYlWmbWPRbMoT5Hz8/CdYYIVKc36rqMxE0ARtk/AL+PUU2NVRBUqbDLDvS75XbFMVsuXGi6Wt7N5tPp3d3dXDOz9vF/vzsYdYejwcAvag+G7u7b744clKtbaJ9fcWy3F7ogrpbRiKoTM0aSn6lLPi2b51IZR0acuPFM5mHkc819Dgu1c2xdSRl9R2Q0njAcc4tKYOL+MU4y0UiS3PLXeV5yUwKGBcdmvpwv16vb2Z2tWcw5bh1uzKAzMoKvQBdkGIkGj1IqTRMoghflT6f3gSSPgNyQRMK6pVFSNIQSzQlfohIdFsoSdmFTKP5EJmqiPUMoxdw1QR0QBHSxwBDV1FRij0MQHyCgRqM3PZzyRXXaBhVoDjUNY8vGqKssCKsMRdgWmIA5D185TCYSOkRZVx7v8B8XAiq7IilL7dHakJyhsZ3mkL6l2+OuK5vFbr3a7WdrRrk+erJ+bSrtUj5pT5gG6yXtfBc1WBxJEoKHRHVaGHtCIicJOX3t4L+uvgssND9VoGdJ8q5jQv0YabfW+03YEOzacU2cMnN0mtfxoJCZbZbdYbYUaNOEOhGhorkz/6ZLbtH3KzHZ0kmLJk2cWdfR1bfLw6kWTuImXufaz99suEFn6eBns3zKpf8vbnoOIqn3psYHA3ov83OkU0GBdQeTYoPXQXTVZslCdtknbKRoFNriZzWJ0wYshrzKv4UDpZBiIcOEEScvhMQuiPCH+0oph2KWJDQ4pW4K8CfUFwGbo+IaKOgynYrlCJWH8CXfm13ww5ZoRKdZIoqoTD8nkUXq28OLm/mXT26evOB3Pl2u1jSr29t33SEBl3KvY1HYaqMpDecAE/kmNI2/B5USMr0FwLSJvQpp/VvgrflJkkaJh/FghErUCZEgXvDUIHzL8ACWgTwXk/GjBw8fPryYDMc4ZnMU5ZxB/3y6WE4Xm9vl6m6FRTi0B4ONCqrkFee0lR3Vuw8enL93eXlxcf6t97718Py93bb94vnNbz/94tOnz+aH/WK3mW03d9vldLucbVZzv7+00dfp4x+11uh8uroDnVuXF5Nur9MfjuILYiwObiHf67muczyhl2H2zXIzm87W8zkiNuj1FAw5Xg7R+bG17YHPB4Zn4wvGNueDyXcffbibrX/zV7/6q//nXz19evVsM532NvOz/W582HZQqUsq64363cnovQcPf/yDH/7b7/3wO5vJ+rPrX/31L3718adfLBaL/mHR3bTHu85gPVvdIV7o6H1r0MaflUVafqCeQRGcpaxL6WNIX9APzoM3QBdxhS6EieJ30FIkeN/ednutB5dnDy4vLh+c+93AMaZ1PHSlzGjcHg03g+nvZh/97a9+8p/++tefffRkf33bXU37601n7cQAPWlFiIiiAkoqAJ3GptqvA98k71fBu/j5yJ5fE6BZkY2mROGIoKE6Tfk91qMoc6XcVeJ2Bn9cRFald+YgIZL+vCqtj12EWQbKhB2XH81hHGl6BT9bI6WGJ0wlcZyj2JpKVTLqHVnVYYwTijCio4t0A+XC2nl4onfjmo4M0olr0a0qw0etZf3U+PegA7Rv5mR2e7wjrCL6yakDV1ThBWzzocrtrsMgX10mmWxn6XcRrKEDFzRH1OfU095nslpZlS28UVJDPuyObakZ7exUpqlPE1V5xnV1ISNc5uCnwTnk0QDRHoDQZ28erjdu79eHrV9b3Nf2TvPFYr5azjlrb5bd3XKwWZ0d9qNWf9wbn+u7jfv9897gvDucHPqT1mCkcDESdehLIxDv7ta5R+wfHZz5mB00xST68O+wW6NYIHEbJHyPhtEPOjpU0ZGILXNchfIWvSy30dl14QdRuxtfN36g7y4tKdwvW0E0p2PweulmLQkFOj+vnDM+p0j9LnPgOx5ckaTepVfs8zxpVEFxbDv7Vd5akuy++uJcgC8udVFxfgMfZTXIdEwfzRfO5b44grZAqtKn9B6dDYuqvi2Wf0IZkri9bZqnjeyk7YL8kBSxbWLmVjpi3hxiEtJQhpGuonQAKe9koivzM4wxTaCnt2un3VwvuXa5Fv6iLqMfpJOpmgp8zCKitsFzWhEQQdBvkDNODjrG9uqv0nqx4i/XQCyW03GNe3Y4thBVtYBFSR/y2TMpt5POhCxmcYaO+7nvsO8OenrNVheehuc1F3mdJfMshODOoQvqFIaiMewwSuoNu134szZdrx53/qGcIr17ugslH8fPCvhPC+k2W51+4UedXKGm6uB6LVua/EpsSGMG0NSVi76xHd7n7g5ETOQw7zF/0+PkbHVxyKtQRxA+WD7gVHIMsaztw5BItzXotox3dt32fswwEPQ9VGSaXWeb4Mwh8Tqkg60WfLtOl8oLTmYdM4ELPcB/rI5MIB/Qqe4VCm+oPOy2NJ9/+1QlIjNzj/2XFNWUa77UgdExMCO3tTmL8lTzhT72vYufJB+nCqTqwoSUR7oeeSgmd0tjdfTOlVc6j7QQ53HQy0CxwxjG8aKTpPrK0ex2Yj5KqwqgkQKpjKDSW+mnCI1SCKeJLwKidqTd6EDfVIIApfDTJFthRgfG6h1dTzG3GLswRsyKVcHVL3SqxIG/aI8qTH4JN1VEwqbHOdAX4nc8bH7yhi3Nnj6sGrAAEsnTytAA2S2PI3Jh19ZdgYqfwrqFiji1Rm8RS4mTMugZ8ily9lVr3xmoPslIiiXIdqCOQMjwwQhtlAK8ClXsO5mQsmXRHAQWqSkjM6KK1er58ieY6NzXVXtQdigkixIyYtA6QV23Cc0hWsG5OfgXGTsbfs5TnKjjIHvMnYP6bK0Nqu7Y+6KjmsWl29le/tAdtAbDzqB/6MXw+b3Ss+H4bDA5G44m/SEmcJJdBClp395s2tjQ1YxBdHs7Wy/mWSWLdz6d+p0MdNtitgUNyqf5qKqLgUutz91WF/buDvxAh32xOrjEfbnfMm506KqJlFe0P4NOrf9DPpE9DB5We7nzHekFjvtihomUk8O0TpTmITUyQYtc7+mtfosO+fE9BJd10wC/sAQgVQzQRoiYkwfS3pKwJS799fUrHJ3ZfHpzezNdzPwawEovAYs+X4so9dacUDpPOwLC9mzYQTYI2H8ZfpcqrETzZDQoSylhTZ9zTxVSt5O77iEbZ4iyxZnPKpUu8NYK6zYAymwISKGUpJmxhI4ynrJKENCNfZcidgdthp3tUa/nN1QjT5RH9Zh+rb+zrJQanoI0KgsMr+ylYd/tYmxkQ1Gwyxww1O2E3A79FQEiuHFUOh5Nzs8uL87OJi64NzP9MvR9MZyk2WY53/llykVr56hssyS+w2NuODwNl3XTGAe+Eg7/IEr9JcU8SjzSMRzgUBdI1MEsKfCmytccgP10Oq2k+5AboguFup7MTfmnigqT9LHC5Z1clBh2pThJQRuQTqkk7oeQZj5xSn68aHlJoYjTQe/Gk5AkFANirhmGCVqdxWY/X2/n6/1qc1huWsttZ7HdzX2gt107ssRg44v4CVB4yAkaEREoVrRjTJSMhqziC19xYEAadD1kECks72AH88aOfXTkSztL5BArrQ4neS6qy+EQw7ujl/StKIMfZTFnxwosgwpBwvV5YTAlh9KtWiOtXnNiyyW3crHoSVuaUYVIPapJmZLdCd9Ozc/Y1Chuhv00TrHIUxFS4V7XYHAGUq3uFi/eJ6xtrOT0ev7lkxdPns0fX90+Qz2Q3O0t8Tjp3lHfR+oofUjJbbpqwc1+UrmDxGvHW+B4wS5/A5LjLVCEehPefotpdhU9H1HRvr9yVF9AiFhBsM9HKPboDeT3/fcevP/w4ag/QA+4JedyfT1f3CzWN8v17Wa7QEB7vbWc0VFl6LR196YdLh9OLi7Hk8nwg/fff/DgvfHwjLHjZ59++dmTp799+uRmvVj1dttB626/mh82ezeF2PeGA8pA1YMknY22X3fa+Pd0H5pl5Lu0OOY7XEf3kO91zkZnk8kEH4pBAiOw5XS+XaxwVPBxaAtqH/VLgzBLPvrrKnPyC6O4Q/f9yYOzw+jTn330H/7f/+knv/ndl7vZcnRYDFa3m5tda9UawsHr3fmgfTZ8cPnej779h/+37/3Fvx5+p/fx9Hc//egvf/PrLw7Lq8PddHe77S0OvdW2tWkNGLb099QE0/kcMArAsUwbEZQnjj1Rne7leh5qryA07h8TnbPv7w4DGu5z5h3OdL/XnwyGD87G55Pxww8etscYs9GoPznrTx51LnaPN09+8vnP//Jnv/jdPz473L7oL276s/14jxOJJFNZN8NXsEqdoOXz+bfCu/gqXPMWKC4F6vSdtx/hlLPuOsHbuZ+eOxZYEcKA90s1dVh+j/KmRrAGsqB3CM2r1uj2ifj8BwuS7ER2m22v3Q9JsG+OwnAr6sHGfp29WVRcLmZxgo+YGlG3Od6blZV606dWuFR8XslQTAT1xP1GgbvUcCfF+ClJl/2214Sb/cY97THkuBbOs7j3tPMz/Lg/jL9ro1vkxvq3MLke+27tXvJu5Xu3WSx3q+V+udottQCtDWig5hnhH5xf6uoPwT3Rfqr62D0oWO1xVHOAcZF3m+CueRLA1y/zCk276xudLtaAgnEZsFsOWtGX+JUk6pcgUPJuKONGIrY05eNH0ARbkPGXpscHLw7ZO7vFYYsfebtc3C3ni/liu7ptLW9ay7vRbnnRXozW3fPuxfnZ+WRyMRg97I0f9icX7eFl/8wXGdHgHEi4HLDv03kb96hzM17GNgcrWWzwV5e4mpuWi7FxXFXn+EcIXA/HF21HC7Re0AT32FUBiG2r50BKKhD40WsXhm/9/oCTMpn8WpN+yFzPYYu7r2WWT2UN2EqjVaxKEfqY0Ne1f+T2SaM96iIhOx4uAzdsaeew68XHAhXcJJ8njPrdYb8zaO+d++8dUCuEUBDZhd32DB01zthZmrt2cVDmpJwaAW9ooHsLozhfkr+MCbXsKpjyTOQEJ44cA8Ep0DMmNcrJ0V7LKnC69GqgCc3GmciGeTuYz/UwtS+QFF+sV2u8aRzmnct3V+3dqrPbdPcrcCmti5mRLio/COQaJ7DQ1ECzSBHV+lRXpIyaVa8HP4MoVAG1WFRE/8SH5giG7Xo8YnZq2neQFF0dP76ecT9NJwXSIZcws6PYQsVJBZdPogbCTLpxuM2ORfSZ+4xo4G13InK6jENddaDuPtTu7TojJ840SpgYHAjFyTnNeIA2xltpTKMQuAiok9RMcostbfwy+o3+27mwUVmCbCGY7o3ClIzcTPW5MX3okMIJColaGcxvJPdwF6kmQ2HwsESOIqSdDcupnlxwpjR3Wv02VqwJuam8vYBUqwM63TutLhG0MURVgIWnCNalxOgrMnHB1nJAIfsq2UI1e+cEpMmhcgtFVcgpnBisci+ZzBe/s7z1xJKQOpsyKrSHA5FQMnAgQRnWSTHoIhUMJYckjs8EbhC1wdOc3FH10QoLAeBUCa90mcFusE3kKx/aZhKRMmbnR2Roc7BRxhiWuwGcUwkWBIQIYYJACpJudWo0NKH7uKXC0wGTEH4F0NomFiiCH9tiWHCs/BvCCcljyW8BeSTcab1Skr6gahm9rtM6O0FGhTPlOccqJupn63jbSbLgfTC/7qwzAjnUqwyRudH22cOKSiKBBtVqe9UtGs3Vr6ZiSjzyQIXvAhjgxEK2nPzhjnCZk7AZ6DpZg3kadJyGH3S6A0xVrZNM022EUFN7jMLQydvFdjnfupvj3WI+W2Cr1isXdG5wmfud4TDb+ubtp74PSnEd8w01tJZaNdIMc4ORj4QyuyAX0msO+mEjrSG2Ezu62q2du9lv55maWWy3s61r3anaT4QsV1hJ6lXQlB9MCuMuwZeu/Oj1ZMRoAESyn42JjrqoHtOJw4Cd9MWo7C27Xm9Wi8XCnf8pNd8zXvo2iDZGY9aISIl500f6Hyo+gUglFhRrAM154H7fvQmnzJUnnEmoJGuz2/gB+hZxBXTi4FtuwS+Bmj08iUxVhAExrz7aQr0C9OLAUWeWwXb9zDZ+mocTNHSKh0Yoh50u1HzCS0QtuU7VWNJaO844NnbcGR8iYRUvRXDo64uzczd78KNR48yI+T11gOIkgvNptEsv0NCWNoIQF8faSljg3mgYDimvpKTHX6H426By3JeC0wFUL36FvEn/JtrA/RKqkBMkpRom6tWJx1YI9285XqrMdbwF6pbTEYG2Nbt2h+EmxybHvNWeH1p32/10vb1arp/Nl09vZ09v589u5k9uFs9v51fTxYvbxdVscXu3vp2tfGLo4wSYhF5yAhOgX6qXXwPRoE9hquMpILdr4NWUcuDpiI1OFumqMQvYQu61++oQqjTCylOJdm/Rkc4+VnqCJkvuOp1WHLhXyEsgkUvNSeB0SvM5oRbkQOnwUHIaHa5L6kwW8ubKwOUB0s1Wm+XGddq++dtqbdoucseaaI61QbIwkhjD6vFfG5z4+cRU94+CYnukzKFpMWozV5NZG8dgeI4MZneMT1YHHPXWGj50oxINYLzijBQYdkXJOqPtKE1X0e2QEfA4ILDDtrtfowS6h3X3sMV57h02ZHB8KCZUTeZtu73e+x7TzWJ1N3cLYcakwZiMjiWjr4KYw4b9frVjIIXzLRwMMjQB33zYFpXj66qkuPluZ9va3C230yUDi1lvc9VZXrfm6+4WrdjvtIZoz9FodHk+ubz48P0P//jDP3jUGt99/PSTn/zqo1/+7vF8/mQ3n7YWm+7y0F35HTnnsvGm/ZItLQj6cn8ENivdXwVpix47ei+VwcR0kKvI5VVs7n6538/X69licTubMzLU4lQf0X6fwNuQww0NmU/Xs9vDfNZdrHubHWNBxkTpduVp3+uFOUnxgfJ/m3BPnF8qk3tAuzzKxzsdBbEkAcY7+657QW3bi7vl4m41m63upmhIjuXNjGOxZLTpu9N5h267X2/pXGeWHeg4ZjqO8rT/vjqMUMCoGQhvAbqpJggcGwVy//FBqJMhgDcDGbbbk2gOhrhO1+Cd5NtEKyPO3LjqgzHw1q9eKnqZICC+dQlzbWF72HV9a8kpYYYr+OjQKkZD/XiE0pPWnUkDDh84ZbR6bJfKDUwQMG7G+9H/iTKH5wj590eID21pKVf3rXZGgHJ+ACr0Y9hu4yQWlMu4c4OY1IPhjRMbbvifBRfrw3bZ2S66u2V357NNn3K0+of2cN8e7duDbbu/bXfVvNyibEtJF4hu/LyhsTxr9t0gaoPcvrWnRXLevIVc+q4+ommK5gh17/ofID6MPhPEOs6KATRgtV0t9qsFXOCYWSW2DWXksDq1eUGenorHmLvofOMnZgBA2OkiXzSXbSR7ZmR2PoP0uUk6q3pJT8pZCydi/KoU4zUvOtvmAxZ3z1nv29ihtRH6z8gGyjpXB7P6xMZNGEMiGU9/u8BOsCtEw+9Ay3+NN2t7AFU/Pw4yGTfb7bQcYdm12hKf+wGoTLuaZ3fwj+XI1vU+V7LXlEj20nLYb5scVKis7RNtBVc09wkjmYjoScDh34ZXJfZLACXyEIqwzoISnyGxU6qu5TFOHicK020e2h7Y1adT0aDE88woTK5Vah8cyIUfeuUS6AjLNfcOGqFgHVrDdn98GAwOrq6ALPBMRhPuthmrl/6mi0NUawuE8olIdU5Ca0mLCwHKvjOmchKXUCusEI4IoWLslIu4KXHaPfwmfL6MNMgpmMchK6ttOdCLMvTASwtm/konPOGhBnwW13wAO89pncV1SGDt5RgdkSE7A9uCJilAZUDd0gAVpG6AHqmInUioR++pQwpT4Yq6lBEz0JyqtSFg1CM964RI0bSeYJCKxMN3XuNc7WSvWodsEyaSABKaKOAAgrAk7uCEPCOaftvXRoY+OXZ3VTcgZXAsM7i7B5RwavrlQSc4R1ddYpNphQ3JqN6KREG04bpIl0zgQPpoOZxCRRyLIxS6TNArTquN+p1ra19/iD8lo9OIkgjdUy6EOhLKnzo5nQZOcdFKeD+SkuCqJiXyeSwlifk9Xi2om16ButBAnRuas+KN0T1mfQWll5GUTP38Jpq4AgBbYAl08eQ6yVx/6VJ4reE68pNWdyE8XdLTx1xQ5eQGGMNpQWsLWE0iDZ2SUD9F3MLkK6AKaYqybTmtk8BXxzP/JqNQEU4xaPoti3Znki1wJyN3ECQydnH30EVbmKs+5gDNr8l3lsSN/f0W4HyxmM18Fzj/c9872e773d6g2x37LW3XppyNOcY+4ZOtU1QH3aXjgoOMulotlohMCAjNMYqIvXogHOqyFP2PzYbSnR/Buvt2C/fWsxe4G1JI7YHv1CNCA5cPjp2MoTFuHXN+nu9TZC8b0FCqpL8PcPSe/RQ3jVmtVjhgL/f3XcwXK2v08QhVo10RouhQ5ao4igjgQ5Gmz06dQoR2nFJO6e8CMlDS/dubCNzkItZgrNzLUZouJVHeS1tyRzLzW/So3FzVpKu+MyWj7ibuqhbp4KwJI/KkJwNHlZSitNDabkKqk6WtLJxt6wq0W+orw0qpq5Aa/oGDHj56z2XHI3lJbI945klWPBg4AXeingOqgSBpFK6QqbMY0dDZU+UJUkUL2viS3ir33tHU9MZB8BLunRy7sH5eQor+JvCO7NVP7wKa2sS+Mie9nrXDja7gnmYIRwo6W/PkR7j14Lebhd90Xyw3zpciOYuV84vLlZ8Axl/UkcZ71gQX0GvWTN+l4Ia7CzhNegOVUiHOZbJYmongI/EpTdtK75GoGab0ahqWJA1MvIkAMNopzo+cFIC1KsJVoOqqnKfw/mldrTh3nUJaSMR23r8lal29xBVkwSnL0hAYO904Z14g12p3dze7urp9fn37+Or6mpPlYo0VbfaY09EsDF45wjoNNv9icGrva3Bq5mvw9tR3gWLntD0q/cHZ+YePHr3/8HLcH9A0aDCdzV7cTG8xA2sGKzs8e+gJlWGlPIY9QFRYctDvnE9GfnLpfPLo8sGD8wfno/N8D/vZl4+ffvb06QIFAFodTAyWQJ+PWuES6ZqGUHARGfbvt1q4nn7Fb4Je1z77fm1vcH7x8OzsstcbbZfbGVi9eLFezOkWRUPTQvlQSo1COfigVMMYG2w1G4feerZ68uWTL758+uzqejqbrhgPjjrb3m6Drz1ouyXZcPTo/MGPvvfHP/r2H53teo8//uKjf/zo0yePn6xm070fGvTNNcf49Tj2AMPB9f7B+nELcKehJ2wlDg3YG6XJc3ClUnQPuKe7bw3J3jksO7tVb3vo7betDeQ/Oxs8eu/80fsPxmdnk8Fo0p1M2iOO/XT/2c9//6tffvSrzz+63twtupt1d7/rOlOgtqR71JxUwI9+vxFx+wbg7W+Dd/Hbu+Cd+d+RfF+u70e+Yb1aRfpAuayf+OvEi2NRFvAaRNHYwMs+i83Y2T4jjwrNO82kxnNxjH41GXQofEwSN1t+pbxSaZGi2Cy7wHtd3EpG79cJcSeOTBk6kdjMXuB7aB999cZ1FUQc2jno05PXjRdgYb2ostL1b6FWFvDjhsaPOpAAJPxp7Dj/JB35sZomjrH2EKAUIrfzS05nSFCPWgMlz2KLo+Rr2uzg3nbp3TFqB0tMOrY9sxBc5c8tU9xXCVZ2Q7L1YTP3pXG/E7Fc3K2Xd/vl/LBZtHdbvybfGo66E/zS/uis54eWRu2eO/si9K4c8YGii71oNgTlT7ocNnineBPHNRySFJo56LJ1tj7YE7pFRnk+2hksDSNZmuNI0yVRTjvoAoXEjo5sR7o+Exk02B4hdMJKEkR6Qz8i6Xe7wgFYSrMgygRJ0ayJjODZ8ukjPUU5Lh1BgTaUj28Fenrpmmg39/UdhehE7X1mpJ3P2h3Wu46TMqC7z9QgZYu0IZVbMdy5XTtXZV/YS/KoSseQ3+BsQs7DDTbBiG3OE4ftwc1HQZ0OZszohBOcWps+4nU4QeNioOw2QLucEHICK0NpCgqzWJF0lgWryqZyOQQdRRNFrvKJXLJKyjBe7pV1m9K8z0aY1RIUKjoH7kOy9NsxGySnUYSNR0kGHzCHcbmzeNrv8sngwywsG2ZneAeDeb0g5YNHvGpuSJ2Yhh1FglLeHLFuW1STlKAWDz2NKu89eiF4FLYG+amWHk+PneEaPFuasqqJXIB9dVyqZBON5gqE085IhuSVkl6w0Gh6M3ZhK+fZrAB+y8SPmLaG8JzLhXxU61hJ5ovPJG0aUOiPUHGKzE9OcorLJkb3IG2v3krsFPdHDEGAcyKNPskVCVHUMZ50T53PpTnoG3Si81uZaNkd2ihHZTGTMrktrY8QVjVVqic5bLVd6/1qm7YzMhyT7mDcZSzpuHHQ62Z2Bsp0ar0t2sKxjK4zQqk6PU3K2CKoXE2o+tUBICOensB2JhnB3WlCNRd/toRfx0LOU2sMnG5HhBEg7lPJFBWKWeQqf0IWIkA4qzk9JQIVP5H9foQLIH+62qQGqhcq7RQKVf0rUBcaqHPDFJ/TV0rwyjEOvEzP/Bz4pgZ6RNSgtcvjVILobekc9lcyyRvuDI9yZkLuT5mkU8ixFf54/R416tQw8YZg9/LXvYXMV8DLcgLVS81J4Kvj1gu2divi60il3/U7sWfufDuc4OzmZSV4sdmKwYef4IYRwjPQwi03q/kaP3w7Xy5mvgS8XLk77gqmg1C9Vtdv9fcHEydGsp9A5gBk466L/lBhqOzVxikP96hbuvwf6aAmd3MwG3yuW4/BgyPzReGNC3HQ+sCaisr3oL+yM7Eb1+CZTpCiyWQyPJsMx66PGeG2j0ejgZrG6qNBIIACgFnJgwtfY1763JV2+PLSajnDN/CtpSVjWKyPebA79ezLaRlrPpFVJDTTwqlfClJXc5rrLzPU6X24n3g/f3hF3akjRDQ2FF+aKu3BsCusiD6wV1W76gQYF27Ev+BaX9dJTeLyFOiVCw5BkwrPS3DpDdXldCvAX0A9oAOkkg6iibFF1hhXzHvxFQLOuMV9kL4B4qMRHTJxmwdGDXASfUA1UqtxCOhLjbf9QCUtv8CAmadKr+pvOBFjb+n1RIvRvHg5DBI1cjQfjEL8t1D0FZLeh1dS750ce7F+XsLLzv56oO54GzSX34DTpdcUxduhJmXSHcQNE8cF4C40tC5ITBW8usIDg8DwbfQ85PXLEc7I+KOXtvcd+L6y4d1RZJCVQsFFkNsjaUCqfwmVQj/QeVpCjvAMmOgH0Dd5GGO8HCaKhbniT3Ijp6bci3Nvwz0BuKtCWKsyFDT13sPntRTyVAhUUcApXumVE1DhRwCozaen5WWYAafcxe5LNcPm7m7x/HrKeP357fTx9e10uUApMbbAPKS9qZQItymYSiKHzQ1iL3H9l4Fq1GvQXHsD3nnhbUBnMU7knlGvf3k2+fC9995/8B4uCt0wnd7d3t1dnSZl6L/YSZqLqkKFgAKkZOgw6LXPz4aXF+OL88n7lw8fXT4iylji+dMXj588//Tx42WmCNFNTspAwG4bfpKMtCzzj9KwuN2nWXtco/Pz0dn5xE1/4Y484b44u5xM3CBmcbe4eXZ1/eT56m6uBhzA4vQyvUpHwJ97X56n2EMHBdTvDi5G58PusL3ZL6bz+Xz19Orm5u52sZ23R911ezNnxNPZM3Q7H43/8MPv/vA7f3TZHd98cfXJb373+edPrpfL2/bWiQ/0EcUOdG1pP25usFUmG02lamYISatcBF/kPfbG/T6RjWy4oct+ujhkncOsu9n1W61hq9U/9Me9y8vJgweTDx69Nxmf+d5Wx0mZ8+5kf7f/5B8+++g3H//2ySe3+/lysN/0XXuI8VLBN2qTSmRQkEEy3zUp07DRm/COK81tXxveecu7Szrd8mbkawP56Qg1kn90hHbFA4Io+gq1ZVKwlpd8zpng8mN23AREFuLf+5VrFB76FlCZ6nhHq5pLoKAKUY+imjjgQP+oWDO8ZRDrTHreM92s4nWsXJfj4wrfTnIgr0rHLDr5wG+jcnVlKMlht7VHE4q5lLHGDmyu6it1WpB26RUcT5vsttoFbm4ghSvAWEMfIX4D/5W7V9a/HkoSV0Br1CM5TzMyIQewzXYILpqQQribCN621Tv02ocuDuVh44eNNnM8vCW+12KznG1Xi4MfXVp1drtBCy/8bDQY9Xtn/REDpWEbQfXzawOUhNMxezd7d7qhapMMOmx7nzVvoFteWVq7UqbeGsgCeNQTDg+aI+2qV04wgi4ldlJGZzc9Rcu0Z/wjrvaWjasmtmquAQfGHieNOxBxiR3OsBskJ5QhsvNNIqjCn12vhyNp8CfvzchkqpCwM4x3FsPnU0R+OcenYgjIgVnx/QZtvOuyaL7rYnaH9bYlD9loXCvXa7hWwwkxgAi/VI0n4BcBJJn8A6rRRPIhdFEbyP413VA8zgFPgD9VurU+DOcwcudkISW7AgrImiDXy+DObzCNMrBOiEu3XAQtA1CcJJHNoFKFFdHpkFPVeyV++LAgl1NZ03vltwpNbNJDZTuJkCaJs8Qlbuvsnf0ea2IzcuWIif1gb3BAwp0qENaU0RmGwAS+wjxkWOSKcl0Tbm4eJYlqYVVkO3QGfVBFk0St2Bjxzgl444krRlgFh5tyB1no/WMjUlbCFNYwjrYiqfzgMHFbAUmBo9RG7JLzqMOpQPMbVLxmmNZTbHMLv91RH4SshYIy2nIgSJhJB0jg1JSHAqHhkCkU/qPOUAWoLMlNoafxMOkV1qRMnRaIk+i9jNdpfiSKfazltNHB2UulIqFvVJtRxyYKZBbEHHxTjzw6oPZuC0ci8xqqJM+lDhQpshOoqEyyamVWzJUoeldC91vOxo26vclgOPIB/2DsMLg38gVp3eRmpYx0QYPEXVSL6LLYvQH7Ps2qykU7fQrCNgCsg7Pi4WCIEIQjLmivmmN3gqZUf6SM1rkUW1allBQp71M6jJWaPMlvke0lkGLiEYrg6YSXES43HUJ3pceIqs6ORaWqJn/j7zZp98GcJ6hzwxRfxylTIq9j1USqYfaZTB3WavkWxpHNOOAu6J35Md0/iU5HKGfkiYanmOoE/xuihAWoNd2R8guO9TZZBaPNTxEhSH0VvCwnUDU2J4GvjpdwooBJ6Ldhtv64Pxz2Bmfj8WgwdCrDXXBlQh9E9ly/f+jK9ktfI3LR7Gy9vMOEbjbT2Xx6N8vrQ46m4Ups27jTH/WG5y6Q8a0h16fkSxlO7tjRB3wLPI8litxZkR1GpRi8xvbwvB4z8pUFsNlHZk1mV8psnY3frzGyiJz9AJqj0dnZ5GLC0B/vdNxMBIzPxsPJ0K0cs5tvdWLkpo01XG21IhzL1cqdERbzWVb6ZH4p7y6tl/XikqtPHdk6faAvVDx+IqWdqC459YWUfRvUVYD8cFBzcg9OeV6PGES5VdlyTT1HoP/sef0K9QBRqCt7CnSacy+tTIX4bCtTM/I0B6wMMyfkV1NPweF2atFg6PYZqh4w9KoRLhyl1T280ElOdFGwEboNGp/KJ2XQ78FNdAzd4mUyWlUapDfp6orVCg/Cby/ohrpMxkkZq9Qe425JK6UHZwoVpvEMsYlEL0SKwKkKTfgqFLZvwiup904asXvjppKvbwDvqPddAJ40zMbeg3chDy6MDUq9ABUxhCrOyOTNGRw2X/c4bOu9BifX3IBgic+23q7WG78utt5E0NpKCINszUuoGVxqaCHDE8THyWF/gOX9A65Z4QJm1OEz4mSInClyaRUJJ+YRUa+eQK8g12I2CWVeOdqw4JQBsLwjvCtONm4p4PaoFAs5ARlOOQkZdMD3HDKwwiHVMtLqoAJm8zUD9evp/PnVzYsXtzd3s+fz2RLnE3wdftdYmyqDPw2t5taMTFgH4qTd/7XAN8NFLYMHeRi60e/Zh+89evTgEneF9Nvp9HZ6d3V9eztfrLYu5o/3yMAVvtPZgJCQlqHDoNu9OB9zXJ6ff/DQSZnLyWVr27l6+uLJ02e/++LLxWa9Rci7rkmAltwF3xlRnYiF/Rt/AH9l0GlhT84uxucPzjBd4Rg10NnZg/PJZXffvbuaPv388ZMvHs+nU6dghl3GgO6eZR+pPuRGtZ6LMYfD0fnkbMgob9dmPMfw+OmzZ1fTq7vVbD9sr7qb5X5FR+OqfefhB3/yrR98OH7v5ovnv/qHX338u09fTOdT5Gnc23YjfR3lzpcK7P7iVWggGQzDKL5UomcIGjJISCzhiB0PE6U6Yo2XeDj0tyv46ba3OwwPrVG71dt3nJQZP7q8+NajR+eT88vh2aR/PumMx93x5nb3+5///rcff/rJ1e/nnfVmdNj1a+XOPk7365My1v2OSZl3gbf/l4CTGL4OX1nB6a533v5PgLqJRkct+aMtJXSQpoOv8sRCYY/Ugag1BL1x+Eu7cUNMk1HT7U1lpIat/HAaJqsaRJQ0rtv7JFhmo1s1a4eDkwgeOkX64Rt8niw0EKHMxWCKGbcf9hlLRxFbUY1KBFx7vXViYIKUZHSg0wmPIxwKCCzsepCCGuRHScOnpV0le8W01EiULpvORew7+VWklNSvUZqer9oyAo9DIkYaHrDQVvArFZEvZ2SIBE2H2qC2ZfjTQ2D2a1+62a4Pm8UmT/WWeFzz7WrR2iw7m013d+h3+oPuZNAddXojPL12v793r29Cp/a3ugQuk7H9mh9HM5SHO+HyE7c6RpH7iNlJ0ihl3zPQMXIRip/3pVH6uP1s44knrIxoCtQ6hHYgHZwWIUGC7KGdbTYnoUd88xpOCSPZw97rafhLnoEw4Ba6kC+FiBX3bpz2323diVnc3Ful13K7PZ1h0ILy+RMrV8rQqV20pC/juFbK4dzm0FruW767VBN7Pu0MCTY6zUTXLmNBreUFKh/ALw95cRlahZXstGgBGQGO4E+5CAFgYslm96bNvufjrZSylUEJwq55nAb3gsJuu8irds7VhC1zZMPIEliKlnMEmYcfaiaVOs0hEe0CFGksSCRGmfISf1WIFK4fOa7+jacTlEU7ijAIZFLGNlqUNxJRdgDfycPOU5OTMnk+2RpkUiZ7OLibjAtVEF5XbrrVmWo8WhRsU5XPSxFbGKRMvkhqahg1URU9Z98VPRPamhP61RwxU0O8TLR4+UhChFZJDVf662jGOH+2rGh37DUg/WZNJFVjzcMtYChpD90RXjzZHd9qnWh3PzLtzg7OSLVgOt9ZSFdQavQF1ZrUwNvi5CWkHEcDgUq0VU2CcTE9xoW0F2JygX8S0nuq14rjWZ7AzkV4fEVPj7PUTPQAh/ub16RMyMLdvsx8rIH6pEhTK0lOx6TfCQ+tgRuRdtECI5yJfEiA8eNogI/h8Ka+Git9oIy6QyVaoWqwZ+m0iPbaL1EC1q9GqI4VbfEPwNygDd/UvDvmQHGKAoNplVhXAdBwZQ3pwcfOpIyNt130Zkov410tonB/whNN/Ah1SkBvEDkRvyJca7js2C9A9ZE3Bype6UZCXPO9BNNPUOeGKV7mRa7vXUobjnkCTcQmGZVXES6flMKlrhVEe8OTPoSzm7KCw6lTLRNA/5hNe6eJskH0hZWHJMEDKGw4MTwiAFR6qOwtAX+a9tbN7wbuPYWAGutUTOCr44UOckR7Bx1YDsZzOcnFyI1Yx26Gi6HqlrGCBOgstOo60zEL31razJbzu+V8Oivw5QjF43Ag97A3uBhOzp0VIZw4zZN3oPr5fh9UYryH7sb6qsYz8u7u0QlaxXwJyS3lkBakylUqfuNpO1+vXMnCWHKlHdivVopSuzvsDsfUNZlc+DFUwnMX5ox9Acs1Z4AzvW2GBHRuDKK8iuON+V8sl/O8dEUrpnd3jCvu5rP5YrnYLElZksFXpZz+18y5WMQpfxqJWIR8R1VT1CfyBsgYx8UyhNYdqMTXoG4BTqcvI7AFlDPFxFxomIpElxODjKMAPSjcJVKdcFG1wqBZaicikQona0QM9ZK4uJjATRyaYwwpoFeqilBdqMeSyQL4QyExjpW8J8iZlylVdJybo9/pjP5gYMW5k15L8c68UDxdQHcuIbKv62c5En6o3g8WEDtZHaZbo4X1OHm7XKBQKBD6vENgvPQ2eCX13klTyhs3HXv464J0fBs0l78GVOa33wIN4sOcGp2s8gi0c7YKtV10cm4BSklFJ2WyrhkKQ2psFoFy3u0q7qP+0Ln/IM54ETYvl+UIxbcnfCpiRdiUWssc46gwQy35QFZoyBZVLGsVyP9O7lOI5dRPgNvlx1CvwoK67xS5D5UBuB+HAysMa55GImH28GdlAyoFvx8Uq/m4v2CBp7bNdpezxeZ2Or/muLm7enFzdTOdrTe3qKHIm5tj17xMyE6HwOFiEltfIQkhyzcAEGtiXw+qLW9Cc/kN+Ialw1oyFLr9Yjx6/8GDR5cX48GANqH6b6d3L26md8vVGgvB6MxO1xOm89KbknR/2PS77bOz4dlkcHk++eDBo0cP3rs8e0CpV0+vnjy9+viLL9HweClwSYXe5TsO7vxQpIXCpErn/W7o6r/O5GJy8eB8MOozkum6ynhyefbwYnzZ2bWvn7z4/Hefff7JZ7fXNy4uGLW37b0eFd5npFm1KCPACV3drt6QirH4eHUMLJyUuX1xs7xdd7fLlpuO45IxTnowmDzone+m609/9fFvP/oEllh32kuM47C99VUMBgAZAWY+WSqDrvSjJ2iF/ZE0LtWkjFcLuNrEZKHodhJlIcZguz5y1t9P+7vW8NCatFvDVnvSff/y/LuPHn7n/fcvR+cXw7PzwfmkOx4eBuvrzaf/8Nknv/v9Z9dfzLub9XC/6bl7KDIcZv0GkzING70J77jS3Pa14Z23vCv5mP9+5BT/mkBziwKwUhV0PJFE6ilYl4EnZ2hBJxyc5Y5yI0/HMR7d0XYbDrhyq5+igVLMdQ3IRpxxXJhW65VaucCJg3KVqcZPl9up79hYy/fn0N666MHRLb5H0q2Cch1qpHBqt76yh5QZ9ZJLNCzkoDMjeEoRIgSL+3wbeKkJ9QvihJhffS3UDfyUdcf90xvTh2qUqCeUVB5v7tLRIC4faXkgXHDJn6KEzXF5RlpNI7QOkKa7c3sUh1XNiqB8X3plsNitZrh37c26k3eXhm4uPHSE3PZLFFTndyqiXR3VxJuwdOsokrqO251U8NZ2SD2YHRgu4Q5lb29nZOKL9ga+6Q7gcg57o0SSmtdVaJ0jy8ivtLXLNaTpI70RG2wX2DVIvXKk3WwYyj63tcQZFHAb3cqYinspwRvF3UkO70V14Oyg6fBTHRP2O+gy/NagqeJxoAHiBx9pomG7jP2xTc7IaHoZ1x3Qna48973+9Qo6rnDIgcUKvRzSOj+zlq9chLVetDbrfZ5+gduRUUHOFgdxBRzOFVNam451qyTYFXQ19g4at+4X5KY5az0368/UDP3pShl37cr4OE+GZAuJIZsha/4ESDAtzqcXIochoj/U53XlJ2n+SWIwTJqoVljcZTWGnCp3xG0D93RdzWqRAZpnH3LNuBN2kNMRoMM/bYTr6p18NMx3aelRusiFFBaat7WrNLmOaLfDSAZR9oLDOtQ7kDMnAy2gNhIrqhILF4hsgagmrNMTrQB/YXgiEVgkjjBnnFomN1VG75Q6mjdPU5wYJx+hSEtP6dKdwGodMHe0ReiMDEKSfWQSqiRof3ULKKFBCqVIxlHBABbZgNXWQZ5japBKhL8jELPUE4RY/BRViNKFJKvg7M7SqmFWHVOESN6NOKmpUZrZEgkJzK7OWf+kRpSqki8HlVqmacXUUNNdje16VETv0B60WsNeb9zvjwmz8yhKweUKDGZUEE7B+Lq0SgJtCIkcXKlXXa1hmxqSpGs4pQ6JnrYR2gqaow5pOffipIwNcelZRkUkOdLcZoWfStR1QCYwasUcUJaPDdIj8RKoxlW51ibhrISINTZwSgQqSs8RNr1wjHBFhkkHmTPuShPnP8CpfJlET3MluU5QVxqoc8OmeGMkyRfeTqQaYkjS/XQAdGQt+kXtrzT2/T6Dm5vg/OXdwu7Qj272h91GpcO0mCpZN+PbCiGwPC8HWJ9BoQIBrZB4E6lYOid4HH/CMMU7XwVVSFNU06xjMYF/Iq5MgakWatgdjAfDM8bPg4EfHHQXmMEQFvThiNtBYS18SuNuuxu38d05T+GOeO4mM5u5H+4ahQTOEGPgt7SHD8fnZ4OR3552bkRj57JQn0y6/wKGIS8iOYMP3yFIbjqL8fWJvTMpyaYddAJeFe+WLrPVCsed8SS829u2Rm7D5J41Z6PJ+fjiYnw+GfJ/NqIhwxFFqUIgPo3FCYBEmiCYfgv4glJWxkwX89l8fns3u72bzubLeV5ecoEMx84ZGUSmOWLAYqMaLtV9oficHNXPK9CIJ8QOEFG/BCCUt70KlafgFG9ujJREy1FllEwuwHVO8vIjS+t6GaflWUxHFO6V8D6oFRfYm0JqpsYMyQNwY/ihyq6VdILuFOiSyo1xyxBpFO/g3qSMqXH3LMdBjkDc/k4eLtgQyoHdkRDcAqfY3NjEbU72u1X2LMykjD2kIsKp9fEUejZauhRsDmnhfAMRZVeMQ5RKeu1oiPfGUTc0cC/KNeFeSkHJ19cHWeMbgmQ+hrYoYUVeB7GvtjfHCaBN3U8L7x1yKU1wEzo3PEwzkY1We+Qn6gejUT+L2eSThsTeYVl0QZVYYTpfTqkUpF7PDAnd6uG5Spr+1YONM+INFEk/wWaYfW/UzuAkq19F3PBeY+nhU5xIAfmB5iRwSqmcBWHkBmC8CgvuM+oJTjkRG9R7L/Lcg4V9wMWo2m8tzZbrm+ns2Yvp1YvbZy+uGanf3M1nKBB8AVyZzMVAL/AAG1AqfaN4hmNOh7vVcnxtoDlN7F8GvlnpdBFd54R7ZzJyUoYDk0GL57Pl9G5+dXM7Q5KducmbXPIWSgkaxOx1oOS612lNJliE4cXZ+IMH7z168N7F+AK6PHv8/Msnzz7+/Iu71RLmgaSMcbWmUm1PB6GaqChuroXuNZq77h4Wao3OhmeXZ/2JBnmAIRifvXf+6OH4YWvTev7l808++t2nH39y8+J2zdiwv9+4t629HgR90oL6w+aQNuwPGShSMXav0+4xrLi5vXlxd301v14e1osD2shnBp1ta7Bpr69nN1++ePH0aj5frzud7aC3HXZXiILOvRywq4euoG9F8D99SaXF6B4OF+B08yhH+gbHDnGoSRK8XQIUn5IiB+0tTZgNDq2zTuty2Drr0/DvfPDwB+9/8N333r8YnV0MJmf9i3F70tv15s8Xv/npx7/75Pe/v/ly0Vkve9uNz+HtR/y3bzop08RehbenfnN4J5+/u4LTLe+895+C6gUj/qaYHDCadlFLySAqXKLGUzG4eavmpwYGkEyp16XOtEB0pJoyfIorbb855tNscUWdmi7FsKocHZa7NyoG1jI4RUbMopCpBBEE3ZyY4GRoQgLujjBYaIoMl3ji5BDSArs0qjDPZqqZmGdVcA4fNFYG25rxBHm13cpHFKVygtfmGukk6UvFnOMAc1tNynCvJUsyn5+gNMGiSANC4AiSDCxICITNAAe33d6u29l28auyR7EvhzOwx+nC9VrsNvP9ctlar7nePeDBODPk6nUwH+h/qAKsBdpicOKrOC7TScsODK7CdvtgN82Vrzl6fgNObx7Do9eeF/P1Nxlq4dsz+OI3oy4arAmwudrDTHOF0nayXR3e8cF2GurEHBHy2cmu7LCl/Msn6foMM6EFnSe7UBJREtoHJwK6h3027HU+mMFe3vn3cajPJn0BXC8Lz4tuouFok5Lf1ORq8zxmPxCuapmKDy3n+TyFx3o9y2J2H3rlo6V5OW6z3K9XezxvX2rOfJ+sC5JEqCozDjSSULa23VbnM1I51RnurBt3SbOzQIQuv3XjRXci8LnafrNw8ZNP+i3WF8xUidKlBC1ge6IZddMhk1TL5eRTB0pTsAk5ZSxD+ZufJl2ojimOo7NIafRn5VCkWr5Jatwqm+RqIaFKWw7WePttMZi+7U5l7isi8SW7A/Y8EKi3Tktp2sXhQ4S91fYFQ5UBVKxZVPtfhAFroyYr1J+GMW2MNOegrGqB/BHMJANEidus06S/pRktYiWPUm6Sh+KQKpR2qiFNGbWF4MoVy6OS6LGYJsvw6cku414u4PcwQmA40XJuQaS1EpqMZC0iW9MbEIRfiRRwej/ldFqRt4A90BACgC6AfmTiznsTySlg9oDKlyj9ARm9HbVbRVW3p+DkrzaHeFrZCjW3OdD3HnQzI6iDu5bABI58HSyp56IjMQ+RQokdEkklC4pFtXzLPdV4RBI4nd4PT2DHk5jmlV4JT9ltlCqeYcGUUSSt6NvBol6FN1O+Gt5VQbk1/6XgXbVUerXahof7OegX50yzXNCXVzt+13nU7o27/Ulv4NHtj3uDcac/JJIP1KtOVeg6kd4rk0dgKLOk6x4ap8j/tpC+1k/F8mKNBjUxX7vLaJtohqoTAm3bPnNw/Iy2TagyztIGQjwHzZ9TAK78wr5lLgCDDQ9LBOqCwzi0nZpg7IQz+QzJOaGAoBANSH0+zNOcbVuHxsTWrqXHxyDUN5DmA78/1x+Ney7rsTswrnSEX4/yqWbv0O2g/TDUaEsfEPjeq08PMiMwXy6mSydlbgnrWMxnq+VsvZyvl1Rnq8RhDxrqBJcn2IQC+/UeVDOB5vI9eDP968vI/RtPCCD/Dgi5Uu/5giQuQjQW2cAD3qPTkGIGviCmps3IE/JmKvwEuWpKw/aAjlwEAW1AgU2ZZnsJp8aeIieonIQiHG2zDexxMenotXsIrVYey+VysViEH3RXXIddmreIo6GwZo9yrBr3KqAV9YRQXQhJvi5F//cAth0Lko+nnI4iBT2ZXsXdNiwrDtvgbW273R1WmbDbz9Hd9/qrXWvlS+YuDtXf9xCqN5v6ApVioUeJptfIae9u8PJcK82x8Omcklan8kA4CzTSaXZxSdN9qAIJ0/8NUP4JmqTwRoVic8TnPpxY9K3ApZqdqfgJMko58bPWFxTx+2bz9c1scXM7ezG9u7qZXU3vbubL2Wrt1xtwYhxKqalOIGINTzbh/z4AojgWOHYKYksnHtPt2QB8Gb2kxnip+QEfCjsKrWFmw2MhWFwQONRZgSbzKVL0rAIl8rHTASwRI4HFxvHAxpECREeP9f2CCr8MdBjjzVY3t9Prm9ur29nzm9vr6d3UhXkgYStwr5Wa7d4nAIcGt96gO74Yn1+ev//+g0ePLs/OxzSiQYMRzGqL6339+OrJ54/RY73xsDXozVu7WWu7ok0MlRg7ZhBL2/UgYKTXgaLKc7unzf4J0D/TvnZ3rb7vYbXOBq3LyeXDB++95+7pA8wgUo8dZ0iCqG9aEGWBgt1tsv+oowTXPetJNoT9bx3+2Q1Rn5R4Yu8AfA4IKA+GGeUOqLbxTX7Gny4t9IXp9mLTWm4Oyw2Mt1us8yoo6X5SSApLZ4/GkJWknADugsNQjHg+tXLB5xBZissBM9iD7nqkD+T7eAiTczeZwrFc54XEyi8JObLDr9F6Vpg6uWiTIoxaCH8DbhYhqOReBZcwD1zIDGS9ZAO6gl28OATC9eDk1BM8AkVSD20sgJyhqMPT40CqQn1CQAXr/EJWLiuhDAe7iH5Qx3yUD+mOvMvWZtFarbJDkzOJLXSwKhbAkISQeqHOCWSt/7J2st95LPfbxWHjl7UPbiLji0sRnPimiGMLH9OHqTUjc2z1SyAla4NosnM15Eoef/JY0X8uxEkGJdVd2MV4KC9doILLZuxuOquWCeF+IozOhoDtfjXfbZZ+N9Ndb7bdPYcTWn6lDQzbzpnlaWj/aKB0wzMo86NLmvBWO1Mk6k5cJ2jo+26ZbYEU4a7ZZnW3Xk45NsvbTRPebVfTHHeb1WLra2IubHEmx7eaiJQzD3kLeZfF6JshC/DuwTednGyA7sXMunZEXKlzzzknjvPsRpBRPjrPEVaYgTDs2ICpAXqnIkmUsMfDi4il3i7sDIXj+Zhcg1Ynt7QMskWguA7wzpc1vAVOvvTRiKuaFdzcKNcGWXJGj+vE0BGcVvnhKUy8X3GS7amam5HNbQt2rqX1SDijpnz37lBkgeAy7c4NdxxDZZQB3bI0QuGmattzwjxesHi8CpEqAJVx359vfJte3gzQFkbYGIg1MwwInrba6Rda0n04YZgGOGCgINeA5DY/luuALFYlThHZLNeSaxY2t6k3j2Nc0jkNZsSlnd1UtHrZuxUjQij1j5eq3ySvl3Lkal1mJJJ0U3RTnRvcQ3YimYqxWFWFh68vrZZybTomgglVqzKHNKWryp2QvPYuB+Z1v+u32gzpJ4Ph2UA5v5icDQe+NqIOUHtBHCep6/UlXyis+VJJ52hZ5Zbm20AqlKPyH9zTRjDO5Gw4tVyRPCMFbTF3Ug+JxqQkByGckT1lUKhuFyWbmket2HAuXeDQKNRJo6wm8aLza2HBKX6KeKcf+vLco25JpBp1dPKkZfpH6nFKhntgMQW5uylHhvCBR57pF9uk6CoM7rI0S02xMpWV0tUQNHMr/UFmCAgHbc3IyHVMQ7+NlWkLTkcDLrYzr50dwugpWFWGbNN5DoKdolTApBBx6ZvOCdOK8ZEPQ8Wm+4JRo0rE+W3gtUDFTymlqV5ePsapgBoVRtrf8KFiDEqw1aA7GPUHox5MOLoYw4LjPDdwc98wGP6J99CW5W61zheX7laL+WKeOfjFbL5MFMeg7fN27usOzoaji9H4fDgeZONqrRxy3nPRL44LzEUhmV/HCGuP6RHICwGt0okcZ21RE3CvOffb2/nsJh86WTrlL2P29q3z9nB4wHehCUNqPB+fn43cDM6lhr6WGyrL8ZgOrLMV0XzLxCD53vJytvbzl/PV4uZuejOdzmjXykbNGVJq6Vco1ehQLU3JCF1jJIQtegJKNLYy49hKLyDuHcdsVUBloEfIX+mWdYRKKajTl4nOU3FQnGn0bse+kVnsUN0mZwSjN3B/IICJToqhMYyoSTNTlhn06KWycxEPx1CUi66DVOUmblAYIIAV5B5KrIk6bo+vlsdWJsRRSc9RRxWtR6KPStzs6CxUH5rTrnBpzJKuZEyDSUI02i28q8VG12qlpdfdpOIdxtfnR2kjjdc9debGw7i4xqJ6NLzeqPyvBbFKR6jbA00R91IKSr6+AbwjezEGIG2Pp8UkSTZeiQX300+nhHrwcVDKn+EarScOn3HZ7iUFEuU2AlQ4ikBtpzJAyvIsYb+zR13d1h37vTJ6lisW6Nv4cbOK7SlNYYLu2gELNwVfsMYV2+0CWdFvi8Bxa2Gq6aAgLthZcB63++esH8wCwwSqyrSLMqulentx1ulvUrhkRnmpcc3JQwohibAgIXGuVjaLTQTOxKISViEMYkmvbCdQBFy81nHggNZv+/hysd7ezRZfPr16fnXz5Orm2fX0xr1scfTdmWPXcyKB+hS/Y0hRsmW6A6hWEYfJi1W/PuTWt0DI+hb4ilveCt8wN6zk6hWkHgflwdn5o8sHl5NzRimL5WJ6N3t+fXO7YMTK6KFPP+Fa6IPALbE7qoL2YYjD1z6cT0bnZ5NvP/rgvcsHQ0xrqze7nX/x+OmnXzy+nk6X61W730P80Qm0NUTV5VVPxANw+SS09NP+ukOTi/GDDx6ML3wFD/3/6Oy9b11+q7/tbu42T794+tuPP/n8i8dXt9Nnd9ftiyG+DTeNMOAwBpj2ujAGrINJWa9WpIxGE6qDBRl+PXny5Wy1fHJ99fTmBaML9RwDZlTactfd4gWJ5OqwX3fa237XeR0XV8Hv8fYI4KcQDs6SfPCHNLeTCNXaKt+mK+/3RfnlohFtrBxz2jkMxu2b/WI7PLQenbddDnTxo+9978ff/4PvP3x02cfgnvf2vXHn7MPzDw6zw9NPnv3j3//6iydPny1erPo7v77UzlddYkaoXmOidFI6QyZDve+3QWH1JpwuFEMSFlQiUPH7KfehKf0rmPYdV14rsCkl5TSxrwN0l+tf7AqLrLrsEcwlalWntkhPAp2JqcLGlQhzChmjZUtZqXRzMyoLTuc2szEMI8JVM/hpIDLjhMNAiAPFt/Kcgih51T9wkL7lcKyxVTu7gd8OzRnmRxn63olL2NHyShUJqNagGX9E5aNWRdFFF1m3YOVcbPdhdXU7xhwthV7MghD3rHRhgNHovgw6DBFtUuJWuFSFXA7JjpqWKICzp6bVYhx8vm7PqGO1LIUoypmRrKZcmnI1ZsMNO7vbnrOHeSaH/cCN5G++XXGs2ttld7fqbGtDmVaPe/bUUzqWEw4oAJnpBF0I3z0hB+LddkUGOd3dyRcyNHTganvAVy/Y+RiblgY0QIto1dAxrKNOPSY4IhG/l6wZtUrSVIP0MTZJgQaHGvglbi9QuRDT5uVoBPt6i++lv4X1TI8yinLibeCeudBIco90sVwmI7giCSz7uNAMOhwu2689H1fGilfJuLMwCWyBL63X5sYCOK5zXNzdepb9klet3fKwXbp0RV86rxTt3HnXl+SKf+BMOTddxgWZDdXTEFr7rbU9bCFF3OkwuY6aUzMm4CFj+53iydSMfkLnsGlzOIdDXUEW9RipUk3CKyGnsqcahHxuXqLZJSNmPTqPf+qn1mSjuUExHC+m/ouYxcjhlAlne2qR/tqEpNMbDFGS01rNrFSYw4bjZsJaTn0xIpILFIHDPouzerWhDPnCt/v0bDgMVnSlcN5DVBj1uaIZ+JU9QAbiMday8cHIKmmWIhU0aKn9adz8otmBtMGZnEf0lVdM6jYUMz2oS7aihtWZ07Et91kehakmSLZWTsQpHrSZYVktsvzk3kR9H/HappqIUUw0t9zp9Bj3ym45jAeLAuJ1ej/xKwBMm1igTgnvp9dptKvNqjhCbsSgCYV0CNxGihPhKlbYhRwSwPbXVEXA7IETzsbLe/aLSzXqdGmcywqykxBHDUUxjE5ayV45OFercmdDk5oerDJPUDUGUXniNVCh3wMURBND9uSl8AscG6alKmoIa/+Xh3f13WvpEjWAsN6PVAMr4vlXwsv++BpA8VJaXhYVDrrJo9V2miaLZTy6vVEH16c3ancmne6k3Zt0+24/RmKvO/LNJid08sEmzZnmiPJUcMXewluRf8kn7yDRfzacCnyNdJnf6wzyJMQnA3Xko+wxuzFssjlKEVXuWkdGSE7NbN37dr5aLPLSKpYAmQnfauDPfPXJrWTyDtRokCkrRF3Vg3fuss88Wg/AgSTBbJBdw3/MCZLof+yHM+54JjlI0QBz7dgQpS8qDbmFyy1wvfENivXOhwXz5Wq2ANH1bLWZr2fTuTvfZB/fhR9X8pivfWqBuVoQ7jbLPdarOagOPa6IV6VVVc1Mvq2/iLwV6uo/H94UybgDioYeSSImQo3obWdM8DVULD598TFL8LEpUfTxHqLGg6TNvAeVjQxhB+fpikMAy8xYt8CTlHMqyq4JUA5dDIcIvnbsPIzg1Iq6x15mBN+8Pqk/UE8M8GhBAeZDdujlihOJtxddaltfQmTrda34v2OgvbU0hgFExWEP4+ETUjiKYRSu4hwdY3kYawy3uD2inyJtr/f7FX7Vlo5AgjDbGfWa950a9NS5hCdecofEe/xAtup9melog4hUCSc+qdMCEgHuLV4ihQx1I+xDqICnELKR4VQd8bo3970OQUeo/FXXCbiriRlHwl0gA5qr7W652t4tNlcvpk9f3Dy5evH85vZmdne3Xi52O/RDzPDJeTAsaMoKNCL5soZ/QWiqfwOay/9sKEJRIF1Qy6DolOpQB7jHjiCD/Y0LH3VzurH4jyuORY/9SGaucmMMUNOPmuB0pT/H3ilKnoBWbX0q6asKtc4LM+KAtNPv42BuDqu75ex2cXc3ny6Wt+v1dLX+/dPnnz+9enZ1O53N/QYRvuehiwLaLd3Xl4bJpIwvfFPpgEW8fO/y8vL87GzsszIcMfwv93CEsfOsOuNADyM+tItXRnsaDJE0OLhE6CSMABkcm9ECPMY63gBarRFsDudRdp39i+1sM2i1zsfdyfB8OHz//MG3Hzz61oP3zmo3HJqDMWdgseu2lwfsnR8XZrwLyUFJvtahPNGzQESO8L8Ol/7XBEhwfu413BFSDlIZ1Pse2jZTWds2DtBmfViv9ius1bq1hsc2vuM/X2/na5lotd57kOgHcJSMRhaOUDzv+o64QBsiObSAG3jLh6yYaUanmR3IQ1i0l0awJgNU3CmTTrVPwZwxIvhWeIji1ONkuJapEoqzzIAu6TFemlDLHlevUu6HBRp9fkjBDUgIKJNHSF0ClKwINESgQ8qESr3gufuh0ByQxvZA2Ohz1yIRutEZTubKZTLLeWe97GxWnc0Obd33hSwOmo6U4pJtXLmMzXL8v2y5Fsy5nc5u3fa79ZveftPbbrt7XB9lIrTMrJLTGngzadDLNgKeMhY7xQGHZvGKnXgyAUI1keShyHRPq3/8dnIed9GFrmrR+ceUHJUYVLCPGFr6Kb/dtnvYOHPku0uurXMcmMOqDYm6pjkjf9023zKRbkbQJDU6y0AwhEWl6BZBmRVkQZ+196v23pDT9n7R2s3bu0V7P09kfth6etC/LRXcRI6gnY0PBqPKpT4W2bqDQEDnmu4q1o1bTi+4TTPxOMx0x7qdpeXITTQkTCK+dPtLYxSr0XBLA4d7TqzpDHvNHluvQDYDNMuDJl5/xc85AfmtMcMNSJiylRTTucotiRTkYgOVEqIKdQo058cUR3Uv4SgAuGC+20WzHaVkpoaQlI4DJzdfxrS4nkh5321dI5N3u5zDguZOdmUyiw5IjVUX4GTuvdoLmkrDYMVjp0iBHAjTtA9yo5rAWUZS4CqlIW9oyWvvTzoQkgZFRmTriAlFFcU1YNEbFkrFapTUTpIsfsTEO9I9ZiQx6UE0+AYqhXZUBEAkKnJqnz+NIUXHMe4i4rREOVhZLJJZNLi2hQcG7+bpDxdyuBO6b34iZBYdv0xbSpmyC1XHreRaww800Okzv8yIqmSEP+p2xv3++WCYr950faPf10ZQhRKnr25WSvtZ75GRkOquhJ6C0L4U3zSQalOZ+DuEFG/lyxY0xkDhyvpHBz8+so5suUBN5HFGyLU9uPUMjLI9HJZes9lSRTLB2lZ4XCljUFDRhuZH7jlRnkjFKwIQNxPF0KuV85gOKE4VaX4bcDR2hMpcd5zix0jzC88QmuMEkfLX4JhfdHyPLFoVLoXNhk6vdN3rp9sddvvDDEdRzaN4kHD2AF2sFvWZiyrDuyCSegR5VL6psXiJmm1PU5kcFkpxyo9hcy20NZakt0FdBCpeiUCY7pUGV7wyVzx1yoSwKMLnkxnYrzc464/Oh6OzoR/DHo+GMCG86CQubomqxtnu+XbuVjKr5Z0fJ3LvlfpWkarUee7ehEJGFDI6d8XNCLo5SvMV3V69z4n2V9dv6q0lfXqXlx5ag05/hAgMFADYXY/Ijy75ye3s7bKer5a1eiUP4eHQQ2/fGe2widqxgd+NGSE3SEmogDXQmKzdG2a5XizzKIbqlk7Y7HxvGYu+3K1na99UoorpajFdLpcuOcwe8hgpPR8EX4/WIWpmZAgbjQkFQ1g9FDmHMH+vKscT8U+Ur5SKnFLeBZXzlJ/fDFdkEUJScwFqWWMcuuJGQMeBf/Dw2RhIJb8izO/B125JlG0bTP3JLHpMsoKvOlTFlhunAo+/wE0BhEspoLsyW5OLqYXiY2XqoMo60DCYFwrPBTXNJosq1DMbp8Pm7hm09utL+gTwBfTvQX1xSlkqXk2W4hTsqIrGqCw8bBkI2z9f7+CGyFpBSFnANeFeSkHJ1zcAEXwLiOo9qFPCr+CHU546FQ6MDjGy5WQ0mBHWYdZktl9P6URzA9m1c9yYEP6AbUaDDnI/dPkqPANLqa6UAfOkgEyHQX/tcuKnUM6LccKPlaPkO37hVtqECqnZIOslMXPBKkt7TuT5sXgxDgRp77TfY7kq9FKg4UC5UjV1SqkMFakUoLIVyMkZVKSYlzUG8kTEtZV9xHuzPcwX66vbuxfXt58/fv7s+vbp9e0dqshngO09rk2vs5VEaVkVJ2lfnlQdnFlbDq80Nf9XAd8MF/CH3dwJ8dBvt9Hzl2eT89EE3w6vnfH/zdSNflflQkClwwFG4iYnXbA2yv+h57Pr9mQ8PB+PP3zv0XuXDy/GZ8PeYDadPXv24pMvHt/czXBJWj5STp2acGNFPwhIOocOCGxMP/fb44vRg/cuz8/P/SbUxYNvnT361tn77WXr9tntZ59+8dtPP/vyxdVst9n027fbFbyLbfJT3GdnIwZZGTFiKuRMB2AOUOESh3CDPul38/mzF1dX19fL+RId1N33GOs5WKBF7TYMwPjKp/SeZbmJzj98XgLDAQU8uG570oowvbLgqRGzkXT/V6KVkHlkzr27nx9W7QeD0QcPzh5efvDee3/y7e/9d9/9/h8/+nB06IxUw6NhZ3Tee3DZOls9XXz+0Zc/+4dff3717Hp9u+nvV73dtseoTo0HMnUEI6twkkhMkPtvAN8o838O/ItWIJ2hgeStPkh1/tgHdKXXQhU6Q9tPt7miwFw+ModqGSxglbRnmiuXyDhdgpYku6VZgLd5mBz92Rw+5m2GEhSNksP1iiLtk5vLaLwsfdjgupBgJT4ict8+kMIwZsgkH5Wu5VYj4ZykUFjbdR8abSFb7GUmwcEXmhN2d4SR63oO+Avcl9OoSoowv0hZQqYczF3glA9XcJbzm10yo+uCX7vrYAkRhd1oIKl7ZVnJoWmMmhy7H3TM8ARxB1dY/+Vss5of1rPDatnZwrH7Aa5huzfsMDoCecxOtSYeDXxMMx2dk2STuZS3fmq9A4debJqH5sdMAGUC8DJtjbMrOi5GbRah6+OJS8uQMkSM0nMol16x+5tIukDmgI/IYG77wjudRIk5qoS0252Gd4xondQ96Ln2/RIcA4x8/8KnXnpS/WF2DqBfXJdH43Rx2zjQHd9M5FbMoMyX8SaURN8ynIcHW/hSflR75fe5dqv2bt3ardv7dWePjkJBUbXzYPSG840+58oCDjiUZsCedhHtDN9GRdUGVPBcasl0g/sKZ8LmgJfm8NG39uIw+6ZOXsbJXIRzDSCAYgyahLQ6pBPk1aJRvGkOmVZWziBWaeEk6XJOQvvbJOVRTM3JX1OmhE4Z+ZVz7bsc1GK/WDyia3cQO2YlyIHmo0p6MYve7X6KOIwcTtiPtYkP0gulIBAJoKLUckDHCDV9klXecVWhmZbgHm2NUoScY+WODK05WFQbCpGcmCjPgL1NDvBjf3sORSgqzTOLhdooqChnlcYxTwjELdIQlPxJ3GZHq9m0RxN9MWUelybTDb285iS9a4IaHpQxQkNCyWfNiScMND9HdAvSLqo0MfFEmqgAdQiDVmKJA2KdyULjEgu1B1lthpECyW4KhN4dOo7YdvkwNmx+cN9EwhxFiIZVbMYRGTCxOxVJx+0M/lHAo27/rDec9Id+m6SPUUWNtB35D3x3CRL5Ua5GqfrV9CggJ64gp7rR9lGkLbVyqwnVbYUIi2BaI/j6Esg7Fec8fR5YYUq4ruBltETWTd5gUvQOh8U3nJR5E+yYQMVfSeEf3s7vK1nDvEBDxPvQXBEqZ3CqCClNUZXgWVgv2U8gppXNzjrGOYt6952XTHmhKv1UOUp+6GpnusUVJXU6cBJd/a/mz/IQNb29DYtqqCxZ+TuyHNFGJqirwadq919IomhHVkRcUC7eBse8gjce4SjmL+EUP2WtesE1Jqw/6vUnfT99PYYPB6OJMyluB4Pxw7ZBEfVwWyVMOFvdYUMXvq60mC8Wd7PFwvmOnYZEKg1G/eH5YDweDt0jODsia7g1mb645LQ64/39buVkiV8+hCNhVQjuq7xY3aHLxdCCmWJ36e5yu2KsfueSHFe1oPpxTPx3UUDbDyKqPyMqWbILCbZO2eyx8avFClRdzLNe+S7OdoMEIiZUqdlo7TeH7dz3kDfT1YIqZiCEVXPHNCUhLnZ6jpCCMyMTvedp6Gn8vi56a29J9DegLlVffAXU7RUCpT2aGlMdF9XCpSSdZAHCjfGcYNHmTlhQ4xCVIHireQVHTgUuRUBvbLMiiRss3YLwXtKNFKwKhu0hO8aAHo+TA+313EQpDaKTqYNe8CRttM4s67AD0KX1lNtHK3aEby35LjQH3KTRdws9qezDh9g4TWA9f1Cf4dJB+DKQ4Kg5JSF1U/zXBSpA4o9wJALQFHEvpaDk6xvAibKvgoS6B3VKaMe8A0556lTIpExSPQutA5UlXMINOQnoFJOSjCTLzVUdfgiqzG8NjHx9yfeYBpqcxp+4j1XMiBrqlCgDhQH6g2EeK5YfrJMp71AhmORODiJq13CnftOxkELVMHF4j/IBqqvpmALuSy49AWq00rjXlQKcrhbUaYNePPJKL+S5RFjZEuZat9duMRpor9bbm+ni6fMXT567Rub6bn67QGHtW/3+oa8Pjo8LL74kTUHOq2T/A6Q1xynpXwaqXW9C4fMmfDN0MhsC99BrGMfJYHAxGV2cnU1GI+pFyd7M7qZYhM12BV2kZhv9I05UrymjNzMk6ewn48H5ZPStR4/eu3xwMTkf9Ufzu8XTp1e/+/zLF9O75WbtYkmVLd3TIElYyqXSOfDE4CEGL6Pz8YP3Lh49fPD+xcNvXz761vl7jwaXm9vV098/+90nn/3uiy+fzaZzTNiwv2q1xmdnHzz64P3LB6PeAEPiLkpRdPQ8DAKjyAl5wYGRG8w+my+ePb+6en5N2/YrBj7wicvR8Ky33VZm5UiriRgpxI8KuUH45XGCl/H4PibcV1kRCXGixCocPWnp+21vdxjv+h+cnb3vAp4/ePThn3//D//sg+99ODpvrTaO8nrDUefsons53o1mn9588stPfv7r3z25eXG7n237+1V348bIFOjmFY4xclCyplatLD7/bU/KyGjfBLiheuA1gBBJZeRaDEeXdHCUYeaYIp8T6DFzvwNGnAU4novS8SjnjrxTMgLwOtAFhjXQqJPILqxHKjpl6+vDjHQ3eXTl53KawS11uT0K1aZCF48EVRqiIdQBKD+A1iF8qj40WmOk1ZlquKQ0kKhXc92rDSQxwuDIzR/P1ejoXlSuofnrLq/rzks0qm2WPnO4pINQb81pCq+Kej4mcsgzst0aV412btaL7Xq+3yxbm1X/sBn4LbPDsNUddQfu5oB9wQ8ZOE5SlSOr1SInhRg2mWAet3vx+53mql0IbGApf++oMC3jTn8dSuXPlH4tHteiSNMiqpMyJNhD9mfj1TMWohfaHZcoOSKSMPSgnWhvUBi/dot+CUU5D9J3wymcalxrV8K4qQ3IdeqrpKDsW1Xdvh93YXzhOyTdHsM+90bsujcit9aCqLy4jXl2AkD2kwEbtypL9vy0Nl60EzGd7FPjlNuBkhy6UDz2nl6jv2Kd4ySmSeEksS62tRYiciiuF12WbzX6hnJAZz6fvl7jXrvno8/yUSauLvdbSyout12jbMlp0RRsPbIP9LqXIhYSD9kxCbrlCuIEGtCevOXeBzcSICLXDFSfIm0FnBOhi1MgMXvDI3UYkJAu8qqhxVlyJmVSv5wqt7dbwziIUgpOoFKpQXY7XDWwdysGHVLG1FtGEzvXepdcI61qcpmd7kjFACVbLWf5FYeKG4q6IakH21q4C1z1nEsWZklJ8Koh2WKVqwuTO5SRODmLFkuiYcAavMhPxFvRlN1oeTbvMcfrkCYEaW6to6Ak/zWgEkX/WOOp7lPkpPpOUCmoP464i02eI+AJOrQTDtut3yGJ/rTIBjx1BONQwQu1wQG22qEC5KuaNazNIW+JrFKVFtHZrrlAGl0m5ywA8qkKOWrJAqeH6Z9ejfpfQlVQ0OB0D+4n2ohjmEhwVqmDcKX4UxII54kqOKKJqvT/cvAa5noe4EnsmE6KfHcPYJ86mtNARSrlq4H7XjmKWblVjXovkswIeuXRnjjmce7MYTC6lP7Kq0xYFw/1ameA3Hbao3Z72G6PnGLrEA7znSa3BPZTTa6BdBzifFqDcDWhoFKAEOAVaC68DbQT3wTuF0hE8xM44ul2xZNMozgVGPtU+WX4EJ8htEt3farhZEoB7oJKGJH0zSPXqowGGtBJvz6AjKRGEnAjGE23nU5x2e9u7aezs8/rdrPHnLnYou2SC2tUw5T/ccijFCfdqWnhxEpWeuELxYcENu3DunNYtHaz/e52vb5dLq/n85u72dXt9Or25vnt9dX19fXt7e3sbr5arkBfoY0s6OlmaWVWw9baS+0KNbb2VawPJ4OJyDSRQHSoBH0V7icm339hkC1l1OjlJk2gd5y48Mg0h+8M++QEQ+qcKqOOl0fmnjcYbsRcR4KOSxnxnyg+lKnGpuSGVQgB2djRuxzSHEdNxVVaHY4+KpNXqVHpAoWTAA3Jn2+skBvrnsOZYvRsIWB4pDu3Ndop/Z56mio8d4h0nyT/RwG6HsLUCmHZwCf24Q9cMa4mw+kgHW9faqr0tXuUIHVjBCG+K2zd6M+nPfAaXa2zmc5qSog2IITNYvrMpU+LDzxyk0Q/swYMJ+Px2WQyOWPEPjkfDycoAuuCAcuPgwMp6R5UhwJplrY4Xp82t1K4RLzCinBX8R5QfFhFwYqVWDwJVAkFdXpKvx8mkqEUQ4btHh11ezd7/uL2yfOrvLU0X+KFhsKoCD9d4YeGGmtyOu5DEe3+8d884Bo4IvW7MIvVana3WPox+x1jC7qd3u8NB3JLeodOORFWx0he8RK3V+e6BiAqnUT6qpwfeq16mbCAeBVSUJSUmWOVZHhq1CRS+WCMDWLksT6sp7Prpy+unl7dTO9mm83s0JpiOFzhOjm0BrPF9umT68e/f/bi2YvZ7WLr8jw0o5WCl8v39n7auwcrn5+/f/nw0fnlRW882PmwFSbddtqrXmvVbRFuM0XTPexd1Fcq+pVDd+94mFL4cxSQn2GdHmIADqJpjmfqNQ0OP5mE/9HZD7qth2fty8nwfPLo4sEfPvrWn7737e+OLi8Og8He5+4uSHefu95+dVi/mM+fTReLBUYNtpZiSnq0aehpva+y6/8BQV5+eUj5Ony9M4efdoe9iG/9FqA2adti9LlZ5dM12Sh15evc995dgvc27e2uE4+nUZR1aL5y+BTdXR1VvJhlX2rY+onJ+uAA7srN/O52MbtbLWsT660YRc+jf7q+ncaxd9KcIcjWL69jSDGpcplvusFrDtUy3PIJMFKlG6qS9MEugy+PAtVk3+dznpCHjDm4I2tncheZzHcE4qQSni4BcYp9RkbtsJz4yHj6FWQHCcd8Tma3OSAmFNm6tAMV4PeUXXJhWzbb7nbfPxyGnZbvEeBD932nQAexOx4Px8OBn/IcOp0xHPRGg3yyduiRSN9j5DHKNp1kNG+mIggzGVLrizRdFeqbG2+Uv3ZAnGlaqBNDQ3slhCRi1NbJ3ImPIQaZJhr1+yLT1+cfJ+TwbSZ7ANltMc5V/jUf2wP1MNgbuIsvQwVQhPql/Zxv8tFvv9/q9Vs0elBxZ2Razst09x3fU3b8eAIHbCrmbpak4qXRbW7liFHu+y3Vsc9aB5Mh4ZBIUoKx01jkLG5AZZdnoH0Nu+qvb/abjcth6t2lqGvfxLG3XCmTF/FIJ3t0C+RUG+e9K1AGHxWbpOXIyN+URu/IpMVPgGPmAJmOFryB7J3Kb7EoVwvM+w6okpp85IQ5U5PTbfJoc5RCBh1cB2cYjqdAmR7EPZNRUkTvFIeUVPRzXtoyJaYixHm5xKFuc4i9V/Zzf5SAIp9pBbSIRbk24n6K5gfTkNqPnm9zNKDhMFfB/ZZWmDlBAZ5Ou+W99Aahy1/gXohZl0h098BvXUDTVg83zqmyMEMRS4fKFUJV3BG8l/B4EkhP5JeYcX8VJkMaXqdARar/qwHV2iQ0kZft00uV4M47QlLtl9PYhBuHMukWTtuhci5t8rFMRj014iRPFC50M6QC62twOdLOkbyPCmEv11/0emdIDbKDNkH9dR3XdvsIojoRKrlMRnlRA7qAgLivhVGSe9KoTaiACgNWnl+Rtn0OYnRuMx2vg5tZF7vfJ80eWQ8QGmzCNtiG4zoa7UTrsITZuJrZP+6kDgUXjVA+RENLoaLWfKR8gc0+wv3Tuqasvpou+U631+/9swzoCirbsaQmfoz46xnoHOlzhJdIn7AN+GYZ/pUjz0yZgRrx7A5Dn2RFjMtnHJeqHZRw7Z2hjCpYXKqT9AyWCl2YkpogsOiTbgYSqnaRrp9gb0xlZVGEmoi3QXNDILc3UIXfT6o48mJYV2Nj+r3eoDMYd+G94Xk/ryzVehlsjE8VoIE3l2vBIB8nBCXsJ0dWixmeeNa6rNaY1jaav33o+uWjwfCMQobD89Fk4vROo0IhD4xTOii6fbtYLDdro5AOqzTuDyYYteFQfujJXCg0Mx+2C/2SlRvBUCEowM5hbuot/YHK3/voksQW3Lzx1c1NTRllecwG6YxXoIXEkNNbhy4u1k723m/mm6Uby619957yfVkpG2BLJ7o2VKND6FWaQIRkCRpoFFNIGtYLA7wbkrcBcyNMaJOvhLqlCVt7DYk1NTULaJvUDaX1JIiaP96EctrSgESPqb4UcvUDWlZOTV5+uEj55CGvOXPKPxkav8Ru5Mf+1LBZPu6dnp5zM1Hf3GIhVqFlqtNCrOEDfi3NAAwYwdSivNVhwwBvuYuxd6WS5gpXFVXq+9aZXqJMrZp6LFG6VF5PA6ofUH9F/n+iE14BFFATA5oWCE0R91IKSr6+ARzJ8hqcyFVQpzaidMLb4JSnTgGyQl16HyUT/kxiRcgGd5VbfEr0Dt37U1a6Xp1AeMBLPDBgHfU7o4HrZXDYsN2IYaRN8I7ioiOSICNTHIGE5MYd2XFV4Yyd//+z9yfKkeRImi7q+0Iy1txq6eptpueInCNy3/89rtzp6TO15h4rI0g6fXe/3/ermdGDEVkZ2d05UzXdGggQDoMBClWFqgIGgzn89VC0mg4mL3XPKr29amsqDTCEw2ZB/NMuQGFiCnCv/muefypZ0W+FWPczSAn8tMV24YZLHVQBgDLEFhiMGB9MsfzG8+X1d89ePX99ebVYrvC9aGLkS/3ZZOdGLvT/O9W1QFWVCC96dNvfULpyfzZIVz4AzeX34KfhoxTh+LuE4MOJ3mEyHj48m5/NXZBj5C6Wy+slFmKzZvSG5nBLpdIoHFvLEsphNh2dz6efPn789NHjR+cPz6Znm+Xm1es3f/rm2eWbq+VmhQ9dUq3RYtSlD2RQA5kVuMCclnnF+YP5008ef/706WcPH39x9uTx6OJsP7r8/s2f/vDNH7/+5ps3l5fb1c3gsESlDRDsKRaHGfDi8s3q5hrLhLsVN8vj0DKLAvBc1W1Uv15ubq6ur1+9Xby5XnnCs/vbt8PhdtDPi0ug5IrMODMjUBLZdLUJmo303P+RcRPN39JgAN1x9DuWjTVAGh2XZnQlwG083s8G/c/mkydnnz359G8//8X/9fmv/+HxZ0964wGiudlaYn5xPn903rsYXR/e/PbZH/7lj79/9uwSo93fbEf7dX+zY0AzOzwc3A7QLLjSNF6Krqu4aoB/Avykwv8a+IkNRNg/FpwlU38b3hmdMV9mw58sNuQauqwTQaioJeV35SjpJvTxIGMsBT8yS4vO7KBKEZtoNaq/8ZGwbH7dEn568trOTaMeQsFYcEaHPDCn9VQWD4qIZ6J4NQouUcVqRX08E3HDBIpNVLopJqg5k+GDlvw1jo1ugXtoQE9CK4t0ZLLnKnwupxpd42h5vALlCLS4hWRuyxciuYR8MdF0ou9DME+kxd4vV+u8vpTPT2n6t5vBfjU8uFNmdDxMGZz4qX2XVejHeHg2xTS5B8ZlER95uorhvk59VgZAVl8oOvJ0QspMB3lzHhwL04A8tTcmovhNQ359eRmdy3SBvqBfpHEYFqg/Mk5pYGDSN1choEscTIlHMyG2bcrU8k9crTgcp73e2M9yu6YzGeFwe+JitgFN7YifyJjgVTHjsI58PNTDKnyZJOcs2qboiQJIaA2dzIMWGCk/O1tBfomdczM5ydKam3BokXZcS0I6yMvaj/LhmlDIAmivo4nUZMYloy4fOvPFw1YodSldVd9lncY5Zp3yk2c+KMb4JIQtpgJ0JYF0BqhLkgZ0PmyHZqB65v79iasKlCddGIXaihRlVFHpevL4radaJZoq5B3pVE+BNOQ1y1Yp+Zs+pgpvQmRFEtRojerdJqM1GI2OY3wV9xE70fbBHz8ZeHg4rkId3DFUe2Qy7whh4kBDf3S4AhReOAGhQasvoQumzrDKTQnWtOG14G0JoHhBkZQCipay2hwFwThX5FJoTd2SND/bSKKTy9zdHMgHH62YNK388rGbjRWIcujDF1pmNOhAZpmHwsaqG/5ErDsqFzkLXRHzWokpCVsLvpVuEkmWJ5e+tHgljhPp2R/Ri6UcTUffko5K5aewo1sQnctk+ckrP3x13G394FkxVr5Ta2ouDKrFgiJxpvG1mWLol5XHfndpNhrPmPgzfLigumGkMCgd57DKta6MmmgVeyQlQg8Ill4KdsV2ZEDwd+QgJK7fBcCc/uJVIEMZVrmcWY4dozwG4MC4yvMZLvWOy5+4KNMB+HTxvZ/EBdzimnGbj5zWNdNE/g20ifyN3AVSll8O6STIaaqqDH8lpHgHYlrF3kkzTnQ0VcdJmHY5Bnb44hKaEYWhxCLAI/cLyKAx9nEAZ52nqhQdNxqjKEpljkEbiaqpJSmLKVrFK9sthJUNsqwiQzUpstpi70JdBCpdmUCGwjsdrnRTMgnAMYixi/idjefns/nZZOapRr5/5L4tLBxY4B8wkHf9w3q/9YGQ5wbe+g3j1XrlVhfs6B5izGfz0XBylqNkZqNJluP9EAZ9hESZPQ8giC+d5mgYN9i4R2bL8MKAzscTmp6P51hWPEysCFLhisxht9ptbjdLfP26iwaR1eoTgwhWDPpj97Molfr+XHQxcWtDNICWhOSQdozNy+cda3zJoIHbcNZZlFn4aUA/IghSjgWPUZOZsCRjNtSrP9E6Ec7Kqjw5p4r1b8OvO/4GLH6S6H6mO38OTsujjiOcUZX+tmV1sPnqAfQBGJgL5qgHcrBZiJwjtwJ0EjlrZBCLo1kkktaol1EhpBqo7DxWg8E/DaUaKcpJbQRFNWD4D4GqSEi/VFF5pFZQI8YsWBCWrfw64Ga12/n55MMuG6fy+hL3O3KGvjLnowofOJbCcjuNW6UcpMUCtSDYUiNt89th9LHwV70oIwyG+/g9XXDGTBGFvATSexIT4O1WJ8ESlcVcOeUOnpOBrpuO+mc+exxNMTmxyjElhZfaKLzVfyrBL3zIgT3wBQ/bbeh+BJJxGRbRGFRTLbpYw81k6TYrS32cwmAidGMHaBYHqTdAQq63QA4I6I5nK3uQkXQU417S5FQ9JIBG/pRAS1aZgirT/FAx4sYOwNHzfW+WLy+vnr18Rewue0YKNHJRBnvo5FYtqUB0ongXSkyKzHS46M9PMpL3lwI/DRm6wDQD4rsA4VutaOuL6Rz9z3/GpR/j80R1j4VyWY47mCSohEuNwBQ0lRvqsQ5n88lnT1yUeXzx6MHZAxTB5eXVn776/vXbq8V66VM8tQQCqk5r6ZaHHJ2oc2HQn8wmjx4/+Pyzz37x6Se/ePTks7PHj4bz3eX6xdfP/vT7r/703XfPF9c3g/3CLS1grRtzWG2X19eLy7dMCj1BKRuVqVYzz2wT1QZ+2d46HE1ROJub5dXl1dvX14ubhbtoBoPNqL/JHhnwGR73zB8nB7fsqHF17JEBZN5JVGEe5PmTZIbjwUWn/hDTFbEgcniZsICD1z1JGRSIFwZsNu6dj0e/uLj49OHffPGr//brv/3HJ5897Y2H18v11Y3VgvvFw7PJg+l2unu5evXP3/32f/zuy7eXl9vlZrDdjHar/mY/PjIrs0pX13SxwUS/1aYzShHrYPqR8JMK/2vgJzbAEG5SHwH09l3r6726gURRU+EjUqsTQ6LqdqKlWioNpWjmJ7n8jHKN0+GY5yqazBcagDKMZqtLFQHLqDnNTr5fu/O46t3OrcHt1NfjP5EHqjyMsilsNDiM+n4VxiXhTPNiWlWpsbWkJ5lCGI18mxSI/htOs5hSae222lHw0YqQLO15cyW9jiLP1ExbS3PU0CyFW8wpqyW9UkZBuVaY7KCjIDS0n77fgnOG1d/s893F1dKXs9brcr62Gw/rPWxGh82kd5gOetPh6GyI5zafuUFmNiHgYTYvJ7kLxj0f+Vq1piCbVsb2HcWsEzscz7FjIUzmmtCr8NSwpStk4uKpmgyyhD+FsMx2ASAjI8xrzZFSQFH1WX+EJUI+tDi0oK9DWurRahynrPNYcgDXevvJgUkF+Hk8xXRE11zPrnWm0WTupp5pbZpxwYSZxwHkpLshAxa3KcsSEFZNFgkyBkvpjQjG9NEt1+TQY6GF5IFMU/5BNJpzkUshcSoO0j5Wrs7bE6RK0VWY04K226kw82FPgDxm+UGfzEWZXTa/5nU03LZdNuoSlPvWM4EA0iArG5F+GoJuNhVcaQbklTOUMXHRMz6l3YTk1lEaCr0pN1SgIMwAIS81Csgat5Cumv1F2izukXnVz8ixl8x2BNFL6w4FQgQXrYFjDpSBotJElNWc1qAjQ9tSX0/VberYheyxVDO4/ChfqH/raq3UhFnBwzhuGn+ja2plIC2TbuJ0oeJ0wq4pu5YH19Rnv6VbcOemzpUn1Qmr+OQPOHA9brV+vjdTGfeVOlBSFQP8wVA/shaIiwwmxqCalporLbyXVn3KKTovv7jXJa9KNOVaCJYiQ1y1uD/G9VtwVDdW7IX0iHqJXaAWIhD7/lYGuDdpl+DPrIlRIwGyKMnUnJ9WlkBzUaqKDXRXf2r60RilAtUMI4XFRXCF2am+TRqnyxBfxNLrBnvn/CJVIZnuehINRcW4md4kxJ/t7aFUIzWgrjFB38eUuENSnFOzgysimM2IkQZ/KmeAd6SPHw91J52RVf5MLxRLIFOIFk6r/WBa1nwYqoRxjKvQcqAJHXSVNAlcTdknr1FsEW/TjRSBt8IJlu5YQtlqCR07ahrHT95mioLPWx52DB6qBeAX4MCLYHfQIcDVkMeBGs2g5YX+6oqwh0vvxLnrgzH3phMnITVzVYWSkT/G+SQM/JJUfTRqig1wIcYlervicpQ7D7lnlxdEN0eP8lrt9pvD0a+0uNwhgJ3H7gxH59PRxWx6rtLHNtkNdz5SHLXpK0i+srT2GNf1arVarNbcG63B0G82jmHHoEO1TgJewwLcko27WhXmnSyBIzJXcYFQ0M3nD0w0d8vDZnPY3O6Xy8OK+Ga7WGxJr2laOqtKVT6yC9blTUAXxRkKpbTeAQa89KSlO9WUMVhg01WgzSRRGrepoOXsvzc0g0UCRJZoxsCYVeepxFzBgLLZgSI4xBnnUdcKwx2E/lA42yxRgU61HN7p6x1Qkorhia+yoJ3c51ifivMdPRyPrDJrV0q6uru8MQx1mQ0ZIfjgiHbkGp1ACYFVLRC7CozE9IjhCDYDKfd77bUag9oi+MQRZu4P2H/9EmeGjkAaM6revdvHHwWJVoxrUP4ReGcAfwSUnPxMAM5uJIJv0dsFJZwnASVkiLOGlERMIp/cwjhjSKHtao/uzk30fiPAtTEnBNzQ1ANnIx2Km1axanX72xHGoRmW6+1itWNC7nfN3ETnmdwKYMRMG1dOVoYIIhqx3Csd1N5ptphjkFGYzKcJGerTEW7JF382nti92ynl6W9NCQL+LmFoQZHzulBlCprLOrva2y7U5y0gCt1H0dmv/X6588AjT/7GnubRIN4X1tWnJR8Hdwj9zNB07z1oLv+bIQPcUQzxYcLidnW1JIJIiEN/Op6cz+YzJkYQVXdD3Qs4yBitsCMIwjdkA1d+5amQSq889EG3KsJFkdhWgq5irC36m8ZhUBItoHSn++H8yNxrxsxtOj+fPDgfns0HZ6+evXn1/O3Ll6/fXN3cbtcb8B0YGCjr1fLyzasXL56/ePP69eLqze3N2+XyZr2+3bju764EfSHQ8jlofzyYzMYXZ+ePzi4eTs/nQ2aK6b4UdRzkkF+HycHlGEaZoA1+LxR04/QUyFOhtV1jqNZo8YdjD295wMxyOh4+mT34bP70N48+/5tHnz6dznvr9eLt5c2by95m09/sp5v+ZDvorfar6/Xbq8Wrm5tbSvRX24FfFgey2Rr9PaZBUMrzDFHSPEb+ReNnhqLAx8c/K1QLxF0CococTULAYJiAD4D4Rh2VMGvscax7SLemy+DHVDZ7/CK10/a42u6W28PSVzwO/Nz6BJfJgnYtZ2Br+7qAVilQv/kaj26Sn4bcLH1WdNyseluUfL7UE4OH8zLUayI2XUNFKURs8D6VHddj3CLSrMbg1zk9dzi1gN1mzDm+nIcpFb7ZQBGXAzzEJIsCLmfomnnVkd/4vY7KhMzhGNQIz4lShXOipsnpM0CGTIYPvaF2fXfAg8xLLw3dICB2f3/MB4N2y8F+PTpsuNNHoH180+l0fD6fnc+nZ74He3Y+mc2m0zM3dHtqISEv5Zx5EmJt90YNjGczX2yazoZ1Yq7rD9W1CuAPYhWA0zRoQ0jVlKOxzWlth4m4kXlsLoV9uG7tns3brIENXeOl6Vl/cj6YzgaTuQ52Nuy4zptTU0O1ENbasnqm7tMJZ1ZYKzL41fIFTKQwDl9DXfWDmKkOo0tJSHKklmqng76emW9hjGdDdJd0mU4uoJFnq08fzmYPZ9OHk+kDMifg5sEFTAHi0eWFANqicqw2oqmbz8zRdcGSz/p40DpnxzSfvjrs4B1qPAc16tEp0nGrMAHYAXeauNmkcNQP1+lvoVJ2J2n9lOEeeVLj5607LinqYZAhHEmI5xIPp1NciTsDwVilUKP5K62zxHC2HGZexUxVtMrVmiwhpFI6Xj8SLq0pEg3u4M9MuXBudIbTRqfF0RgDyLWFcliO+Cf87O2cAuFLnARnNJlPeRCPSzkOghzHgxsMJWMTRVEaNmBP7VsoBTIHXS8AxmB87KaFmkkfPyuIoFhyU9ypyDb3u9Sg8EHZ/vBXn0yUr6o+zEDpUR7xtH82KdO8pCBinzOE8l8R9gYqz5QEKkkg56iJwYqbKaVcpQvgDWnwDg51Z5E2koPXz5Wd69Ru547o+ZNcnC/6606tXbYkUQ/tO9HujdCz230fc71mIgi53ZRtN4ggRhhPN5yhuT3If9yp9powmen3GMBzT9yYXEznxL58iNYYqPzcSKYK0QCTnGQvHJcYubTN1fiM/lTtuiobOhpLuOoY7qxdCFL2ih/QptDTgvQ3uyP6UJAuKUqc91qZfudMDedIbgCi6zjcW2mTnTIIcXFY6aRf/reD1C8vVRJF5LJkkqK5gyD1vFrWgw6RVjwUO7ldd9qjYhy3q2v8AzhtpHc0TLmgIKmT8kf9TmlvcIZIXGuDti5lusANqcH8pApSSUSqcBMbV1hivTzu1/UKHUSky5bpsmvgCoV4iLbzX8lMsw0LCA5q6MdYVcEx7SkOOYLssfhKW6IGA9+Zyiy3fppyPDg2KKTCUZcYWz0c568SXH1BSNKsQfUivbGi0ppbXfc99qaDwXw4uhjOLsazR6P5+djTZM6yiD7BZrkcg6e53/S3aw9y3y73vt1zu/ED0zeLFWGx9HQF5NRNLhikQf8RBhEhH/XnWEBIhdIAseFxN3I3Cu47Hovntmx2t+vNeuWcD9Q0XVhWd7F4wjXijvaEVH4obr+/3W3wla9Xy9vd9u3NbYQZ3gz9+EXJvS/L20H55EtPKFwaNUaH4XFgHme+SzuZzzDVeXo09XkFBFz7QtYWrGhltVtf3VxvNmsGPIPO/VDH3ujg+UFSMUDDarGS9UiPTAiE8HBdpjYq6j0odlOuYn4CiEGluxwSAGXu1dPkq1KVCwLMhenRvMiDckF9kbuDqFoIU4F/GV0q+70lRkdFRXHvoDMRd5BTIqnPdjVrttVqmjFSgRhi7t0s5jFYrujBZ9UyJgucHFsxREzotd44GFHF3Bj2yCRDHh/pXGYVALu+XflVxd1y42u5yMXa9ReN2cEX5cNRhowH+md4gb5v0GPmB25ScEAX4o51Q1bHEA31Q1Gt4IS25BdxlR6GLb13THHvXciArmruQoiWez4ucE9z03uhhnxC5Zi2K4Ult9tOsA108tBdFQb9vf6AqgZKZXQfx8fBBNk/EHwYTveUWG+Uq/yFaUiD+sqLtAilVflYrXEf3921tul4PPO9+BGqixZgpCOaaSps6O8RJ7Cn3a17DnzkuWQqwsTjeFysPCp7vau3j1STnmU4neqfRQDoJ7ylNo2d+1xAymJqMxBFOhJ2WfVwTCGYkAd3yvr4p7BiBmfT2fnZ+dn8bKL6UcYib846dLzzrI1gj8kmwTigh5LePlOiWKrfwhiCRLR/HM4HE+L9oX+zWn/36vKrFy+fXb5ZMNfyskd/hP3qaNcM/RZPuFk8PAkNtD9agTL8JGil7n4Qiw+Fe8W6cK9YF+7//rPBAUGPcYB8iws+IRN7RjQyw7RkhD5nJtLv3yyXb2/eolpRH6h8P+c1HOnO7ymsQdVxHeymF9Onn33y9OnTBw8fnc/n6I3F9eqbZ69evr68vr3BzmpNGf+9kTNQJFnXgeojzPqG4LI7Tm5GF4fPP33660+/+JvHv/yHT//us8knuzeHl1+++u2//P6f/+fvX91e346O173Nor9hkIx321l/P/K0ytVuv9bSjftMeuePzo/outnEAyyYBHi6plZzNJ/S2PZquXh5s3jt96Fer5bH+XTd39L78WE3PhynmCEEtD/cDwbZtx8mK6eK9DuhHFBimeISTmZnYU8T2zeSboSnbJS9jnpvz7zz6cNHn148+f/8zT/931/85ilYLhaL1y+WN2/Qwxdn5+eD2dPxoy9Gn4yuB1//96//+//3f3756tkfV98u5sv9cLsZbLUK4KmZoiE1AC0S0iK6gqyoCtv82IDSEvUWZE+g+f0e2Pc08THxn4GmmfegufxxQGnZkKAGDnViUDCR5EohVZBimMcEdhf+yUuVi3OTLODAK4o6h1BFcRtFCcxks3bsLNBdn57b5WJO/G4nGzREO9TllpdCQ55QPwl+qWO13ZMh2ia+jTtyfYBP26rJ4yRmGCPt4133X7h7ZOhXuFDhzCaYlSPU2T9SOyI0wJh0Z/7ELlVkhmGtzsldvEDuxUEjTVdKackP81Gm2RrujobaI677XgFMGTeqcjofe4QNOo6O/bGnpmMetr3NtrfdHdY79z273Xpzu/STmjh4q/5hMdwthtvV9Hg48zSZ0Wwwm03OZzNXDca6mrPR+Hw8dy9J9sqoWOhOfAy3QNM5P+rrKSnj4XQ6mE4wZf2pCsQn3brrqpHM0/AeNQkZo7DX6RD6aYdP6z5Jr+peeUnBcMgo5zEdOKgZv9KiP9jjMerWDLLvZZij7sd9bNJs1htPjnq05cuHbTjfh+G0N52gV3BJZ2dTD8mZjabnaMOhCE96I8/P6Q3HISksc9kmWoF/EVf7y5xMNCKv+6w7cJH6N/0ddMfF9SxMlO3YF/b9oiKigOfmKxrYuOEM/+3Yn1jKc2pG+17WgIY4D2gx6qALqGnmFXkfKQPAc2R2fuv9oC5nAuCGpz0TxuOu1/NwAygj1YyjDpUtkHJ668IKfZB+jh+ZYX8cdbIE651u5tWQXHWVRS8fCjg+4smoOxxXmmz45ZQCdcvwsNZwh4rQqnClJxP423g6kV/IqUQO9Pcc6450k1mb3lEvRgZcJ44P189wYXFeDr1x/KQ8rQHpTLAY5s609XYjOa6jOGeGLPyyY+IRdYS3pMRtoQxejdtEXfQNqtEgjj/X3rgD/4UR5rYu5jIla3HswbUGGHaJuqzaOaEOjz3UscdVdilC7VM0CsfoIfVBSrwoKgshBAeoUhzypwl6FtoFLCKN81cTZH5+wZQGn/wUmoERqJzU38R2wpmFz74ziIg7UDW2Meg7O3aCLGouVBEgqT9zNaWahPo034rebo75VmsPt1SDWV3XaZIH0eLBjZw79Ji0eF7TdMwA7ZVydDU0IXtmw/yAfmPIQoRQktBtDBUUrBYaYqmh89dZGQg610pMjssxOxeZ0oHMfkDYSY0x+Zh811lc6shSqCU1KGRIBWUsFADoZJx34q7tDvytVbnj2g9CRg20ymqpgu2c2vlCew2p4y/1VFVVvqCaKLgjxA+Cjj84R3Ksn6oqFHygHy3UfZm2It12Wr3kXIlJgu9U5JPhoVuCJM2eKYPTB7VGxgLOHgbU35kyO5DifinhNnQiIQWlPdBmlKgRSFCXhxh0hUSGgioNNKsLTZyuGTdDqbrYBQGSu7rpETnDST97ZIyZY6O3s0YeMy8eCdvD1s0LPRdHmkVx5lpMThwCCgri6Y1M3ibjMxS/a4hq4SiKoM7MbaiUUcnmqAZfZVmHyfeeuuWHk6Wshgsg6fBxnVN5BAFiG3VwQvX+Dhlxldsb8SHsDQhDCugeM0ARPB/PUcOfd00lDo10127XkyWoBOmd6YVWrmvoRjXskIRirdzUym4FL5XCj4Ramx6Zahfg6ju0PgF7FKifVfg0AVTaitpEsj8M+hLN2LEk9ZaFMVbU4rq9W6dWKuoecKEFwrlIojjyI51MR7zW6CJtUquYfHAt5aRlUQC9pDih8RtuUzexC1JWHLBCgaS3C2F0UOU/XNbrIehV6NaiajNOw0ikJ3F0VxSU1x2Z6aiXG9YUdwpyx78GagT9KPzU6k9x+5mgIbFyYWPwKNpGvyGuQwyho6oSGCou0o+mK9yjzJByWV/rsMkiy2q9X+I6r/cutPrIVDEgbve3OgIZizAFt2Tposx2gW+9wmc7ME6RDzjrI7XsbNlutwqAvo6yhfgpQODoYj9/VZGKUcQrnoOyBGReMcbdrXgymcznHiFMmE7niKhdV6TSmVCjCNIBPyu/ftqRABkEyOVVFKszaedX6BL9LSYOfg6MiTv6x4e7qpgT9osj8QdG/AdAiW3DXzuERZBOIWBMrg/7xfL2zdX1arVikMLa87OzxxfnD87O8HCgYxgSNRy1SQ3IjKO+30NUIO8CWUNC8OTDbqRNfeEMiuGDlCjLgSYRFYHSyNtR8GR6HM36zNsuZtOHs4v5YD7YjtbL/YtXby+vFjeb9fK42+GyaiNQcJjX3cA3s1Equ+V+c725fb28eXX99vLac1XdU7PzKEstEIMnZgIpO5/NH58/eHzx4Gw2x1cHgYwiLcXIHQyiuu8PdiDufhmH0g+FPwtcrhLaswiMQofBZ6KMbZ31B7+ZP/3l8OE5c9u3Ny+eP3vx6vn1ZrEdgOTobDJ91D8bro7LlzevXly+fHP1anmzHm83g82eSVyEzwZCVep1Q0hjDUs4dZw6cv+sUHT40bgSPyuUBenCCTQmPSanC9EwpQggI8a2yIegZD6htXLNAR/HWSvO0gan0dBf73ubXQ9Ngo5V+BCvuNlOVjJdsUrkKipLVaXBHHrQF46IM8IYYKbZnvXqsnP2Nfv8y/nsqLY6M6PwvRRfhRl7nGde3UHhYnrR3p7mO4oVphpHZW1+8ZGx3pQOle6F2p0EmVwFK2KBnxlAjs2DszPvUmYqnSJ0oaWZhrwGkG8gM/HYDrb7Pr7jJtsxcem2vokMuXwe3DtsB73teLCfjY6zYX86GniAbh5gT9x/7VNDj6ydzzzJ1890EgK4n4YRmiM7Ytyv4jNuz8d1gUnnZlTBpXqPwc0GH4gM913bkPgMNMAON3Yy6gXmuMjQsKbA/JYmUhIPydfI9JzCMzwt97m4FZ2Z33Ewac/lrRudD/bDiGIHYSjOvnSlndU65pMXtRk5VgqdF6gaAHAsiYkHpVgig3GNs7KQBvJIv51qWvtwNh7Nx6Pz0QgVZhh5ekbtlHezfLdrvm/Twz1TGBWE0qk2BDJzVGgzd3QLiCdebeVdnbbeHEQNGs04Qbrsr8FEQuRGKJlJUpkv8PRqlajqjwKaGymg+CVBNclxESNCjOJqppGqL6gQCpWNKPpIqBq/5hPjt4ihCxE1Y7IaCGgo73lIWqnO6MACDKMrVcau0UZE7rjRtVgLEDUbSQnfsMEpbycnLtC4ZdFXvUCs7+doqQ21wVSHGNOz8XX+OgdTEwmIf1XncoOCKcud64uGzJEXTIIKwVgmWeBIpltoKTUVPW1pzC+JL6BMMip+9XTiFUnYsMI5psyzb5U2k4uN6Ev5E66R7cBIAmgGScC1oBLWQtdYhz+/Qs90gN54jeDrRxAlEkYWtwA5PgXV6TYkYqafVMEk0tco3HYHEX1rCT3jkoWtiikIFRL8kSb2RVmZDnvTUc/3BScupU5c7nV1Gy3jorY737I6U2//Rb1CrNoHx+BS4UrCkt1GHqWNVG7aa0kBMukrAC8dRA3QQYAMbIAOx90oo1iWZVyQCXG0FpoKV/RdrDquozRdiaC3kUSFPc36p1iU/OSU+qhc/tyxrbKw/CKbfG7hPmgEtrLbniU3ZXUTBAmc6gVvZd7hb4OUhxhKjXQhJ3WY0xRomru7vYMmnatGgWTZBQd8YwRdqsj83FbNj2Sq09Mk6EOX3KbsJUAtAbIjS+p1SQo5i6Sup+R6o3RsHYegBVvvkCHmR9q1WEKbvsuxl5HCkIT/jUimglRhX3xjJ4vWmGcEL+/ieqYMhm/iF7BdL8QiIGyaXRDWe/Ard576sVyv/czG2u9L47giLxTVLo7GbhydofDd6TUxip0KgIm65uCR7autH3f06BDfJd7qLfQHfvXJj2c77dJ3YC439ARNhHB12N1uNotVDhXO8TUMUKgJ7fRDSoboXERAXsgXg0vu9LQ/YGTl+HksuoepERhm+YYWmviwObr3cr3PVmF3C68ZGvQLoqGI4Y5UpQsl7tVYAJoWmyrt1RO4/7sFCxc7Avcy6yeQi0LXxDugwHihkX0gks79aomIE0Qc+5kCzwSBCD5NgiB6YtyY/yqZaJloFrOiYyEd1aqD9CxOIJRW6oitwRuSHQxzsUYoOEWuq0de1JISGv2VfJeMoXJZ960HymxxXrfLrd/xwlXDW9X0REcTthsUj54T0Ag5DWh6Sv3Z/04/eLnaTvgg5HoTB05u/yj4aaUL5Z8AbfF7eJ4gfAIKhMsbTWFl1kyfcaKOdD60yj6ZkfgJuARqVMsr4KkFu62fetRJx7PBhcIpHA/wCY/zGUIEMOBUbugw+6RG0Y6i6TZbT3raMXZkvZPDaADFIpMOfCyGq6pFmWlGkurOUTpwkFKhEhXVCv6lrxSvofMK9AIhapdqx7PpfDb1+05nZ2dzP8Ixsdp0LLKXRz7Vij1UVEiqxnV/DaJjf0SmJKrGVMk5RejX9XbzenH77PLts8s3b25uV5uNZC1z4l+TBG71CZ51/FzwM1b9rwH6PISmITnD0x2Nme/vH5ydYwvgCgTc7PeLzXqx9k1VWK+Bll70JVLoQuuWecJ0Nn788MHjBw+enj9+fPFw3BuhiP/09ffPXr66WlwjuvpsuJrhJY1KC1fM0Mh5GEutk8P80fjRw4u/++xX/+WLf/jbx7/6dPLocL159c2Lf/7nf/nTt998d/ny5rBZD4/rwWGXI5NGB6decFAfSHPirh+8ntlsipJEpkggq8iJJzBgIfHXeqPRsre72Vy9XTx79frF9dVtb7tz0dh5EEEXPj6+fx1W+gMlgBX/EHAtWozyFks1BgUssgu9VJs9MBgh7g9mZ//wxS8/ffCAkf36NXR6fr2+xrg9+eST87OHD+aPzqdPNovDN3/8/l/+f7/94x++fnF9eTW+2Yy2oATRqE5VIHoQ07iaIsRljYtj0z8nZLR8fPgLg+gldVV+SDKnxMQ1e1BKI59RRT7ytCAy60Q6Uw+uckmp9q5wwRqb6uLw46tpMBO00uRkPSE/UZsGVKzrAb5l5AwhrpcHhuTYEIGZRu2bcTm7TlnJAoJ6tzPvSfATKS3t539xCT7pWthgHkFcW6BV0a2Q2xzb9t6uKmSuRHiiDvbe6YQzioNf+V5tN+jT9Wa31vov8AoP281xuxthPHq78dHPl7r7Gg91en525rtLszlO5sxvG/k6Dl4r/bJrrXWgYxUzk8LzkTCZSImZpqBcD8CHFkFWnjnE4Fo4Yn/TD1kbTZNeCOqg8NbS3lBs9hZHPJZ2yLBq2IPrmA2qg6GPJvRjcKFr2WI3OOxHe1QWdhWvzC8VxpblxSsPVXTxxO9DjSa1W8KFpKGTLrEFMWkbnWjTQa0kTXRIeDkDnG7A5AKo4rtR1OlzU6st+ihEWZ5TOcNMG9HstmEYPatYA7rLrsjolouA3RJq2hgMVIbBQK5TGcq5atL1oO74A/wUbNXeEGcwVUYDblMMFySoNjpaVaGSJ3Fo+GFsu1mQ4TetN7qLOC4hVZFtMnnBKXdSq3XqargKSWkcJNeSMh/LSZogJHX0Gfoe9EvpEhsrpipXGSRReg5KkoKpA1YED9YFSFUsceFL5TkP3iMAuIn2IXeW5Kjf1XZoo+BZfzYEAVhZWFQUtEPmFQLOJ9ORitOK4CUyzCsk2xJuDwiDwh/wUmagqZ0xhAMBSFaJDqzrBN7/eQ9s8Yegp61tgp3w2Xv8ekOWF7IA0a7IFNRlT7f1qltjjI8DtAo2bbNzeSK7673kaTJ5NdT+ZTNFYYWAKIU1NfLYDqyp+2DVkq7s5n/A0cIQYdiE/DVrAfhlhuCaYhKCjIImGT3Vlh1tE6fgaAKS5i8dNFOTYPYpuBrTQopboku00KRpLVeqTbhzh8lpovI/CKclgQ9m/quhMDuNK6Hd+xB0BSrdJbq0SyoZa460w94PBeUBWsUd6VyAMbg3CcWByKuQotDRCHme78BEMBiYWIlqoqAaAkgXNYDw+g7q0mmBLudjAKkhRE2pKUoycT/dolUr6cyKSktHxlA2WFFQovsIjN3PGQobD2PDiuaF6b0d0WxE6XOv9ZT+b+oRPYnju5S7ze6w3O1WGx+kW4knMqADXUegPHjkRm8pUqBoaJ1ifiYxy8bERe0qYJlo+K6tLgZKhVWCzoInxQqSbR8JVuJIt48k/N0iAFCuS9yDqqetTaiSALd30GS10BT9s9We1vlnoG7XFgUqEzhNF1SdHYTacdNa4GddOi18Wqx4ClSFNFFda+K0WMTsoEq+D+gFRgIFuBeKO6zyGWxBVSQUj+80VZ4JFHSVF5L18314F5cfh9j6vwJQpD4EXGi4Ukqod6wPuu9xq9Q4BLzGQ893+nEIGjKW8HQiFEdGJQHBN7v97XK7WG5u1+vleu83sXK49pEhu/MxEA3SYmmV0I9Zbh7elpnLV7HPz8+JS2woVFxDRWTCoGjVpbzv1qIUcCNObkHwmieiOcbRwwJyfDjVngVIlDGlJMC9VhjLhSBFqlTU1q+bFH8lQkv9BMqXze0wDOCXDbfH3nK7u16urm8XTB/U/Pq8um5FpYSi2H84gMJFKR3mAR7oAcX+5u31i5evLq+u1qst08MHDx59+ujpg9mZmherGIPJjdwuhxBYdx9Hw2sONK/kUjYTFZfRcczTGu5VPQM0PmJK9fgPtfPFtXOXTuYP5g8+ffDp5w+fPpme9de7y+9f/OEPf/jy22+eX11e7de3btfx0esE7wlzDMeVMie6/EDbgP/Nzc2ry8vr65vlrVu7fIbgIwlxBc9CDJF+ePGA+aGiq9uXIdCOoE6NNNL80WC/XEVtEgSAmnXdff6Ec8nPbDzzGcJmdXX95vnzb7/56qvvvn1x83aNJF+cnT156tsT4zm33lwtvvnu2Xcvn79ZLjxJR445MXANKy12cPr73qWPB2v/EDSX/48DJb+FdDRbCeIHltpxI/DGo6/0ddaK02qD85Pjz7f5kLAeETJ/9J00FUvmlk4PCdaHnCNyMJ+ItAsJTiL5qdg6WQfcVtHMJoiRz4KZJ6543kqjPCeOJgrVaoUb0XI3MgzQCkCPKq6upVOyr3KA9LX5eZq4K5mpAYPVNP+T49Agh4HqviAdSvcD4A4yulqQFMfdurfZDvAIcSt95TyepYsy08l45rm+LsrkTR8/69lZBIF+Rf9LhPi01SkVe4t+uijobZ5kFpJiKA/sSGlzUwEG3CnA4iaVLnf1D/3EtuaMtid+trvZhD722ZjtUqY46+TbtZAG9MALc6JKE0jY+7YjVOsqQgwWbbqU8A6SghR3QdgmAraae6m8QEJ5srCbqKjcdNOcr7X5whWZtV8ew9sfgbmNJiCPrYQLSHhB/UR1O0cgnxKuPmb6CUqxDoVGB3aSRpMnHknb39PApSRwKOJTyE2fyUhHfYaClvwRNx/Tl9zdgdOXhmvanCa3hebmQJOVzFDS2J+hdYoIKXJH+foJKCltovKbAnFmg4D5QNItKHP386ueaq7y3wfzUxgiQ/Bqrm5sQGWRVbCIgZhXjRE/H2wFGn+rgypzCh/MLGhaaiH4CM3vD4C99WGsHqYxAb4w8qL+CGQyEPeW42cWjhib0Rt0mPQwCzGuxeCFbg+9zb6/ORjW2SOz4WrPArse89fsf+rmApj/aNFxv+f32Ag1LBqBZLQpboQo2TtoetuS4k6pnFDgNI0aJ2pocQIN68K8ZoS4uNYsOVW+kBW8Ji11XE2QXnbZRGVqIoSaGpFZbd9Bi1KUgkquoPVMQLLII3DVAukTiS5fZSPdohS7q6f1MToSmluO94VCaGonjrxW35NBXfX3zukBqIsx0aZLtSUdurlUV0sD3bqMJ1+Y6ABjk8DMop+XmGxVz71C42cdB+4DFHl/+2CtoQoqlO5WCCInPxPUCjEePwnoV7Uf4PY780NqdMRauEXF7ZGxYYALws3jTEnhahS9y7qMZ8HsdFIDLpI09fggPVJM10Jz5LZmU6Qhzs4bCa6nrPdbfJMsyLgiQwH1bGrI8WvaIbjOvQigEkvTbilqzDdVAZFAwfpVwoJdA7RGFQp0Z13n1JYZakyVPB0byighdLbqxFugWqC5Fqi63ofm8sdBc89Ph+b+96AbFF250xw0D5pDQ65SeQ9gOCrIHc7Nxih4KBvv1I7GWEP43rpMFWiERD3pwoq8yHuRFYqAej8WbjjijYhIlI2czWLf1tN8nP0gEPirCIkjq3ZWtDpKOWwMkJ3reixD+6P0+B5kPfwHgDreD3/tIOuzHTZkg7C+qYGDS9i0QeXk67aeJ7bPNpnm5g4kGrNTzaRv5u576+3xdr1fbpgD7lcwaUPV0B+eOpryNpOfvZh6WsFoMhnhKc999teEHATgmYsID9yiBapGLBXACBXTRwZ+SVSrmpTbKgNwET83had4ja1/puuoKEY6KVpai1jPOA1BBDQGEyGgtEdJo1KduXgNEALtegOyFXecQN9oet8frI+H2832erlcrNYkmD4p9qVLKZvZbewR2o9Mq/mPAxnx7WuEmKdx1rB2m8u3V1dvbxaLBbqaGdSTR48/efLk0cUDVD23kMl9UEqdG62AKXU5xvV5HZM9YsCoHo2Yg6GZ4BNePcVhlT6Izpsbckz7M/O3STZ8jqaPZw+/ePDZL84+eXCcHK9uXz9/8c033zx78+Jys1gwBMY+o0aJDPfHcTwIND8BPYbkHAfDzeG4hN2LW9fgVq7CgS1Y6SHGR+IWBEO5zXQQpWktJ3DnyvxE0EGosyelJyG5cYUQUdyG4cHHuPhkx81hvdysrhfff/3VH//42999+bvvL5+v+sfhg4vpw8ej2fl89nA8nG5vd69evP7++2fPX1/ebJc7t53eOW4Ot9ayOO7+d4Dj7qeEvzjQqt2hFfMkdL8VZuzW1ge8iHcWYvzEAb6QutQXd5hEMAPJQPJFBncyqpPitsQHV8jRLziLaNwMtAjEKBuAmaFO3FDBJJt5xdTNI1mzrrNvk856Bep3Wm/01AsyCSrVvN3jqbeNPizLHs+x6Yxm12XQexAsmsCIdDgmODrVBxWY/jhAuDvOcLZb6zr71XZijz7eebrgPm8xbfNdsM1wj6zuR0ff1coxJ3mI7fKBJiaLB1lEIEd3pDwSZ++tVkfPZFIV3Z7WFXx3Jzi5rq7QTbraKP8fEC0638UFXQ5duaNQemp+DJA1ZwljfGyCX0WgAKxkdMNKX/bWtZIF2Q6DPnE5hk5lJcIruk6YPmxZHNemWpcnnCzW6hxNOtliPiEqYhCg5CmUg92w27/UnKZjSV3Nxh4a+9GPsZ/cDhn9tJ5PcAzcgEksJw4B3Tudlpk7fDU0JG65nrmuPkwk9DynVu8OUmUC4lQH/VpbugJ3KBVkaUZSZC5wx02DwklHSjjvQXprvnZZKhc0ari4A6oOMJcFKwOIeAazKgk0V04oCVhzm2ggUwybuJvPNsDFigN6MtCQesmsmjPR0PhFvXO7md7JXVgYaOgrORKum3czwkLtu1BuNlbSiy3Qnn/KJ/fW5mqhIuggaU6KphkhzW67JjPrvPdJfI/o79T4oZ8F6eyHQA4wv6rguyPVKa6oK50P4B005xsT6AkeAeVQGqrI6nwtx6BUUSM7t8asdkc3yGQtZ8d0O5twwm6/y6Qyi6erEMqSI/I+GwzOhsO5iuVuVqM6SJcBE81wDgzuPtMDUFubqMFdC3iBCEfT3RNSgIN9rLgSFaRCOpu4ewpNl4m7n1l6cDodqOUH50lOlQQaakJB8LHrHWKi2wziH4QqCVQ6Qnz6MzEasyl5fwB8KOcOIEKTagExLeJ8ECzQJgrqJxSju9IwAb+RgPpxld+nHM1igS+fx8owqFw0cHXGt2PRTBjbGknOhmJ+1cx7Dz9TbtJH203axA9AXerigi7nA6AZv5t1Scky6MTYp4Pv7qiFsyKDitRKl2Qimz6lybIIXcFtQFTqYwJ55sNfzep+rx7PqzGYfephXFdbhZuCFPq4QdUzJla3m9Vivbrdrm9dksEYu3ucEeGo6MYFAyNCDtnrtOm1X0eWwtQGuDMt3enAtvjvbK+RNwcXdsuR5DAEwE0V33YQSMFm3azBNgMBaOptW+naOr2xcuxn7q0EUPlAlanCHVQN7+cDZHaVn8IHMzuonhbwkxgzUF2unILTSiqfHKgh2bNVoShzWqC7nUuw9xTCLmfSXD02Bka9V4qlqEEOBQCbaK1vtUK9dUuOiFGSGDou2HlyR96hLWBMQGAGDRxw+kWddxb0RyEt/J8JJWnvAyOAa8aO/rgpOXu59sgcBrv9YMdw9qCDHPxfnjJl79GKqtQTfXeG+oVypqnr3WK9W67gEcYU48RceZo3H3GUs2ll5r4VH2I2TzDhtnPXkhZUQyRMzwP/uxpR4SOEvtbfAEJHkeoLJUjrPASQUYUN++UirzKG2JeYoBPUwFl54SeXuJeYfBVWN68+Hsvn0x1E/JXC4IGItfVUyRJgAOcSMvld5+Xt9RL15Sk52SYTvSKoUJW14//B4vZhoMeQiASTSgY+P7Eh+O8M6asbT5Z58+ZqcXWL4/ro4tFnTz774pNPXWRBLKJ+NE8BfmBf4B02wdlq1Lw1D3seGiHjaaTzgHVT47LmGVsmOUqJh3lOL6YXT8+ffnHxyaPRWW+xvXp++fK7F8+fP3+9uL4+bNaj3mbc38o3zd8w2xlc7vddCn2Xveco7VFBi9vbm8XianGzXK6ZPDZujw5Q7AxWz9PTBGUbWYogdSBlMq5+KvgoJ/cS7kBHOlbbxzJunwfd3XK7WCy+ffn9N5ffP796tertJw/OHz75ZDY97x/G56Pz4Xp49eLNd19+C7y+enu1W9/gw8bJZySgGYCm/g/BOwh8NISfH4Dm8v9p0Jg54N1uRsKcUOUCglMrEfpPbi8mrDwKHUkj9owqj0X3EzZMVFyG8UgOZEBWqxDD+HgwQ/fLo3ucsDo1dwsh4ymaNosyfi7a7TFEbpLx88p3OyNcF3eDDLq0pr7ug9BAxzVSIE5Eonr0DrTjvbt6WswBEtCPzRyYgKJMTI6JnPtAb/ceVObHsJu18l38Zj2BwWGbT8ofJx48O5jmU6DTnBMzdUnefRxD93H4RZRKJ5Tz2QU6U4H+2HqDw52T5s8mKdARbEFL48anIsgFQnW5aFPLw4HqLFVVx6neOWAsMB0f7wdomPj5qI/WM8JkRWXppQ2zA7SedsUHnviQA76MXRlp+VJAV4j5yX0u8YAheKh0xUaae8IvmLpIk9jO111lQIEmnaew9pSfFac5xAor7ZlF1O85QZE76OB5JzF4IUR1PLEHpGs4S4tmmoiybD4h1Nv5olYvPad0udn2Q6A1gM4aBx9IYZxPeZabSEw3CXJE1sRfKDa0KykgJYfbBQhArRtLQZvQJK8mOH/jZ7HAjBaScTeKgcqkKdLGVEX1krSjrfn3IM1aIFczQgPNZW/zQa8NVLXvQtGWUploF0FNQd6CwhNwOtZg3Qgzyrxm90JbcZNwlUohqLVCwKbjFqo7JH2zRgbxg2/gN595Pn9xqo1FmnTqNO1PqktnPHDKTvujoVME0+BP+90G0xrTQtfZsLE0N+Cj2S2uapFlmnOAHGGQdWtXt/PcMWs5tSNms1efOHNzkHlJvzKyihinOVIhL71m3Dn0etPhYDby6yS+yqnE6YPSp9ozhGZUFj0HmrSPBIlzShUKR3mkvNIJQBBAeoYg8j7SGmoUFmaJjH0m0fCNLuB2FrvDVBjusHFA1etXdQUaubvQo1fRnznSldjVqL1HbW93aFQK4BBJOFsjsh04JYCH/Y9N8nLwqiu52JQynRmTP+qP0EgSpWoo4rXV+jPZaJ1KtNKfVs3JcyouNCG1W5eek1dOYnWsIqTsEszymqF+Vb0le8lX3/KzVQDWKf1JHrCbdStBeeKqw93lDmuBLDSnNCFX0F6ah+z6/1DSr3YpTsqlZoObkOym2ewvEBUz7gCcqceq/VFt2Axx+pziMsW/dWt0l32uAmo3179dBR/3R1g438sdTecjv3k08YG36zNYOWTUiuPD0QaSgBfBjGzlUTI4qj7mQWZi1wd5EDNBXmGdpgWbopmw8wQlbe8Gm/V+e00Nu50PINc5LP3Y9zX9nPPiYxAdiDwZzcjf9ffr3n512C439VXIzS3t49cwr6Qf1Xf55Yo+AiN/HRrkOETgBfmMtlHPh0nTIfVPzvy0Uw5zGvvESJ09ckqwOeTs4a1fQl1t1hkdsCvcxxxIT5uwiwpBSbLKnQsZYULY6E/RCpQsVWEHb24krquVD9z9DPuquQreUOOrzelCqUILK4vcWYXMoftRPhq9iQ4bLK3j4qAuRlhMEDJ6hgFEL3NT2I0JqqFWgoTzF6dtCLF0GyxaRpyOZNNjF8h0yhA80glQxvI3ut7L6H1/iVpwpJ2jp/v5mIwA0TdLxGOTTwNCf4YMjFFZM1Ni1MQMeVhaZAuZ90MGCKh0z6C03yIQkqQP/q0f90LHITDRnDtESv/4/6fATysvZX4StMWLYhX/EEB311HoG6Vq2wjz3+HgOM7ZelxwTMBdVSg1QcoSIW8N0fwvLSQsDKY2iK7WZBy5Bbs3cwrQH0+m8D+VICG6xg5F7yYn9SgjLuTpLmvQXCIJC91jQxEsISVFxztVy1YbQZEh4iRPKWFFShflnamoNhmZvlesDDBONd4oVYQgWUUK5AAlm5PEN2RyP6IXxQYhHMhKABfESo3MdBUPyMUeX2K2ElDitm1/eL1Zv76+/v715bPLt1e3yzVugQoh1EyXpYI3nCjhnw1+1sp/OkAA+o5NchCSlHGwAJJud6gWWdbrZSPelGv7o+9xSHUXvdUP0M2hXFLbP16cnz19+OjpxaOnDx5jkuDri+evvvv2uxeXr/T43TLQO7g7HWYzS5CRTkRodzKYns1m88mvv/j8Hz7/m//2xd8/7p8tvn3z7e++/sNv//S7r798uVxcH3e3o/3ODzfR5H7sC09KHlpIIY/SgqtII3giQOPp6Dwvxp3NZ3PCbDrCOE6ms8F0shnsF7vry5tvvvv+69cvr5li57WinG9nbyAMyqmRxZIORaOJ/wxwvbSQdYTbJVQqQU1xLA8uKxjy240/2/7FePhodvHp01/9+m9++fkvvjh78snowePtbP9q+fz33//2v//2t3/4+vnV2+v9bjHarkfL3XBnFQ4muww1qCrdF/kmJJ38thcfB1C2Sb0LP9Tx0tofGULHuu8vB5TwzNzajiOW9hYCgnGwLkL6F/JAINin7dOVS2mdNG1a7C7paG566kNeNxf41MpVGCbQxmpF7DFKNTMpPDBPVUmZwRw/zg8uCbpkuGKxu84yEnsEMDYfOdKEj9ReMRXyvIlD6vBRy+oAbX/611T+NP0t8UmgKqWmKFH5fq/Hh9vGRyy6E4ndDk/LF7d2WYSNjt75QHN53C7H++Vge3RRZjCcT/yU9Hl94/qM/mTvTxy5kf2aDScT30CIT4I74kNt/RKCb7jEL0GQDaFmjlASNf1twO0HLqkEYUVdlUIU05lyQrR8Uiml8exrXPilUYtZc4oo/zBvcdBRVActrXtN3fiQM4zzfc91b4uu2PoZKmxefzJXqdi/yXw+nuOE+zEpP2A9canCV4fiZomak0RER2TQMaUPMp1V+aK0aFeFpnGXhaogLBX2kyo0orpfWYuhK2M8QWuWUNQfbRV1bIVOM2QZTdg1E5kr+rDZOF5ZOq3ZpPVyzZpvMCjex2zIzdxBQsQZDLiFtSRMlgj1Kya+yJ/iyrhbwZgBMwLoWewDiNHrDBWfsNiQDZuAAK41xwiZEz7DAOpJK8nBQ7V2G+G/usdipAnKidq/upBTiPOCVIwY+OCcgPxYr5taqLZb+9PNduxSlzyoDtl5ku50E1MwsR217thPZPoRslCfWibDI5W7e23Q85UxPGXYBKPQBIUqnryMCxVDtghBGgLj9MHGJU9hUXn+aSuxq2TKLKiUguamLJhKcMpFVKLRAtzYQZPVQuWcxh8POZzXEEHS4SK4KlELE1l0II26IOieZVXCVRgEsT5Zx083y+SLSzuF01GWMthheRR5ppchvKMiAyNkwIXAVPu00m/HjrMjF0AA3QqG9X4H7B0CGGGgRJ3uI0TKNMNA/bQdb8/l98Byob5gUfpi15q+Z2nA5Ux6rVOb5bnKdzlG39lu0kfG2bZHf02gVB17jcgHkSbuwD68A6HDn4XTW0plngJzBv9k3lSJ+nsCP9JECNAQhETDmg9BFThNFKialOPEDq+c1OCBtQm1j4NQu2bcj5pTzFzmYnyHjE4W1HTWnDgqJn69S7+2qEKEAsm0xLs4AJUJvJ/O9R8HWnR4J7hBpt0ciArAuGu8o2ecxcGUTJhKq6pcEATPZduufczjkw1kAUML+5ztOOP29gLEm6sFGWJQxn0ua7fsNnt3XdJxUVPkNRxWEmGwOY8JiDrr+VF2LVqeMymeyCYCyli4AyppeaQGahWWgJoxiyaqp8FNDFs8KdxBOiu7Caf5BY5mK4RCpeUasA/aBqHSzYUAJT8IdanKFJxmdpc+WPIUGqyieUuECkTx5K4frEEuO4WuxAd6nf7KnTiAcvkEioZFkGZJvr2rbgQkdHsj9qagadFPKctoYle6YXFCkbKcJR8bohYYH+nfKakrUZBm/xPCLy2OQxszo9jnGUAO93NNwocAsf8ygf/RCQT8hIZ5ThEaDsJTyA5HVrv9jeuVflPJb665YFluWTPqGNsoPsdN/wij3WruiWk+BKSVEgMnBCoJK68hq3Os9xe0LVNiqxRmJIlQXeoy4bWaKA/okJmNJ5C7HQa8XC9e+VpkM/OPoiCuekBgOhq75uLai4AOomTdm+e1Ql3iRuvP/TSxqpOnVWK0qRVwNtVAmwjd/kOB+jJuTLHFzSbxwbe9481qdbW4efPmLeF2seK636+deE7nlHlHVAc85U5pmQd5DGJIDP8I2BnyEd+xEqwMtIa+iw1+Wo46dCiVc0zYJxeffDJ/8mB41rs9vH32+ruvv/v222+fPX95u9ss+9v14LjOG3xUgaan0gin/lipQUJkvne7Xi1uCcsl6LiTBp/fTy6KbXfCEeCLdz4SoCoFtAWqBj/q+alQt6jo8rOFkInBBXYaNIGSq/5hOestHwz7j8/Pnj569PSTpxdPP5k++Xz4qP92t31x+/bb16++f3l1dbXcb1fjw3rkWyHcSICkoeodRAk06QKKFbn/E34InMQF6mdHUrVpATMeQ3QRXrRbY2r59+iXmMjTu/ah727PFN6ZBWKmlx5vkyFgnTAdn8WllA5KdKNXVbFOuF12CeSF0KRieGuadxJTK4rYsaW3947k3ineSpyCmU4D70MV1rPN2kSl6T+6oCZeWvic70BvIQKZpcOlhsRgXO02x+2WuT/Dc7jbDY99JksTF0ans/FsPplMfXw4Heum1sR1qh2b5EmROdlB425Kg/1yhs/MN5NfXQcDDEJ7l5/WotoBVykpTZ3UGciE+KoJdEIGNd0/YXHbce+2WiC+C5OM3OabZ43Dr7WLq2Nwp4x2A7TkCPjnC0fE9AvkT4MuOhoq7quiEO99RNfAUOXXDFstadrxv3gqgBTP4zOhpAUgk641kqDgqDhJxGFw5xRTA7+KnSZGSFm2zDgHjr03pDuIqH6b00Ynztuey8YIrc/S+h5mLCnsr555hdiHIp5gd0JMYjF0pcPXitXEof+oVUrpKTwQEzkRm0sPy+ZaMzi5AhKOpMaaKoq5lIiH7IVe7QACyK+44DQNWOIdIKcxOvzo0C7M1ck0lxbhaZsv5SsNWIe2kXoswC8QhlN1NUknUxm0CLVrrpDCmxqM0sdQnoS1BWFFrhYuDA1I+CAqhVI1zcSuKZXNzZJIKOtZ7RYM/+6LcztlzxwMQHx7bk3fvLeE0TEGyCNzQ2Zz+W/nwSPdDercLOoOvgzE5KQvFLP3iI7TZ1coYKRSlQWbjUst+VSVbzCZo4p0j4C77ciUJ6Jmp9RsEA7d4ewCDjT4gJhIOcgRrJ6ra/2BbrDLUH7NhMsMCYpQkAGWJbcq6SYuN8uEIFn17aFpSHlUOkCmY8vVLP/QFM2FAuljg1W6Gg6GbWg8ZrP8ZpBkFcY3tsrrdBNQlEZ5n6pGCrjqdFjvcgJZTknfuCFNb3Z76K35LQPoK7U3pBBsD4gkmGnj/IE1EdOUT58bfgbtln/piLV6j3ISonqJnxnt3pI+JlHMN52qvb2UlhUoAwcXms2xWKSlGc0UjvwkiGv9jeb0d+okkdhMCuQ+y9Ff5Aq67XaMGnur2HEjCPofGoIKebaSDaieLaOMIT8eY6ZESee8A8V04nhcu9qlurKLtArLqcKxK4pNHDqrlyhX6AYkBFDonV44SYcyShBi58mefgLQByZ5DXmEyZuOmpO9fM4yGEzm47rbnvZdgV7u1nioeRFad3nDxKQEx7lfdl7oECjPjgfwZ+zsfIzgS29Zjllt3edCDav9drHxxSUkicI5zmY0HWJrp5PBwGMpJgwUbQUYQ5L1cbfq75f7ze3Gjz3dbjbMjiBi6EGDWdh1JKj8ilSQn2SpPjW7XdbaIQ2zodt58mqFU1RcEsodRv2NO4trWW17u14uaeSwpzm6UDXXoxjaskn1ZEvyAnPtOTHpylNwCnK9rlYMVJlKF9RPYptLLQQ1XnIqdpSQE5mggRJLFAPXrTh1qxz8qxcIBb0FB2CvfeWKBg8dTLHR0DnzdArFo5FEjfqyQMt/BdvOuKNB3hZ/6VT0hJqWi0i+wl89VW6FQ3+AkFMCVnCd8pTjdrsSCtATrzgoVCT4YSR8ZWnni0srY9TOfuvg0g0o705nQHnSV3UKF2bXIHEi5UB34BQOpfQNosDoUl5CNLOqVHHQmkI30innSAQ5flYmcO/ne/BD+R+G4t77IBIfgsKzA8kd4FKTdQJkYUdyHRYcEFtYfH42v7i4eHB+7nZ2D3rUX0dovMEHNkPYDXm1KHhi4Jcxtdu4Ak8BMHCLpZ8oRmwGzEFlrb4wZgyOoghQh3BM5eYhrUpOuCz1e2ezcx0MpAVR2Lg5Luocg6kVww5SLYIA3ZEw00cfYLh66g48pY5uhaGDzWZ7u9qs1psSQG0xE+XBAGn1w/pM6JEPRgTCpiQLlEDP0IbTFe3nAA1AXcq39s+5UV6Z8xgjJ+CbjVJasx/12nix3tzudler5dXt7dvb5e0GtS2lHWct76URNEmiy/yZ4Get/F8BDg5wKkUpsyQFrg52AU/CL+shW1IGWk7Pzs92hy2FsIWr2/Vug4PsWiHsQXbgG1OvxxcPfvnJZ08ePhrjNPUGr569unzz9tWb1wvUcr+3oVKEdopLBdFDdtrFfZ+MHj99/OvPf/lPv/77//LZb54Mzi6/evHt7795/t3z71++frG4vh0dl6PeeuhnNZBL9KEHyjh/ADeNdXREZhxk+6hkwFB58PDi4uEFJgM9eXF+/vDhY9cae+Oz/fiwPLx9+fa758+/ef3q2dtXHoGBx8vdVpPpAxRRoJGnu9HdUO0EmgsdeGgMIwh8qI3r6aVDY6DO9OmYLirKHSL0Hk6GvzoffXr+5PPPfvXZL//myRd/e/bpF72LR7fj3vPFd//jy9//j9//6etvv7l6fTs8rufDxWDVG+7zBN+1BMehrEn90jG0lJ+23CD7IZwBUQ3UTzTOvcQ90GoE6mdzM7f/WOCGCuGM4725898GpzgA/DxFr4Pmcmxfk/UuwOVYG+1I8ZnfZX6SUKPZB7WVM1hIrNFhfpan1YIPdGN2SGpqwwakNDE/GRfqZr0Q50nZrepaC/rJrfeqV3Jcb/dn/CGycHFywBdzLAOenntk0LhuHxYJvXJ5rxuUMQAGedaVnqqXA3QcTDOZUmkWFy0GtkhmYu7lSmt01a5S0xmFz0CZUPV84r13m72elh8GJ8EULDuuV+6UwTAcD6v+9nZ6OOKozUa4ayM/xjmZzad08mzq2VKz8WyGTRtMJnQxDi0OJH2A8uAQiTHW/UPrJOBAiEwbu65KZvoh95x/CcbyxYteIgmYI6TaAKM7bJMS6SDluQiQqUsjw7nsa5Du78W+5Ankprfb9A6r3va2tyXe45O5DWbo65n0cjTLHhm/SD31+9kjwggDnm+kokr0TrJcN7LXvtUGopI0hszBZatK0YHJKwoEaURuRj0ERXPeQNL612NqVnem5iHYFrlcO4HbtYxoH/HD8Lhtwb65R4FfPghxUhk/MXKNF+dmIAwxSA1QqtJm5/EeUTJFPuUsPjnYI9XafskWnemeZ8w2sYmwArlM362i6FmMAxxI4As3NeD6mxlNrvugHh1vNhemRJfCNegRsQ13g7RzGypXwv1ZNwEOiLzx7ekS4gQxXQBl3PkKS03SawwySOyWSsrRzyBSNjQn1ikeR5wSJcSmNT1OqfrH3XDvV97xR8ZHXDFPm0Xex2MmYkxV5Asdr3kbBpJZik4RCIFnnO0ac1LAb1lau0M5Ha1xDM1oSi9FQTBLMQkmZIC8G6i5rpLiPse6flKzsECnPgw2/R5AdICEf1qon13mvYT8CsACBUXD5sS4+EIfqJPJSz4V7nDb5nsThHbLg+98Kg+Wts54a7XhxbcC1LvKjnHWs2u5Vfmqh7uQSy8TRvnB+OpvpAz6SMwQuURI31Ou5icsjTzdA3Gs0ME7PwvJgqKCRGsVRQkuvCERsfT0HN9RynDK6iblCZ6hk/ezUKe+Bwo/oQzUa6p+Fz7EqxZKh308pHz1Ivi7/OfIFNmYt0DIBpB0w1ryvDH62DjgLS1xjP/MNpk/D0VAeFqvfBO2/WMFVC1hndgQejLD3+yzd8bnh+SoKhhQWW6WqvDW2WbQoROEoAqKGcrpMmAnKr8rACotdJc6uJfTVEudpXNTuQvtzKrQMmpndWMHyDQ0tbOIim4DCDqSmwV+RcKhYwaVM+Ab4S+75o1Akdi1P78wXRuIXJBa7d0pUy89pRLusHUfFOiZl/FANfTwOHFwd739+rjdErKBq8Yv3QGrtCDYKH2Us00OQJlSFAAXMgQdlO9AswmoCZW29uhVYopE/wnUCTuaHz8A1XQH93LEpI3/PETU3+lgF78PJfilU0h3hUy/B0WBEFnQcZPc0f++WVBr0+g6zG0NHG+gZHSdUDfC7o7jQP1EuwFqGD2fuCvRM11fLGmRWF1oG/ObQYBCdmBjyH02GG6qPOmMKrQpr9EgFaZUhR8Nf87EAJW2uRa6TKDD/68IECHcmvl4cjGdf3Lx8LNHT7549PTzx09/+fiTXz799Iunn37+5JOnTGEfPHp4fiFfa6IDZYthGd3jMQ58JgRj9zrvh8flYbfYrq83q5vtmsTShTMGadiCX4emyGq1w951ttqRy+S3qdQxigxk+yeilBUSPQ55kKGW3+aEzw0LNFLOCTxwBENMzUoLtbkSh8s5mPnZJU9RoB/kU2wdAA/RaGUYsAlGRlwCLllhwFt229plU+D9dRFXE3ns+8Ed6ocmGQWi2eo5oE3EuNSQ/I8DKs7OWpUi7THh8KOwyMb6cLhdb65uFm/fvr25vr69vY3nJVMkYpxBBn+cK7jc220PLuJv3OsEiyhJGWUkyo2QW2QiHKQqAPmCJfPpDGF+8uDh0+mjs8NsfbO7fHX17MWrZ5ev36xvscs7X3QCQ7zvOODaQjEpzJ2cmMRW2AsCOhDJWKxXS2aNCPZeTwk5KclUBEFg54ozt2FJc7MVE3O7ZYoajSD/BKAG4ESQwDMmPGcAHxhqo57b3OfD0cV4Ox+Mn1588vlnnz795NPpo8e9s/PbYe9yc/3Nm8tvX71+8fpmsQTtxWF921tu+zsmBnLnXY33rwbI0KT+tVD07EDCBprfJwVI3Cv8lwPvIXZqdBQt/mDM4Kx+zNa9fiRQlc5yPd+6nv6ayRWkWgPqnGNfve6g5L8A423cc3OBuxvQcQyWBEcN/3GEnWM2Iygjp6RUTEz7MLlBsaCjfA0uoNjxo3DX4TiZjcCiPvP4EcPgUTJbT82x+7sDKjan6mx1lfu77cCvRGNljs0nAuOxaX/sMuMLRLODg86OvOK7PFguJ/hk0h0yjXMqLQgQ7DVkZ0IW7cEU23wZIZrmvCu83V0NoVKhmqmZJDY9Ld/Sq+EFiQ64l0tSjam4DC6DmHOMmQX0dhs822aji6tvTB89MKfvNh83y/i2zmh6NGFHKJjuEMBEVqL/4B0/Ezz5pWExONqBOLsCzK7JToNkKzaphOIhQty1uMdQxhs00dGENBfNpp1TJ8al0/ZqVJXP+IpIrCsbLsHoCei/1VtLkCinlatkqt0OFMp3xZg0UGQnyPkKHR9LaItB6m+JLMoBbLyMDY/obwjRAkW7gWkhZRLutZwU6mLzIz8/OO12vara/rMqqL1IMf9U78rTiaMt6Lnksgwi1YLimvwuBqBWlwOot09wbpz2Jo7GaIFb9J0so3WFOOTI2zTDDzCJwmimf/qBLdyN5fehQ6XgFJuKC8Cgi0+hcpCgrDD6iCGaMI9bXVeDxYN2qqx4EbZHDzVcZ1/M2nBYb3s7Zoe+SAE+kNXPiU9Ho6nHUoxmE3oT3ZB4NO5l/xmFXOWTCC3goTr7ReqiCxSvANXWeDMzUNKZ5oQwuOl4fjbxh8BBCFT3u3TFzWoUXQ+fSBhqRcZp2BGX1xO46jyyOES7Y8/1hRyDt957dQuNVOAgUAFkDPch4tuEd4CfXSg4TZ+CaCpLDVfxJcylLdVENFGBD1MVd7M6UlLM1QQsS50R7gtl3H9/RJXWiC56J+cUii+VxptB2e2GPTw811/6zULM6rhf9fZLFxH2q8NuddwRu2GY4MP/nJHhMo074d0go+mVE4gVFLIJNZh8StTElThNE1tM/dIoLNPFjEp3mZWQFc6VrT9KFpFUwDAKOXLfEx8EX/r3JLgxBk6QYlGyzrsiOXlxyb397rrKmGfsNhOUVsOKWqwXJTa7nR3fb5e7DcHNMgnUgEmmdoAbUQc+dC803M4iYxmP21A17y7l6+MVBxOIUPq3WqyEnW5YKTWr8w0FFArqNeQJ+B14I5VAlROydzFgrwJV+M9AFa67ToGqujpP4d4tf6aGe5ldyYLK7MDeB/e6mmFxp09IwLJG9QaqX1BAxdhMqjW8xaGGXD6M8vGByinjT+vGMEOUoKhaj4Ijfkajyv2qxzpab02po6a4ABUjY0eff6iMa+8rCXJgokwp1uTIOWvmp5iCQLoWfESG+uNGVCvtzztQJbThFKyjBRptEjhbLaPrZ+X/VYGPoVwQGY0fzKaPz84+P3/0iwdPfv3wk18//vw3T3/x609+8ctPvvjs0SePLh5dnD1g0DEG6XWkUi0R2Jf9Kq1xHDkV3PY219vb17dv3yxv3i4XV+slo1uxoRC8y21o2xIe7kQ4wEGBjJKHpA52dI2fAjGeullNze0TIx2DeAkYSRgbAYhn6ZMAxn4Ok8pbRqqAqDEF2ao80/JsPp5OaKJkmBgAH3IoZB/TEDlcrYWb5XK5qMC8e7VaLBY3bVgsb2+djNdrUL6Y76ZCn9ZOZ+6yU4yltNYtiiwdTOKvUWD+TZDJg3q3+Z3ByJjNYvgAZi1uV69fvXn24uXzFy8uLy+hPBxCuOIoKR7c7UbemBxYs7xd3wKrFYaG+mCfPhZ1IkHocHQROoEJgea9edJAbWcTRP3ik/PHj0bnh9v9q+9ff/nVt3/85rtvX79+Cx/H/W2OewE6PcDPyimF2YDC7JSH2bCv7K3WN6ul63boKFyj7AD1Js23CpOYn4yf3HwHVKkea379FIhwg1LwDGEljLtj9oMdw3A/2h8mx/7ZcPRwOn00nz8+//Tzz3/1xS9+9eCTz0cXT/Znk5ve6tni+z89+8Ofvv762fPLze1ygHOyXuPNDX11Ioq3nCJDRPcAffOcommxle2WrR8CRtO9xJ8BVWqg0pUJyIIswRNQI13iNFDgLvzvhq4LBV3OaQIIE98J5X2lb+FopiQ79xj08y5P3sr0hIRso3aaom2kzrKymcWj2pnj1ceS8qDdZ96EYZ6x4cB5EMldyISQhPod648qZv5OfY3FJMTKxl1COToJB0mlo1n0BBFxYfbQ83lix+iUb0JTUdJKL0PSR7uZdzGTx2ujS76P6BHH29V6s1pvV5vFaoWOvfWEQXzjvU83h/uNhsYhqjVoAe1NB9N9EmO3ipge5lE4MR6Ort0pqZsQH4Wg8YloN/N4etFaukoUzm2XM10kFTjlaUEqaGZ2hWHN7DATQCacWbDNt+S2GyZQ29v9drFfLXq7VR/dd8CvQqtNJsPZOJuBRrMp9qU/nPbGsyzNML6b5RjXJlwikXfoUzrrfMEcOo5g2PETaFAMJIOiPjdFAAw6gAKYU8CZU/lVoVUloEdDschqgtTTnDqDlja77PcnLePyHNr9NB7ru6sVGQ8fsI7GHasWOxLBN5oN/RoCAqS5ZKeqGP2NcVEgrSVsCr+kcAvFiwJaskXxVa0p7hHLqi161e4g7bgsLlf4GADzroqxIIlUz4/UdwqWqJRFraiAfhC/oyTt4QkwUBWOPLruwGmOw6aKWEmlZHT1/YSVp2mg0KDvzVSohV0ATymqw2eiVawBtU6LG8hoRRWgO2XhWBJVsW2aeg+4t2LA6ltiSboToLkursT7OZUAS+6VHcbm5h0MNF8f16FZlMlnZlye2PVWux7xDhaG6lF++Yx7wnTYR/+hIdwHNu5Nx/3xhOAhWu4RdLJzoKsMnchbWAIJnFN0LLTi6mAB8iI/FCb3cpvTQq5yrdER+cntlqwCLdz9lCs2oJEjURRAnum7PFNnyjy3AmVDBz5H7WvwmxwZcms/METIVzpclKGYlRY9gaalgOh+CJrLHwsN/k0DgcqkKiSHWEqeDGZkKDo7IoXCltRqIgnAjR6/dxJHBj4IafYDUF0glozZI3NgBjvsa0X6x1X/QFgToF4bVgffsmlXZPbLkHGzCzF3u/WBNHoNKzA4eOJTAygdOZ80GoRGK3EK6B3jutRCrgjdz7sE9RAT8r0nmshror6q6hs9J/PzIqXGpexXxohPcRjhriP5kHDj4WzOuKuJ4gKxJIq3hIApWr7stq99Mb4ZsHEtxp+u7iFyQU6ToJqOa25QF2eY0EUUOnT2U779o+0ikzkHziflCHB83eLLvUSrKoQa+AwahiBXHYi26L6AtAXauiGlgSwf5AmNAimme7FqFrzt7td9qJJdfJqgwkq8D97ZlT+xCpVT0BUoqFsA0qVAY4DugAv3chpzCB0CuhEtr2G0XM5ym3TOViYQkFD4PCAVgCyl+i2RD5lzuwSxOuWHFhggWmtdOQo6N6YYjVbhpnwEpoYhehdf1OW2LATDWdVtnG+KmchThdxCaIQNSJ/uk+UDgDk/gVOadIiBcyXAtZhe1VaBgh9v6C8GClVi/LnxsT/tDc56w4vj8NH47Ml4/mRy8XT66OH04fnkYjacYrJ0egnQGtlrbSU1wG43mBOpO/x407a32R7XV5vl5XJxuVpcr5e3m8yw4wHYYvSJJwgiZWpioGE3MZc8FyAfBXFniwvCJQ/KZKuCzClZUQsRIniI03JVr0AqWmhzepgjFCZoNW5xaca3El3bSZ3qyUKpwAoRYI/+FVyFWS6d/AdcheHnagkYr7OjXo23BXvM+HQyOp/Pz89mZ1O35DAktAP4OSFVAqlI1F+NpPw7AAMqvnf5vsaApOkN9JxdS+2hUq4WN69fv37+6uXzly8WV9cQeVerGwB16GzDLLU0iqAWyJoy/X6djiHNI9hwNqxMkskq07eD38w9m0wvpucXo/lw2bv+/vLL3335xy+/fv7mzZvt+hYzO3GHPvbPpWC1vr753kA9oK3w0xcSKWZAvJBqt+0wt8KQ2pehZ/sX2oAMR2vg/2tlKvzbQTTwBKiTH47FVGobh4NT1v1+RHeOx/lx8GA0fzz/1Wdf/N3Tz389e/K0d/ZkO32wHu3frF99+/KbZy//9OLlV4u3V/3detrbjbl3OxhLBKqWZ/82aBB7N9GlPwgN3d7TpSBDZsWwgpyKC0k5Et+1wKz/3ZBOCJXuMrvEPaj5s6kmhssaS3uDwcs2/LMK+v0AAP/0SURBVIPv8fo6BnHMZtPTxuCp7gBdXQB/qdZo3Dzia+DZcdw36As33lQzDaYGYnAwHSmtoSoOipWSZnOo2pPpLngAzY9AcAKzIPceNNjao9RTW0WoYZuZ4iafW9IR9Euc6xz7td7ucI99bRx3ESkd7HfO4V3viLtWe6gn+ofxWFzKcI0JXeBiRHw5VLGDtwvpmlZfFR1kCPSxYhAreTINND0TcGlANesoO8B0u9ey7BFwj7WSuIUmB/6iWqRT4yzRu+XBZ7Q3x+3isGGmsB1lZ9144CxyNJyN8tKK5wl4mswI1Qmq+6PLMXu/BtfH/PKzFmjwhyAPJqllK9wvjjcIAE4zi/EibkZrE/kJAbmYtQ816sBHq4qlsQ86HIdQo2hDLwgFnWw4Z6xn+STy0NQFa9ess2WmVmQgMYSj4jhygi0CMte/ir/AT9DDFQDFZhYgVukgDI2gwizS8tN5u0AzQYwhk31lPr3XgderpGhpD6Qx6+eRChMlDEpCmF89qmSXcBy0aW9p1RqlUyXVGQd3odK55DpWpXOFbnSC4+gLNOaHVGU0UxGZQkbd3hSFXDIFaJrIjD4+KmQwkbk8Ic5zDTIl1nl9NAjlc9Uy3C44VhpI1S134i91ECv3E0Gj0vKAUJhV6H52CcuLXwapJHGEwugtuOY036z8uZiLy+lbSyqeHLuV5RjaUqEO+65CtysynvCiUOOp7vBnR8PDyHfDepOs0eCQOgpcl4mIATk5tQBkqhcAP6FSmFfhfWj4BPpN4gehoftp/ZUmRhFBkO4nUJKHWNZbSwwtgnPvHK4hg9GlBvh9wPN2m0yJtFW8w7Xg2eLmGKKVHwonoPZqZcVaK5RT4r4Y+ZTKkVvNjIqlcbJd9opSwwmf+J2qHF3t12UMKHJUXi2BFWGrcr0nV2qkwnvYqKvLCQBgeoUO1OSwSm6Zxjnb5MWlen1pmW0yhNvjbtXbamPazTJFz/X+oPkhbA0b4tp55LtB1kjVymdEVBq06Qoq6ibzDuuw8V4nzLyXoPcqdA9Xjy7OxsmxLyaXEuRvURYpTDfttbLh7HonNAM+iyOoY4Y6TKGu0ieyPiSu4UZhl1ESSNTiVC32ocGRN27hVp94FBqxCtRS2AIKKnN7lHv0u402QUBum3IBONLgHHVjovLtP4qp+a0xU0jvJmmiHqAINarT44gQF1Qlxm2d9vQjoIqltbvyp+kOTst0aRvVbDQj6c8H8K/b3we7kDFOuioHKN/0PxSQaMdjMRdmEXZAiNAVJiZNMTJzseFCU3NbxqpgRFvMb6f7KnI5cIp32hf4ve/t8YAYBz4/o939el0fY+AG6siijA930rSV8wcGyixMVQWhumZvAR+ndNQgs0J+hFb3oFANesXlBqpRoIoBp+m/fNDwIfn4t2jRzX642g2W++HtfnJ7mKyOk3VvvO2Pd/3RfjA44NGOXARtiQAkAVnifPf2O1/n3frYgjBwk7lnMI0O6+N2eVij6LZ5vM49I4/dmJ/Pzmezs/F4Ai/8WM7W8Q6ganxz3o9l18k26GihrpIYjXTBSegfZlArA5mqRavg0mfjCmoAroEoWksz4Eze+t14M53MPEEWfnXdIa1DZoewar6SxHzAD/P7lpKwXDehhgB6ptaYvENiqIURPbzn8/n84nx+Np+iOlN37FdrxRB+9bS6pGn6Pwgwsuptgxpi0kEb7vvgJJhoYHPwr26X67dv315eXr51o9Viu944QQpQWq4PRsgMJmS5Wd8sXSaDHdB/AlOnc0QLo07ZNuhnl9vKZOZsMn0wO5sjgL3h+vXi5ZfP//SHL79/8fLtdrMY9tfDwcpnp4WqbwQgXCDr0j/3J5Oc00GuKtMG6RehlJhscLvHHkTLWSDaI4uWKi2S4KTMhgiOiAyKKvzxoNuTeiRmawWUxN5h3/ddqcN435se+rPe4Hw8fTx5+PDsH5589o+zp78ZP/p17/yT7XT0dvv228vf/f7rL1+/+vr2+tlxfTk+LCfH7Zhu7wc+l6LepoMdeoX2PbDLP4Z/N9C6xA8Bg7RJnQAIFK1sSA9FCveZoI2Gla6rjkfVmqG58y8Duk51NuKesXAKTU/aYLr5PI9buOkYhrC2yWTG0mwzBIqe1lbW03tx0dSPOE6MlhwB68kQpPXE9HZJZK7uDdyl8Gg7QzMq1B0qpkZpRaycgWfujTzHINp+dvG0IDY+h4tF+AEu2xDNOT1IO6mLaZVnQGw80NiN1q6Fr7e+G7pdrhk2eJgOrk3PXec40lt3oB90SGMRCmrFwfcQ6L62IeYhlBwcR+CfPhpQ+gQQKG1vImsKzt4zxyNufgaqa5VvgXanjJmdb0D5FqBogfi1ToKLRK4TGZpi/C/a5rQHanQ3/eDI7GA13G9HR1/rZfLiGT9+Q8rlmD6qzQ66O2Z3HO6Pwx2Jvu9x7A4ezJJdSlDYaQAIRB7iRct6mibOOk9jTwvFkC/J4M5fygdrwQLcGOTjTilaELIoUAxsJcEQd7KZcvuI22P+QKrv8cz4ct2KDNeb4WywdRoa+C2jKFEB2Y+sRP4yQVN2LRwG9/yGXZw5unxQrhA6K204C0QwBREtaOouyKNWb6Nyf5eEnELuuVuBugdktmUasW/B1wmrgtTfgPQ70QAFdDy9a6CuAtaS1xIpQJ8ZzUCo5A3QCUYQsoCbkHTbCRgkiSPIqot7wICSQC5uvCvPqpy0nolwBV2/BKuX6HYKDO7R6g7u9QQIUd6BarKgy+nyT3NMVJxqfB6us0kfmBjr6EV19DbbLNModmkRYuRL8u60Fpj4M49kWOHMHnQinDscsCCEaA5GQp+RIF0dqc0gSWUN/qZgZzw5iOCvtqdZTjMrPxFcOdr+FCrfOLe3EBV7B3KtHEp+vBNb1EuQoiyc/M1AIu1ipwRxKu5MyX0xUObIdBr2pyQqU9VnIy10GP4QVLGfAs14IOZ2qKfM6rU3EEYI+OHwxZADzTzTbDLsQsOL2Ksa+dTcrpB/ANL0B+BeL2C5+oF44EtMzEk0J+3JMoSVqzCb1WGz3G9Wezdnuj+TQD5TUHT0FpJCZFdkULYOhUIgqCkrLY5Nix+CugRUujKB08xKlFKjA5ChtsmgBJj/uCITqhJD5Opj3aiQYE6y0u8sxXi72W8YSlykJDo0VGluAbik85ptFE5vMMCZb5smB1lyr66KuxjK4AAH2haZYFIqzqr0GQ55a9A1AGTSQOVgFF1ZTRd4TyuElWjVqJpU08HgaAVJJyatE6sP0wvuKvwV/mj7iu1VC1X5j0KHximQ2QGtNqlAU+IE7mVWsYImK9BkAfWzRbBLAB3mVbA6XuwugkuCHrpOrukvZc4Lu7mL8hp7wclzlZQoAQqUekFOq3JXTKR89kll5R6mU23p3sKKAsTexu0RlTS6Wm2W7kpASNyE1eixIhRjjcQ9qHoqLqDCJvUeNBY98H4irqtN0F4RByh6NSX+2gBat6c+wQZPRzuuNofr5e5qsb68Wr++WRG/XWzIWWyzH9JNTbqkASgDSbRKqDddA8iiP+DZ96PjaD6ZXUzPnj6YPbwYnk2zTTQl/KgT4Fd1mD/PxtORr6UMkBKERQ+yRh+eqOCuBwUqNgsmh/J3iqibiXG5GEQij0mUDzSAwzpMKk6FaRoF2p7NZqPJmO4jWggYUI89AXKYDQDLpS8r8RPVhLSrmaOjEF0JSItZ/sOuQwZ64LpT74Ddn88mD87Oz87m8+l0bA9KjERTkRIpa/gPBXG/D4rNyUADjjXh10rqBZGAvOvtxk1J7oK59bl0pDTF2xFNeURyu18uZVMxEc7O5/Pz+RwuW3Nj0Zq5rid9DsZn49n55Gx4GGyuV2++e/n86++fff/y7eL2ts9E6EiMXVao3e+VJaQwal9IRkvI7BPgelQZsubCDYgqk4wFFZBHFzGNRm/RHXf04DXuJcK/Dxx8Kl4oxX45dfEVbPAdHQfT4eh8OnowmT+dnX/28NPPnvztg0/+dvz4N72LXxzmZ4ve4tvLP/32y3/53e++en35/XZ5OTq+Ge1vhtstlcKE/boaaRiUxL2+fyRABKBL30t8EDJeheZ3QDTC+ugI9UnFPvlMmnyGJGUKZxjxvx2abqQjXaLSXeKHQLHnvwsByBBzjwN+kmclCOg4jWMNjSKmCw3GVuuaC/Ke52poKPwX1ZXOqBN45quEzsMtDlEV0Mx/M63VTie/yqOl2zLGtg4ae9cvgJS942nTh3dB3pzwlKrFIZX4uNsK9Qh9m10FvFmv+IvK9dmkJ8wcPU0mvnQWSVv/kLhx3jNCwX/AhNH1gAiB+9zojkq3kBSCc4GrLemjpAaCTztLbbpZSIby8T1a+pigs4mbwpkimfkDYM+BzDDsftsQsyqc3s1gvx8PmDce6kDX2ZTZisdfjEcTP8vbfHHJgU/w5Ain3c68s1rk/FuzJ26qBULITnDWzsAJ0U7Bj8tUooUGw8YpqjlpZbr6UQJGXGhLlxY6+vBf3zgyVZ4evYMsdPDeigz11QKag7qcXhoNSVON0LAsUx46olNKL+S/TA9aQSlxUzQgo8QweAjRj2EQUP6DN6bL/O9IkBWOYEIpiwip8A6Z03RBV6yANHXci++AxoFmm0X13sWvNjOK7gSqQEEyqFAcramNC1K7aFScjgsOgmIHnAq/Kh+WkZImcKS9FyiykUieUJWXHwUgMx1xPgz3sClI5R+AauwURO7oF53BHWwNJVbxF+/Cjj7ULDDDPGuselvQCLsQnw9RRmKUtJa7WcLaD/sHgsu2A7e4usvV1SYnn3qYerTSpJABalABIXUgIqL2eZcNCmjbaX6eJrqf78Idid6H7sbuXlAyZjyWtYsmgTxYCrhLopmm4oFIPz2SutcbaynzXwkQpOQEhO77soUVEEwhI8ancdmJJ+6DuVuXaaBbi6mdMrhpbmNvNjs2dExDdLEqP4XqfkHplPeh6XgC44ry5dIRq5JKMSXeHN0YEkffr8ms935A2nUZCJuX0l3mkM7ONMpEgl3DixY+mK4E8WkCOE0Dp2WoOcZbpyZplyW65Zh6NA30h+Ojh3f4yLBUm4M67y45b4laRnQRD6qNYAtFE5wBxKOCvcPT8O2W7IDwg02Z+USiXE3PzAeBL0MCJq6etZiQozR6sHQjhyvaR/ZUPY6drmvVdEGXPs20DwHS5Du4OuXc9qB+gH8tQhVErTV6rani48C6WhwqrkQHbYuNIu6KVWb3E6gKK/0+dIULKvODUAVoSwozSkZMl7NcGZDvDDCGROxuTYGq1+RHLoSUQVsiDe5/cQsM2l6uFI6lFuhOH3mWlDgPyHZDxg/0gyx1yx5H1GWgwEqJcVzofYA3dTLKwNzR64OclnctUE/iKM4Tmf8gfFBPcTv1Vx+hBvRhPj+ZeC5Jaha6arucv3wI+nJMZbNaL99eX7+6vH7+6vXXz15+/f2rb569+vb55bNXV6/f3jJtvXaAOjizT7vpZmOw9C4lPzOAyWh+Pnv89MFnv/jss19+9uizJ+ePHkwvZpP5dHw2mc1m/Id2w8kUWnJvDZ+qkITeZI4JKKmrAtC2yEuZMCErMgFyaz6MDJSypbSSFUBBUbVBDYyFMHAvvKs3mKiBTtVGmKzDCAjZvh7WkplXkyKfoiGuwVaR8yl9tvG5T1xq5EbPQJlNRmez6cXZzG0bk6nlW4NwB+/asv8IgFkZtgypHBlHPp5QXhhWLUTz4bBrJlolY8kACUSg0lwqHi2XS7gGH9FbsxmEP8P4l26hOOwWuJWamL3QymZ7ffnm+dfffv+nb19+9/zq6maJDToeltgRmDcdl1l30yhomSzzTXUIkCapvLLKF9APCMPYD5XkCIts000aPMHt+vr66upqsViAJDm55x1o6vnJkBfCfPx1h5L9ZBRhyGej6cXk/PHZg08fPv7i8S8+//TvH3zyt4Pzp+vB9HJz88fv//Tff/v73/7hq2cvvrl5+6q/v571r8a7m/7uMNyPoYPD3AHZ8ishrlEcn3fzDT8OXd8/SIQOlIBApSuzQNZkIMNXnxtnAKJPnLbieGd1piZ4FGvu+d8HXRcKOkIlLYglvlazbnjHRKdp5pTnnHcfEREE2umJ8xGGho4SXpdTFRleQPWuR3i7tUGLpuk0we0GR5qfwKG8+jYBULPFnfFHILY7k2mKBFCpjTLU3dcFMp16gAZ7gbSLj12P7oH53mGj/km72WXNEMkuxdV2c6eS/YUe1u6DzuDQw3T41ExlQYy00s9Qyk3ikVl66uwfaaUFKVdWwQUpqWQZEgmVWQFvsmIXYvau1xRu9tTVMYOPEwNwoeKCLl1kgWxNb1uQEYFy48sVdkmopSO37OjGdNybT8ZYzNl04peW/JrUFMcjW4Em7iahsxFxNapfWoFxYptFGeKMUR+cNCHQkaugLGkBP63vPZBiHVQTEkN8RTmuXaVPQdGIWDKb9rgPE1kFyGoI3RS7ATqKWUeel5SLH4CVtNsJZIHVRU4KpfQmHamVJn7QR67R5YgWoW4X4ZN6AGWZemq6c8KRu0TmPidQxyoJtCzrnIjpDCengbt0Nmn4VxAVqiDVxKm6flaiSwMuLMoXrYepAPnSKss0QpcI1O334g4KI6D6TuI0E4gP3o7oXO1qIMe4DbRaDRdWJTZAKzSSpoV3ZvumixjqbpvXrlRGGyjgQGzYrotAsXBOtZMVUTiJDKUjkTqHM+yGvx4lw82H3iZ7ZDKMs2DpK0/yEpkao0u5QCtm4Sl6jGE+l+UP5r05zGTYfBI/2hf7D9G1+nI8qjF0DOahdVJAyKLrKbhaKjFiIWOoZJlZYFLa3GLvkIju+y40NXFj7pUsNlo/wxjSVJXCLSUT24DoQr52ZaF33PgNO0jml+wcbfSu+oQ9yPpx+N5AVdtAk30Xc5e1vwtVqrITi3B+GZckASplHw0gL9nk5cmyOkgoMg9TJuBC5+jlCpSoAFu84KMtCabl0ieUESFLcOJnNQM0hNXIxZTeWVMTHh9AN6VlFD8QPMNZl+zdNZMdmP0cK9PLWb+97fKYF0rN8bU41weJXQdvJDAiKuVTdePbku4o0JBTaAZYB/d+vgsUVo8AcjebsGo50ZdIIZRU1f2pQZgFm0ipsZjUSCmo4Y3mox5qiIQ3b/gD9iGCDXCX6zi1/JQNaLGDDDA0KdW3B2vb2mHULHHKU1FwByPiHgS4i3qyxJPqG3VZYI9ORM7RIfPMCcsaVt4bI1ryd6Ax+kqBYz4KIgEBj29D1yAkGOVR6bvUrkYLSk4KaJKqSVQbwcORS7DXbaLCB8GW0rkT1v8ItCW7/jrsY5Ah6pBphPuSBvlyjG+MhXsxEKKSFuk0XC5Gi3YkBaGhCnKAXbwTn3dt6kxCVEV8QXtqyPhCRtpHbAG7QpkGP9GD/+UdbRggjAumYC6J27TqRq+r+fxCPqkg9d3tnWERDtKiQ08lbBzlFMDIVTpxQ1zSNN6sn2ayQ8KYa0WBzLVqscB1mfboin8X6PA5DT8rUD26kcGN8HvG6nr1dnH76urNs8tX371+8d2rF9+9ePnsxYuXr19dXl4ypby9ucr7F36mOqLbmGkICLP3+y0oM0Jno/GD+eyTR49/8eknTx8/evTwwfnF3B0jOpdMmsc4mD7cLDUbWcrgwc0eDDzZcO9L8sW0mEInIGoUxMEhASP0SR2NtN8QqQaIGSiOWDTw0u+C1W5SNJgfn5WSVDIe+2KUKqrXy8EF61tFlp5kaRi8jp6MRlohxL2PSCAemn1lIx9KrFB2oO/6DioM3Uy90GE2mswmowkT3MghBQrAtrUdTc5/EICAKrYMb+cSOj6hhq65DuJW38y9pXk0MNz3XRiJEyVvKRMDuEUNMPY1iruj2zLVNBoRKh2P++71hydWpIoggdUAVDIYmPV+fbN+++zq22+ff/v6xbOby7e7xbK/W/Z2G3yZwRERRYq4q4b+CXigLyjp2qAtj70xc8OMBd8NYCxNR/3ZpD8b9iYjv6Y+Pjs7zmab6X55vFmurm5v/VD3fuPIVgCsMCdMUq3jSZH9KRAVMdgxkJSoRhMie35lltSktz8b9M7HswdnDMFPLx788uzp348//2L/+OxmuH6x+P5P3//h93/85sWzt7vb19vFcrjZTnrbYR85x2PCV5JkoCjVy8OJGm0M5Q/FHwX37ONPAvCh43Jz6ADcj3vHcf84dQsBsS/AjY/41rjGQ/zyH4cq8zEl//0hBP4w6PcgV5gbDWzcryQQZBK+J8qkd+eO4kxX8BWZnjgR4a7o07ZfiJWSjJSW1dXIxt6iCSmKD4es+OaH+tVS0LRfgq4ebYxy3SLjtNOZKdmK8xwNdERR/Xan4qKea/pDqPRdrPFpblAWrFkEs/fHs3J22Ri0cs91nVy5XRIY6x4Qe0Dmd/EFEcmYgkAmHVRV32ymC5lFibmI6rKZADd/hRgVJIxo+KDI8VNP3RI7GYwBcuYX8Fb6vomLo+ZxDaliIFtJt3hANg1VdjqxGeQ+gs84chBJpDwErTo9EYJZwICwXQ93G8b05Igku8bYnIPhk8ichKF6w0/zcwlOIdGSUBf3Fezhl1NTOmoinQ4rQiBkoOI8do0gkagZku9D6Qfg7XsHhil1As20AKoy3TVStrShUgeBoY9MHdRcEYk8PD4wbWE+6J4mZKNZoJH4um3ReLIPcUPVaE/lPEx0Nxez5JyUX6YhXeByw8FIX5zvDP8CcQtVQVvaVk6x2O4j3oCV5P7mqrJ61zcJRKQwKj53YpwhJB2o1sksNgnLxOgAvXco7Chz/w1ZhVGWHWxYxU5zIXwn8/yp+0JkKm9l0ElOQPfomENmESBZ1TvipRmOBF9ioAZGVepIk4Faz4IKcjCvsNXgtee0RTM61RInuBcSYpuFDeaaYNrUZpnMMSuH+BSqQMHw7z+/yLBOZ1JSQhJAAzQpkl/8CdGio3JuK7+aKzZkXcTSIk6AiidSsFaizJcFnr7bB1k/M9QcvHpY73qbnCBDaZFY9UZ4AoPeZNiberIvDru4IPUQS0HNZi0qRApxw/zO9dG9MmGUnaspL6pVGiOXCKj+quuFYuq+aNRbboZl/HZM+jYHlWXLJqUpIDuhR6bOxll0sFBmEJlPSLbUHT0W+undhEQOjGiimv8nYYhkEWvqpadLutkRg+JZ51tLq8N+eTisdk6I7S2CEkOQtWwHg320PYJolsiHg8FBrtBHY0vGRctPg1dLjCVG8mRT4lxmoMe9doY0tqc55cuO91VgcgTvaDgJXXA0ElydgSYQR8q4R6ZGHO5IPrPn8T+ojLBIlWM74JAugI2D38+rgnCQ0+I4HqCsPyisXOYad4q7gy4Wg04TFC0HiBR13yESgtPfI7gV0bfTe76yhI7jkgSHKeo/NKF0pvNQzxl0UYba1RmZgSj4sEmNwy+Nqln3YgFkKnQktSbsB71wodYTqIc4tz7mnSnXU2iYr5eM9Nbo6lDzzqTFtf6IDVKBoXJBHK74AQqnzZFyey9a5KQfedLgvhiPftju1rvdym+aBj3J5nPnUW80GUxGvd504C5st8kMhvPRaKLpwCjBinKHHWW0ijTS7Vsfd+c8CWaPUeX6+2JgDOElnlF1mZ5TCOI1di6nD/ks4mw6PZvPzuZnY3zrfP+FgZM+0t/NeufZzDe79e1u6775LQxUAJCKMQTUxbEvpWRQg/afxqI/MzsgW2VZvSXw07HBYIFjMasM/4i0XBD14poFU6/yKIASKetz9KQNi1QeDBUc9w790KFByVbNjtzT9+FhNOpPIPh0NJ2PZuez+cUMGnjyB3MLKt/sPKUVzi5X6+vrG4wsv+DvaDyGUNPZjJGEAKDNPIvDlzz8HB1JRjRdgKQjIjiHR6X63G/2q+V2tbqFlsx/DwzbiaMTv8OxzMik0e1xd7NbLfcbvLHb3erGr3LBavqPuhJ9B131hi7z296FjhCBbkINdX/P54lM9VXDkID/4bwE4rYaCBJMHUjtGMIYX0o7fqJxIQKDwM0V81loklNOXBzQ6u+yGgiFySOB80Ha+j8AxTchSuEkkFXxCQTVnxCqdx8I9wsaoqtCiVABbb8+HpfH/eKwWxy2i+N2sV8vEPLNCiFnzLrLDRoygvL6IMObWhQiP2O0g2mz8fjBfP7p4ye//OzTX3/6+aePHp6NR+ez4aP57OF8fD4bzabwWOrOpmMlAXY6TKlTnYO9OB+NZ/2+493lXFpRlFHRDCHJjSShrhVlXRNdUdwUbBxSk2m3LKdfiCKoOhS0vYxt5sjYAqVPhcGwsjycUkg36J6tJk9210oxzjX+tusrTAaYJpSV9E1jzzh2d+sIo+LgVC9OkIj5FNwkxrHPmBmNJ6DNHIf+LZarhe+trIvqksyOaUQMpEsj/TzhLwrSWTqNdqfjjSMyilVU8HPZ8cRvTanuOaKGKxHb5hDxlJPBTnE77lCL6EkIjqY6m54/vHjw6SefYlhuljcvL1+/fHO5WENzF/Cc5e02mFaaRb33tn3EerMw79urZ9eDzWZ63E1c2e151jBOzpYmg09cQaAMO0I3muqoeZQmP/ZjXFK1zW4w60/OJmdPLx5+9uTp50+ffvr00ZPHTyaPfn34dPDy+ObZ22+++f53X3/5x+++fnlziWhlwOnwHYZDlOa+P9yhzDxZ34fHpxy8FxwQjj1HBrptNexvnFL3p/3+HITR/aPDYT7Yne17j0fHp+fzTx98+uTR337y+T89/eL/mv3q/xn8/eOr8/Wz5Te//+7//X9/9z+/+uqrty9f7m+uEdXJYT/CmmB9oayTjH4PK6u4xy29i2WTChhkYlPI4a/5P6T0wvhApbuc+EPE94NumZV69S5mJql3rOYFFw+TqOWY2RCfDRKMp26/GzNV1f9hSrifDqfleKAT9M/i/Nu/JAzxkZpYoROnD4UmPyrHuDKlgJc+GBTySkd4ZXlbvRDtZnXWmOtEMUZ3Ib4c2YLGypsxZVu8MMTQWQZqkj+qxTFqeZatQnosurw+Hkb7wUXIwxSPiiRf7BQ3gNqRK0du9qxLOY84alIHHtCAZ4on6nxAh0SfA93oErWrDytsu49c3HiGLDhfcLQ64NS/jh8CbtwomlP3g4ZlYsY9rQcdfY/+YYSLtN/28OEYe7iD7n1brZd+eWlzu1t63uJh62r96Lgd93ej444u6coPRhONsI6FVHAu6+a03mBiw2nWZiDZzrUEQBcGswBdXVbQbeUnHXVvixMbHJeNy1z43lncxMl0sMlx3cl91iZ8eIgjGEcHioRJrhNjOnTqD84h8AbpPcqL4Z3nq37zX1vius1+g69Ezb01BpBZZw+bu7o+rJajzXZ2ZCSPznE5MCXD8/EIH3Q+xAF16WQ2mLvYyJBEEcJMl3syAcAy61obyEdm/C/WetVOfmE17dWYgwdom7AoEiXHapmGjmhOnUxqzjLHiGDShTwic+Fqi9/voRWE/XJzWO9xugk4CTmJeY9Ggl85mcFTR5Wkdv7ih8w9ng6qOCM+4HPH8OMnIKLz/mCKC33EKCDZDnn7I+oZJTVAojDI95eYOxtwNPu42x7Gffa2PPHLG10uXKrPQCI9kL/WzPSKf5n7IyfqOW0yFIVUHr5BdVyraYTcOoBW9lKAoRrPMcvsYwczxjkytv1WHeLv7LLnwfP0IpoTZily4llu1J7bdDsyv4NPRL0tXirtShyf2e+Gu/34kCP9XDWYHI/TXm/WRwxG8/5EgWe0x6HJeJYwCB534EHVzg8JnOmqTv5w6KNvsAYntIBDNbqst7ceOgQdFXZyiCMr0b2VVuqimV1EIO2YLh84IJFkTiUA2aNuaEHuJZgWoKhxm2CAISsZWxmp/MeTZqBwCbcMtvn0PtvmNz7Dh6eOx1AwyxXOeolVMG6jq4RirZKkieBAW+LAn5qW2SmvKnD4GrU5dujU0qmw7khWcHK2l1NURUT6yEKpFwcBCW3grr+QSG+C8tJRsYKKouRPCWVJCpCppkoZfuS62CKS1BoXJDgjoS106ZRtIBkIn8+Tm+CWGacx6gD1tKohqxonCH8YqheJ2x7Z2WTZqYBoJa6EkEmTklUKRTPDAHWZRSOjns7jHmaD+TmtFZlBf9JPcOOMtiwLNJ4i65OuBMxTTJUCLjtVRWASylTTAthpvdSM9tEYmjYX6bkskASGpMmFvxVcIa6HE/ls0GFwIEY7b1UTPf3HoyfOIHXOKhjLDBeHLppBiY9GiZ7TaFbNabYgqLZ+xkdDW56akBO47KJfVJ6rGXeQ5pTV2tWlVDYGrlsO39nljqeON0ecwFXfBMhYY9Rp/GLsIF66IFXVi3kIwOgwLlsrHmgTg4pPJWlMDYzTgp36n37YnHU1CAti0kJ60MhYZNUdFN4S8Utx1Zb/q6ggYvwI1QU4osyLPJV7FUL4fKmRB0p29wZOflbTd3WfAJ0FbTFPgQzXyHDexUPGkXbxop1A3VWDVEa809EGUlkDzb0nAzwCDMHJgs5MXGnIOazDRU2uiS/DVOwDSFTTDj3Vsk9VLVYHg/QwgqhUi8miu45Ux7035pLLWoiuFwC4qZgomzwiqKt66fsmOcMEmudCiO4DaxNMpvL0AP7ZGbmWh1MMNAwjWBXRck0hBwMrUYo6CBuhX7n7reiUDHF7ve2S4yrOCC5XObH37RsgZe+A8pX/8VCYNLHapgk/NzjqbEa/bj/wS8CbYW816q2Gx2X/sB4cN4MySaqi6BtD8bFqKBiPx/PJ9MHZ+eMHD59cEB4/Prt4ODt7dDZ/ND97MJ9dzGfn7pXxW9FMGaqv0ErKK16IlotZ+aKhL64Q1wfgIiCtYWhuqbEjAlHh5X+7rWtc68bjse9HeXwYTbmoiTyhYhFMpEtfqSoRaqTrsJev5lms2P085SMgnwTEAKPCdGfk6zEuzLlGjcuc3VLMAhEbAwM0zRP52qw34RU5fgvbkCy6Qtvhqclm/IeBUlCdjuKvT0STKECxd2UIMNllkqyUCD5dy9M8n+Zzl4oLDm12+9Vme7taL1ar6Xw6O5s4QBE1/AIrjRRFbvX6fPVy5xuQCw+jWQ97t5P9erzfDv1siUYwfkUlSBWIpNols5KoBTLVVEpnTA7lmTbNfIgxyXK+6qI/Gd2O+tfHxeXq8vX167dXb29vble3q21zVgu1piXHk0pLqf6JAApx+CER4rrpb9aD3Wq07V1MehfT4aP5o0ePfvH08988/uLvzz//zfSzw4vd9Tc33/3x+Zd/+u7rF6+e31xf7hZXu+Vm5Ce0IaeEj/3S9QmFE+x+xTb6Q/HPDCCgsYDg9lsbgIemW+CjGybivcHUp0nZX8BgZdYCRbXXMB5Qj7RQFUr707gSPyf8JBbDjNJUADcS9H18AI7jY2g7pfy5IYOJv/uMUaPVYwCnsimthtMm15RHU87YyZoLJpYJbT0b1CHL3CZuVoC71My+fOIf6tft8dvcbu3Pa/h+0thBqhMR86fmYwI7LLztRWld07HFVZqu5DgH5zwwKvtRmmZI4ivSnNsVt5v+btPb6yTTVkwWhCz6WC11NeKBDyYhCHaarjtzqxULAyWLYvynD1KAbvpgoAgkAfixdSHeGWL5M5mOeW/dXiwp+kDFHSqF/3llKesBNT9EnTitz07AAXqLxqMq6Gnair+qrekxq88X3+bD3nw8PBuOz0eT6XA2Gc6xqmiU4Xia4xbcJtPTzMU3dsuGSInrDq66xSiBekFczIKPMmCsjxtBCPVhS03UnbRnoaEexzKcIGtmqponCw+yc8qdF/bCB7D0OZTyuTEJuKXthEwuMB1zbma7PdWHjTDc9TiBZlUxkIH8zO4xmj6uw8Xq92sPiOsPcpPSCknxCylW5sI9qRdyKlsC3Ggk6kTyCzJbh8kKCPCumjoZ72AFqPYcDf6UDNneBPbcyB8KqCRis6pVwMmIfLAptWCsgj0N7KG3CNS0wRqtirgUZmKzI5mFAziR40PB7A9oFhqhU+aj0Edvx4mnTVG+QaziqG5whRngBTmSED8pSBwIe6tP4AqPuTdmUgSbjiVTD7+An6cJ4g6KB97VJcptKmhYdQKwJX/JRf8YHHXOpqRihNa1tBIpT6QAteR7pJZvRBx2294WfVCjMzc3nE4QguE9RHPhHoQQIZxjo9ItKWu6hQSAbiar0laxiDwSSHG/IyTC6uXUqAwkbaup1cQJAvWzg/dz7sG9jtwDTTNYuThb1TcQIjfUPo2byz8DVGdrypqv8vTdI5N1leRkvx9TWXzkSif42vGHQPe9BX7qaocjHTVoyx4GbDg/K3EPqnBBl04dDVQOAA1lcdSdcqjBbJYCtXxJa5kS72I2CoH3oakw4RS40IUPAvgwvLGYBGWpAUejSzIZiZACQHueUoM4gz0rnQERjqHBLnTioT7iklnGZb06SLb2qSkdZzdyrKYAbP0Oh0yowhaK0eu6F6jNpF2FqaS5vRJW/hFQhV3/effeInKBXU27xF1OJTqo2t5PAKfp9+Feu/UTaSyABHW1CldV3c8uUXD687RMV3/r51kPmQ6fQI2ISkt0+BGAvLVNV2OPjceItoU7xI6IhM/T5MUGsVU60BYaZpVWnhZQJlYqdEQoWpmlWAeVU9Cpd4Cf9acjYhXuOnUPyL93qe4C6Dg/3mkptTkQQhkSvoSCPzQazybT8/n8wfk5gcSUPIQQSWtZUNClU9mPQLVS8D4m/2ugVUH3Y9hWQ/s0pre5qbU8MDKI0ws8xfn07NHFgyePHxMeXzx44P6F+cX87OHZ+YP5+fmMmfLcc2VG09lwMpvM/NC1H8ExpzZOIxm4sq7GQMWeGn00mEwHE+ZZo2wd1WnzEQ1Qy8QuhLQBGVQeJ76A7+rZxfzizIUgd9fhAFI5AaYphtQVeaQZAj91DdqhHSg/3v5m/Hk6sXticjzw2dlZumMHaKyGScqM+En7jIohs8NWHpDA0K2g09D3VPV/wscCchfuq0zQw+ucx7xYEBaQGmM+n50jaW6KibqgZKegkGQ8u/V2tdr6Ua2q8CNBx2e/G2HcGAo+i8qjFGImNLPx+Gx2hn64uHh0fvEI8RvNJxTa7Ve3yzevL1+9evX27dvVeo3Hjzhzr56mlq4GHKrAuLyajwQKj/e9kc6kn85dTnu38/7ywfD4YNx7MBs+uPjswdPfPP7ivzz5zX959JtfTT57uJ8vrm+/efb8//3jH3/75ZffvHx+uVoscWxHfZ/xMqClbYeSM+a/PCm9wweGOmHJJ3Jn4wzP7GUMjD26aj7VeUBBaZdCXu5Sa+hnFLXvhb9AQGib1Akg9i6SI83ORwTNYmw0wFWcscpUaStqd8BVJjLOfX4YupLOgfJYuvkOwy6fECPEsncAkoiL64MQN9NIhhz6UNVXC9aBGoMNSPA4H3niHY3by5kyurzuxmleXPIBuQ+qUeFW7jPU8bCnbfB5q/zFGBRZChmgegFUL6o7XoBaIRztVWifEgr6LIccZe+Z9g3c3RsoUwiQKRM2brb0LGJ8o4Cn3xkEOgHR4Ig7h6m+3PucI+k3PfbrzTHvoWGPsKDuUta4aF/m5xiv88n8DCkeu3l5NpzOMJRQtT8Y90auahxcEAH9HMCfj3OHdOEZP20sy0qSt4mbuauCrvsRn18nnxgfO1axHsTBzugAF2K0jZE0+4x0tYf+EK/2fldx5XvlW98uh29uaMhkBe7ahsGpfk1ca66h/W4Gb4ylW6Nl7cCnXKGuchvCi7ahfmQS5B9rbCDrHQXu72sdyxZST3M9EEkB1CSIYf0A6K46IpkF5jV+QlRiRNYKgx4N2VruEsFUwk250V5U+x0+1fQJAnpRItTmA6499H1RWt74uFPIOPKnmssRFHzSSrUlrnIza2pN665jNHWeAJcK6pKJVFeZdW8HVtu60KdwP7OpqKvxR6CZThRClZCcpvQ7s9YBuFKT6y6AuCB48K2l3b6/8SOfaLoeCT/4Kc1gQMm2KgX8kI8gL6bNX6l9p+L5EW4mR857wZ+J6x5Ij4iSt3eTVW/rB2XcjeW6T8ZGjZOhzkBWEw85dT8LgEg5mYQfAptrARo2qUBR9RSaCz8AEc2uwraH5LaskI4QqaV2in0Amtt+AGps/CjQvhrKDUpNPGFYo7JdlBniI5MAKjaheOcBNx50rdFk4QZgYumm84RpzUhrg1dDEHt6qGVS5ZjeZWlTLO73kayKCz6Y2QHVoet85uDr9HkNRxPoo1oshnEe2NZV4mi44NBCpVPZffhw7ntQGAKk6S1d1vANmYs0ywH+aCCz6+hZhgJEgDIFaqjWhtELqiq1VUB+vIXu8yWeaqy5yk3cXmiIzbsCmLMngk3iWrmlDKUZENxZK1n3oKuQwlWPNb8H9KMDjVD+ur4XqGkfkHw5TrWuyqbF6lSB/T8BSldciS4NVPo05x5U0wDp3IrCbKabxACXCqXuau67ky4SBaeZQGXeg7oUY2yBasi2MgKqOawOvdXE4yHlDFT6TtNccj1m6kvP8EamwBFKwuVteW8oSxUcAWYZZ8hEIqpCNJy96NCz4/avUYvBjjssA/25Kzl3oGrkcgwh9wLeRrrtbmXqupEuDUxbhA9xQCJkBTw+ku4CXv58NruYzeeT6dnYMGfujWbAOmw8hhCRBqvqQmEJVG0fhA+2+0Pwkwr/K0DqJVTiXlxcO02r/iCtZgdohEfzZ+5gOpjMp2cXU11J0vp22T0wHYxmo/F87Ku9E59ho4cnzJnPpmeEydivFzMhxdlDI9ysNovVbrXubaL7+m7d7U97o8lxOD2OJrgdnnnkImABvI06cNcJKI646n4ZMcGprck5Aopo0wSsiTggFyhtRMTlGDSMtldg9JGpl5KfgF8ZQMa7xfpK17TPJRlmfm0+QLpyQAzJ3zAQdNJ1ykOp+9J7+qTuP+EHoBkDJYcHxa9+NwncMyYgt8uln2q6Wa5Wa/RErP8Y/jGWGfUMWHLcU1XCEqnO83ZGe1XzUcB4HO73g+NuiChls/p2dNyMe/vJcHA+mz44n1+cX5ydP5o9eDS9uOhPZ/vh+vr26tWbl89ePH/+8urqZsMcCYmaTWt/MQhQbVY33TibXfg/AZg2DXeHEVa2Lyar+XHzYNx7POl/cj64mD168PDXjz77uwe/+ofzX/xq+Mn5zWT7YvX6xeWXz779/Tdf/enF9y+Xi0Vvtx72dpPhbuinIUXCUS6ls0h0aMn9c0Fp6fehufweRLvqYRI74F2LdcxP/GiD3lt9YbNGKFCjM4rCYZ9BLTTV3Yefu7s/Ge6Rws0LAGKStZjG/3B9xefM+53PkrOiwDVo5WwCNprU0Eq9zFxc0ynACp/WQxogE9uN1iKHGKjFhY3vq+QIdBqpKb4DzFixCUR/6khIc3cxmvB5ni+IY4hdRskbRozkLOGUUd5nxkVH/K6tPgRN6yHgErvoeTzk5CDNidug+uPJcDYieP5d465RDT3M5D1dEfRF0gvTLUgE5nbkJJZaJrLSlJddtiSgAZnE9jTLRQIUzd8WqA2Ut1s82nwlarlZ37pAnO+srW9Xy8WSYMIPWRD8Ri0WwS+u1irGdrDbYitGmE+NIsYKC4JZnGMfx2dn4/l8MJ32Z2MsYG+Sg5KwvnaTGA74LJeegWmCx/2mNxXbgwTTKcmNzlqN3Q4CXZ1L6i+5QSZ23E2lBFUtOW6N8RTVnDGESYsXiATk3SUPH9ivl/vt7YF4vex5RGY+hOpuJvWbMwX8y+yeygCkdkjIHGbolX5sr1uzFQxlx8ENC+VLWIZ8QXSDK+G1ttg4kFwQYtabMt4KKOol/7nUQMOz6BBBVpoJVsBpoksXzgWkIQy+fhYAsjAXT8kqsn5Vd3W3+Fu5bqDaBCq/+YFDwo8IbdzbAwRmELvYALnlA2QSMo6ovAgpdK1ARirpfgJd4hSa9iBRkhVDpObyCVRVHXSZp5caJAq4YGUBCZSEmSFQQYx3k2YS5QEGrrPAS+51yYPhiPghckg4o42rqnkf08HFgecMQhIG6BYt4VpMtJiBhCFcD8ttFUjEJA6D706nQklyFUh506WASlAJlS7I7QosddMpBpEH2dg20l1W0lUYSuSdjrxpndvNtDaHVq3O3INU3hCxcoA/ky7o0pXIxQ4gnniLVAZRooYL/0boGPdB6OhWgbQbuhjhzKUd4RW7mqIAO8F2OZaf0d12RBPBzLP+BLpMoCaigD3PXVaD7Wih6WYDilLlZzL3TveLUs2P9mcHTS79VZSiiAzWEgE4IANaXm0oBdDAdNflG2+JeHeEutduBxYNdFfJ6TILSoQKpKeMxtExUWtVerYhCbMXMmtuRoUiiWKq4Bv+LtarTbK7VTPRWkZ+bvaHCho6zF0eGVQ5jL90pI/4z1lpIYCMmKADOznEoA/d7gg06je9hloYHHSZzSVBi1Rod07kNv37IYiujWbnR5XXiUuzAvrdISiSLt0mTn/fMfYaSEWigar6FH4o/4NQaFDemgOV01xuawPqZ3fptExB7rvLLMlRUTCCTkhEgi5D4G4F066HGfSwelqPR3YwOZNbymQqKrWouUrmQZcP1qQO6CEto4Gnv0ZymulQJJwCtbZVvRAJ0Ir4BSPloYQtHRVK5IjTlWYIVOFTKJGmfETpY4HC1ueuY88rcSlhPPFsnen8wezMZ7CjMUShXjw3vKndar1drvDf9IHK44mbR6ynmpF1LxTYUELB6aWCewV+VlCBQ6to8tOY6Svch1+Mjy5NwhlbFrVaoyZfibPUMppmY8uI+xnXm0N/c5gc/dqmZ8T0s/Xad3l0ql096U+ZTKFeUQXMpW9uN9c3q1dvbi6vDNfXHou6Xe4P62N/0xvtBzm+03ekfaCGZo7HD7slIYqg7LujUCHKt1imM/zcfLMCoSCAtgaS3jDmUWjRKrWKU8FlaOIEl+fHnijl2cQTTyge4Tt6YoM7MamTUNC2NUVapvWZ7b6fYaovOhOvNt3rKv8J/wrQFN4D9EYlGObbzX612twu/Ob06nbJJZkyyaEa9QAsCpCSaowYGk/PiGpKHR8LjFOnh1aDlO12w+NmfNzOB0ffO5iMfcp98XD+4PH04vH4/OFhPFn3b56/efX9y++/ffbiu+ev37xZrFeb436FU5mNNrVfhgFHte4D0Ed/v68/CKiIka8c2anNuLeZ9Y4P+r1H49GD2cNHF7989PQfH37xXy+++LvRZ5+uL4Yvj2+/uvrD77/67Z/+9Idn3z27eXO5W705bm56u+Xg4NJMO7UoraCh+F+ign4KiBhOl4+rZag8zMy+2zHta7cO2OyUmc89yZsJPIAMKAAtVHUQ7t3wlwiatNaC0wWARHUCX0RrGm8q2zCwuapBgpMIElwV1IqZ5hDKvUxowIeAempO4pu0j88O2w12zjVP0/6M40aCGRKi20htGbA24HPDDB/Yo6OBEa6jJ9sk5TqpDnkCWfoheelbccOV3jlhI+g17jwTSJkcDXbj3tbTZBx7PXR5PnZH8CDUsB6lDk00mu2OCnq1O4Hqp+6nHijx3i5IIc22k78Yb+7Dl4RCepT2VBpLPujP/2ZaoMPoxAJ/pbSKRV2Axz1ar9erpWewLQO3q+VyvWLU31bYLBe7zTKnFzP99oWs0X4/ORymPZ9dIK5utHTR3/cgR7PZYOLBMr3x+DAa7YfDXc52kUqH3tYX2fKBOtfePFk3dPMpbgI8zNJMXjKyr826THmq6TfykQWaLPGoina4LuFF2OHMedvrb/qDTf+46R3XRz+l6afKXZHBwK23G7pzs18tj5ul75PstsPDfnjcj467IfNVJ2bwy6mX/DcgBBOcTNyA7C0Yxj2oNGSV1u0grQSYKrKByg9A9hJpxb8uGdMV/RPnU0d0NMFBI+vIUP7jPXZarSYdXZn8JUHkfiGFOfMR8UpAzpT5vDeW1+hM49wq8ygPbqEWRAOIsFSdklPNFbPRNHIHYn8CTo/gWBZldq5JHEADq4ACU4u1M9O0IzTOcvbIUBtJEg6LwKlaq9bpflGwgBa5RL5X7whjRdV5Lt6F8koTmjFcIZgL3Hgv8WegmidGE5Fw/aVjYcNIX2NHStE3bpNxqTFpJdkFHS5VrEAg1QeZ5kpgIL2Q3nai6Ztzg6YL8tdAZpWvfAvkMTUhckQB976AyfbYc+eeh5AzzFSSvjFcn6NPTLmhR9LIH/HwyUamMEHDlgqfH4NicLEQ6DK79J+BNEMftHD+NKETVBavocIPQC7+a4AGT2NEwiGtjkwY6jFPmFfr/fvJPLQ2fUFIIz8x4a10O/8kEyB2GpIa4nO7y6ZdiShS0BwcomvKS0S8ILLeUKCDugRUujILKr+ATmhSc5BQF+oZmivNCAVjHhWgLnDw0yeaq0qqNqDSxEX2e/C+Fngfqh5AKY00ajhbGDF78vEGdKxJMiMmY1tnwNWQMuO7Ak2fQNIHxczP2/xIsZuAcpcjEZGn9a5HHTTISHYEu0sLmQOqSaVbKqklkgInxBlfVPIO1xi0PwxN+fSN5ug7oOREKpzKlS8o99sVmfb5UpoVqhXiU+gqr7ggV+5+3gMqIS7MSdPEtn0tq5rj3ipTEKo01DtNFNRPoNL3coDqr5JPf8Nr5jPEpKEHQHMyMf4baIAMrUMfCnQlqQ12WOCYc/IIeXEp03jNA8wwdO+7leTEKaweAYVScc1bYhRCeSkmu8PlKpk71HVA1xcSdxAdSxlp5X3NjcC75YS7nONg1C4iTMfjs8m0Al7+RD/Q5/K75Xp7uyLsV3782NCuA4rTD3MWiAn4c/A+bv8L4Bin4f3YsaZhvkvXJQN2SlxjeUD7yFxoMhmMxmhc1Nb22N9gO3Ef3ZftUQ89T+kmwW2e4efzMfSraxy9/hjpXiy3Nze3b25uX98sXl7dvn57e3W1XtxstksMn4eg9vUO8RptWFSirePrCcqJo9+1WY00c178JTQ8LmCtKbcQiWoCv7iURZlxeOzpmKQL+IlzXAli1WArY0qbfYiZCFDyjBn5xUOi6XTO+GAULJa31zc3i9Vy1b0mU3brFN7P+T8XflT+34eI2TuA+CF1GXTwQ/FDO61Wm5vb5fX1QlLvD7DsbDrDvls2Y3/XqlAMEL/RJxFj6v8pOPUPI51zp48ImQcxjnu92bB3Me1Ph7Ozua/vnT96On/wqD+frgf7q82bl5cvn796/eL15dXbBdO2GKwt01qf/aUvvh7gthQmMjm+qWnqY4C7M/918rMHk2mvNx8Mz2cPH5z/7dPP/+nJr/7rxS9+M3z6ZD2bXB7X39y+/PLV7/7w5R+fffvi9uq2d1iNesvhcTk6rsbHTS3KuMDTnoLHGIlj87NCDaX3obn8A6CadY4D97K5BwKEDuNh3wPZJ6Pp1HeX8gYTsuB7hdyFFSgZAKqevwIYvE8KPH163JgbjK4BsfbVEb2r2iRh5h5H6+jbLQh/rGfT+daUl2tRUJkFd+kUZnyVw4OS3WK6GWAIxmDP1KWWJjTYpUlxnVG2ec+dBHNDF2KyTcZ8Qb2NmfDkURSwD8azjLTLGSgYU99WClb8lrtuATuMe7vRce88H094Pxjy1zDo7XRMAVDQvWj3AoFsKgTSDfsh/lLAdQu9jzwGbeYsLulnrSJbfkhnyp9JGon4nE52XWlqXiGxawF67LqQ6sAJW+0i2fqd/s3ten27XC/Wq8VmdbVevl3fXK1ub5Y3N9vb28N646ruYTs+7Ce9/mwwOBuPZmO8DcV2PJ9P5s0rS4Px5DiaHCfDw4jQ87Tg7CpCrW10P45xQiDafr3Z512qShA2WScqTldMSYm89ZQeuIqU9HLqEL1noqtiy1YFCbDVjmdrgLv396vtjrB0NxBdqx3T/Kcji972tr9b05fRQTa1e5r6OYbZdwuzeY3EdDKaj0bz4XCKXe7jGGTFxn0GyErkqLWHjQZohJ+Jifzwdw16GRXpF1TlstAyQvR9+KfxsErXNtqrqbBxY/h/qmr8kZ+VgMuVACotPg4+POADIoFwatKURaeODodyX/MCxxAhRzZye9VJXDgAtnf6M93BMc7UzxWZWmYQyYhoZC2DiyHkE6YC15r5X7+7XBLvm9q0oxZgJDg+uqlTrlAAahWN6Ro/m7paqBwreu/S8NefzqwgDrvcSIJQ7JNB/hUqP2PPviVN/xxnGYgV6D3ghhpX3fq9DRotm9hQba6meh5ylFCCk1aMsu27KMNUA0VBFmTIHI4/SBBOI+2IkG5DZnX5Ka7wkRScNccUYmbIi3viAL5YQ7EWoaPfJnDxRRPpkXeHwRhv8JjlRpchahWaWfOgfdsAzpVWVP8hJMlFqmAUbSpYkf20HqSaOBAOyRuIQjcdrZIPdMwAKVSajkU29uVlRpeMXLEiS+JIZOJynKmZ1qrmj4EUVTD83/0AUo951iwZFUY8kmNvjlfsK0j6xxCg0tGU0uEuhg4ZWaFMaoMICUgO6SAuew32gL4iJr6jmB/hi4W4SNOOzsKxagp9w20RTt+DNolKu5ja5pjIjcRqkFRDDMHJbVpogjxrgst3VXcDoNoNxEyOhFDMmhpQunKfjTdQiRq3uVmCRCcqUT4tVoXmdDGnI0MCtxQ1KQRJHBzg3j9ggND0Wx8TrDdbZ+P8RJKRiuyDQIolJLE/+JcJbCQq0OIPgkppcSbddepGgy60wTU5K2Ylyp6bhg1RFAnr/ab5cq37XlOxHbN3JB3sjPD8ro7DqC6dgdrPN6d6OUAEszHFjjAVn2U6hlRFdLyJCeL6kNdod5vlZk289vT9Hb0t/uVLIdWh9IEfEr7hmTm0m7gE+4RPuY1YhCoZ5MXcBCVJ66lkCSAZdyUrXQko6M/qb6VbIN3cCLZqcxVEOC67fVXHNQhd2ZqGQm4YnZeVJS9mGIC5qJSar84mxlQD5cUM273bYrKhCc3AssxZ2zntCDIjPPpHOAWrrYad25AMcKaQBPdMEIcyLEbd4lha8riDv3k2s8kYtA8QsHqU3pDlOrsykZU5F+z4jb+BfESxQkrKcbs8CX2Qf+JiREVuQuz33ALv53TmU19kZFI/hhA+I9Lr2vpViFs/DrElBykHl9AWsA5qOUm/D7bZAil/JIPoBJM7uPfz3x0QzUYUfywO2X1clKzsndF6G7CFc4XBQ04n/YFfT+gN0Mxkns0QLYMeC0NTZ4MbfcaEBsF7vL6+ffn6LXPWN1c317erxS3yk/3xzTOQqFVu8rME3IlcoBVShzjoG0eXqGnU0VrPJi2WIq8l5S/4Zundh0ooNA2BneIWjR7ltQxZoGyDpgMNVSuWUUuygwQ/LaBkNE82PcPGk3M8YJYry83m8u0NM/HXb64vr6+RmbLyVqBWIEoP8uevGjKIPjYA9vqnQMlnPXOqGhiysBadOxjXaSoHNRjyNp5ezM4upjPMzmq9e/32Grm6WS6xUxgP5iJqiQi7LlgeQPAjSw8fixL30CSTMNzxzXC3Ge96s37vfDw6nzx6/OiXn3/xj7/8u//y+a//9sEvngzODm+WN9++/eZ/fPf1l9/99qs/Pnvz6ma3Wo8O69FxN+nl6YszBRDQlWy2yWgQW1L9OFDOxVHwORv2LobHh+PJo7PPP33yN08+/acnv/inB7/6r9NPn66mw9eHxbc33//2+z/98Zvff//Ny9vr2+16OxluJ/3FcL9mEnU29qsCsVaMMrceMz7BBUdW7+BnhHhPH4AfUKEwrbgH4aSVQ1Qzg/uHium7LuzHgxmxaAYMzsTZoe50PQvQPHA3hq+o3AZ+0p7hp3f2g3j+AKRsK8fv3EnTid8BSzoJBa3oDEPZ7wq6JXalnHz+YbygBgqLaQG/lHeZyB14VjrzUZBZuE4Cmwh/y54SzFQVqg3Vov7kF1D5EHHf2x6YjdBo/DNJ6aLEALMtAlhuQFct2tQCbTmn37DNUUcFBz9hy3SCidYhCxl+hnOPjV/6RvByG6PfO2xGR/fIIJE5xXk0hcF990M1H+6w19YMJRQZ8MpDtaTTa8UXrc8P8eEvHZHJdhkaxjPzMv6Ck23tk698RRBc69Q5gp50xy7FCsRnhV6UQLRwX6QbSifLQJkQuQEcX811EL8z6tvcq80Kv3HlNpmNby35gs9xM9rv/KDOcTgdE9zYOfOoNXyw6WAyGYyn/cl0kJ0yfsjJDSZ4OXgpzFQzNQ2+fn0a90j/Nyt0mXPr8wQNPXXwkp3ZCRUs+SGL9SRrm4GdJUWmJq9Xe5fcELLF8h77uz4uL67uxuUY13pWWZW53a+vB5tVzlz1kGgfetdzbw1zeJ4RKsAjM0o05FMceT1Pw8iPBOWZjWKttCo83KaPISeVd+musANYclqKb2BPXCdXZI+9TSaimZPqDeoKwgI7n8eBcQld7LBGFQh31yiyBWqPfWLEIL78zSgzMi9p1aJPITOuuN1vwgw8aJx5eC3KuBXAB3tMIjxtnMkoQpSJE3fQXsW24aBy9DnQgjymajU47qJ/s+7obiMXeEZIAJJe+5HRckOmKpDOK2lSAnvcnpTFFEY+qV+8ARgcftcQjiCE2yFkysIIkKYoSNqD8CZTGVOmBRCohFBUCTQanErvJX4IKAB6RLrl4qluVupciMG0K3JI9d7dJ565xPRqe+jn5UKuHrIiY0lNN4bcJWKwKcdUtIJAclqwwdaU6bJUoNC7mN5dSj5MMU+FMcin00BM9JSxrWM9A4osl4uIYZZFU238iyY0Dbcg9U6gfp5mSt/3oPK7Al0M8yqdn9XJTBr7LhxmsYvLkooU1+qunwoOzEpQw7tEA6rXlSAg68ilMuqBMgx4l6gQYBcuEdaKS7LiXGfFJgnKRKy1HkC0ubUlp67yM1M3uwnn6Wb1TvWtaZP3yE7QuQ8f7Pv7mXTWjTCJoeEBVUMczW+MK9/FCYwX7pIBgUp3FFMqT8CBeb9BAbTp1geB2rI6w1/kPT8zcAGqSsfVb80qJTpuv9/kaUQ9TslCjBaBRAXVTcw54NBr1IWko8KqGfJ3rRfHCweIQakS8gJEogL15tAlGsoL1FE0QCOEJ9Dk/xjQhCPIdo3NISsIEOy4fRfz6o4qvqm7gaqnEnazTXdw7+cH4bQMaYmZpz1Z8ZCYZJ6WuQfQr0m1cC/n3u2aSQQ+R6gwNDAk6ndMaAv2NMsa1bTMhD6BKibHCs8UKyzJkZVtNQgtBAEKGaU9iHQE9FquKuQaCS41hS2l+UJ/x2H6OFC8QyoRJpHhS6LkTC63NOgSJWN0ClJoUEMKR0CqwglZr1a3i8Xt9c3yZrFZrvabrRgF7OwJ2OUfgB+8cIpJ8/dnh7bBRm+cxsWaGlbKvHQMPevqCYo1PB3YjknUgecJHbCg+Yp0PaVy+okz6AM9fFJ3Ul1fL6+ub99e3166L+b6+evLZ69ef//i9bPLN89evX326vL56zcvLm9ev7m+erugcF6M7B11/RC1msPqW+nzufVZRyuY5mMg+h75pqRr6tkf74dJ88med8dOMSuS/KGAn5PyxdbulkorRRTKUYWTbKuZTc8IoymzhzGoSAwdwhDvB6Bj+n/CnwfVwonE1kiCEehspiKrre8LLG5v3yAuiwWzIWiuRJQiCpcLin/kllIqaf944CbVQR5myjz8MJ+PjR48OH/88NHnD558On/ycHg2WvXWr1eX319+8813X3//3bNXL9/cIMTulHEjCiMr3XGcJc6qE6HRQh8JlHX/IE7KqI/4PTw7//zB0799+Pk/Pf7iH2ef/OPo0We72fxqv/r++uVXL7/68vs/fPXNi6ur18srj5IZHW+H+1tmW4PDfthnSAUZrW0HKM0m9RcGMQexEod91As9qC2fTGH6qG6fBQCT4cV8Np/7JSwfsOTZAAMWaCr6awDEtUkJ8Ed/EUvJlehAPTOdUHQesxX0ZB6X+rDDFY+jZ79m+wyWmdlDs+u1dSqI7yUqrcUvE1CuTo2++JMJDDtdB1yB8gZ8cOcMtHnLInnqxhQidsaaGNIbPKMk7920U2cnOAVYCZ1JX+LY+ZKI70kdBvOBR8j4yfPRZJJz12kQJz1vvkCgJsTKC63FT7JRBfxxFSXC0w29+NUKUwxVZhfm9LEwUJnM+qnmSGd7mpt2RuF2+zGC5+eQHMS97WqzcQFm7Zkyy/Viubpe3d6slzfb9c1mdbO5vdktF/v16rjZ9Hf1zePdMF+GHg/cUTKZzCYeh08XZxiS4dTVGb92ng9iMndm4u2yh4jTL4iVHTB5sTw7dEwIuwpIgltlfFYqf7MHCaizBKQDQL8lkdXV/CYCRjpvk2W/QE9L5sOSmPc0RfB83/5uNdhtBvuNHyzf70cHT/8Z9Vw2GPso1c2nk8HUk4CGk/FwPh55GBB9dadMszEZihKPe7XPoCEswuPKjlIeBuiY6xoaAmXJXdiWSSSUV909+mFsULiysQBBo3DFR9X+fZPcjbJ7CWKnImnTUQAueU9Gfe06ukHRjkhYWB2OlOSri2SVk1D5qbBobnUB0PB32gQ9V3zyzV/3GDsLCtRfWvaZGCNKKGPBfZZqK1eLB2fHVKCEv4lleMYcI5qf7ei2aa9kgIc+gCSP3az4NAFYooXh33x2FjrlvkIqeEgpUu3crAMKiQ8cElefSVhUJPjLpHCI+HGp2eZH7P48rvkOUVZqvL0YHMqBTZYfIiKIw2w8BsNiB7PXVhulHSiufPBfAnA/WTJHbAq5KLvMtPPI2IUXCsJUSKX3ue5N0Ak0ndWAiLp73NBOMGbsd51rGQIJzjoWmLiWQKZxkMkieglM9KfluNksEaZPiQVRkp5mhqTiK1VD49BQN93FNvS/7zYed+AsoTJhSpyeSllao8s0Yl3vQRq8DwicbQZCL4vB4mBadcKO4scx00i3w7mAYpeJGMX+M8pKjF0flZkgy9ocwuKnDFi/zEwb6a9MTsKfEANpF51CisFApS7QkhmkinVk0VbDWrVI6gdc4wmQrka5LVcEyjkI+Zu0LUht2yXTNe+kHFzROLnuFrkGZ1syt5qkjkLbmjOIQzJLVuBqfjYo1FJLCJ6xT07IFpM38gsmeeakaEUJ5Nx3k7SP9WHKheF0OYY4x5yta+dABmCkIGugkQ2t7A5wK4tSZGdUXLYvniIdZG0piGed3eddTnhMh4r8A8WUZ5A63dkePDvNHa/79dotm27agV7ho+STeGEB7UocI+4OxZKmy6DCyPLTg4ytPhLlRxzOmGXlYytpUUxxfzfHzdKNGz7xuN2sF6vl7XrlThn31OkEuAoe8uYW/kOtdDGQCzYrX0uvFRKBXMOzhMTqDeVczluYtGokWVUydwh2si1WOfCU2H69C3WVQmACYSkmtXt5uphjNGYTZpVTmJ6XmqfUsM+76u5S2WyWrkkwN97h2PrZ2TmuwxSREDdqRYtmhe52uQST0ojU4L6XeMOAT1Hc/3KgQs9+WFnbbrVFqpQ4N6XkIxpT91WApxPw3gHHBc4uNytieOq+43SkKExaiZIG7U6Z6CZn7oiZmp0SUWQqbm8KTzL+U039L4kgwqdHsYgM4wCBd6ekxxsvbhYrl2V8RITfE23tOKWTViMe1mM1Ysn/JvM0EIlCihH4CTR3+T+ZbaLCzw/0oUmdQieu9JKfFVtQCa+oySgBhXHqBgjuYWwHnOW5u6gGE71IFAbm2dHBUGCAesrK9nC9WL14efn198+//f7F67fXyzUTh96CMab/yKzC0RuNA/uOUB79oZypp3wmpTWAhD6/YEYi9WVzLCpJ93mJvgWxhs3TuX5vOptRp5KJyKP5kBbsPQKkc64l516ltxESRpHTuDQGKcTfinq9yXQOK7nqOxL01B1eCjuyjOgst5s317eL5fLN9c3l2+sVkwtllfuk2B3tkiqO/5XCT8VdHv0UqIUKhqFav8nz92g62exQD2568qHx4Xg2nk1Ho4vZHFHdbI83t6trlJFj1c2bsNpaZCoV+J8fGnJ1xB1KikwLldNIfn5SB+I9nAxXrmVse2PkoDd8MP/FL7/4/Mmn/+UXf/t//fLv/+bi8yf989Hi8ParV9/84dvf/vZPXz179uzNq2V/sxn3uXHd3x0mzEmRJrtG/1B2hJg1poJljd9pvRIF9bOB8liY08yG0/Pp08eP/u7zL/7b01/8/eyT//vBr54sRv3nq7dfvvrm99//4bdff/n9i5erm8vd9WZ83IHJYL8aHsVkTE/cSwZrstgJMrr+GUf8V8e+D/cx+TG4Vz4EFuzDR0BTGr/ouJOJupaH8jd0/7RnDMYs0aK5bA7CMIaHuxXt2g9Ug8VRFs5OtxRPxRErp3mFCfqiaStXP9DNyuny37v+ZyG1duO9/StI/ndzAEoqIl7UarkDAUwjHeqT6CO3CeXML9LubfW1Y7/PIB1KV/KnJN16nJZE2/EbLYqfQD3lWTjFUZzw8DFv2k/zK00QH+clO+YbbqXOEkyzNcYNxf5MlpNxGg8r8B8ntItfG+8oWyGcaO3dNUObOnA5oGTlyzBbJvyY1xh95vm+EcNUf3w8OtB87ppd8QP8A9cnVL92UNLRnQhtubWQESMODupqCBO60jEANB1m0pNLuZIALt7WhdQFjvgjqSXdSXP0fjIc06gNVBWQNKfKuJ1W501Jw0EgsTv0Nvv9eqsftfSg3y1jbXvcLg8bnyxM+pvxfjgdui93fjbD/8IJgrrHwbSv5RwdfCzWTrRcYEAafNRZJlInOGslm52bihkb/LRpGUZnQQG6ltMtOrjH/HcEwY9Il2WC7IFfvsHPdFiN6FNISnmEje6au5d265UbZPD24/3e3pIx2L3aXS/7WzfZjfyStUSTbr2RLwLXFMJzKUM7t7PJF1qIQxv77v4pP62YeW6njMGGTgNO1GEIWIXFhAjlkREPl9IHhNL9QfSt1h9lAfmM97CAAK8yI+j5QlzmsNk17U9Gk2XjDzrMaEi7DsbKgF6DvA/75fxwQwW4A/TBkYSu7LtWluUnzyv2pP/JhR+FGM88Yi9bvmm+ggfZ+UFPKgNzmkU80ptwB1dz0LsduFQXheyrMXhVPh4c45QOsG6ZpLi3yJdjcrjeZDRx5FObpzkpjcHMdIhm3yCjrUAl1zqtmUt0ylMpHD2SVTWj4bG7BsXdSYEssXariUuUcUNCmjUBnfRhkFU/ALDB5wkwo+m/QwVeb/dIk0u0HtiSkG8tMY0cZF9YdtNkXFEY7sU+gUwvKzINuLSLSEeBVecVJYtCKdCVDUWgSKy3k/airp3pVEO9tVPLGMfS5iRGSNKAmsOiTjasv/ZBRa8UdT4M3vIhaC63KHXxaQI4zQTAonJMBlR39oXxBDRr6vIYpZusjwfuLVCW3gPFBksSyVPW45+TNtUIprHUDjLOqJJJujAJzupuQtVThG5rcOR4KXUm0/Jhu4mQvkaT0PQu88xK/quhqqpevxMbvRMXicAsvxSZJvFufkHDixO4V6DAjjbgGq9eDioIJRR1JDQK0KcP9bpjqbYMJVWf1iEBIPYlJtI1+mroISRREaIkxYJwi3wBzZ8mmpgh1I4ggBxGAhVSg+uleerodhkaaobeO1DlK/EhQH81Y7kqh/WKBLE5dUXrhFbQnXP+VzM4VYqdaivv0DuFjjs/CarCgqrz/Zo7SLMfgO5qJU7hlBbVWcgbm5L1TZRuETlvSxnKzsNG6IUsxBNrbg80hX2v2QfUwClNCmR3C3WVuKDLMZFiaSkjrh1Z5GtWaehkrHV3AdUuurtJMFKT5pK3tSWt8u6mO+hmHqBKzI157LS5Xa/quD7SuIySosQsJVU/PwU+2PQ96DD564K40+t8d+J2tb71WR3O2w4fxlfW45HLCA/89hWw7cvXb56/uvzu1esXl1dvbpc3ZO6Pt/vjcuvZvovt7nq9vVptXt8sX1/dvHp782axvFqsFrfr2+VuuT4yq+rtsJUjFUEjaQiMHPHxFHpMK+nYVs8H6iqcjYnSyDr2E7q0LzskDPoTAq4WlZfwdCIEUA8xOWnWHBOpPxMT5iv47XigE9y4at76/xP+DRA+C1ERoWkz+uKYHY/L9fbm5ubtzTXh+naxWPrFEzXAnepxSvNvAWpS/7t04efae7NRz7ccZw8mZ188evqLB08/nT4+782O1/vrZ4vnX7/+/uuX37x8/vz69dV2sXKn146ZxiF+Rik51VFqvgenwvYjMB72Rirki/HZF7MnfzP75Jejh18czqavd+tv3zz/n1/98Z9//7vf/v5Pz797vrx6u19vMtGtz3gbcthwKHNo1oZsOeLNLKnvtb8oYJTFRpfhDz8wTlsPg0ThO91AGjovLuMSOdGbidkqsSGzqe6vDho1AtuyL8ZnocT6YQem5dsjU5hsOnGPDNIfP8yXhHRiooElWAIODKHeTT4FfbjGd3PwVDjGYVNBZq2jPOaov/LCheaXUVuicA0v3CDjnIXpt8GFVB88a6ZpLi3b9u0+D72O2zX9QImPj85Hx3l9Y8wcd5CpvjDJvie1bR4pGeCz00lNAD29N4gKncaLSAwR6hIA/k7BK2QVP+/Mj9QuyaTvGApKIVVHe2IHK0aqPLfegoN0p9ZHfKNo40s/WLQt/Voe1n49+rhb9fbbQU6kGhyyb2Q0mk7GhJwrPxvP3AmUbwh6Hs+QrkMCwHYadKMi7ELN6rPus87bRcu1z7tul8vr5e3N7XLLpYMHzriY4urNeuvnn/IJLVD0df+9s+Ny1H1EEfYLrnpGqFJ/zpGpQ4sX2+X1bnmzX90c1pvBfjckHIhdHfadq8HU15hHk8lgNh3Smdl07DHo/ByPZoPBrD+aDw0zpv3ZJjPY+3UnVDwE7nonSohH6B7tzyXYykXS/Tx1q0WNmqSnF+4XaOJcqsk7subErdjtYoexKs+6fgC4dB8YQNEvYAGfFQwXkxyR/NS/wdnIi0tZacqppgpLM2NVF+lsNyCGTiOa8eV4NPY7XMec0+SSqfsJkOnaxq50lVQiBzkyNbOzVBukDJXulgzuQVGghrMuD+FkjHSZxOXBS/WGHg00RTNeOvBMGbK4weAaj2A6vnJ4FN3TgnYlLRQ7icInt/Ohp5S6+i4Mih3VoC7ygELI5bqkkqp7T1HaBj85I2JBThWDdgwxRd7JDYOUwHVi7ks/DOZDZhCw20CscS5G6pQUakG70iRtMOXl92B3nPZ6LpfC/T5KByEezVAV7ppD+/g8cITGqLmUi+OkiU1qhSSYiqOwAgNSaEvSaVrzBT4NJoFoqzvNpWdbaQIE6bm0vfNovQNDFRo2dHNtGNI1tFJbWyuREls1fyQ0LA06pEI/YwlmD2QhKt4eRwvrOPvYk566uBetbCIdhiMkSMoaALoi8FUhMX3vErQmQJBq3c4oOFlwyzqzl2ldkuUmx5kcNW1FIaqXqCqJjMVAsprb6mcBbTk+TnIC6WUGBD9SXualBW0AtXoxYtYUMNtEcbOrL/1yaPlXEpqoX8iFeY79qlrhxZjNJ1MMnUYvu0NJx+VDvVC5/mhkE+77abKdXwOMfkdjq/lzkphjym0KKh01JH/kXnraCFwj/RkLZIa3DIIaQGaHb1q7KVgo6j78QZiDq49bPFPG113dLLPdu5sDy4FYOnDUuxnxCq1MlAqhhf9tvkvTlptOsamT/mjad9PlGXbRbyFr9fk/HIXnPlNH+PdLPIaDZ8rcbmKncpQNzUC6sZR0qKk+S10g/c7c7J7dOgXYFwHooErcGy+5L9hSYcvQDuqqwztxk0hmtVnFyKkEAE3IV8LKVVKT6NkwtagvVeSZl06Awn/YxaK7ILHzkwUusc8m0/ls7o0RDuqk/4wSpuGYbWJ1KKolCz04GT78cYcvBBEB/ABqW3kCke//oj6ghLX5GoibaihdQ3g/8DPwcHZ52HgAjSdHI1MZMkD6yF8YHO2UZbMdxtgxqxDGT1U9c4tKydJIkDJXEhkiWEXqUwjdKVPO/AAJBjuwXK19jAcJyLFmJQuRgM+WtKKfAo7V/KmIUPdX+p38pH9+KCrehxIeVd7JT/6HfM2IEsOM7CbfNVvUJgw94Iedz8/mOJi4aI4NfBVcr95mvb26XV8vVs9evnrx+ur7l6+fX759e7taHdwHte/1N3JT7SdPobYv5u/wBdEysF/7oviq6RUZX1vCHKGWVE+61ZBX2XNQy9wMQ/QKAoCFVTBRLdgOfHifAuEb9FQfcNoHcwwLQzah+ixK0kRtUQ99ppsZYBqbXLUiBs0033jyECr3F07pLOi+vb6+ulm8uVqQ2PiIvrQOlONvYiWHUPl/rdCIQCU+Ilj6p0BHHBlTt8ZrhPSxzKpun/jvkYEBMyF4s15vb5cbv+F1jaytID1XFNo03WJCxEi0+rDjR6Dkn6KK5GSwHXmw7uhiOruYP3306FdPPv2vn//mHz/51d89+Px8N12/WD3/47M//csff/eHL//w/NsXy6ub/XI9OKxH+zV6hRndmBkMsxCbTr8UWlHy9906SDf6fgi07GP8/yNq8+nFo7958tlvLp581r94uBpuvr1+89XLb/743Zdff/ft5ZtX69ur/u4WBIbb3Wi7HXpax27oMbmQAMIOPUoGV1MLHec+84+m2z8r/KQWIInDG7rErCt5+kEe7ADnPcJhgu9bNjDUhF16S3FFyh/RT6VVCS7FSyEbYEWJ8k+Dn3JDynYifXqn2L5XFyUP8UgrvzQFMf/shlYNdQTSkiWqye0kKjgV1LDzPbB6/LavjgHVtyMnBHL9gPlgNFIFaisdTIISKk6aRbHSgMLB0FPvOb1wjoEedS5S2w+rcWeOFkf52jJi6srGYTCipn1vmNMZ+noMntHGaK0tGCSw8lfrxeq4Xvf9js9ufOxNe/2pR2hM5vpibl4eo2Hdq+ILMaKRuU6cn/gNGob4XloBPRyQBn1A+vjHiyJmGSjqTDlan9gr5FoLN9uVqlJHp3pHrekanaKsHHB1zD1beDLI5ApzcvCETf7kef9+fdi6lbu3x2/0c76uX2SLyHQ0ZC53rv3AofJMauzHYDrrT6b9CT12K8TRlawwvdjvQhoY05JTkixFaL+2+7WvMLkh3aN+8cJBJ03rKsvjWFIMHSqSm7g5xzLinMc/943fTOpxz2S+by35+pILe6l056ektuvbzWp13C32q8Vhtept1/3NeryHUzAfe4hVHeFBYgnjPDORyBkoo6lzNA+X8JXwGGDoBy/kh4pZlWescMkkxRvH3sGquNl9iB1tqAgqjkp6RFVFIB1wzemnH5rgJsUbV43u2XMhBX1hzlUs1yYywYKgsrQDMZLBSkb+S/eIBIGGwWanrowEIFsUQCw8chB0nIa7r4U5S284M2a2jntsp1ydyX3UZJfxmaEtgw8846LWIsJ2mOPGXN5zRWbs4UmDiRbO3WGz4cDXvhB+R3n8doe5WCvhivpQNGEkRNXsQaEM44R4wXmMPaRTJe3plXdnjUeWwEgJYCyDnII1xomyiUtLyMSiEPmqn48GqR+QAJIA9inMW0yix7M4n3JFxjO/EWJPa8keGYrRAUecN9Mx+adwwMh7YL26eu9AteeCmt0XoEBzg4MaCazsdDHrHQXKC3c3Ew+vJgewCR3VFqhIqlLoPVDzhKD34F7mB8sU/MiliFV+OaTSK5Q4qJiuBKnyLezKT4Hc9INAC6VnAcSihPIEwKeNY5GCjAQHmboGaCi4nu023K40t3WaTk4BGU2qhTgsZdXDHSOBS/lbnf53hmoa+GCaPlYiZTtM7koCXU4hXDnEUSxCOi+YDkE6IgC5x67BIDSc6yC1MaKUYd4BJt67PBfzlM0y/sx0PSpRwTCol6yaREesaoKrgYZRcqelfyW4Bv4MCOpkFGc45zlP2yhNlRQV3Pv5QaBOBnY3TgsQhogEmqkRyJSlIz4CSbu2VbVztSSqA8tn5lCJnwRVYcUdVJ2VqHSXaFj2LqE6clXJLtFBJ7d00ymmKt6l3dp4TAEugUNpS8kLYOUYSToq7wB8BFfK+Bab6ywkw3MJGxYCESeILL3ClxY0HfeALIWtmxQoJobyH0/pUuVN6WM2MdgkNI0Rky9/db7+HFAGQFbBfrO1L8zoVll6W203W5/qlXr2PHiomeJ/3dBKgcS5F0tvrc5dTimEVs4bHRtb4E9u8KEaUoB6YIwqUm6+Qqp8uIOt7w9xJZfb3eJ29ebm5tWbm5dXVy+vri+Xt7eokf7oMBrvcDbGE5yZ/bC/6fVu9ru3682r5e2Lxe2L2+uX14tXV4vLq+X1YrO8xc/tc1vOjRn6EkN/OnTbwJjE4DgZ4vMS/DTODDcEZ2S37ddHJ9yrUO9tH30std/hWh42frvEl5cp6Zk1eC6+Mh4j8+4QgxTK1QlUfgR9ZAI3zVmDG7jpO26fBqij9Ql8KO+vDBpp+V8C6NJOnaI7igsQFpozU2RW9+b65tmLl9+9fP7s1cvXV29XqxV6KMzxNga4a3X/BqD17bC3VuhwRAaTyeTh/OLzB09/+fDTT6YXT3qz+Xq4f7N++/3rZ18+//abl9+/vHy9WtwMtrvpYD8b7EdumHe+sK8VmUbnFNARt/C3PexkzHH4rrzdA+3sane83fauNpuXq+uvLr/7/bN/+e+/++3vvvzy++cvFjdv+5vF9Hg72S+Gq91wh3TvGIsD9LlPEyXLsTc+9JgzE9zF4CJWzmFyeFcjHwuF7fvQXP43Q7HSBJhBMqbE20NWzf3KAG6HT2bU1Azku6YdmS2gi9qxfM9uA+6IqPo/Epr7/s3QVPdxkO8S5O0aH5EhAaV89cxwxbJBY8/k3PfJ8Ypq44zbN+K0tHSpdGUqke3VgrufxdLy3Jy03QHeAvodtwGI7kNVou8mboohzQhBfx7cL4BQOftz+u10kSpB2DduQK87FQWbu98y1b/tb1f93WawOwz9wNNw5GdsVOhO+X0dpoOhx7BkITxBPMAkPGko1Y6j9KGBxucgN5QXalaR2MffzCpchHGRRwWenQsRFhwmF7uA6nLFUIB5cnlQjp3QFrLbI52i/XK38UPS+/XqsF3DB6bkjsG8eBhLSvWgLd3MkFAucoWeNoa40q48b5471BTSla7Man3hy6ca+/oGhQds7QwrrO16c7PK9pZ8BGqxvr3NFyqWOw8eri3t3KjP40cVShi2JQ+7FlzN0cHbrXt7NzF5iMxhPTpsxsd9betAT2QdASq4w2cy9jHFeDybTs4mY8LFeHw+McxGw7PxyMzRaJZVmzpvLjF9z8DMkplcQ+oyj84U26vhnFCiSfDx2yH71gmOek1D/EpvQXqpWKfuRASoGc1B5QXVlu22Vr7i1rcpKFcHCVYoXBSBD/RX/ijuAHlIA2LgUlTOx3HXjOvdKtiwNQ5VeVY02vExiZanEQnFnhoZYo44N+7mMAfXIB1o2SljKQPIKz9UiAOc3cHUH/rcjfQmwZWQlN9kQi3SoYHgpUyvmthrsOQOmnLvwcBnn02L7wB1d9Vr3rpJUTCgeorgU8uz7G4CHDYuZ7pGg9qq15RElxqYCoSA1llyYua7kJmDC2EpJtMUHaSAmLHSEAJ+QOFaoLEkHdYMygCRpDiItQiJJai4nOe93qDKpXUJJmbhgRXkYmh1B6qM9+BUzogr8WegK9AV7nLuQSPZyFOgQfffGyLNTboDmlR/NeCqp5nvyk1dky38UNxbB+0HxKu5Fug0+72+V7EUbxLmxuA4tP6tQEWK0wm8kwMyxDR0D8wMLyotX96dBnS4VYEOcrf8bdakgOQ1l98FBqqjr1ZAoqYDniJHqNUKlCHFKKw4GxziSDJ/W7PGUBi2/PIcf0WoRexkKahVgnlHlYRV0i9XCrZbbFCzV8tlIFwRNbMN7qjEkROw3h8FhCNDmBbQrq5KhxQNFkAVS/fpBTHNULn6P4kqVbfcoR9o7vwpEMQ/jHlX4b2a66ftncDppdPEKZBpV+NV6BN4H3HTdwqACX0sg1dYVXmu6hK13m0VKyvOfwUhhbnUVduMYqpBJhI6LVd0VBNC41K9P8w7aiKGaTG76s+C7lJBk5vKK0FmV6B+dnCqXkrCEW9fX/J97Z32iTLo7ziZ5RghikpCRJ1KPz4UNNQInI7wd/JbJf+zQrX48QHiGUzBhDb4fp9E9uUyrJ37nXymOZnlzfKICmyApLer9fVi8fb65u1yeXW7ul5tl/veFrM+GmyHwx1OqftBh4fhcDvorXr7xX7zdrd5s11frjaXq9Xrxe2bm+Xbq9ubm+XyerW6gT+jfP960j9MR705YXicEcb9s0F/3u/NuHTYjXeb4WY9WK/6mxWqArnJSXqHIent6nh7jbu6Wd/6zQ/CftMn+GqHZ4nbMbrr0KZv9aClFgGlnoa8TcuvPBV2nGTWcDdGKFCKTijPQdL9J/wIQLQ7up0AI1SlVM46OqY3xLVjav766s3rt29fXb25XtysNj6OpPCpZhjkmBpDBu9PAm7YDfu7UX/HzaPBdDp9dH7x+YPHv3zw5DfnnzxB5K53y2dXL7588c1X3z9/dvny7fX1YXM73K7G+y1y6iqfCB0V2RrdiJMKQLEhQ08iDbUK6p6meh/sDtK42mzf3F5/f/X8jy9+/y9f/fM///Gff//lv3z3/R/fXn63W7wZbK7H6+vh6maw3Iy2+4EvhrgXLR4og2d8OIwOvcneTdnMn8XHD7AY3DrzFwQMJcdg4/DpEvdxRFTWKzdduKOSKakrNE43Cep/zYoQ29VA5TQAC+TCh+TsLwTuMKygSBeQznzUqQ1z61hgO17x1vmEMx0dtWZi4ZCBGDUImkraaSGhRlzMcQWpziAzHvRRzm5OcZGg1iecJI487NbZeVnHVk8OXOGwGb3KYb4e625JTL/+mr7jjgm/izL79W6/Jsbsjg7rMUrdjyv//9n78+ZIciRPG/T7ICMiM6uPGdldkZUV2e//cd5/3tkZ6enprivj4O3u5sc+z09hRieDjApWZfT0SLcShMNgMECh0AswmNloxtTTGa9v7Zi58JG3aRDcmYDTStNi0zINeC/OjXPDtSYIoV67QyMzRGMwpSoiOKsFu0f3WB81JGmuEfUX1GGB7nRWSXq3WSLU+o37RUZurtab0dnRnSDusuTh96Rcb8ozg94XyPVxe92Go6vrO4OVwAwPaAyU9x5B6D9uLxpZjGZTtJDrXW7sHZUjXp+uRhrud4Tt9Qbj9lDx3XbjSs3BnTsb3ZvcVcXhGY27CAlj7XaFRis8aoFhIhb5dGEz6jbjgysy+SpWNpW24CJFFizEcTZZ5AtZy+l0lQca1tPZxXR64YtRZsvpfO3jTe7AhzFG+6ib6nJTeD1nkqf9bYB9NXZITchDDUh7E1GOpZT2Ve5NyRaXV+okoo127ALMYHl+qzlbNmigC0iYThn046MaKWYrgPeIXZjLWozEUJ1ilgzo2mJ+95+HG6t/DCgVOL4Mfm5fNbVsNhSV+Qcxc+HPu0mE+OjZ8gLIjk0/BOiJer1Wp5ovndgyad7DgnJiQ5OeKGdnB2gnztRO6m7wuFT2nQBSdSWKK7M4/ezO3TEexv9mLBmvKKMMhZc9xQAYhuhr4GyxDlBtBZy9VeYjoJDCE9TP+QKKylTwu3vL0FXkcA48lE3Hp6dXWaI6GDKpzXTk9jWAXVrqJTg/O6S/cQmncnbAATYyTroHZCvi1Tr53VBXvwg90z1CpMkm6hAAEylsQtPgsPTEiQBQFLG2pCautEAutF891tVQoa/gRA6rrxQbGiPBYTVXQBPP6fBbAK0UtLHuc85PFaR4K1OpoCQMifOSAGmVeg/kqBy1E1KmBqVc25gYACbVokaODHJvFDc6scYCPB9pEoZv6QSgcCB/SFRmO+VyTIOqcIAYuTZtLigESh2f+noKckWD9OMFqLMUpby9Jo61rxogheyteaVrzVyVIgO8MFc9A3JSqycq8ddB1TbAkFNngWeH53B+6rHMV4U5pWkZ+ttjDjlrWIvIJKAtlMFsGIdKilV4ooq5fhFwKDBCspB12gqTkb5pLqHAOUjKHiCsZfqSJeCme1apw4JcIbRjGzJuubBDX3dONsiYPodBqvl1NymeCp0iUBm5LqqrRspxihGVacvq/58O1fdnsUTL0sOQI/Uz5vaeo0e+x1lkPuB9DYg7nU8Wq8XqcukXJJZ+cQE/EpvGXOnu/v765ubT9dWn65ur29vbzTYv7z11k0k3cmsMZIeqNEjYn0bk3B+P94f93X5/s+9udrur++2nq9svn28+fSRcf/50e3eLs3naPYx27qU24DN6p3U72W/G2/vT5vZwf7O/venur7rb6+3D/W63dVwJ6A7S9/ebqy93FW6uH+5ut/f3LTzcd74iZ7OBvWFU6fCVBAHFY8XMADmqkFntr2dWEeb5yi6UbvkR9uLfDF4UpR8N5QVBZ8aiDBbcZRa2+DS+3+zuNg93D/cPuy1mItmqcRm4Z+YBYpreQH+aPjILwgGHuy8ufnr/4e8//PwP73/5r5eE3707zDYfb/70T3/45//+P//ln/71z3/6fHW3uTnsbk5b3++bT8k4b2ECAxRKZ/gcXQFpvFQ5XyeeAf1yWnQaT/fj3c3uyx8//+Gf/vhP//OP/+N//v7Xze7P3e7Po+7j5PBpsr0eb7az3WlR+8D2asa2LOiWMOvJNpn5oe7roty8b01oLX03BP0XoJ3+bYBBd4Lh/B9U85DCbrff+C56v3pDQGazNJONtIFBNkN9oM29n0E18P3QLvuboVX3vVAX1b6MuLxOb5yj0lGmNtv9gb7vPMSI+dg1mc009xeXHa+F41p0qPwBKFl+WElI88myi4HCXsCk2qQQZODnrFm3G2pBzJCv74GqnlNuQe+Z3x/yahM/5YNp8OX5vkG220+d6u8XI9kav6R2XsyZxk+Y52fzZVa73aDjPkTXYs5g6EtBoQz70WZ8E73W0CSbuKOziz0Jzp2jEVwbdbHGBZpUEx2StRhANyBQ9VPCdG4+YRZpvU6GZq50DGQ45LW5MCJkyFelPEV5e0TPQlKNJWMy8V1mA0hL93S65OXqFN2EIglTX33sKoiVj06uanXd/XZzu1UH3uTbTzcmHm43mL4NWnGz324P2x2xm3fcKSM5QCwhtCovW8gdtuZv745+bml7OmzHR7cyTQ/7WRaTfMtP3njgt5ZqOFykWOZFP/ly+WzlY70zH2jyjfjT1Sy7Sds6Wt69bJu1yCIG6AuJCM1FyPUVqG86msS83JSFoxlNGL2XdHDPoAaqPFeXu/4MQlhvrYXGz3VsBhFoXC+czUrIz+g3JBP7Lk58afc3wQZKwWm8z4p5OaIHJyhiFdxsA68AHUvp8qWnE1dZwl015YQ35PJ+wRHmTtrFICjmA+Gg0e8qagwHpN8t/RJ4usiSRMuNMQCgScXKQiHcxzkv0KJX9jD9r79bkMt5AlcNaa7jtMtkTyFKwGUX6vXu7MGXf8OF0Mol5CzaklZpZELCJSAnJatakEuMLIpOytQZAlmSHvwdH8aMY4sziwulOAXhED6LEx3Hbp0uPvB0TWkyFUFpRoeOvNkfaw0PMEZoJ9eLMzaE5WwOf8/dOohoqgLaGxjmrtVSzm13LmUbq1FSBlw4ABEyHHXxrjhjYOBfEDdX6nR6RDjzUWmScRFPiCe2rmftEAzUnGrfpyjhNIc6yANynDTtq/4+aLyVa6imGK4hmwOPw7qELM6jy/yxm/J3ThAhGvwxgyLtBNFM+jb18ja8jLn8ptFIByvtWQYlI0OXw0LRFFJGzkywMbFNW2ClaNrtDHZyc6J+bTPiHXKkb4GqLF3KYBQ0tvJM1dR+AlVl5dRFHltzlfdQXq4CtkvdJShia9zSAr0IjxiHjyaLTLvVmXKMTFRcBDC2efpRPe6dmLxHaINJRbNncUT5i/gEea1Xo7soKRjhB1uOrIlzTqYLjAYDChWlZa0U2LRWP9QFpEq0NyOFEOdOGEyI2Yi7kUZRUtK6CBuIWMqWgCnR8Ddpy3M4O/lmTp/YnM78pK1vNskLTvKmN+ecYzp+wCBtThinAz7Ewz4+3+FAx+gkeLrtp+9v+u5v+tWP0TlQ4AxJoEqIW3D1yKwGpKuQcZ3todIpZaJGmQs8V/l9gpihqRyKYVLtpg9azJZzvxqKeS0poth+v/e9ccxbtd1uQdIq5F10AMNBX6G67pT+784PJe52mB+ud0qK/zTz6WLGkfGDj+AOyuMu6n751So1B0IGZrOJmOSdMn78i8IQ4jDSz+xO+41zZ19d5G2c0p5noyk3gK4W0FV297JGw6NR9TIoL0dKEMfGC7zKQ+IwR9gheVLJzx1QI9xstRJenVl6gfOl6ysuXm5XfyfYbAMuTJOmzzmhcgreWPtfAX+hgaJZxZSNfpOCEbKWyQ+0xh4xfh8uL3/66aff/fLzzz99eHe5ZA7Labylu7v7L9d+4vrPn7589H0fdw9dt0W7QtsJ7sg0dy+RXlqQ7PGPGbrsazELjmRcvR2cV0lpL7e4l6PRBj/UG38+u7/1wffuQd/z+PDQ3d493NzeX18/XN883N4yU9+AL17hYrEEb7gPL/XTp88fP37+8uXq4cGPSwDebN92m4dus/F24+G4Q1zKzhDifmNwfecielJXNH6oymK+GM/n48V82+2vb2+vb+8+Xl19+vKFQ+xjZDvEzGhPtK4cFg/+Hwlib0da4ntC2abvB7zaXBRpTU5JhG/5081RmtQ58ZdkHVwY1Ndx4nY9TpWaMhNik+HVjIIhyWYa/xI0zTEd7eaj6eVqebn86ZcP//Uf//G//u53/8+f/u7/9dM//HRcHj9vPv/Tn//5//7nf/r//esffv/xCpY77a7Xm81inx1XRzCRiUBZBg9BXK4Dheqc8UAf+P080QTwKaRPJx/yINDGw357190/IAGH3XR6Pz09zEb3c99l02UzDA4lnhrX+KYSroRk8PBxPDueFpx05iNlDuPJHjdV1NzZgzFo7X0HDGg/gxfxD7yW/wpYT4jkEEo829T1JMt8MjBLdVvcfTSuRugtYHdIl6PANVmvA6r1Pq7a+iH4HtA6fD+knWJgoP8NpM0nOSlZhQuzihvEJEEAeCemSTWLpcXBdfUgHhTlUVW6cfrCXBHuUyLyI5B1dkRqGCYO4voBXNkXav623mJzG/lxIuL0UAubKuuWBdgFOUK+cessSx2+7Zg2bB7wHHeo3Cyi+eUll9VO293ysJvBzTCla9q+r2uVafxy6cSeYxQt/imKtz6KXa5XsCmPsYCOtJ/0ptiSuBYjMxNT2DTx3qVFNuM3QTLdHxU9lVKdVCVNB/MrFe0X1/oeK9fCUOw+JuZdQmZDG5d7nG8aaDBrJb65yS+WOkfH6/K+zmyclYzpu4sLurGar1azvH7NZ2LyBS3vgmX4bS3MSlf0brU+4QbRFX2Z33dxQGiUXvwqH5si1jOPn0yZQ3k0eC5wTpwrLCwV0htNcGqEGhIh3OTAHfzGKr3CzY5F3T+cut1k300Ouwn65DSa+zEh6M5g4D4yRr70x0fJ8t4T33pbr2memIAVMxwRGfqn1Dpp1Jcag25GR4uvP6/RBwlOuKSezspJlJSmdCOSnI0V0L2WZxgKrqVrLoCpA1ygacE8mcD6qa/XFI+iLhIVS3JJnFRlKWh1As0ph9TVxScuk7hYUosm7mfJy7mmrinQo+x9kdJxRMN/DpjU1vl1SkXCEdHY7XGTfXap1iKd5ENMaJhHvfKlVPfLTLOHLAwpMeUJu8A/drB+ZRlzbbv0enrttpYgFCZ2KByVLB5wpCCbZ51yfZ5HcUyKDBWnKkejB0s/goqgxRljJmyRlBb8TC353sLz7ewmsp3vlNfH6L6TKVfksSFHzOk4aRIF4YBvAWUc6yytwATyGJFz+Fyb0LAnwQDpzsf4mW2cReT9hEvGe2d+CmDe9Rt1a9caFfrEIzGGU01IpXBiiVgFU8BZYzJ0cMx0EBkUF9pMMBhhsErALW4PBSx7dAEcbnFwTZt/tKzVPMIjnYrNVcrfC4XUedwqeTrYDSRjD248UwgtzaCF4cOWA6SD1FQrEXA7DBZcKVPkTXDvnNSoWBXd0hBzOjnNtUuk+wLS+Kz/NhFVD1D3EIAouxYHHlOAdxXS2SfB4q22EOSFEGWiYalE0lXY2GozetWYdYJxKFDxkA+Qw6D7cCv+2QmhzCMaDnQLuSb6U9dWOVHVyPMCJqhCLzhh+LCJpKPa1opDYGc9StxTDKgyBQ3ztF3pAka5NapyU5HVobHiRsOtrVwn5DrhPP0MHEgQluc9rAsLOHTg9OlJNNomFqo8pAOqmySQq4iWkFJvBntSicTnMNT5rPL+isfEMzB3uCSqAOTpuFIfJa5mjkeT4aeTaCO3Eeyxd24v1ubJCFkjc/FTXwuiM+zYQWz/Dj/LrYfq1IbDgGQJAoecgIyMo2+Ym/huOfnlEfmGmDJLpBC0GoAir3WqGb2n5cD1gMoMPzBIvvCpWERW8cAJW4GVVNqVowbVSCFpwrE0s3htYHMAPiMl1lrBsw6+NT5rcWj3NSjkvz/+N4DwDq05pevxd1sv0r6cT5aL6eXFdH0xW62ni4UlGXJY5GG3v3nYXN3fX28215v7u87vUOh7Mdo+DqYqgx0dw9TtXBBd69Yk9yZsjof70/F2311ttx8f7n+9f/jT/f2fbx/+/OX24+f7j1ebT1ebz18SJ/3nL/d//Hz3J8Knu4+fbz99uSP/y9XdxvdLw9PH3fG0PTCN3d/tdlcP93++ujZ8uSF8vLn79fo2X326ubp7uHnY3W+zxoeOCSeDKjj6o6lO/2N9mBfHBMleiomLBsiLW5opo2UpSIJ+1tFfAecj/u3YERrGqR+t3wpKdh51ojDoyZdDw+oMyHgWzqEJbPKV/L4HULbNwXTb4te6FDMleNMYH1fXk4GAq9olScmQfxMd8FUXs/V6/cv6w39Z//Jf5r/7+8lPf3e62P7p+tO//Pr7f/7X//W//he/v26/3M66bj2arf2Uiqo1Bk2E0btyUhyJVukjVH+HmK49y3kWo3rLNO5O+/tue72/vz3t7qf7j7ubq+PmYXY4zEeHGaRXV6OfuaoFaBhRU51C3njqBD2J6Fi9izRR+UP43wugBEmI8Sj0W9qWRb8KeewIo/3WJfyuHrdwQ9zYnjt5Q5VrFKyEITiHZtzT2x8JRU8Asn8tCK+BJH/EsAUZAzZSX8blwjBpkH25TD7B4MdkteKY5/oMU1zlkiAVmI6sdpwQJ4ZT1UTFpeUeoWUmvyUIYaTyH8LS6ZRIZREBLEHO+1kNcgQeU9/gsHNrjwsG+A3ZcL1jwn/a7yZ+mWiP8ndvSJYost69dIeFr+nyFb/z5cJdF0LkyeDtwwDCxpS25erJ6s/bPcTETVXertn78qEsOBxp16/mWyr7FKRLlp58cITmmRL5yEj5/JymyzURkALGCX6O6eiTR9OeOYsCejiWK4lSUl07gUo6QKGGuwbiM7sUIpXKcWl0VmlQNeiMDHlKSHR8jiX3MDEx7q2ZzyDJYuU7XfI+ZfwwrNtm393vd4Tbw/bu2N2etvfjg6/smezvT/vNaUeA7OW5MSHWiRcfAj598Djt96cdA3VUjRwIeeo3O+vwdGfgZ2/HEt1hAryVmdsU7WZFYDqfjf2iVH/oGLmOthjPfQHwZO4KivrJ+72IKiNVGlKOgpiQJWSHVpVvGb1PX2Ln/oDDkf7SB+SbUwxusLdL9sSFAcZJx7ANSw9wBmIh3fnRk/RZFhVqiZmD0K4B0ldjoE452MSMcFZHIAnIkUcHaJ1/B9QLlb004mpbLJODr53CH04sb1KrFgw2ynBPRgsXfIjH+R6kj+8R6oU1OBUE8KddWqwg20EdY33h6I1oebvstJYzKQKG6o1KFxTL1qkkhfjVDVpWOnsO7pQZToectJaP9FIyDGKHXY6Btyfw2ma337qhg9DWZSjrAogjJ13qKq6nLgdNKRiCFG4BdA2MxWPgj8YkCudKrMAp+Xb5bOgdrKxslR+Ky6DePMDvOKynTlvCxXnbtmtg+bIDMyUXIl2OVPr8molbwtwp05hbYUQMZXJ5HCUyRlfxW3yP0nWOGK+XDGIyavWFPJnKAaEPRGJc6kDy5uyQFW6SbTgnYdUksvtOUYa8SgDyYGlK5dnR9ALNoUdeDBPVjWBpExLS7tNAtntxVYQwpHiKY4LKt9KgTL1Z3LPf9FPmpLMpz5/nXFR2YClLo/wysmB+yMb7SFZO07MYtbRQXSN4KuWRsu3mcIz9QAU4ObAbSg1lxFcE5WYlkiNXJIO4Q51WPJRXOAzqANdQzCuJkZoeG+knU1k8ijgdkWBWaa7dGqMVSeZ1fCFHUTT+adEgzBqRkxHpj78Us8XwRIodTyXVvowKTjuNl1mCXcFRkHbiHspSDWgq7wW43x/FSQwVsWr7bJDwXWKqwpJECYhGAF8Xv6JMabUwwmJBAkwfwmcfxYGSnJMmdo0MqJhO0xtvTTBsy9kiuRIomsuRMUajqWtpumhrHXSUaiQKDUgDMkwAGc2QXsoUbcCYa1yQmmdlajEer6Z40Yu5b5XDXsgpHQYOdpiOumO3dfdm5+cCfAWsz15QL65tPecp34IKHXPKbg9pkUxqUbXmZGjvYeyHCq8ETpwb8mKZi7xX4yURhdQrI1QAeTpJAuZPieKCMHt61hckz7i4ALcNo8Y5xoKwGs1W08V66mZYmlLOGZ/ZmPlM51vi3AO1xSIztbEDzLcX69ViuUTmpAyC4XLMYYsP7AP9uDdUzzBgOWo3Qgw0ugoZdQsgOm98gICbU/dw2NweHuCd8cHNWeiwxWQxh+nc78okxv2vIuPXl9w6m685ggmc6J2nJknanOwPHc2QTlTrFl2KE5Fl971mCIsHi5mQO5HwqKkaBq4PNQL+6jmpDhAuCcvYMWQnRINcGDLsyzDIP7pYjpdcVRz8vXGuZPyG2BGzrscQWe9DpDltfV/8xkAbz7MSaLVCy4k88TPNE83e3ql7O55hAI6L8Wk5Gf+0Wvzj7979499/+Pmn1XKFDJ/Ws3X3cLq+3X65uf/j56t//vOvf/zy5abDR9zv8H4YYhmviEkXEEm0DcOsOknQi2cYIwWT/XiUd/uONuPT/fFwc9g/HEd32/395nD/sL+9293cbb/cbT7fbT7dP9zuuk93959ubq/uHz59vr693WgyVuPl5fri/YfZarUfce32z1+uP93eXd093G53NxtfLHO36258OWL30HmzcUcn4QSXVlyShDFwg5FbGMJ7uL4HZzZb0t/1dLnwNZdjncXbh7urq6ub27vr65vPn69VW0hiegld1WgGNX5P2ycBUXqWUwGVHEIVuf5iTKRNykCSZYv8nIWvQE+OK78rFItWutg45pTcR0P2PISfSQGUACz6NBRaPXL8NjasgxZDH9kEHtQHpQQ8pGPlHjdzpa6qT50WSps1dg6v8gpFCIXCC6AGPosLDpje9/PJcva79fv/98//5f/70//j/3P5j//lcDH53HV/vv/T//zT//3f/sd//5d/+cP9l6vJw/Vsczu535zucD9RUqpvRtV9GyoszAEVV6DL/a/4tCOwT6OPceWcx/zGOkBUcDtOx/v5ycDcaXE6TOMIMxYOR+zScbLKLVyojC1X2rQ+aqHwoyvyWlEfmlcumXM1EX82OuJHyn+OLEBdAY2fqD0POd/37El4mc9fC9UkbVgh3IQBUCnhBc9R1UdXYbJFARV+8Muo43w1vzglpwwolKCaDrRgmqplH0+2Hg39egYpX0DvXoAzglDvY3lVvnifU9RQvUuHHJ7MRfQO5NRWhloeRS89JEH34fJ4wMxUj0c0kYvBU1wYDZecriDoeyl7+goKAEH/Dl3FWOttc9GESbRTjrgqIsPQeKF7p7XiVmtDbSlALxFdaFnqzjBH1wRhIQo82I59KmHr4tCkmxweDrv73akbPdzv7u83Dzvfpn+/3/g578Xoanx/mI/mfuJx6R4ZPwkZryCPgroig2+gcabtQpcUbduxLMFAQZp1+wwtM0vJzaOYEF9tHZeLE5Lbm/W+2wWe9zXX6i47ADHwYJgFSyRp4fSrCHaYTA7xpZhH0FPYbHscb+na/rQ9jHA7DuO73RaH2O8f8YPDDBsimJPRjikElcdN5989QLPFbITTQ+8m68XKPcV48fXFJYgKLsWZdMZRcAQZaTcLM79iMMNXkhlL7HTbm2md+8F8iIeZLzNdHzWaHlznGh/QQUeVw3jvq8r9ZJITCUbRZhi+08zVMoZyOjmMfJzYO12+iMinnE47vbXZaTc77ujwZD+djRidld+7nvkRb2CpLUQMV4yRz+7iwFEbWNPE3J4lqf8V5sDj9nFNJNFJRXlDTtgZlSYJIgBWGFsVnPLg/IO+MXO3e1zVeb9QF8EFDh+zOkJaBzK+rvsuwoHaBSf9Dr92ONKkDJ1OPhKg/DjkssxUDvChoyZ4ci/nwxURdYqaof41Wd73eOSjWGO3DS3orStmTVqz/iv+KlamRd7NgcChbttFNdr7gqFcwxgsjpPFaLGoh/WY8o8u/PTS5N18iWAvRpN8ItadRy4aio70oWml3IdTZXR5nr7aP9kArxdiSAFy0MRgQ3muD6PJkq7vkWef6LZ5VEz9yj4xnbUMmZaRK/l/BBo9h8wDC3DX893yhEkCHjjuo/uioTFUgAHQ0pkUZu1GZRIfRD0ZxdIM+BD+MoATBUFMsquEoIlfPIMGvoU0d5CREmYUe6ADudPIdyuFSHsnu770SSOhQol0VKCiJwioSIhppRJlLZ8DPZEZWnE6V1l9nMsr1SqX1kXhHEriHMmQ8p7aqLiSLJlLQ5CSmcda8CWQC13t+Is0bN06i18G5Thw1hFXNB26ErI2XiEdIgQN440M9HQdPAXgyhR2xKukieyOIeYSKyW2C96KcTXL2zI1QFaYZlrfzwggtQuZIVROD17Ukmfgooy4ORCKbDoadfU0OJqol1RsNZTTiaqE7RCl80A101f1eDiQESCzmuMid8qIA31jtO0kbVWsLsOryTq2a5vo6R4Uu3iZin6kX4mntAwdKqV+DUpasb5k9nSg2AvwjEpFSYompgcaVuOkAXCkiZbO6Hw/SBwwVNfomgaCVQ4qQwTSnGl+0y7p6l1jAwumj3UYSF7LqUsKztPnQENDYrj8RUj13yrwNVTlQd+UwotQaPutCK2r6Ew479JFhxL1CTX3lFIYtqeYlzS3i1rkiipsSfSac6H0q0fMdiInRVltpfNwOfgAR0Fx3YtQuoZPXaw7C4gKMUbWIsqvRiGDazrt9CMxQaWTnatLPsBSLqZzxQ3EdQkwJAbwamorrKMzh9jWE7t68FVsmUDV8D1xtXIe/0UohL8//sHg3Sp6T0BlRlPKjZiJJc7lfLqez/zuEV7Fwvdm7+Ek3O3d4Xazvb3f3G93m8N+h9GTE1QTjhKYSx58V9IthFtkmJ56Y+acB6adk/HD+HR3Olwdu6tu+6er6z9+ufrXT5//5eMnAonfJ/zhy5ffX10R/njjzperB5t+2HV5dynsV2HcuUt1Qny/7272u9vd7nqzu3p4+HL78PHm5tfr26v77ua+u93sH9wsg8kOxwkqZNKlhTj23h7MV4A+aqnoVThWwhGqPxUAGPMN+sp6eub/nhjIJRGfJ3EfKPksnJ/9S2EAkjlyKPuYuh5Hsw/JDkHOoajSaHMGHFWXgRKW4brCNiT1sF2eYgNb6qL69Fy1W6Q+D38N4AEvJ7MP8/XP84ufmJhsxserbvPr3R//6U9/+P2ffr3+8nl3ezXeXk13d/PdZt6hyGpDCnERLTjb+tO+CnSh+gV8T1wgP7sEMXLKZPABkA4P1E8ste5TvobedHgzCt/prTvRJr66mLnB3s+UaU0dLC16Xpz/dGiKtv+7YBi5SjiTqhkrnYrzVrQ47cfaJIPut85275+8MvThz8YqPxZqFL4NDFBLPUIwfBIa/xdHEaZ+Y+5kr7vRLltmnH24WebgzF3jr7ICrK8661hzvYoqFamwEh7BYkHJ8/qHhmLmZ+ERcoxn1oOpmvgY/BDeybfQAT5do09pNvMz579iRQPh0wYkdY/FwjTcW7MPJ5be9BFcVvIVLa4OtE4gaPHkYYy2MOc7IlxskCnivRzGTt31nsMX1In/EBTy0uvjdILVORCXdYLBfCutzHawaigqspgCl36KpNRBVqGgE0OIp9SI701FnOZQI6vIrg6VO+2hU2pmq1U0FTa2lD+hgpPXmQ4cJIAOkqKBG2Z8vjxfo/I+13yGp+Li5GTUTQ7byWk73m/Hx517kZB3TTDBvtMcRGjIgnemCuKReyTjVDL1e1jHuY9fjZ2yj5jJe9dNmPoiHF8i4ygQ+xTPLDd2XckzjBJEl0Ea+zYit3t4g9Dbok6vQnkoBWN4s/ehw2Bvt9uHeqgYH8LXWCrOTqh9IdE+33qEc5pSciG5lpkhnINhAmLbPc6Q2UtV8SotDkxrGXgvJVESBDwEUTLHMVVQonD8AcKcnEoZK6aAQgaT6Rs3Y1S1iZvp6ODMpbPPD1anBl3wMKnUD9vhvfpI98xFGV8i5Nt53Cmj6Zn7pJRUJSExaxoe6SMBXvl3VQomCyM1jqp1KrAFcYtUd55Ykp4siQco5pMIgfoNn4TQ8H+0jGychO8oqpwOWVO2kXDvRpjOt+JBJNvECikaYEbny7cdKgerZuY0qR+vK/9WCJUb3V31swn1ix93z1fE9nmrUme86XbkdwI/YrwPIJDpnZJAnxmdt+PxV4KcRR8qRN1FKTp2GYcM4uPZLAJINYfGS6sGgUTOQcyng/oIdOt5z2yiJQNZCWj0HADCwq25tg9hc9hCUWFEmw5pDZ+nOWuA2WX7llcFBiBHGX4KLsoiXEUUOhe+N+R67VMf7EN/9gkgY02fAulZQGL1IJmRDEnOWcTWXhYxIboN94dqYxOCF36V+DZUNysh0QJ14TCagHLuqqiQIg0ghWYsEAsi1PKMZIoqpJjUDNRVL8JQ87MmziHtCyWnX0M1WlCHxO3iN0Jh0dp7ilKaEkBD3fYUmVaov7YSQ3yeGAo/u/BFsK6naHD44lUpFuH43pCr6qdvqGCEja27BHSzOS6C7aqOGmMAFu47AtmrGJChUF6qcuDrdF1VUPm0qJrpoZ0LVA4XKgFPoS5JGSkjYNa0bF5FXKJWh/8JPwxcnIr2wh3SP8tD5UK2as4Yqd2+u9vtru/vrm6uv1xfXd/e4mHBJ60Cx8/QFKm6tDgiLkofZJNeDWZUj12322wf7jd+V+LLw92X+9tPt9ef7q5/vb36eHf98f7m19vrX++uPz3cft7c3e59Hn4Hg+CrF+gRPAH5fzx1C+1xhLHebDtferDZXV/d3dzc3d7c3949cNjhUujrBS9NlBNdlLc1BKSGZrL8TrenkkBq6izwmIogpuNtVvkXw5OrvwNCT5cD3BPttuhsYtXr69P5NsST0Mp8b6D+IQS9QjXNn9trCSWtXgTx7EPL4YI+XbwxHL4Gr1X+GwL9Xe5H70azD9Pl+9mS6cTDw8OfP3385z/9/v/67//tv/3+n//1y8cv3d3DqOumx51PaTxxY16D847/UECumGnsZydCnkc4PQYmXdnJWIHDoxtN/k3Q+qsA3XKeKCkuG4QxwsNmFseMjjj+dm0g0EkA6sJ/n/CsX6/BcLZ6BFTaF4lkA6t7XHtgKsuMyP6HAtF9akIucdOMGqtBLHw2wQQqE51WLuoZlFAn1bRT5mmlrsvlTsCL9mVvztMIaGGfHKqh8Y11qNl8LtqXxzmdpSLnmtlxnO0//DBvf/Q+PFW7daqMOd7bN1HYAhyKcMaZbhZLAPCA73+WRpIEKIJQjKsqzuXMLJzUEdw2kjDOF4LGfkreqYfTS6Z5hyyquNw02p0OW2iMfGVx8zDzgcp6iPLgQk6/dOIeBTWhhGJ+Gs50jPyae+NSEcbflHyuow2IAVVH+m2F2Fk/ZZRHJ4gWy9lyvVheLFdrjTD5RRYJgbXuXWXaUB87IXHVlkTmrbIERVwWcbEKlgEN8vV73RjrClWemXJhYOabhmcztzQR5ivf6j9bLicuxLhqkOFzBMNdGldwH7lwYwFQzynS1RfA7oFB3lENe9wXbLTyd+jZ7QZuwQJvMf07AkMZusVTpVNDH4F2j7iBSwJ1ttzgUzyMgSwFdSgO5XBmPaDPIaFna6p+AudXEQPFSxV7eVbEfL9NZm4xYxGY2jbUNg8pWVQso7tCTo4jiwsFrXxej5B3ODYSBSbIBJKr8DovHIKHmN0h0FiE0rMuHpIjVCXn6cL5GQxlvg2TEi2gTyhb/WFLC5kv1u/+oMy4KKN+cKsKgsSwOGM2Bmdn7NVAofg11NmvwVM+/IG9nrhKMIKhEVRbUVZ9QMlX4Rof8t6FfLsefQlvhaXE07W+p+r13wwy2U+ih/N0wbOzBR7glkXwgD6zfhv8dX3JeotiQ1CGWrZLf5UoD6a4rVqwIRWOq3fJNavdu8wwOyQpgIz600NlqopyyrOW7AHWedKLIVEEiYR6NOD4KrSCTxMFr6W/DUPJShC/COleQ7sSFB1ygKoE0IydiT3AWUchha0lJAq/+uCnii+TdjJTk1BXfQOGAueJSg+JZ0DtNIOcZki80QKUTUUZnyNAuhLfDe1C2pWJ++7T65q0ccqNdbCJ6zG52dKzD6cqprxVnCVeg+GqSrwIzyr5uk5yvgda6edwRBb4qbE+B61kVDPEDGVVni5+Iw5pdCjDIVVUMTTuLsvLXpANTDbyFZzjk94Lzw4L1MY9IJsU4FpAJyzJugqwgCYHhE2Dj9e06+0I0LTSvycoxL6GdvrfPQyo6tCR5Mc7a44LPsR6KeCrTSdzSmL+Hrr97ebhy+3Nl+ubqxudK/iqatCV11mwHqtJiCeTHOo+CwVyQJYOdRMPhw0+/tjvjG5HB19DeOiI74/7vJIw8aHbnvIhUmbIcz9dccZgiri7aL2jZLUJ3rSjfd3vOAy3D5u7++3tXb7HdLfbaLyzX0YTpbmp+vT01A6wXPlaSgqge6cLhYdRjnjrSA/nnfsuUCHniu+JAYmZ1QTjfsuGcYjc8l8r8x3xK0BNBPA4i4dM+pzWC8dnlVR+ZQ5lvh9C9ScXZXxeRfRNAImW+9F6P1pghDa7u9vbjx8//q8//v5//Ou//tOvf/j91afPu/t7GHI23s8n8NvBbcYNGP9zaDU+ha/Y4y9Dq+77ABy8Zz6tZwBb8FHEBGbFyFSHKoVeWb6JO/Vo3P8WaBj8RjDUOSRqlAEMwT6zXGbfNfkHzidvrdwrUBV+P7TLvoJ2+isI+q/CUOZZ4nsgzY41xDXxEZjfGpiA5Aawob1GMzenC89qxeYDGPohMaTTwnNIi49gVltJCOhIu5ahH04cHIZx8QNZO9dl/FBAlkjgQLiOFp3yO63wXSmoTRIg4XZ1F7jdt66yDr7EKt7oYFm19EYQABcLlHr2LZ/ulQJAYLvfukenKNGPVNVGE64j5JEZ9eHxNDtMCFPtgU/tYhiyvcVPR4XCHVXtjvstwTc57LZ5Ce5+4vNBh5lvxjlOT6fpyaeV8hWDrJXkBcW6mXk2e+fj37WIVlxaCwouzzydcTgcWcTAE2vgWow7Y6Qa9S+X6/V6tVotVvXWXUzxzGUQX/6idsFu6skOE5cAxzGCNOcEOXTS9cv+Bl9D5T5o9ACGdz72EbLlbLmiL/Plcn6xWK5nC8KKbFqaTufZAgPl3cBMk7hhYTWsqfSst6L0sUszWb4ZEBKZiDAAQR52W4NP07t4hyT7pkNG7wwc4h6KdEMmnS2Lz3Gtj5/OeDlttl0tA4hJoHhsyKFYJUqTt8JeqVMt9Hd6FC4ajaV2BS8M4K5wptrepdE7yLfea/lqPJvjO+F6nOazbI0xuHS1mE388rlP7fksWA80rd8LSORHfM861rr2eE4lfoY2wOVDotJDTsF54a/BunqYuLThw4mnZwnjwxHtk9fHtBzXR7I40oIaA8ZQkIcVGXjNdB9am98NudwlKDfN1jfPE5fT4vNTx/H+MO7yWg7EWaz2p85dWO7rdnNYuAY2ajX2wHi/GZsfDzUMQ+IZkF/ck4GuMc6SYxi0Bc4a5Kg+MypDraGiqgA5CEmnBlJwIAIha3so3aJgEMASQqWjJdwtGOHONBrzYPARU/Iso3V+FdRJMWxJZDUngxSMiX0YM+uQyq3r9C5x9v5mQXFTg+qKEApJlqJVgemEAdqJHjg+z2qFzqCdeAmCM7i03TH9oAjt4oCaPgY4K+hF/6iVgNRKDlontweKTpKa+OvagMp8DYYCLybO0xGOJ1BNA+04PSKunv4VUA3aZhitMqlwaKDaGhqtGKhrh7hgyDnPHKAuBNrxS/CshoqfQZ0VlJnvDcOFjLXmoAeOnZGmIXgezgc0zagnLoGw8QPCI8osFIAN9jhSPVCyyPIEtx5sOFB9B9pxQKM4sFwPQ21Aq6WHwbpUSSBlH/3ydlHJ6H/Cbw1SuB+a0oHj03Exna5Xi4uLi7wKYIUvCPExxPe77c3D5svt7Zfbu7vtAy4oo8x1ujbnzMmARanqulTIxo0SaoXSfd1P+MEKJuPN0RcWPvgiQ8PtYXN/MvEw7jaj7qHCuPNVUKOOkm5Z160uH1RuKb+t8xFjJ6Xe2VHjYaxxwr0zutuPNrvd7f3m9t4bdn5pDI9VIjTfKP6ENDEG4rUhJ3TKdYiGdYP0t7ovBSrvLaHJy/fEhEcKfx2o7lkOoTK/O2bWlHEzuMpGIp2uDpruO2sZLkmHn8EwygQKGPfhHGyxJVvhghdK9jrH0fntgFbmu9HkrttdP1z9+uUPf/jDP//+X//pT7//p1//8HF79xkOnBw38/F+Nu6mo60PkXjnvEIBI3IO5z161oUfAbS+nx6ZNBq83YCXwoRh5OvlFkwLOMa46/G46TD+frvy3xkMiH2NISOO7cAe7dvCRAMOByP123LFbwjf6Nc3oHpU4PwQ1aZ5PnnrzD0hMGKtzmR3fm/ZIUXUVRPeduM992hpvfm0JWWZMnljKm6ki/DReBXgl7BMvWOsDnUO3ECyP7i83TkHE5+2TcYHT7bbHaq0tsm4KMMV9INJK74IHnXuwZhwbky6PY5k6wkiJuq5veTOA2e6IUaPfAQrN2bbiIMBOPlSupDHXArQdS4ItYm9wTzK0zS+cRUDNFkcDHPCfjzpRqPdke645cfFpM7P9Llrw15oiUaHh/HuYbLbzo6H+fE0P50Wp7ErEH47Z7ac+A4WX/ydB3qixFz82O33fnyq7WyCGt707JdEmLc4SmAYt+fcEyOFnZ3P3UkxnfvRo8VyvsyCzAoz7B0SD/uNq15lFalKr92+OvnNfUfjLHVkpuyjJ3n/hl/AZKrqy41QFJP5dFqbcdZz42WtyKyW0+VqslicpgRf+JB3HvuO5lFe/mBLuVFxas8r2TCBkTJk05Pkfw5wZQlt3RyErRJCES/mIpfO+vEtyGoSdHPuV2eEsEGstqByy9A/UchymIZK3GSzoBBD3iAD8TibA6pyoNI4EuVXVCGrm+UloH6pypdETHw988lVMt+7M1r4qcbxknjpFxJWPvo9q+WtPAs2q0fAaunG9yTDOLJAg9BPbEtaSzTAgz4Vwl9DYQsM+D9LnAPlW+oraBgU0GMHppkOuEfl4gScnIyLCzGVziOD8paySKxf59ASHCKom/WUAM04ujgxxftfQaHyDCivY5f76lUhlfhyEnldKslAuneyEbyuWgtWYC7ycW4jc6mth3b8bwBxK1uyh/N0wZCjag4URUIYAZJJNTpcpwNqnLf3pbg5DP1EZqqiOlQhI69RtpL0DDAMfY5+vHSOWMdUNA6ISZKBau0c8EKvtUBBZRLvA5V53p3qeN0JyzHtaSQiuC9AlR/SQ8J0DisNnKfPYeDLxwufXvUiDDhXAvSkmp7Yk0sGndiOA3S5GbD0HTBVZHE/bKlIczhF+VZFoGr4Gs7Pfp0YIKXMtNHMmiqUNT3XtrDBUB7I1W8CB44L0S1eDhfjnwSqev6VbqFxWvKFKpZmhUoP8XkCaNf00HJfgfMLgRcPib8BVfIZREK1OmXVcx+lLc5wCTj17P8IarRASun3kMko6Owd8Ez6ncCQhTbDo9XW19B63oM5vYC3rICT5J7InKJCWjeuHuN70YOmulFI7amlgLMfYmSRA+v99weF6NfQTv+7hwHV4ckM+AbuWS2W79YXH969v7y8xFfzhtlpAmfcbTZf7u8/39xe39/BLdkEPB0qkSFjNWSzSvehfG4SBSGSED2rQyYTz6YqKDyh7Kz2kXLcuNGp80M84z1OYP/KDAro94ev1CSViMaP9vcWIu6pqzC5J5pPIOhYnqbzw3Gy7U732+7ufpcPuTLbA4vmOTS0oYYL16SzBkE/zacHQtLHdvAEXsr7JhTRvz9u8mUcCa207o/Js7N9GZO9tf1LMZc4HK9C9S5xkaInyABp+RE4LHpW+q+A6Ignl9YwtYO/DcBtxMTyYXv7+erPf/rTv/zrv/7LH//4+0+f/nR7dT3q7kb7h8mxG592Y7xNTSSzmsKn4Ny1bDX+zdCq+2445OYtMuKwMKtZzJnDXVxcILar1aoMwXnNlf7boWr7TWCocEgM6QEYccS6/DdigMMBiiVehG/y8wvQLvsK2umvoLB9EYYCQ2JIvwjnZ1ujmkOFuLxc+s4UXwtNPAQ/UuOUO9Mop6le2Gszqqpq07iJyiSGbuUfVPocrKd3rfEPsvThwcnlmLxDc3c8bkGjy3JM54NLm+yU2W4fup1fYkFe2mYE/RM/A1oTbnhUjYqiqQUgMSnPX1119HGnTFndcOEWm+yyAexCBqH5h0kD2IJawDnl7b0WrWUOp+IuDbgxx1muiwguLhwnvpe0m4y70zi96Dbb/cN2B+q+7mRzt9vcHzYPx+1udNyMD5tpt53tu/nhsBhP1tP5xXJ+mfWLVZ7wWc6X88V6Pl9kKwR9ZIqof5kVNF+yo87oHr3rGtiMc40I2OY3K1Wg7Renp36+yNfILIiZ1vvlcJpZzWvXDODyTB5x0t9zfeZRzKtyKBoHe+yShq9n9XW6hB2Y5BMNbvSgrWyTmbsSs1it/ezDmu5Ml+vJbOU7bNxo6pLWkbLZ7jTx5TIm3Bri+otTsP69VQZJ7dSmygwrDvSpAJ2J7QZJt5xADRlBjhzwB0KjxpOVBuAlfzIvo7yMHm+T/LKMwHklBZVTCzGix0/l9EA1HMbBlB39SaNphFyH04SLAS7HjPIRkJPBTk4XvpN8Nh/NZqO5r6oeLZZTxm21nF2sZuvVLE+ezS8Wc9/NN4WkcjW87fi5BCeEeaCQA6qYxFRCSYBEg15s6wggPUDRChjSQ5lKPKnqJbCxHnx7s4sayGNunhHrUaEuErs/QZmFiUy7zOin4lK48n2bTBIZLoKrWcUefxWkddGoITeQ2/a+0YStFM4JzCUkl8GBtYbqV7okihp+EiJUCP5YyBg5k2khsxqcp2z2giZ5reNZAS4pegXtR6jaCuxCarYYImAVXjVIRELSld/X7kXDgSEDVKGxiyi1CqCt76EqcwtvucZiMhaCNFBEdwDaWp0nXbghLzovM20/ojZ005ys7OCnc6H7mtBO+850mNjuq18Yswaiko44Xm3MC85HsPoRdk+ZrG06tcwiHu3j1Dv88OMQaj1XpdQfDtT+OvEa9KSTr1oiIM5S0754GKAwA4MxqGCfMwmHWi6c+6qm2I4eqgDAhQNwWE18AwacK5HGhcoscPQHsTqDoblWLr0A0Obt+PsBI81AZCZVUNlVeTOKtJhdQgxbHVaZZzBcew4vZr5WA/CsvAid5Qzpx/zit+8MdDebRTF+g9kDxrMpg15dc5ZbE9UgSSso/TKZ8Y70InQa8B3CAPt4vUNhUQq8lgaq8AAc1PiaPoM668jCqAEGSjwnYltQJeO8tKEByK+b9k9a/U/4jQAKo9JJKDd4uarx42I2w/XT/5vpbHAWpth23d12d31/f3V3d7vZ7NF83ioao4dV4rEjCc0WRLMnnTqbOo0WjUVSVaPK82WtsucoL5dmdFcW8+lqgfMyXsx8TInB9z2E7S2DqAbaDfIwtjaAXlCvP6o7GtJZx1P3vTNJGKazw3jSnXwI636z81XBW6YV+M9g4pXgzE8BtYtRcM/NZO8nq3JzVsJFn4lCyplK7luhLvyeYAfpXd7m+CQwAoavz/oalKc53woarIRSLzVUBUq09JYqzXoZxOpFsFw4ajgkPcQVCopnCtQMZ5cMZX4Q0BYORLfpbm9vP33+/KcvX/50/eXTw+3VfnM/Ojz42MKJgMsJJfDD5/ERihShxiM86cVZ+NGgFMTSMaWbzRfv1he/fPjp73/+5Xcffn5/+Y45HHMAzkv2R779dwSKkKvuTxJDOOO04RSirrTq7iVRYRiU8/C/F0pBnSe+BzJKDlPFMJx8hYJCS27jq+UdKtkqhDOLwXbFEFLUtL+kN9rLS70aDYanSUI6Rr7iQiPoj34X6nnwERN6T9p6JXPzut0GMvL7RN1hs/dx06xlbNGlu+5+t73v8mRKeyTU0cEXdVdM2tWIO3mzuaqeEN/UCRU9JOC3BU/NPYl0JDhHBcroEDPaCRQ5r/1xIusKTK3s4//gFMHyVbj8YckBDjTdndwgsz2cNvv9xsdpMAObjXej6vEre7Hf3Z/8zvRueuymx/38eFy6IjO9mM4vZuvL1eW75cXF6uJifXmxfnexvlitLxar9XyhrUQO9evpY5uzAA6epqnRnRBsXLKiY3aw0vquOHNO7p3WZ0WGKXs9JOUzTOtFrcgsFvkOJvP6mEri0SSbgRT0bJaBZjG5EBAiu1mm3kTcP96YZQU3ekx9DqtgtpzPVq7ILFaT+Wo0WxBOs/nRPTL1FjPfxZPR0SZ6r8I5Wg2fo53ZLl3KgPTg6lhGIp2t0bIO7GpuxcGeYQFZrBiymVmbop0WMvwMulXYTBOQCo8ib8mwB5SoOZ37eU6ixHW5WkTkyMhHEwC9CMUBMCs3L8mxuTgVEBLbyuj47FJPunyEysWqeNzjmXtkdFiWi8l6MV0u8aAW79erd6v15WJ1sVjmQTcX7/L+GCuoVz2BUH6hVTxydx61hOl0rGSb0O6fJ10IA+mCcJ4GCv+CdLzx27eh8RDipTuVx9ZUK6DhaNUDRCWCFFNaS+kcfAV+lmPIVN14qlX5twE1FQegPRxjxs37ZDEG4hn/MSwOB8Ijtq56gLEs/22wt08I9duDpAh8fdhST6GK1WjBpWG8Nnj9rxB+toYcQI/EdWRcaVndOLkVO0Q1aH2haCXZjAMJ2DdR/jQR7Ecc9grO0eAmuEZ47AgHVGNWsSKJKIjH+ZzXNDc6gNjL0YBrOcFq6GT/S6b5xF7wffBIqf76UO8x8xlImLO6h5LfuOQcBsQoDUcNVQ2Xq4McUHtYhe09FEoAlPHc0Agx2gINiZgQi1Q8JKravwhf4/91Tqs2uph6q/KBDShfl3x94ffD8xpUbvzA4FEscZhptjUdsFgPXzf9GjJfX/sNeFZJXXie+VorrwGlGXoEttZl6r4ElajeQ1IpfAYWtpFmA6o55IkBrnU6fTAG3KJpgLN6C0I7fqUXFdepSkcKSApDpmilmGjAt5ZPXnmNpv2snhmUVwpdXYteiJKP4sj5/4TfBmpcgOiQnkNyWEzFGFnmMGIm4Jv5uj1OLJ5rh8LA6E41gqgILq7BBWqEOEydL0Dsh+CQRsPAdaQP5f9w7fmm7jAqM5G9O1qcfhSgqciBxyhvhRrnAuxzZhbOIY54ol0+xL47dn69ZHTajUa7w/GhY47TMb+gQLou+lxs68G8kE8cX+8RwtqxHTFt/KQo8MTMfVfMT/yI74uZOrlSUMH1ghaYOQzhscCbg3cv0wWx4qe6k1DQ8h+BzpfTyIUePz3b4Jx2/64AjxdeYZ7LTPKm21xvH667ze2pexgduml9zcRiSMR8PFlNZqvZrI37vxtANGAlRGXh9Gp+uVp/uLj8+fL9T5fvPjBtZELnyw0yE9KHLg/t3x3EEDyHyrSDfYK4JBywRA6H+N8hFM5/BTzpF6KFRttn/wVKbX/c+xLdSXZAMGNS32VVmxCvRrUCEEd1B3KcONqO1BCeQFQrlxHj/+ZGtI/BOOumGXzDHY354gb1b1fLQ3mrZhaLttlvuzuhaV1EwtWmKbdR9EqVX6f0pO2U07mh2Ur0k3yBBJCkk4NoWokhVeH6zFvdJuNkFoNRW2Ye/Z/Mw303wpjTR9ud0PT+NPabue79wRoc6hmj7Y4m8IHBf3PqNsduO95vpsft7NjNXZQ5LI6j5WiynM7Ws/lqvlz6SNHFeo24XS4JK8LFfHkxX0/r7hEkHChWoHV79F9KW4IfMOjPWqzB0zlOR7NFvsczn+nbLUbzfDw8m2MmRISyj9P+ZpzVMaqJS0O1CXK4Qh8vNvHstd8SJgsDPkizyGto81Wg6QpNMs5rYojrm0rgZ3dkNdeX3J3VhohK+/41TivIgDgWBeScFygi2Oue/6qSAg5TCnAcOfAYmqrqpFJdGIpZSdWWVuRXD3rIFe0U/4VJn9PAJSAFQceT/mT5TLJZW0YNMUhDGl865idyc+uXPsJoLjtOJzPXA4sBR4zGbD72G9iL8WoOyyyWs+lyAnmLpCMX9627pCzdiL/CIYgJPQHsP9j29CmJOIeS8a8h170B2mWB6XIJDajbRZnogZpWk5afqBwaSzGIIp0mvuLXOnwLL6Lpgl2E/XH8gccjPf23OQXZYcWvy64ANI4dFhdHVfl3ToGMq22KHxjjFE7EATnewEY5mCEWNXOejE4znzSR1rCsQjfF0jN8yBZiNp650Otl6hn3pPkiJetrUyPj/v3WabmitBg6mdNQLZyNi3pRCuX7Voy6O0bVMyff73FbGQKd16gniM9w6Hh3CrTcnnU7F1t9sA5HBQ1ng7Ij/zSVfFcoRalRXvYrzHII3oiTCNI7keKMGeBr9afjYg7HSgDpZYepgXR6x1XV0bRLlHEBz9Qi/9gxFYVvI9rDwCQOe3cBuODg5WOMh/XWBFY+oSIHjiagUnJdwPQ3n3e3245icGlgmvOCK9S5RrCTyPQAyfRsX6AaawmgFONwWHBWgRR7Bm3K1GJr43oqAQv4AkZyh2F2xHHoWb9VJxIELlcDREFLlahp0u41dcSj7NDljwj5O6SlsoPgr8dVMD9BByg9ZbtIDwlXgqvt4EkpaZQVfNWLI+UvDMkIVb3EMkTq5xLk0Mzi6pTgKptK69WqnEmLaQX96K7MSYyab7KfLvmdoGcWyrX3VWRcDL6Lc+PRw+4elqg1qUIgjOiMVARouMZV9rA1uLZGqJABggd+i5dXDiA+yq9YEYcq0t+iqacOgZDB6yqWbun41yFU9uKEpLNYPztJZ3ehLpbeGl0t5ksIYA9QqHvAb8TtFWFU1nGEiC3mFOAIxOyNewXGo03nJmQ6EnGhOyDDnNtNmvgDegEZSntEzVLPHS37sY8+bQ+7jXfxOKIYhsfCxLO82Ey1pjeh4drhq6Fh/LYpNNdvwzuKzqcytYiM6Be2Xbt1Wxslwitufzvg7xQFWhxxME+aOjL5TdTSKq/vBQdAutbRd0GY7gVop1+At9QOvLE4Y/wmmE1m8l9pOY5P++V08m61/Puff/qHnz787sNPl+sLmWo+32x3n69v//Dx88er2y83N5uu014zWNJM77DEHKgVYcdydIrHKOMwSjFAYXUv6cdNblLEOMUww2kcIhtkNXmirrovkieGNIf7w/Q0ulguL1az3/10cenz9hewFj7optt9vrn5cnN9+3DvzipfZWC7evC5f6lwU/VkpNHNNkbfC7DEtZ3gZ0drklh7uxL31FuTl0jCbttd3958+vLp108ff/306eb+NuapdQcUg546LfeFzdY7tHcQlr5bLv4i/zERZR2JfXpP/fUsFky3s1krcTvMyY+nehPQfdRRZcf48QiKcykPvc1Xwa/DKkZ6ziVS+1E+icq4kckp76O3YP5pj0up/GnHUOYOk+NArW5XV9GKfA2MmrmEzKNS2vxzEoKH1gkU1OLSFctCqIFFdYpasuyanPAMONVST6Gu+ivg/HKxVUGM8XHg5p03k31X7kEyipB6OtyIkODtpUeQri5sIRSxWuOvQvlaRbCh2G8FYKN/Gr8Zdr5Yrn55/+Eff/67f/zwy7vZcrI/dvebbrOlQETSjofk4iBKdqhBQ6uhmaINvh4ToZV7Afoqvg9gmyIrl3llYfeEwo9nOVNezYBApYE6BOhLxQ0qt4dW+nX8dfu+A1pp4VkLfwFeIefz7hTkmAEuH1k6ZDri8RyVpTnVjUBxqicyd6AQdUUTa9pDiyih1O/UIyMaU06xKGcVpU05neQkadQSHKHPH1KqGrTW4/1pvDvpW2Pqt912s9vcbe4e/GwOKvGBjMOuk9uOHW4+inx2nM/AmUoLIZN+fFkb4fwIlO1PrI8F6I3mWkUj6iFtdUnvNAZC38QujfUqFujx0XQ1X658wof/+Xy6dMXCAM/nHShRY2lhhrnrvKXPDGdvL/a+UGy3BfP7zf3DbntHYr/Z+MKyfee75A+34/vRarLEBl6ssTdYivUai+jSJ+JmWCwJPo0Sm7Gc43LOxDyOtJs+p9ISpCABPUfT0ev0LMrBJyI5Y5BCGT0Sje1lgfiK9IFrp85u6ASlGCqvoElmK05ZHMvlfMVEkhaYJHv32dcPOXBtcxWDdtrvRt1utKdTYzBdz5aLBQ7jYuZ745bjxXq0rHfHLDDdPu7LiODd4pZhvsA2GpwB0LMs5MMiOpYn3Gjfl4w3SYYbLPTr7IUzM4thF8SfwbNbMj2BQ7scgjDSlNQA6fNZtV8a0xhZA4eHzP6rthDHfwdYaiADTuE8hn4SiWIpfTpAfxxiyc81aS18ffI1vNAXyIVFVcrFESCO70qOu5dcDMOppWbOuUDHuC+cXNCyDoRoNBY3zK2E85yqGRkzW58Iw1UaT3XQ4Q05wkmk7pG9UYBBTmkN5XR8A5CDYw6dthQ9213tEm+6JVHqMn5AjOqsFiZ0LUJKUZ9YSichq5aUkRrkeHGGQd+EMrbRNAAxl9EOJ/REPM+hIySl6yyMAVT8AugPRbip0f/vhTQnFpJIXHL8ciyGECNbeOIx5dTXKBXezwBatNTrwEhUfA6v5XhBYMg5zzyHoUAdApUekOyp7GipMkt6SPjvt9YX8O5E5zAjEck87HF6ZdfxgRgmjevoDBalWKFYL9rRK+UhRQTeckuYm8zJZ86mDmGOiNrMi6l897PrKNkN6bpRLdAmFjKla4mC3B91iVpGTo5rTswEXdc35Zuj86xGqpTp64f++fhUiBcn2GliOKGBLNwPnGVcznoCrXyx/FOoq84TdPc3hKq3hnJI2BNUaK3DJkSdGgbUIS+xyyIhQ13+18F574b0ORRWkLqozaEaXjl6RNhygSGn4FnmEBdUcxWXMBIASlTCvjXIpMR5iZmeewt83XTBeX8r/XWZ74G3qCulB8WaKa+WhXYLOEXrw3DLlsEKwHg7G+0LF6EYgtjuBEVIuSkOqaoKbPIreDH/PDOXCkg8UJlBGzxjSNUF0f+EmiAGaD2/FpNRGo//J/x2kDFpaZgETaxf4J2c1awecUZzOzx7HLvdfrvp7h7co74rLsm1DB/sVFWcQ8mdOlhPQpWu4IfZSkkOZcgJM1qP4021+h2PtxmLIdtB5NZiuYFTl1c9ui5c6Z203MkD69FuP+4MeHej/W68O8xOO8zVqO6I7nenLpto8CM7GL427ABWdwZVvzDOK+ao/4i3iI3y2av+qdpMYugBCPi488lH7V348P6n7tiwWuwrekwT17X70y5VPcan2jScOJOhxBPf8rk7bXejXV51vKVHHQHxnXSHSbc3HPcT7LHhgP1eTEfL8RDG+OIJx/np63CaOfY6awku2Uxd8YHC7tBBNKExIziVUSQ79j56Rksare4d9Ei8ZzM0wHNqvgSh+gvQTv8wOOTrRfvJYwDnc+TVsQ5gSzS0vhvSyI8C2A3uGx+Os8Nodhwxj1qOp0smVCC7hes5pW8Nk+kLwd+Iwg+n6A8Eea8l/0MALIdSgRFdNwlfHn0c0Xi3PWx2x1133PraEmbCfhRlh57VHUYae4entknEmKJp/PFc8aZqFulNnqBejdusC533RCSmVbmIBIeqK86i/OJvqwONPfAWSx4kQKdh223YdfAnQKf8oVY/kNIc8gZxRHXeeqjCoYQGomiA4XCtutxsZ87n4Gw5UFbJuagXO7VQL1MbLej3++koW+/2W7f55JGrzWHr55ZG3cZtMof97NDNR/OL5WI1X659G+5qtViv15fr5eVycbm+eJ/w4eLyw+riw/Lip+UlwZe0TAzzvISlECDG3acnp1g6evGYL7jsrt1lho7Gju4lnQd1YzWyTJLAJH++cHuMSzG5qc80y5kaXWOYfBkBQyJVi5hqbN/se/Tz3hg7DF+9TQatDknSupfPR5PFyeeVrHM0IYC6t8fzPiDn9tLOlXt4wHo15hLTgWPsSYqBaHORXkOg6gdq5QOCuPEg5qU06hDEtvl7TwGiJRT7Z/S1O4RKFyf0vOFd4edc4cTTXRGpTBgSQGt3BK/r/9jOOcSaxyeN8mHgXPpkTIjSTOiThRr3Ymk3UknqETVo2HSyZp8BlLzFFqAE3qBMElIlBh59KXR1BdPFyQFQdWQl16OwFLQSfb+AZ/ni3EN6KJBupwPe3XKTld+Pr8eRUAXeS0pwEIiHAue1D5AbReQbKPEYvNvxQvm/CPJLiGtCjNoSz+tQZH0MsFk70yAcZXgBhk6FekIdAu34DAYqD1CkH+CcAP3MswUznfCENiAZdFS4dvc5odpwle6orOpY3Y0bHWcTV2zn09FiZlgt2qvIk2hhuRgt5uiR0Tw6ZTrzyUcZueiETUiNNFb+H8HV3E4zox+fzZDIfFSNH+vNOxkPbpWMTh9gUO4aCsyDN+CbHz/kFOiccAzZYGv1zOPYSIaSPaWqzWmB6nvAIvxIlkeWaEJYB2jYIlMjVs8/uvLKX15xgCyGOaFEXfUm4JoKz6DREgRRMmEeYnmiZubV5TMY5uHY1cqBaqnpb4JHtjnTI0DDJ4QdwgAW6Is9g/PMFHkZ+kalc42IHkeutS03hVUvBad5SVS1BanmOVR+FRhgyDlPpN+ty0Pir4KBo/5yQJ8ykXadJe1zMcjQX4ZVVk8Y0KNUTbQHjUw+5ohBQTQUIh0sw0CruvYZVCbxObQKHQAxq8yq4bwqmqy2g7nmHiWv2s9CoS+DavpK4WTMZObMdmOcnunV/4TfDBiXWhLDrcLnc9fVYum3G1HOeNl4/5vuYbu9vb+/f9juVBkMcQ2mKzmtlsCgUd1xMO23TOPc5FuSLthHMQ6BK+JvaRq4wh0bo9zpY3LAPBJFddyjQi1TurT0p56YjAHAWnAsfAubqVXE63Dy+winE7PV+ek03x/mh9PsdJgdD7PRbnzwG0/H3cNh52sdtTkH5jjwv5yfXsij+NVNppxpEEByPD0y6z1NSTM5Ohyn+6PfVvXmMpNj36EYghFIVAj9OvfzPw14yT4bECIMscSBFLRMiI9eOUNsDq3TrzpbJMUSa4/Lv57oAK5mvq3R1wPMF+vFs1AvLNBV1Mef2BYuM7N5bPScdKplvEApy0YxH/QI3cLwoDFqEDWXPvT06Bb3vnKgqAeU7FPg3DwWNNGmAIUCZ6zRF/oxQO0HHMvHkL70yAPRZPJyuSc5bE7AgJm5Z5cA1SM79YMBGo73o6kh/nF3Oj503S1S+nD35XZzA2vvXdCLoOh9EP7PV6EOyXeH/9NBodJyFmgZ0VAou60bVRK2qOXObwf5gWGXZVwqRhW21Znn4MIK6tSgQOMLa3QTap1Fh6C/65lMV8RdpqkCuNBdljRwGHzJjdsj/Eh3VmQoRKWZYWTGFuMdH2RwA6qp+jrefrPTpjzssjJiPZZ02UcDgPSrNail9meoVUr75aUe2TPItGKKtargRLmH8nCIAS6s1nECy72BVn5iqdtsfB/O5mH3cN895P2+Dw+j7W7S7eenbnE6Lk7Ld4v1u/Xl5fr95cX7dxcf3l38dPHuwzsfDyTx0+rdh3XCxbv3F+8JF/P1cr5yx8o8W4SnU3W4ky0IEuGL95M1hdwBKQ3JYbSl6LqVAhvcNly4QcMHYaYEv+Yzn/ku3jm2ebGYzX0cJqs/FLR2Rs9xgHJUNZvPl25ZdrszSrvZIEYnliVNofLH08WYcgmj+fzgh5bQFXmDTHQiJhfqaZBDw/CVYe8OlnpyDespm0BmugXlXQNpPU2HBLfw1yNRbj1xvapUZ1Z5ACpPKz6UlxDWU3VpWTT6RSuihKrcNYwhbQn6Vaswgmf5oZthn6aRpUasM1za2i7XNNhO88rFgqqac4SUH+Gy+qkld9D4bFcOzXRSK2+6wuVcr2Ho64AXbqupx5dmixrYPE9KvSrwM1NYlURdG9TY4RhXoZqX1XLiqfXY9/gXpN32Kf06NZwVoTOoTOA8DUyXS9DgT5Iz/HQbwsMGyaG4SNZFlY+eNf8M6khE+prBOgP+tNxTsPxXIKPYoO2nOmto516DjHShVLa5sPCMxDMNPgDHuJK4TEqEQd8Jr3fl4xUyLgPrQwJyhKMNe4EDxUTKtFXKKI1VqtJqLThkIkNK7wZkcsS/IbNxxYZxIo56ZMSctqlHs/zhTXK1bh5fUpG6XO7Tg9IdD02S2IycIiNOTujBxWy6WizQFG7Qmk/drDUzLNAj6BbFEYSR70I+iDqeqUsSN8cODmxdQiUXpWiKvjuWkiCTM7vmCRmCftmLSpABynY1h3SQhLF9lDuToAYz1YDKjsTMOEhjm/CWJlznAgqNNAqnsZYKhPgZo4htKhHqXGJ7MFxV6SpQQ2emP33eU3jC3ufpwMDkBaUFjMWl8VWCCS4/+kX81rrEyVJUzK60c+ihTxZoXCsG5zTfN/uYpsdD2qOGP5EIFc5FCREhXTkmpK1nKJolZ4p7rsdHHnDUGpBP5lAAyvFfxTxlRqqoIvmJura3aUgVOS9bpfbM40tZog6RpqfpKLd80fuH/UjzjK3CP6hVjNRpn1SaIE/HIuEE+FIQl2q5odCgTua3jip2DNrJ5wniAepQ7vOojVeBF7wCcB/GGBuEAsFOeNtEGwwHj3S7sGoIMUaaGXG+zyVZpovF3LfEUcxBYs6MyJ+67W63jW8UmVJ70DJEs3Kv0ghlM6c3Z6SyN3xsYif1uu1+i22GhGOMOo5AeIHYGy/qADhS7wTj4n0+1+Oy2JqHJVU7uoNwJGYmxl6P0ZWhVAnLmi9GB9/3Kk2gkxqpQmgRWiUvuX06o/cC9Fc8AalP/gtnXoeX6vkmvLH8G4sXA303wLJeIOfCDmiL8fFysbxczv/h559/+fAeHxTPD7HB67q6ufl0dfvHj1e3+NHbLexfki4pXyGCpJ/5OD9Dp5sBH+jv2abapgoEHER/4gOQKE1VyqqmymFXWF7mQzzHE33Txez9xXLtlyMu4Dg8+tvt/Zfbm+u72+1+h/kZG7JjeKFhRQAQLbiJuaxvRRwfsFNrvzmKSCAYWDOZ3I+AL/CqfSpqtliBD7Od69vrLzdXn2+/fLm7ggBaQRdEvMkgRi60S0NEB61Cf8Oz4Vz7rvXJJwqSnzhLG7i9dAq7Y9d192jedwcgyHkCMLFqHQKpTHGYQJQCqjbf81iSiatLSZ9ZVfHRl9kitng5t092DaucOF8MYb5AedLWoJDHWuhcEiO1ok1nGCaGQAMKpgoeiFY+/fCsvDPVSkuBXtc7lnbKIc2Y8ifUWBNX4hFyfK5NrX6AEvgfBrUKQ0eGZkgkiHyGNMeJjr6SoozEc0iRHgb8c7lUokARI/FvBSCZh8qgHrILBVGvWvTuYXP3+ebh7n5zvyXDEVLu/PJMXVZwjkqzU3XwBN6K8PPh/Ta8VloGehHa+b8VWm1fwf+u/r4GGVRGjesaYhExGAsZ82EE5RW09X5UGC6iI5ReQqL0OsxRk72IrJ00jsrxyqor2TmgKT1lnQBy0AR6Rhhpb48fT7v9MU+p+O3oXb0cd9ftd/ccH92+d5z5wPMIvsQ1ca+FS+1qGSA3j1wAVsXEzXDOQgRCkRL75ty69VStoF6QaOoiy4udpVRVTpGYLqkJ3dYJoALV4c6Xsjs/81jqjus/1t+Nw9GeW9ptH/LxqIeDD17tTvvt5LCfng6L0Wk5zQM+k/W7tQYir7y/WKwvFn6i2ueVJvPFZL5CxY7nCzo6mtdbX0FUVavDw5wucyEQAiVfy5AxynoRf20iN6gT6N+0oKMR2msBceI0EIq3yzr8WDUjl4IkSVEZXeZXXmDCf9L7rYUhvWAfHM5W0NPOh1tdwYdouoyYCMzEejxbjRdL4xlF8xresIEmSpK7VqLiw0+DF5xI6a9lhxTKBuuAYdOLSwHfInwc7fQjsXp2IQOckYQT7WBVbrZMAMAJ1mpFruxU5hlIG/usZ2vPM/qJ3V5Uhzq0/NI7yFcUDpvoyQv+9NW1X5qRn1xDAeoBQAPD6IRBm0g1EQ9SOWQ4566zSOE5KhWRqX1kjE6a4EBMfE7EueFKPvFtX7G0FtBgSl6KanXFEZcIkdWCcqr1XbmThEWj/EGffuJmHMKarT8DhuIJvjHlVGg9mZ7GIZfvMO+yGP9FAJrIoFgyGqOdmC7XM9mv1wbEFKanXmIpCeaF1McVkcxeZilU9jShSXOCE7ejjGV9fenvArpHDUg9l8kAdK7V+UJIH4n8NRTydSg6UKmRRiDX+3bIkSSQdIpGvV2p9MhkFPmVshJQ6ZVYtiC5wx+OqpGNWKn1Szb/HS1KEJcQOLFxCIlNR6zq0F+lykUZZCk7JpzCuZBcizJKF+VcsbRqW3aby2mWfTEL32PkZLcWYpjkgTmqKJNDfWA0IrEGI6rRy6GCHBiEIZ+jFSsRyhBHdKF59TIqy66ny/Bt4yauIBVuShZB9iS24rAZVR1H7pyxj3qUqgYChZF9m6aOYORfWpG8oam9DC0deNCzgcpOqFGAyGQWpDf1AwoOB+W4PrwgLkTBLJCuReUlkauKOx7BHg5wng60AQ+IiLX0nciiTMUmPONTyM4WcpX0DThDyNKM+/Zdf4NC0rQKAX2z/lbais/yq91E6WMdQLyio0lJJKsGNy6suijtuBMbHEURqqYDZlGsz2EojSWlZ8hNhgoJaLhlNKQtfddS1wf80JvuxsR8opAQNAbPF7K7ZqFSM7gos937MKzrkg2NcLu0lcJUae8SwLtxG5CepfmCxj/tyHRiqqrEkDMkiAfoMynNJbSW+vr49aAB9t52vrSHDKoysuSEbdOAuiiT+aBbVqXJgokaBmLGDFVBYFqIyNezwMxj93uFPnyPWVEplWdTU79hUQZdRQGfWhwWZajBIyaetSKD3OsiWF4zxzFXWWneaoHppVGb3qJnTqdm7L3Pw+nIrMOTBpBbbD5IOY+P7NJxx+ORCILZlZfcPm25l6C/4glId/JfOPM6vFTPN+GN5d9Y3C68AXr+1LGRt5Gdy+Xiw2r99z///Mu79+8vLvBCoDqccXVz8/Hq5s9fbh7CJlEwhijtRodntPbEzG9aa6cp6/ohLBf1XT1ToJTsfuSQbseWdETeafBhOj6A3CzPLCsP8LfTDHhyNZtcXsx95816zSlYkRnC9d3NzcM9HjgyP8FJX/qFUe9PGebMC061kKKFGi/mk/XaRZiVbyTAhdaJpjbcWRzv1cXlZLHEMOHB39zfXN1eX91d327uNt3Gt7r4lXBQMtipPpgjqsbSV47Cbs50nAHkR1nQlJCDN2thjasCPF/MfDHCcHPD9WTFrcXTyXJJv7PENMfV00NcRjIXVN7ymZkwS+CsZXDMrZNmszmGmnXVy2FPTBnOci06RN9DWdX4OpQRnkggjqT6P0PFgScL7eom+egcxysjSxjEoi9iaDCc6gdd8LpYtDocoAT+h0FZekPuXjJcbkgCNzjbbqRMLdwwnxmfuhye41TpJkfBv3pBUBi50DNhgz7+rYC6kCgS5XmoJtGeTI43292Dq+w+kgdl3dw17uziE/qeo9Lwr4Mn8FLet8Bx/H6gtLT9vgAqb8Xm7fBj+/vm6lGISGTGh8GzMQacIUV7aJv1rV34iOQqu5kbqs7laaKiXJqNYyWTo23wg9S0YQgzBLO5yJI6EDaN6DthwGATowiPzMHxF33wp8PuY/XzFhEn5z4TepgcmNejbMdxStxLgLfFjBP9ogJRGxIQOisO26pbaNAyiBzFc//XvtpZfmw12oHYjRRe7aq8yKLL45S4DO0iiDrQDMhhW6r5ugmgyeFi4sx2fF6pw2PZbf2Ad+dyzGnrh5Zmp+NiNFpNpuv59GIx9avGbkpZ+eKVpW/49d0rixXxeJ6PRs/nBNfm9bMzUK4OxAsd6/0EPQyfbpDYtFEyOAhoFh3ZKL/QQvshuAaW9XA8NE4ruf5ZnGtDNEkkSNRa+yrPUa8VYrgYP51ixBgD5u0H92b6cCuzUJfMQjKMA+7xajxbMhP3PTJ50aBOFm3Ygk4XnICXnpf7ep9en1KfHYfNDzlBS2/O+Z10COvuVtgDhB1dqF6WUbOgYxnzoNW0WlkL42IruHiZBZBwrAEad+7PLz1yi0rA5eV0WfKF2KElxWJP5a7obpPOsmXs4n9IkSvLOludTeiNZEUDcYh9losYLCwzzoN124LFfVmMx97d4OR45kqcD/HmYR/xFR/HDvvhogzuASM9WVLMakVT0aN8+Jt+BT3p7MCBRDrpEJZHFOKEJiFb4pq8u+ylaBAbUq9ESEdI+xNJlhNj2+kS/YcC0oRLi4oiYEnbTX4oRRqmACGa9IhcUzldh4mlqwAFks6VlUwsgJhpEYtfZ88lu+fS6jMIVl9D0xvVcp9o574Cu9QwVGX0kNbCTJK4jUE0CYdMDbNThlgv8XGnjA6bbwZSzTL6zh5lM9GB0xBkQS6srOCWegVjhpFhs9tycYMMpJLuEkzFGekSKpjdjWfZLrF3B9rjogyDjz44+fiAysPRdYo7uVxNl96LA1R/DefJKZycteKwrwoTDph4Ow46KSTkNs72vqK9MDckzhKa4iGnpv/ky66coQzjmH5ShH8VVLoWaKnwJ/zq8dGEC/e1+uDZKD6r1MWnhXCiVBaByF1UJT/hV/Fq0tuOiB/BNBUGMjlvoGj2xc1sQxTwspxLvjl1KuL8BJ5kPD/ZD3iAk6nIahVMqSf5KpDPnxvLuSZX8SNNih8IWaeTATL0akPlTMz6Zv2ttLif5Ve7APxhnIN0se9pikpCEPPQ8iIgi2YwSWhjaggfe1UHQ07p4x63XJj8Ol/4IBJpkc7H54hZxDHAXi5gWv6UL9wEdRK08d67s/7TfnTYZFmgdso0TNSSTXVqmaBhWkOt2FisSEH92jPi9LqKVE4l2ogHniUs0UOfSaXOPVOqFfsWoBhOKoxaDFUQQcMpYmykfpQ7ZUCf7mgbcCPmfpmPsmTRExdlDvstf8Y48Uw6wMGmoSJ2G20qMZ8uyiDLYOYSShZlqGGz33aRv9FeX1FLE8cMtUa7okWTWHwvlJguykTt5JH49oHPYIxRlx1RTsPSTAZASYFJY8BUDFBfQhmKFEG8DcBjupmAr6C/4gnYb/JfOPM6vFTPN+GN5d9YPEP3/dAbMImodM4n4/er1fvL1d/99MtPl+8u1isIhWA87Lafvnz59fOXTzd3m877ZAwpEJGMDnxKh5poubPAnSO4KfAB7gw2Q3PANcReojII1aMlVNOT9sI4KjVMJ0etS1zrXELpsII3MBbzyYf16vJytb644BgR3ux3d9vN3W4De7soA+MuslYBF/qQDiHOlzcVxovZaLmYvrtYXKwWa7xXP1qJcOCIrxduD+d3Ddrw6qbb3tzfGDa399v73aFzC73MHJe5uh/cuJxTdHc0R0qmzE+QGu+sJY0uIk2O9yr5c1qlAGtc3aPuV1WXtFyxO1m8xUadYs1l2lwEsDzuPjaHtsZ+jlVVQIX0W/qQny4xb5gumLr40VMnMMZnac5ST+6veKuFGnU/uD5iXksU2vhBzDST/ujUIrVQQK0Zr0ON7RG8MYhYxtdC4ZXKCxTvncH5yQZlSH4MiJiDp07RPZMb8STFsfQ24GPGdI2BRmHqdksFB/sp2Fsg+VItwO/QZQ/7+LcC6qoGaIIR0qPhD+pj2wAnQUfM834yQq133u2Oe9OufkLt6u9LyL2U9y34alBfh6JMxc9A8n0F5HqqSvxt0Gr8Cn5ofwEGp6WeQpp+AdJnWErpk1nNiLRpZTPmjCiHeNCRFP+zZm2VTvhlQVhBVZtpbugtDuZbp1xPHVxCynznT7r9TA5zbTnWeArun3PajUtRbwvIp+tcPhiNkY593mDk0xoznzByD4v+teoI849zFuwUNZux3vROTPkxO5qUuYE9skxAPg72eAGuq+ghRQrRTug769bDUFsFVF4QRQ8kIhH95UvOs8Cks3vA0el2+62bZU65nzTqDhMfayUcl5Pxaj67nE8vXLRe+UqZrMgs5qvpYukn2LwlvZ4s/Fb12C3HvptBAtJglCStQ0zIAEbRonF+PIu2joiCIT3AH7J/iYniguePc05dJBHGk7Oui0gdRsY1BFqJk0rK5mxLny9SPD64MEdP9ZrgBNf9HbzOLS17unnKhyG0nRqI2WI8XZ6m8+N0ccQWgZ977zJuqhHnlPyVu4afJvUAJw7OEZktjnaulKUtPTifnQJxF4i1C07qrMTCXMtI1gm9O1286i4wzAMoTz/Dr3RScpJMPx1Jj5KGhOoyZYDgHI5/jYXckzyLWFS2I8bKCvI6uWTZRR3oGh0LuHqWWyYZMqoMpWk+jcBvkC2vQyb2nUFMJNqb3ywlgOHJZ7SZe8D/1Hpa43I7LQ4yZWIyTOHMxHoSXGovIbvcLTmkhTSpv9AnNI6PTCLXONuxuohDCUU6CDidzazHfiXGR+AsroTC0jpNkXSU7ol+48XpfFmHDAXNyGiOiZgnMCxkB+kMmXkqIC9XZVDIzbbSLaVbSEVel0oaxZ6A6L8AuhmthpToE33NoX4f1CGhTZank5fzDU3iGPQqbOCwNJUqql+UQc7hBEnVP74k1TgtGzm+VCkn9cxXRLcdW6LBpISiTx4EV4Qd2Vhn1yUZX9QpOQZEhbHlrPvNnPgQIWbDoowlLYBwgDYI45q6DRo810t8WRw4VxJ1s/X/9O2ctrlbnI6ojCrYF7k8s+TiBXWTDiaIkiVJ7J4aQAL5cQk6pAikB/bIYU5Pm4aQYzEQpPgT6KH/bVHGHPqLyOda25EBQ2G9VLFHuHRxKyKXAiGdg+ZfcY946VhTGoDy/ggmHJokPHZcHCB5pRalvNRBc3RMCIqcjaSZLCNSrBYdzuFJxvOTcFhLAJys2qjHlrM0o6QROGMH8g4broFZIWBRKSRz6KMnmVGjHGtJwkp7Dg/4W2k6MaQ9SrsA1RrXAZQLJGl+CCluBMVChqqhFMSmYiUpAt5wkAZVpuijDkrblkhJqjcZVEJ3iUAj6T6xo4LJzIs1fUF6mUEKcs3BnTKHnTy+90USeXwJzrdy6zzTntLOLBViYaBuTEvBsBIALVTOM3gc9JQ8T3i6hz6T0rTmGNT5IfEicIZJni+R6BdNJL5KZ5wtJhhhRRki0vlMS5nWZYaHQXH/KHTYb3xDk/tcuqxNYVPlGCisoE7HhxHi6kZX77srMMTF0IexqmObRRk8GwioZO45qXVHQuqzUEoXaBGp+6Y+vuHTVX7AgeBq0JEqaFgOrFUYnQBm8xifoO9oR/gRdLvn2MtOdD9BZIpIjUsSVTps9wL0VzwBag3F2+F3wTeG52V4Y/k3FrcLb4CIrr+mIPd8Nn6/Xn9Yr//+w8/5wMSSMcWFvb+///OnT3/8+OnL3XaDxByzKCN1ZZQIX+oLNAvKQE/8kA1KAZZbrVYXFxfLi7WmYzZDCdEml6USBVgVgWnPrVUAS3yauXd0hNKeTU8LXN92B6CcEN+UMp9+uFy9u1xfvLvkFJwCE95vHzb7rVy4nONVTxc+xeP3D+T+2UmtrwQstQNj4sv14mK5WBNWbpVZzBZgOl8uccWX69V4NoMu293u9v7u9v7mdnv/sHnYHveu7+RDq7EQVuqGHPrmG5JpyP0qFbvtxR0sPlLk8kpiZIFLEJL1epH3BfgBDD/msDR2V4uPUKUGnQMuthUIgB5bTN0lhBEjL/aXgFnTuCFrEilLtBWyL85EHl2ysorPMylTYZGJxnRJnvbbPklwQJF3xJ3mMKDKCF1HrWjrsO8ZrzI7xFG2ckIbXFLR1UKxWxNUQU4hBHL9EyCjlfsxgOsGOxHwAMDT7ehZwrbdzA0IvuTYT1n5rNOgVgiFWcXV4fMcgD5TU5OwdKTi3wqoC7oyMqe2DB6rBb86m2re0gFFPTH4FES+wDBgcI7KOf5P4aW8b8HL+vZlSN09ZzyB1wgF53jVV8FWzxLDIdGL8PpAvJb/Grylv6+XfhUfxrV36JQhO6WDyvA6D3JbiYNcPp6Riylc5Ry9PKqayiGyWlab518OJ8OZQKQz+Vbgj0yfdiyjw2QLhJhhXcWjt0ycYutD2IL15vEL/YwFPmjzbrH5uqT4ZzrM6ULaoSOadao2Lyh4hvrRb4ggxLBtz5Gdbui0tkUZL1QFqXayqK0GoqnMQ0v9AE7JorTAyXebiaq2bOdtKizadu8en92h6467buxz0Xs8uIVvRh+vZ7OLbDJczi5RxDOX7DEjKzQjincyX6KwncNM53kDb6bW4ynShYoA03TKroGNrhb2L9MfoBYBnDKrMcU2gU5KmF5TQOe4PY4dFCh2lv5E3iNvzqzd5GJrdvkcbZ2EQxYP6uQLf45HvDsfOXOnjO8+03ItUO8UFzv3j57Gi+NkAY+Auu3UVMoVlkwSnEy5AMPEMLErLJ433hy3nHdGGW0TfO2CObKLMQWdbuBa7j32jiiXHnQX7SP98+ulXsVBuhr2JCOefdGGvrYEWdVx6ScLha7mWoghb9sCJDW5+sQxSeS0QZF/bJYQK+zgaOTyr3MAiWUdEWhtc30c2DWeQb3hR89gOvHNHnI9dTJ6ikCe53XLEeUn4wvmyvoIYiIXepvJujOs4i73y/GyEHhRW5EFkOeJEyR7JcgWc0FBAFT/kiL0sWucwukgs5Zj8EckQWip9y5qUgHRBESMk8VdofAULyRsEAolVYmClKxEXUM5/lpulTPHbk3lXatxcEgZLGFnU/AJWOoFqPpJiG7iGhbO1DA+ASdP4mLR6k+MuOVyZVGPmL8w3ei0kDlOiDHSg6j6lj29OH0pKBWf0z+4qLEBV8ki8ojUiwiG7uBDF4NmIeYQkaNHATJQjIQiwViCFuACZVSbcWSrpm0KW5ZmvG3uHCvc4KsSR77Z8DTPh+vzHB04w1WuPDDaeSwRl26hh+ctPV1H52/6dGFxeTw8wuiENatvcgfIFaW0AuJWg8t0LuSiL2YSit3dSkOWQ89x2QhUafVPcNFVitAR91mGRK5SKHTwps/hQ+uxPjEEj67U88xZGPV48gNSVoCnnaESa+8XMkoOAN1xVJz0A1RLhoNhPd6jtG8U8mKaphMxUZHXkjuwpofyAcNRi38UdiWgjFTGzdjDoBLi+LyVVjJjao6D3EACwgcGWox3LIdERZn2klqUsSD1ItKB8ADBFRlsVGbwkJSaFdSh/hoeWyGIH0CdImLMMAYZqqaL5Za3YNkMpIUhFz8k7HVaT01hUY4C1KGcOMSeZlwtQJ98z3fSLfZftBJTnk6674pg+zid8hiWBouDrLm/VB70035iADWm+hAd4+0KgIsyxJ06Lwt9GT2qNRTWopHm0028Es6LB00GbWIT0Ju0nRTHAtFLAU5VyfNEFWgdsVL/qSCJx2KVeBEo7p34yFruosPKatzQWZOpcLjIIXdkBVXxRAAgWVv6ONH/bu92la4WZRwAkIovqCU7YtWUdS9LQ4h5zsDJ9WJ/abjVucHwazfsS1QvslLrzpTOMGAb9NGy33WMgd8djptdtz+c0DmR2/HBO1aJ97B+HhigGStDFZmSw0s87H5PumT0eS2S7RvvvwAvUrVIX5d/D8ixr4/OK/DG8m8sHlLl55ULoQdniiririhHg0iwA4P7frl6d3Hxuw8f6ml6NMOm291s7n/9/PGPn79cPWy2Gg5YCrAVVJNOVF8nytwWjIOFqhJndn55sX737hLvNoww7bZbKa0uV92ZYGBnE2e/3mbRt/BDvnXTdTp2eQUFVy8hzMd/cJCXq9mH9fT9u/Xq3Xo8x0E6bk/dfbfZ7DbTuV+SwH1e5JsHLuzIx2gmt2kuJqfFFFs8Wk5HF8vF5Xy5zvdNF7OFayOrvEjRd8qsUO5guO02tw+3t/e3t/xuHpAU+D+OoAyg30OXZj4MlQ04crzWJmlsDfFqOafnK9dc7AqyCHrL+WR94ZtekC4XcOZ6/QsannEKYUb0vHGcLqu6XHYZHRdtnWrk6yAzJ6A5795iiWIMKAAySDldXlDJ9IgjNpv61WRXpdxCqGmaTY557LHeDTcCyaU2UtsRCdfZ5UDFHl2n5xbr5nDXQz7UM4/NjkND01xmTEkmADIAfzXEmrZMlOSKxp5ynn5qC7JNO2sDyZU7vwGl1s+DHGXqPO4hnPkk5l9cSNlelSpGPkPVPvTn8i2SDDuUlm8bVDr41skE3+bQ8MmpFn+N4V8Z25jONvxhrDPE7Edfjj90u/dUxR+76Kg6RM630xuqCFTHG3aV9QReyvsW9PV+D6TugbbnUPh8DbLJW+A17F+r//UrXoO3IfRa6Vf7GykMM1mI/mvrODj4giDZzoM66bMnWSAgHWlUOhrFkMswTdjZinIAcEVVDsCqiIXy2m4ZUkInMqdqaSaeYs3RmSU4SZflkGLU9ak7jPGi01iQdFaqe5YuiI9NkUC9U5Hao7kSsQBceNLfFh1LUUH6G9S0/Tr5mZlwBXyrtqsVGRcXqEYdpBpylQTfmjNTlb0eMIeuVOJMbvZ6O53vlCHV+R6c/Xa8389P+xn2b3RaTnKrPKvks9n7xXrlc7KYEVTsbDlZGNSpvhDXFaEyoPiUzppGPn4txUEymsIpBk6QSpUuqaGDaiZE6i6Owc5+qifISG8bl6s4j3R6OM2wxa4yKlzl0ppBrUvVLvZjNJjAYAj173Go9tvdQx4nYpj0sCyMHaSkD5m5qLQ4Tfz69XEydejdT+TA4o7pIkMob9YB9JJ8SOeEQawEnMXNfsMV0TeAO2fT+YnLLkzGZI9iFOcZLspAHSdpIoiCSqfgA+aa2QMQ7swWBwaY2CrtsCR2GDPy0VkMPEwR1vGU+yLom6/2J1MrJlc0tqNI6C+hU4+DxgUodtxZSjiVY0igjPzDoRWrUAEvidsZ84q5XkzdL2NZpQFvBVZM9+lZBiU3xhkPDeMFTKQpdlIm4pmYcJYLQElcHV277fX2zEGnJERzHHIkX3Hgchb0k2hFK/umElALiKfkAhm6gjXH8tcMPDNYSUFjNG8parB4ZI4g7hySAEkn+PP6ziBdU44TFF47SSKD5BUJqYQSkpNQuWF/shE/T56dTwFZ/wVI9VZ4DmTIFiIwIDOEcwxbqKoKR3SAw5m4BfIpom6zkINCzJwDDQF1vBHoJjK/a5+bXQyYE6zinhAQHOUSV5zVNUHRdqhY3QRkyhJEtL7ij0D2MqM0KC3a5j3gPBw1mgcDfWggv5ykCsjVyjtXRZgQQbQjOmpxGi0n4/V0sp6NL3zQEi6Lrztb+J04PNds6kO85z5GmrlhpL3mcuArh5Lj2oWO4sRVnXQSAD99PjS3BIZCC7qJhLmuXfrX3e9Iry8gpX9OEum7O+q9iX6UNPCtK0qaio7akJd59qvP8VPRoLi5S/3j2ZJTzA5H3qfETYeyYEe72J+pL2dSFN15jsbVLUV0rAk3mfFhsgK057ZQ13TNrW70Fg1Ob/3ufLYiOIXII7VOJ2ACe4Pb62tO9II5ZPKASmdW7AKBlkVjSjoCVsE5h2bFd5NlzdVFH8aXcUS4eobL+BtBAdg83rv6GdxdnEXrMqzdqNNSwK7o0Chbhh0mqA+oqBqRcbUUtWajTSqRx4pxXTxSlGSrcH0xs1jYalzqSEy0hJxoSM/cB678pQA2CxSspBXxgHI2a4MMKKfMpEPJ5zLSiIraKrpJts6mD68/HJxpRLyzVp1VQhlvsmSEMTZZQFP/qbhVD8zxEqtsyroz63/YP3QQxl0jtKm1FDcimi+8iav5vaoRqqgNwbCqpTyj7FUCPxHtHHuRNPPyOqsO5lRaAYuUrABEbeo8k7Rw8ip4ylgerLMpoGjRazWHg2/bVFrIMLBFuAmGOOYGXsbRgCoyj+/c9a7O1q83+NRSt2OujabgX/aKwvGtvNoXL7DVzKalLT1Ab8CNrp+MkDq3AWeNZe/SCa2Guoy5cqAGS4UZDSjou+RG0+iY0Xa7RYq7PZjAk+NtN97tRodu1m2x5uNM0CGkGswOgxTOKDxhJ+OAgpcUDekNbcQIIl0c+FKoMs8C9IrFc8yqCGWttg1HT94+AJ57ExSG3x16gXs55P8JcE1yi0lM9xVUhntt7aECTzc553iTAbnJW07nP12+/+Xyp1/e/7ReruC57X53u334cnfzx+vPn26uH5ACOQ6ywz+58+X1BtfWpV/WmV2UUSpP+9275eLvPnz4h59/9uXB796hL+EaEMIlfthtGGSsIIzSTcf76WG8wD449z3i82Iz1tMlYTVbLcfz2Wk1H61dtjjN3R62n0y6v/uwfncxW17Op4vxYdLtjpttd38cd1og1ynQabALqFH3fnLoluPx4rRfjLrVeLwen9a63at3S9/dSH9rf8v64nKxdN/6yq1Cq13X3T3c3d5cf7m+ur69vt88wOd2PBu0EY+FH8XwzSwLMJyOl3PwHC9nqPzjYnpazscc+qgUmYTFZOVL2Tx0C7nWnZKusywMJLBRx7r/MU+YjQ/z8XF+OkxHB3o5m5rwzq42BCK4E4KZDraRWYKLNXEDNXPTsduspYDDhebzErSgT/FS/1FqTE5LreJxDtW9z+cGnUxMXFHFHCFzEBM5i4XBI1HtjiAvk5U1tRwnixF2ljBjskLTLgmpfCG98zel/ITuZaB9w3o4o27DxMapUWEUVBAih36AkbKlN+IFceFNqFxQJkQrAKrOtZ5IY0K52nC6Aqyn0ORI02OgtsfY4VOBlKAMwZrUOiSNsK/OI/URfNWmNCAmnF8UKTKQGAKHklCVrpmg3qiV4PZbxAB8qGluMdl0SeTMh3jlTiDYkMyPs9eG94SiHnESuZRKnwcxfwuE4M/qeD0QRYN/HZ4VfAx99XQU+sooUdeN+o+Np3cmnw3UXwxvBVp9C0jRNwDECNsrEjGpeR2LO0altDNfzSgj7ZtCGG/mgd6TPMahajxuv+S8Rp8wNTXjPkxnSpMcWj2X6z0Tb4LSih8ylHsjIEEVPutjRXHDEQwunB7xtJEQVa6Cr7Os7gH1IwbFRNiM48FROfnEULxHOiU6MKleTr0VXkMcdPkXaWP6EiUk3gaxgw4rNK+1Ove0ZZ13Pe/pZGE/ovsRXu9G4v7uDr5ayRkYPoabZTaH3f1p9zDeP0y7jivW8zkqf7m4WK7eLy4u54ufV5fYRAwR05xVabg87DM/Md9x9YdDn91SncWrVGPqpeusOZ2bi91ktlhduJVSlTyT8vrnNcD0TprjbdUwZCgYu8bZDp6EUSZw7SkpASESZJ2P7PGcAqhcjikv4WiO8pCVCd6JDueZLcbLGwe+W8yX4DglwrvDOdzDMcEi7eXlQFlmgYucHag5yMdNrI9uucHZ23dubu5c5YETxD+DhZ/mdVxBBdZBaP8RVczAZH4czfdcRgc0XZPd6bRzUqJpYNx1i+1C4imomeOkxOUt6AlV6Zw+qY2CePGhTIYxwm04Mu/RpMKNzAhmzs/cq+rcT4MinVO1bVAPdmlygF+9L+JNFMprwnRVKa6xon1mjt5WrM8VKhRhSBvXB1aGmBU6pBkoGJMWKIazuxotlTcHE2Q5GfNLP/WAlObib0sACmDm42RQtf+yFqh2kpApyKkeGGRSDAtLNC5RYzJ5pnWGt+3F9S6MXahOWDDMJZDhIg0opm1lpOgi7ggTWgE3pBX+W4ARUeq/Dt+o2msC7TigqhMfstXmFSf8BchQY4itLgEa8iN52+hJFHgmwxK6OO33A0x5x550KWJJHY6SyH+OvdpkNUVt6jMS1i9tHTNGqLS3QVHIOotH/lNIKfUAsWNsFT4XZxhgl+RShNJ1LwVZUM0zpxrhroEhjpoLCA64aKN58fec5OmA1QTYpRlkR9EhoGPsUlabUFMu0tmLJDJadkLtSjbEgbdk5oPyJzL0U3tkr1NcAloT5+LvOPGXBuFPTnA54pQVGZTSQs6c4PVma4xvW0LkfJSCElmRcTbrAOhHBuUsISuQMSrRX3Rj4Z3WXKRS8GamZ6mZyyksFahB/UvsJAA05hxFFauZpY6NQSb/8bUjKQo9jrMDin7Aw+zjCvQHTQR5qhbXaDSAjmcTWkeQ7jv62iuIBgm1mzIG/1JMdep7qBRrBh5KR1HKBG0dQo6JMtYOqupCblnM0qSSkHvbEcECsmWKwCTJBEFH25BxZGg4CwrFsik31EFrnnXQewAZ4nZNEgYKqHHbYZ2WeajFdqOKq1LbDc2kr1TjFDTOECBVZoWe3jNU+8vpIHHoXLEqKgRB0YxhS2v+ptHoTptRMKq99Cu/TxLPAFIQ1ymIU2nBkwLJRsP4+vB48OiL9TDkkCjq5WDsphd6Ru/4kUk8SW+C8MldXxlT6IBkyIGmvJRzMFO9EYaEk6JaaAklAOZWNBbbhb7CZrkmqRzwGznW+rrnxRf77475kL2fS2LWni2c+Ay5S7ZweojUIDH8LvSRdCzHWH90z7bTIm/2Pv6024933t71U8PHXayFSs2xsS19q9P04LxNckGC3xqoM3UnHVIbJ6MOzznWMfgxaDyFxo0vw/MTjqsDnnTD8axMeKF1UaWAt5FRhgUd8fFoOZt9uHj34eLy/fpy6TLzZOeizOZqc/fx6svH2xvXypRtBkcV7Z1IY4ZI827LVJRYuRufLpbzD+/Wv/v5l9/9/P6n9+/XywU+zPG43z5sYDy0kLoyD+Qwz4fPdKPASes4yi5h92gtZuM1jpV7PXyMaY6GmeEXT9bL8S+Xq8uL1cXlGo8JJvG7qh2suKObuhhiAnY4g0gGcxcTk6MLEMvJ2KWQ8Xg98323vj9m5aNVi/ny4uL9arVaLNcAfel224f725u7m+ubq7u76832gSb0wDWW+lZxw5BuhW02OYCk+xLczqOycTfKTMLizudJJh9SnntrQp3ElBkBZhqBr6dxyChQA6RziaQKBHnC9LTPXnzyU1iTZ6yNpUyukgPI170yXjStaFUZbkuKbdpNVbTu/IYcG3f0kH1bZGD1Wn1JDddi1/SSx8g2jcIaeKGzEdOU+QorOfMmMnG2/DCJiYZQd8SNyAoTqjT4hV7gdIpCNqYJmsdK0hOxd22FfK6Hul5nQsQ0O/4CMVakdLmoUZ7OVf4OQlwyOoAM2yeMgyPXBrzwLPRQR6FYQrVwFvJvXQM8aZWeAnX2N4/LOiXRQGoIDl4V6E+V2iyamldEeoLrC9Co/f0A8X8ovLn6N+L/ZngjQq+g8zqd4861cVa6KSnLonBlLlk4sqFXThEMPBVpva2xfCJrNpFykY6UiTDpn+kW5WSaiAQquxSsJdMoFaRLVsoklnI03jwoZz1Khe0EQ5LOY2iRatETXFV4yny0XJoR1yT3D3W4TajyvemC1FNBcEuVwd7YepPyB39OzxiFpm4CY4700HV08PKj/5ytqztHU2Lv4h5wjPYPeij7DjORz26O9t3ksJ+PdnNvPk/XuPgL1+PR/vPFhXedXTln9lCfjsbZn2flS21Nzd7dkgq6z3g/6uiDbkrkLt1wAgA6KH5xI8dO+peeEKP5Qk376K+kNjueGP9qt3h1gQxGOMAbtZDLaux9kc8mrJ9LGtUxGdqF4gDPOxGhOMdM7hjM3JGt+p0rMjeQTqQzQ8gmF7J1E5k3HnywIptldMu47lCfLxdDx94JhczS5hdcaUXugD7Uxpj9cbL3i9cu2XBZ3lk62rtGLyepYTPK9lHsmS1D6UY5Qa+UlMorce4WcgVE0ABTHjbFQwkhYs+8zUlntTkUDWQCal3UrbOBgWKAGOUqnyaUOmbCVETCSYQrc9PZ5YIpoLfjnQBKarGUsrHQqVyUaF7WxjZSK/WJM4NiHKRibAsfx8grpV/8dslXZPOep/uSIGP2UOihZ9OEZJbkwZKeKui2KioRJFnBOXgIAY8Qu4+uSkoI8ZBs8FGkFRnKkQjVosxvAGniBXg5N8AlBe04EPoIlf/s7DcgJRWYdqyAPW9eH6icEDnCu9AI/NLRlURQykGGcBKaFJcrTq1KUhksjh0y5chVyXA1B1mYVFDQRW4b8zSZ5hmQbYc5EaXcDeWSjFsnvMjCVG5L6gSa1CmKtowYy7Iusup0ucIAuJzkM/IqVSdq5PJn+WQ0JRvXCqaXdaiQPLU86Sx42qDMYG+hl1zrqq3dzcKLKqkIYl+lB92le2TLXXA3gi/3M2tcZCeA4PPxxCCXdUPTce6FWTaUmw/iild+jZhx1k5ydwHm5qd1cLV998F7v3bhvVTrcHWG0j6HzyH/zRmFKhOupxGAWnNtremkFUmUyTFlzHGW7PK+Cz7Gnpa+kq8kCuqrcxVdSKEYRhTDqBKm/qVTYvLgGcUc6rnhaBQZdvmlVnSU8J5V5CHS1hj6W6FDkloSV8KsDEoyaEgGTrmcIpaB5VhZx3NATgQ5fzLMlWPDgVqIKQAJ49ZOD16BmuohqTCNHE/VJTgcEYfdpFflm06CIeEch2KZmItoLaottxMKEbIUsVSWhjiALpzypMGzRXzqAFK0Jaz5K+CUREnCuE8IPREAR7LlR4HUUDyFIcdCuTYHOD0+4cgBodpypFHuSQdd6wQ9lwojlTVAx7xLrjv47aS9b3DzIbZYzr7pdFqbZc3Ku7IfFqYO2qTutijjO2F2u4PPPWKwOTE9assYOS7HlaECrkJKGRbkWlvDhTHUO1A4HjfdfruLv6TNd9H42GHjlHp9A/vLv3+p2Z79IHAooG3Iy6FxCFmHClgPlmnJHwgMXqadfXt9MOd5Hv/+al6CKdfmMFgHf489Sr705Ve+9Ro1zRiF9uHy3bv1+nK9RjtR8H63uX64+3h79fHmy5ebWz8lLWNQqUswVGHFOi6lFJziN5tBPB2/u1j9/NP7v/vd7373y08f3r9HVerU7fe3D/d6ZeOTKnmp/oQ7aX2OI4Myzwc1OFzjIqtXTWeXIYoSTkacRyjdi/nid+vLD+vVxeUF1yPIviMgO79iS+R05JIeaj7cmYHxsbOgpl+l/Z2o52fzi/XFyp0yYLB4t363zqLMu/XF9HDabzd3t3c319c3V1d3d7cP2/uu20bMUme1gu02Hs1cqojywXaif1zKR59Hi6vfUe+lpjzr2o0iGT+6vIIk9KJamthDhTFeX42UV8W+UCEyqaGOCoqOU9iBtMJELWowTlgFSgJqznggKsfKT4yjIDryhX/WQBdikWiMtmLRygJ6/8MXYGoHvb3s8GEWk8+FXGPt0MFFGZukV6rJbMixV/qJ+kNyHmTwTczO2RwlplRBCF1QmMmwkrkpxwQ7UoyugiBMVM5JCuHNhFzkZUNOAlnhjjdAUe8JDGi8CLTzbwvVHvHQsI5+S5J4Gz7QrqW+Exqpfxi8ufo34v9meCNCr6DzOp3JH5ir2NeyuPRpGqXADz5xqsDuIyKnfcp7ti4hRsgoFgGQG1RV5FuV/F/awIxIRM5bb8pWNcqYvoQiKJCt7ERxoGsi6gFEH4GPYkGDueSgfrEkSOCXBEUbiBZD1+iReBXqIl5DzosEAQxsFsm2oaBihdG2HKIr6JGaqpZjtDlqEDSeLcH5xlMXS/AjDrh7u43vzPRh7YNr9/vxfj85HN1mNMo7yND6i9XSXZPrfJxuzbTaRRnvxeJrYdxmJ7vmHhEoAVWcOjEA3vR0OjbTzEgj8QlG6nH9e3qAHpZMIYlYAlKZONfYb+rM2CTbQTGutDHebcbHYbV6+y4B66azd8d12LwjrqdkQd/+VmVpVt0O+lAQngov6Fu5v6VNF71B51060xxpqs3EQex8AIlU7LeTyjzB4FOS1qFTVkMl5jbLgWs2ZLnKk1kHPNvVigyDQeR5RsXGHdqJrqccpcIqzvMOdxgH/L1jQbp1PBxKth5IcZTlYVCY3MU5xtOnF0zrx1CfFRa1aINLZFB3knonPkBhRlkaUTnUkbYWh2b4Bdq12cxFuvB7ro6hrMHRbxbhZmspoZss52RNjBKckV85KTIWF2WCjJQEFBNV+AleymwtTrKTdAmfx0Hwt3WKFXnpHQqIgaOMTIXjjFswvy3KJG1RChcahWmJ4JkBk9Nb8m8Dm3gJXs4NBD2hHQdi34XKf3b2G5CScMxQPvU8vboWZTgF0zhIumUQQKihbFSkEoY7A06Z6J3QkOO0gtjC6o6JlflPmjEjmQQM4sCRw7H5GUHyFbVMdDypWFiAE5mg6rDqZkYcwANc4LzsglEl5U43rCuz+ZorvWdYmikXSR9tUBnIjPIwo6/8x8GyX469PEo3pYM5KiXSdMlOEewPGFhE64Gq8HwPamNj8HNjGB6dKxsgOfLVhMulXrSfMZ0vfcTItxjgGhoZUzQOox4lAuZvxDCurfKThZJ0D38SHx2nk7NOFlxp8VYt8bKcUR1Tv1WR+nRAKVquqtfEeeVHp5/MOOWkoYhzCYvZSk08vInqRjuKQGVNFGc90n3nv5xVSScFs06lNkLsIJi5MI1AHD7Jj4VlNUk6Qa7RfQ6/yzFZ6g57ZD0uOXKAK9Ipz9XQnJagtEq7CP8IGbAaFUumbFKJg4joBMDAS5PgMBeR1Vcn/yZT3rVoxU9BHBz2BjmtAjaNnY4yTu0N0rasK71UPSqmlmtEUZgvV9uqizJT9bgdtjX/kbaGRh2nZKQi+a8syrx4CJQWrHQI1p8aCNH3KPlRINXOUxhySBTFcqDEkZUz6XO6z1nSlumrgbcyV3JdJILE6Kvrt/ut21B9C5vrISGLiwDSixgFHYsCGWFGpUaOxuKr5aFT3krjpxbdoQBznY7UZidcPeFa7ZAMS/GZeo4jUNdHGtfdkkPna33wj/abbbfB8qc6+dJFGciuQnLhTP7wNgIWTvv/w6D5AiFpxQMd+S2O/TcDOurKR9qtMLT/IiKi6RlCOKQhPPwaCfUbO6yC1m5YBrXikoR7RpYXKz+liWd1v9tePdx8uiVc3Ww2vg2wIVP7ZjOLpiptvvZMnYVaRquqHier5eynd5e//PST76hZLVAtu832YfPwcH+Ls4cvoJZW22YXlkuMvuKEwOEyGnipqnTCjs53x0cZxtORFi5m05+Xq3e+D+YCPqMf+0M+BHzYqThFD/xgIUTmgMsnP3kzyruz4hgVQYK2LlYXvmV3is+1fH/5bqVP7i1TPPbdZnN3e3P15fPV9efb26v7zb0bt60qlEAfSMQEWnWdAzZHYpBBWR4NBPJKRGYowR9SST+uzWQiXbMSRTd28ZjFFDe2+JSOdR91voi1y66SaHW0O5oc5JL6ua5pAOvXPqj9EJnk0wyx464BUM/o//UgOxCDVLQdTSvfNFz7cTB/WB2Xw+wZds0X0MT2MfvBmY2JDFax/Ro7bZ6ugCZJMwYGGC9p5HKM9lvVbo0+4uhXGh1jt5rig6uD3Hfk+m0wU/hBx19ZNfjyH7YmlkZJl/g2BZGTBTndKMnZIZZWrcj3wQulk1WYfA2FSlG4QHKfHf7m8HXV5znRD2+AN6PKEP1QeHP1P5DUgbch1ET0K2inXwBP9adlYMUA6cAshnlzf95Rlb/haZ/sR9PliqFWZ+Y04tN3Xs91VkIe59QDpXm4noDFj7A6NVZFmJly6WjqaUAe/2aoXLAeATVA1ldsA4ydrSSRRRlFVT3Iaa9B+aoqPY5fYRL0nDmoglCK4IwiOJJzVGNSEoRQJelrdYSWKBpwdUYNYl0uMPtFIff4aAT2LgX40ltXGXxgmlQ32vkWMwox1V5OFn5uyRUZ4NKP4M2XKKbaYe8nlmYhiziq+1Gl+tbqJO9l0Ygzk9BrIImRgDoEI9KeCp3EWvQtLKUkUigcilZOMVf6ZybpDIdeWg7AxJI0qLb3fhX9Hc9wGvC+XBbh+oMtOVSUtmyjWsCaajLoRiLoEyKZ5YILvxDMNQDmjXu9O5dW8i6YTBxkx8Oo7p6JVA2zv1ImrOmVYpGVBJ1oXzhcbRGR21D0Cbz0wygES38xILBg+MJ8zmqVwD/brMJX6Zt/KQGtGCGX6GKGwl/hTChp2VBdZpHdSPhcktMuc+JjUKBoBdkzXlycqZnzQD8EIIJ6tlIQEshasIAx+QpKtUAsO07mHGdnDkinYq+LKCVB2YwSNWRk3egjI0n7LMC4KpM5ez9f82EXL7Y/kSz7lPakgi2XZLVQuICE3SSmekqSFE27SfDaxnUBn7MDub8dqKulnsLLuYHCAGjHAWkTqPxnZ78BKamAteOSp6dXo13IkEZyzpgBC/c49vAQhHIYQ0iyimbhEaWPQxMJuhOMo5XTiguR/jCWGV3VRCbi0RiMpzmccUSVgxThz/1QkQRZqyTdC2Q1nMWJ7JoVGVm2PC2wqzfgkMhyDHynU4t4RCHiMXPK+5DUGh5QVuxv+Zp2iE6AOP2XS21WgU5HRNNpAES0H9U3u+9x6KZIUgPqDRzwpH0IfzbxlYwLd7T4Dib8U4LbWHDwXf4ov9VFF9c7s1iie0mXzAH/0JscPUu7XFOCzARcQ7W+PJfoA/+uQuk9ukZTCyh4n3kc0Yr9p+tVA1XpcEY1eIqKrMe5KdX6KChlfEGjhKYvomejQS9rN5Cey+UFNW7GP+op4tN4ALpgq6CStCUXokKtohen/B6tizJQ1gBIZTQpOtfv2zDUWb92fiBjyVFqx/BcYk70CUIOREQWzgUOsScKKiEiHrQz1JlyOawZnbo4+XJdCob7SmYaVIHqZ4OcToOt6nQ3h6TlOn/JlVXCdcbhwFyQrujry+WxHgQJIAcWBmaBTcrnNNkKBZBekZE60vR5whZNVKbkrGCelZho1SRH2jfwqoCVE4tNyxlgyCFRmOYgIU3TfTkaUDonVb+DFRXMqUWWDRU7yaHS6HxCeOdGXt/1u0M3qBz6q2zDmaRCp3GEK5UOhckSvt3JNmAwnBt3KGBAUicoRU4dB1+Gp/UUu1JiMKe3kjTbtSjjU7LbrvPtqS4OxfozJr61w7J2Vi8z2KBG0Cs5+EHg6Acka36MzhKEnjOFXlq+N5xf+z1QizKPEPEhmFux/GbCoDItIZUvyEhZ/hN5SWW2wv5anW6WUu32k7lbHhZzF2XG+pr33eZqc/v54fZ6c/dw7E7egiqGwwFEcUY1obhcpa4lfJVptBh/49V06nt4372jTi7ad7v7+9vN5v5hcz/yE06jxcI9F1Qyy3M9aKw8LYvRyTtW1I2oU7QlpD7O8opfEggxrIwx+rBcuMVltaQG7yN5S6/jH74tExoLg7jHjYSdIha0W94VAdbEJqyXfgYJvbtart+/e79crrAc6/liTF339zfXn798+fXL1acbyLC7J69uZEC7EF16OgrqZ7lfba0FlN+VRkQ2z9wiA7BvHu6LF5o72K6beHnqoWuqc7rJgDj4zjAsGXGgWC/OCGJo3OQ9Y0l9LqtQns6RU76jYwVS5niYKYpYmQ5YP5dIG+9nklJHyjU+QOhCihu8uUTZg/6O1NQHsupdEoyeTww7Uowa2GiwMLtOjOxevByneqe8j0aL6ETQm86k/XQcYb6SA8qbdrBdwaK/9FtfHASjCMrBEVnpQr7MLuH6wAWOb4Uc9eJQpJDN6ewQk0vyDfBC6WQ5Ni9Cn18NvbW5N0Hx4TmUdjqHRqHvhjcjnMH5gfDm6n8gwQNvROjNDGD5/hrZlQoICIJjg2AjEYo9RQgKrKcYhsog+MS/b1snrU50oUVT7L/OkZohGqQqRgRRKUqXlwZdi0VFUEZVZe2pW9mLeolSoqyVCKlNwqAi99k5EoG1HPNgq9ZLjuqyNZsHUBeZAQVPnV6SZFqvnaV3aRutCBpO3Y29Vm2oInRFJr4KNYkbKgQ3hSu49OB7wGpFwalPt8dVOXXdeHeAPqC0mEzat6/rM9jzlWvOU9/pi6JCh4EBepvaavdHDHN0EapdzQOVMQk+md1mQHYJrCSGyVgG9TBK0WvtF1UeoufolgcaAQ+AGj9JFirYf65I0VxLCT0qDU4UbTCcHQ2++uo4mvriFnCVVRiK8uzCQBLY3pDhCanCWQIJvWF6R5SVAaeWntVZwzowZWDi4KnUBP13eY+n3CEFpHTh6HveuaCq1p2T6Py634aUd4d9IzLWjtiOpjbH3rsT8onBzkMCLRoJS5UIYB/JBfsQKbQRBctAfGfWeh8xJpDFMXCSxBC0kaBeijFKuUGgtckL1Gycc1aZ2weyIbHuTN2P5zArlY5H7kkVByhzNC/RpCk12As64Wt/sJyi5nEGwzGt+VboX4Qz+BQgPcNRkaNci3EfET+hYggps2UkaVVOkmUymJBDatGG8mSsISakw1LUNAfgSUaYUnzMM6pON8Cbezw4h1zyBnit/DdqEZVAOw5I40DlPzv7DUjJcGqD1PP0alkqTkaJJaSRG6Safot/JlVM4VHo5yORUhSmS4brs7Ijg+jQVAMZVocs4mRsYyYcyDpRw5rlNkdWLghwvfX4CxhH3MZ4XDQL48rZjBJOVzSfG02yu8dD3Fk3aMn6cYIbE4hu0nTCTsnE6lUZAS4UN+Jo92Bq78RKvH3IkOLB0pPBj6tExoc1bKuWVpYoTfexuDLi5hhXW7ILJmtIzAFwE13jSA4HTklV3U4bKjEocy/EIcwKvwsltaqir5mHjNoazXQ5n+CJ5luq3lxltkA9NVWda8r4rf07rsJkLuG1tEB5atblz7Z8Y8uY4+c2sqYTbKsv4iwyM31UkAelLNCgemUcaa0+8M+xC8cSIa6hloNL+ph5LSxDbtjAfGcSXjPqVLLyBzH1YDitLDxs7CA1aKwRIClzmDL23kuuMVORz+iTCH4F4nomF405AxlwSrREzbwH6MuFTwqS1aqWnWyMZBoXkqPTAStS1hyoFZTC6F5PwmtIShMNjMYItddkIbRLUa/K6WLFvg9WQrKOhgQtnx8WnKcBadXnUGv1GhgKcdICNaBPYcghURfmoAV6CALV0yZZDLOqQpIomLBiLUxaHO9BVeC2gm7nJt6DqyoqiGBUNViTW9JSY9vTF7mRyNaoMdap2HeEY9f50NGBCTHlp76GQscIVp3VtlNHRjsoakECcnNJ57rMYbvf+04avCQn1iormDfGTI0R8oMKBHtHAAD/9ElEQVQDaOVemzj+KFAYAna7j4WzZp9JxJvg/NrvAQnAJQ5ag0q8EBdT+GvG2X8YO6db0TOgvF4AFFZp40FM8UdrmRvp6E7d/W57vbm7eri76zYd1ajv8FXQSGUM1HEEHJZ4QChDFWytzqC41rPp5WpZr2Mc7feb7f3D/S1xt30YjXx/GJ4vSk/3yKeTxtPTkaIG1W8SU59/W3GMKwZDKuF08sDkfTUbv1ss8mZGmp9o4GBl31V4lFHBM6ZHPoWzVYS+mJpYl4uhlcG8K4ueX/tm3wV2ZL2+/PD+w2oF4rPlfLa/v7+/u/l09fHj51+vrr9cP9zsdpvDcSfJJge4uncYdBPhcVqiSYWuFAU62ZVN5ciHeDRNanVztGjKMiKBpDEyJnBTnUsk7fITaMdPzmtbOc0AR5qpR0nUG5NHDcGC+iiu56akQS6Rqtsq8U0tJDxhhN49yJ1LVCKuvEYjD77bC/oihk4aQIwh8GX5GR3vLmCnmMC4rUlGcDVNMxoSUF7LZYdtHvUBwhyaibvq12XzvSu/HYBFdEcudjz84yCJPBbMapwM5IZNbg+CxKOTrsxWorB91seznpYMn2c/yvd3wgvFk0XrL0KMrc1US5UAGKWc/y3haxReynkF0VcAVFvqO6GJww+DN1f/RvzfDG9DKOL4ArTTL4Cn+tPIoGW1p9Fgcj7iTkYYEFScF2vF2zgTcQHHmWCocZDLoICS4i9ea5+HROntg6JLpsZorcTqEgpYo8lWbaFDRvCxfk95IjNmtK5vNHHCwzkVt/6xNgIvWScYA2EcbWaOCZLoNRQI/8aaGhCifhsTY2L1AqrP2KJcpI/DP1Vniq3+HKOe82Zu++W9aF+hqRcMwQ5Hd1P6WSIMwwwteXSNeTlZrhZuup8vsiLjTGcxWfq4CkQA+3jSUrP0IkmtiuRWRxdJsiEzflf+RZ4IAkgiE9JP9KRVxi8ZuJ1cbNoTzrhtiyO9INLJn+R7JCSkdi2fxSny2VA8LobPpW8/Uej3FPSnT96UpY2a+GkBe36NCiJHz7f8X3vifTKapQxRXaLldF2FhOecQZAfjCAAjl9EXuyy3OBrbzV6ueCAQSHhJ6kCRz97SoarDE5PXJSxi3VfwpGWaBlPeCixdwIc+lqvkpYkkrbNRjHX6UJerLnOf9wQ11nCzGHOBKhHKbkpPzEjrhnSsrxGnAHSUJLWWMlVIEU9xWTOQKknQwunOTr9aIqILXEkLtZ3Os2d7heaDeTGgLwU+ZW+smXK9YsyUKg8YWnlTC1+gKe9bUIdikRIbvON2Zok8x+stblKiXQjp8qka2YGS5GvHLreAFEsLn0OnGup74PXyn+jliAgtONAZE6o/GdnvwEpGcXRIPU8vRoyEkMjsjN0emn4ndIohPXPeUu4z9H0ElCyWgYAkB8dFDneyHFiKD3l4DoXT8Kh1DezGKPpcS94soIz4Jp6ioaCJEphNtVm+M+EnO07xPTqykXWvSPhWkwySTD0JQkGEg6/w2wXkiw/yo7b6/BxwI6kZ2SkU6OxLzSSMHImWaSKdao5l0jiQ69m05ULMX46FFd62CmTtA+4z/PcESVw+HzW3XeOZ1WmrdFE/TPBKIRrAQUz4IKL5sCtMVxe+7SnaWU+tVFqQ1+7dOK9QGKXVEh7udUvXP3xqiy7VL6ZlMTFt7b4nVzVQiHlEgwhRgpkXKYRRWcprtRoqFQ3MIr6Jis0IZwKkT649spsQzDHWMIdxwd0gFyAMPsJZJeloSoOfm4cyDkaGogfKYQJdHUzFrJZQlPRCQyeg9GGkJzYx3aq2i/JDwIB00bhateX29qLDGuGCQ6HFZmW2Y6AYFaQ3HCL6VRq2iuGdqMTPfQAloseQrVXMznl1TmS8es5zR4UKC2QHeSw1mwkU0pTqUzaqknTfYIm6pD4PPEE+l5xFkkc0g1jIRdC3r7mAYYcEiDWDrU0kTF6qbqo0/YqBznjbFAWgqdgI8nn5la73R32W98p41eTur02UnXCSIaGHFlX0IPplJKsFuL6mKndx5FwNb87+W4ad8pku6WGLYsy3sdyHGTeXELFOja6bJmPYnR8fCmLMt3huPW143u/EpeXx2lx8C2ctUoXOkRdYbQfCI3Bw2awImi3/GDgiURDeCvI3m8Bb33a6bSVuCp4JSZqwtmOBLml2bX+zACMjXwPkTOXZnzdKePKC970oTvut/vuent3vb3fnPYH11DQvq7FyE95znO+9HW8ZLblmBiABG8SrSfjNep3NsUT63bb7fZhu3notttMsd0R7uI5qs1FCspjNY6Lid8qWszGzvMJHsJzdKwWC1BIyigIc+q9u2S8twl3kR8O9K4c1aow5d4oMRmba916JY3C1RxwhvbVzO5aX6+Wq/fr9z9/+Nn3y6hop1efP97efv74+ePHLx+vrr/cbe+9xcpl1IXEBWO1WtgbYiIO8YQ8CcdA3CwAgfjJh3xjFrNI6alUo4KLb13BO7D2Md0Ew/KNiUU4qNNxLazSZD3pl1MeOomC9/FzXw+lrUcRFHkxQ7EhXigvEOVVY+osPQIUhhcSO4MJkePvka64qEd58+fp91KzqVuqfZxqJRk4TsVS+w6Z2dgXHrsO4/v/mYgR3EGjHtHGaYUX84kmdeEnwzlUTbWYS7Mxx70t8G45o7J2cVfSLl+FiEE0VKNnDEeSFJCUgp2uX1JlxBI8SoHvhheKJ4vWX4Q0a0tp7DHhYP0WUNJeoaDSNVsoOC9TrX8/vLW8jf1QeHP1b8T/zfA2hCKxb4Ca/iuA8rjDgT7hRw6KhXYKjXSSjBRoO5WFfi6v9FoMh5JDWs9El9+GyBIh1qksdYJ2Uo2RgxrIYS6KU1X+jWgkE0hNKlLcD1d4gh6QaTBYgdfx4AdxaCDK0emEDnE83XJKsCKZbqCdONQXVr71fTUpQrARXZFr6SrhPNmUExDirMhQKp3HzwBTeiHRcLVcTig1h3J0P2533OFknKYYAL/5ivLCNccGMJXAYOmxo9Mmvr7czQ7QhM7qjUQFUmfIqkHSP4wLHeKoJ0MzCZ2Y/6JhxTmUXB6exgfXTBywHEZ6XPfxrORMLzQO6UvUBme1Yhl/CrnwpIAfTpN4q27kIbgCVZ7UwXWZ2iFUQC00WErfTSuelTaZMmo7M1+obkmwmE6LabNTLgWC3ag7dSAO5WWmIBanWatCHXiZkj2P4eRpJRtyeZ1hGO3dKcN1IEP/NIH6i6GZvMUA07Hs0CQvVGum0wAetESTCeE6I0wMFJ/O8os/wqXwJ0Vy1gKSTHKDq2ksCTXnknBSGzDZjIT85RqguRzORmM3yzifdXSn4m0djl0134YtgiG2Vu+nViROhlURdeAMsKUJ7+OEBxzTthKTmXpGIuZ5BMvm8bEaHXO8WPcl+IkmddDVYA8GcarENUJD99MvixE1YQ/ypVekgCMYcN7Zkk/BHr4FXiv/jVokW6AdBzJWQuU/O/sNSEkVVjuW3s+blxucRCNklgsHoA2MU4GKS45olGWoobpLiTKs59UJXJvRHKpWOzie/Gc0I3lO+ZABs9U9jGZlI0deGb7gp0GwpfUoOrQhYwbbgV5cIDGScYnzVTeGXLdKnnPVQOWJUFKOf7uSgYdbzKGfNEf3qEUhi04RARtNF0TEdMRstME1pIMekA22kahRHpXyC1C2CA61DwVVv/JFg7XqgVKdL3HQXe2eo0TBC9VdaxwibMdAQmlPN+0YodR5lHy2l7t7Oq5knjCixWyTaZtlcCJtGscROjgPMYAJkPkI/Myfbjln1C31NL5VkZ+SKZ97jOIGnqXyLcwwx3MFs+RAc8kKSilDvtfQNkXoiOyQTlAM0jlaqoMWq+Mc7Ka/FWBiB16CRklGi6pepbVsxkhTSh3PlbCQsZwGxyG6KmGY0MEyThlE2f2X/NE6Tfax5zL0IDHE5BRnNvDQ4R+yoh+ewZl+sKzMQBxMdAiS9gBKVJ4kIWWLRtCYH2lQxSwjWJcKbiezRVTqzxWZNESEIWqQFr0++A81DAkbbXWaWYlnQG6Ke1ZJ7NNnKDmgGY5WcoAhx2v7vvjv4FfKc+KrDc3jD3AUHBSZlEETOeLM1eyZCzF+NSmfNgTotjUrn0B4JzqKigiQ0SVEvSckBrZXmg9yF1P3w+6463wUyZfT5OKgZA3wfkgDooogts/TdhPynrgwl/t2G3fs+M7hHV4TOOqjZM5ll63KOtWDHP5IaPXTmiyfRuvQuP3/9fBW9MteAyLDT9JEVc15nB/te6X6hmRXqEnc54S5e2AgvJnFySgTNNLSSbL6M07YcXPc3Xeb2+7eT6ZPRp6KCxw9pjpGJar71DkM7FGeix4jDYss8GPCK8djHivqNvvNZtc96NkQUIk+AgMiBzpKo34EOhrYRW30bRQe83lYSxfPtWVfXkRtiDSW6P1qdbn0+SVwkYF1Ht3xq3sfHs5AenXEBidYUY6mkB4gRvXL+WK5WF3wt1y9u7z86aefcM7pDWr/469/vLm/+XT95fP15+uHm43bhQ7ZQ5IHqMAsygbKoPOxUnhNilzUM/UjypzHmcPZIq1Kr/ymldWL0dY1bFQsbuKds/ZHB1jl1AY2+g2glWSlWxlH1Zg+NoOm3c/lJ4whJTPd0cTRmg1C7shpXUus8wdk/1G+GUus200vtS1qBcil8tCLzsoLJYknpz2j4J2b0WR+0m2donx8RYOLMrH7WcSpDz9pxWSb2fioHZ+e3HaqWvG2B/63SkaLCWWxIbI8jjd0S6+86wpZaROTKTPUg15iRsI0HaI3NGqajsnq6W0lpZ9HLUfwGhv4bji7todq6YUTQlUNIaXlWaIo/xvAV9UUIud9OketWv9+eGv5NxHzr4E3V/9G/N8Mb0OodNL3Q5xl+mArpBgOKkDy0YbVMowEhLFlLf1/VWuUH/9aX0/M51jeUyy3Fpk/T49GS/eam0PQ7Ucf6vm2Xa6ubhirFGjAiyJbgHosyNWpwjHyl1/YO5PKw8xXIdDcUclXYepb2wZawNmfEQo+67AmdINRbvGiQTYoAaq8HsxLP+qQ6oypWz+6XvEbzyf46Ca7uA02ejldlp5xfHCAj6O9nxGPIkOjoYZ8V3m+t1qBClfMz7IsQD15v14GHB0TnxUtnozKLk2CZdAUFs5Sx3xJJ3CKLOLgRmC4nNolzVgS1JrZoeyhy0DWTghJvZnmW/ewxbQNDpmpj/b5dAvpThtAmh4CHTZ37CzfpRZXVZxQaZiDqfq+NL9GJl4wk3+dw4yiCNhocHQuqV0J22ldrEpcqZZuOecAT/AxoIzpwvgEVqhsyZ7VhAPY+VpfsSOAesxoPsXlnTcJod8gucmj2szLyiDKb8SOdwjp64BCsBxJIZmMeSJmJJPWYmYvhGF7P5aElHRA0r2RZojLnLvBTo3NMnC64tWcY2c9JixJv/VClbPwfDihmDEDTzFiroUbs9OTdhqIQFG1eXUFyUkCinkPxqGW1m0XMwTfdV2GmpBJiW68N1VqyYqme08C8BCx4rdOOjyADopdSVJEJYKMJwGZKwcVwT0J5n0F4hUgXfG3oQp/Da+dALMXr6K3laiz36i5wLYDOTojf2U8vTp84Ck5BtIg55ApbaKSGFZ9FuibiqS7jp+Lg7CcbID0RA84oHKFUuYISqv2y2jyE0dOWcqAcpbhKt7S/40gKoQUJQfAGdJlcwAt4zy2VmFUmwywo0tAcXl/zEOXFXJVdGj0InU72MTUpGtOFs37EnBrBgmRgZGaAJkRNuQfVlNsmRJLy2TDe3GgXY4ZT1CRqGlXr3P7dL2YX3qD1N0x2JtVvv2Q1/qq3Gl/kZ0ycJcJHNI8euEiiHNKavTQVRIyGQixd6ZBZwlgSwZtmZZfycmKjDmZkMSz5IdTNmat5Ft/+tqXcf2E2cXcLdlQKaYInaHtCfWgYbSP0s4VwdBRgDG4QimiuTJX8amt39ZIO32y/oopbSIFTQLFNb6mIZdA8QBHIigXOK4Zbw7ViWTx62UmGDiE0GKqMGMHLhc6IZGrcpYMFIIEDR/EZ0cre43iLjPTBHGqFaVKUEw+gdsd8ciJmAjF3q0JaunBbLtlXIxfwmq3UhX5/MrzCsdBzKN/OeRkDlVCMqJlqAAR2aeENSkS5HE8HrtzJKcfgZa1HZrV0KwEqtIKbrAeQp2iLEc9UGFaADhLBpcC1hCgxBADjlegDvs6qkyDJtjkIzvOx6SZGUE958QNPBDekN2SUgezlnfK+MAHVtvZDw2LsP23A2nadTeVuMi6CRrelRWpAbwxXFzbYX5d5XG/DE3YPTfnoeVgRZcTyURQbJwDKSXXqA2gs06EHIWN03tw3u7aDI26QrNzPxcMYZ1avmk5Qz8Szmir25OWbTyppPPfQL55KUjD1HUe/B8G+ymkwRegFmXKMyuoBJRMC+24NUthfsiBuCRBrq5shUU49oB8d0ITdvsdboWc6mr1BI26Xi3dv7Bkoq1a3hy63anrcC7QG+4WVMUs55M5LqxahabgoI55NSk3jrs8Kx+VLp2h1HUTZROG+rDfwaa0pXjWnSax9pUHTs7nUybw6srSxuo3uNfbcPTGb4Vl/ZAUHVouFher1Yf1xbDcAPPsdrvj3m9rhgZC7KFUoU6Un36fPByac+qwVyeMJh/evV/OFu8u3314/+Hd5fv1ag3d7+5ut/vtp+vPf/z06+f7a6rWZ0Vl116REDCziuxCU51mdJUufad0zuUCUFKBo6YQqoyEahEJhelnLmtrFrUCubq834Pfmo265t/+lJ/GwOsJqJosBXCgv51Yqc5rmWJLVZg148LigIBSzFVZuHGfjHrAEK2hvDOeh8O2pDc3TfUSSHIV/ePqDLhWL10nPVpiKIn98v3UBTgTLsNN3BkUG5rNtvRuNvaGtD6DjkTurCRezog1smSCrfuJwMVXHVsPY+5ISkg1NlwtKVQ8aj7qlYfk+vS27JiKBYVjY1pQu+lKO2e8GqBGgR5Ejrj2KShRr4CNPINkpfUXAPIRD9WmceNvt/IGSDVUOoQnuuIs/SKEDt+CVu77wbH6kfDG6s+s698ErboX4C8g1K7v4bXxaKe/AsoTVR9aT9KiNlGsIgWIC2lm6ygNNVsEo78m4qqSUQbL3Y34kFigxTnEe4mW8TIP1WLq3ag3qyHHFm0NJWQiukusw2A0ctjnuVAy0kHZG4xodjk+If/RlihJ5zkqBaGtyCTp+wdAwM//YQREU50OMgmCXUJ3m4ymsst2D52ExeAsBo1u1RtVwCwuCRP/Wr9A4+FVeJshys/9Mj6C6vtlD1PMSb3uy8epVNTebPYrS7MTPv9y6s0CFI100FhlP0f5cTSbsQutwUjXCwJ4VCOX0TOSvBLTklH+YRxdHyiZIaUyLiUu9/qQPS8Q24mRyxgp6ZYJcrKyZL76xT5ioZN/8K18292m67a7Tlu4He0f/DgmfT9JqoleFo5f8AqGoW5Q82zutDCiBDVjsHeRw74FTXPs9EmLvu84lhB2BFqmRpD3RYOSGmSMtWanPdYbd6Lb5eObo0Z22oId820+5miSXz6AIZklOUHTW8AOplFZ27sakicLS2Q71GGDNJ75LL/0CENDWl7MIgZMBfLirQ9vIQsgA8hF5i6OnCYmhkN+V0bgQRgR3oyHAQ1kqok7G7w0jokjFTtMnPUUxYP65VYqVUxs2Eur9ZhTMj22NL/NgBGwuvU1q7AAw1s1n05biOdrB8qvsz6HAxEzDfUyiGCowNi6GW0eStJsjz1pspdreRYkAdvrgXl2CPc6eG0f/xXw2mWvVRiaCt/Z7tMC7VqgZT+92sojyJJNzjfpzL9N6hhrAxdlNxfHjm1VojZo9ec4wlDD18bQk/x7dSvnkexVFxTZU0diMGGYwmyOYyCeVobVR6vaELqEFAXNWbQraU65tJHRVJulAQfWs2AKhHWYIFcrQSiloo8qVT0wQ65ErvnJ+6FgPQUJAlC5ixdqycncpQpdNyYDBiV44soLOn1wjLNCkQULyapq53qXMNpsUC8uJsjOhjPNpQvpL2kpoMXisAyYc5VaD3Lpw9ZczbBOC5jS7TUWrEPP0lipTR5/Eet8/tw5BMX1OMGTQmJrTHcsQwc5nSRN6Mq3BSAxxsPXRDBIjpGxcwGudLyy8ETHc7HvLQY/OkK6v/1hfg0kkz3QG2uBs7ICd0AZmoDfGAdZh0MVE2lizsqJiYc042gBRlerSDlzyissXaTRcPItC5YZoiZG1qG2Irna2OOwRMC2GwsDj/qhiogsV6UAPQBEIYjmwPJikfz+BFHqTK02lxh1is52TqLbLs/FwFFKg1cYyIgNGXsMtajcKgPJNaadlHkOdWWDyEIlh2u5sHoBUMK4SVArUImCHpNHcBxSwlPpH0PKYXgEDncpE44AEAu5wem6ffKlupjVQ954h+Z3fESQWAMlgJkaS40gy1hPsRj8K/f5zlX8inwzUSMdQ6zrk2GPnQU7LVN11GuUBQ+CMm3ts3yAmdsx58afcFFGQy7d3d+KuYFnfeipEAqaPxSkwABimQzpkRzhrAh4tdRTOC/+CFHq56z+F0GWackGdShTAhxm0PtwgrIx24ZIskNqyrS7DlC2Dog+DJziUDmYKvRxOcd59JMjPAT92d3JRRm3QMc5ffwcUgammYOokWh+HS0Smq+s0fjeQR9/k36RkPihx31jCzlCbsidHjD10VX80OR5b1XlY19VHnsYNijBLvSCi2DIy8VStnS/DY6yLMgfRcisMZAs0S6h2wSpLu7TD0PWxyOfwVrM31++u1iu3r97/+Hy3fuLSzJh6u1ue7O5/nR79fHq0+39zebQdaM9HiIqFHuQV//Vi2jqVoBqN/f8bKCCSIBBGZeIJEAmOYUbv3A6PxnMdFVf21mEg4g6olTtKjeEEJYRPO2BUXW/gEPrBQG3lKIABNJVRhnVwLpTz/YD0EHCm8ytvaIXWeYzUNSvVqFtWKkfNDvCQOPtOsSwQWZHpkcj11w01j6moI3DdquOYLhD21kTV7xiWAUD5rXyJvYErnSbNoi4nzM9hhIoLtks6gdlZFE4kstCWdDmSoyPrF4XcxX98ZldD6pLlG1/hvS0xuEMzinzDF44kSw57CWQTBmIGoIaBfJrjH4DSDXnjb+W/jeCYqIfB2+u/kfT4I0IvRGd4qu6qI9bix7Cx5Yg8ONyLbJkphKqL8uPnuMUfRgntow33MjsW/3ti9jJQFvqxpOv/BpzyEiSIG5DSqwgxi8q5yjTy+Jks4OfussVm0gsc+r56aCEigf2w1bj5kYvZO2DGNfXbN3hYKWYBBntkuKTqpWd9IysiKjBGwWkj3aSYjoc6BBwQY2JB8iLYPQiGt0laye+wLE7oGnHx8OEkM/Aoc+9qztbzZbLyXyVJyyzY49K0OupUMtpN+kezUaxOATmSQffkaKZ85xybhTC0B1OxzVWb1kkPpKOOGdjk8055sPQNKShwx5q7FwByl4YnVR9LP+zD8XROLp1k7zELsz5dr9d3qzmiszosPOWiFtMof9RLKAN9IJU0epa6lAUZBlzChR9o+fTAzGsPhWbmc+BNVmWBDVlaxJG2xWZ3siDkoqcGGQk/umAAd1PKGKvXHSauvdS6npn1wH2qGwB9oXafU45wFiHeg5nxlSsRDvyEPyDrEwCI1WPcsZrYKsMkGAhPRaLco5OUn1flLOppvopiIkkiSxOT/kkYpxYiRXHWXSEVOGwSgbGMZd4ZUErVFhYn0dCfFoOpJlj6J9OjJ+24hg29RXLChTcDOu5FiPH6BvRgKRxHMgphEEXYkLOkDQnk2+H7Equ8AKHD1tqTjIK/mMtykh5OYBsrtMFyXgrpZCE09DMSxR2YgvDn2E/HGoG2gb01dQJdY8sCpBhzUA6rBTQcatuhH2tOWcUN+vKAJhkPBg2kjWU6mWT5LqGraPu8oSyoeZGu4cZs/xGqOW5xDI8fC9zkGMzKjHaynze6ZnIxJzEQQ4RRM65uuhmYibidIKzMLXVoDpGeSC9lHnbJuMbdonXc9dH/FKILwXw0xmmMq/QQaY001AiF2syNdUU0IveCCUF6ukaloCO2FNdxjwe77Vc4cqP6ppf6lFvk5fgokpL2hj2zlr51/JZfaFgm2Qjwam/YsRCe1NTEWRJ7Zah4Cwn6a+ddqU2ZDcmnwIQx3HJOhExtXuTYe5NaydUvuRhxnwBGhAWvkTTuVZQJR6LDV2ovaxVET1XAUWwVcKKuVIrSjJkY1Fj/8mpLIPGPkwj6ikHglHSjr611eGQUA2RdMgdZpJyTrEEIIsnbWaAlnNGqFLWyoXhk2AtKE4B0ilF4WDUn42ZsDoiWslCDODWT1JoPuc86L5wIZMW0hRDaApFYk1YWFv6BHN/ziDNPgfpgDgH2/S5QV1SILEb1KmnxylM3Co5SwCg5gElohRIhptE25EJnxNcAZSPspNXWaOn3lLPV5P8TCFXwotpOrWFdnUEeioK3B8/OIYUwGxBObRwuqjv4HYbjC4+gUjEMmm8QEE7Hx73Co7Jw4R7TBGISlGH4XD03TR7b66oC+Iyca01oFkE09F2PxBqlCvkf0jnIFA5LZzln8PL+RI0uv27AXRaQ30oeKSCNGwBa23lCdUKrgEMIic7JKY5FVUiNeOAn9CGqs0V6mK+XE5X3sIcc53TYF/M1+kf6Ke73WLpFhg1sppDVQbXnKIPjlgEOIIQ95sEF038Mjq1OeYMuJUGjpHMkCOulrGy74pHxCV7tuwdSCidiKXvG3K9LnLrvl0Zer1cy9gzpvw4194TjPcHJXCY9GP9xqe3RKlSoqnPitMBzdNkOfczqO8u311eXP70/qef3/9EghoPu+5he//p7sun68+/Em3u8HRxbWVqyLXMDkjfC+mWd81AFCEEpnICh30rRpVZaaLYcgG8YsjtfCRY3t/rr4YEWsk6VYEhdkuzKivBejzPf/qnZrBaWint7iA1qcOFyMqpek4qliPhVeGcakdhNaVm9YTDMLU6i3Iq2jd9lMuctqlwMCfItGxFUzjomQGSzh1QSKEDEJHXiyUtC7VnoLIc4+4YplXupqEB72nSdnQIBIGQ6Zc+AZXGXmdRjIGHA2hGHMGAPoKcAYoaJCfABEBOUiboDnWLuzJi/6rjTyGdexleOJGsErevIVg9goS0L0XM3wIcpAYZsAayS0u2/Aqv4fmbgUz6I+HN1f/oDr8RoTeiU+NVF/Uxvy04sDJrziDndV6JJNcjVZLg7mxY0RuZOKUIZp7NR0WsEKFRFmgU38ivglySlMFMG2oohMnOqgismrjnq5BATEjoXGVSStZhOjos86Si5qNeCYkT7U1InVbtSfnzuqwLPXxlWmTwWxLTE4L49AERru6poXzHrb4sXaBJt0HmtS+k48Mh+egAI22Cj/OgwcvzAfpFGQpivCQHIH5iN5ktsHLjGSbCMcj+fiw3JPCmh6qpRLgopNousY73WYPWSFNFB4VZF0a5xU0CYW9kRDlpp6ksBluHdYy+ztM+IksfTvRih8t22Hd0QmcrXpd2cdt1u+Nht99tD93msNsc95vTbjc6Ppy67aijj2lJX0zth4HW+y/vCvWrYyV56W6NPZzTM5E9t/OqThMZhjJmFEqR3OPlCJ3rylGtImh2/daSTy1lOQwLDsqTY56QOpLA2OPhueqVOS4NUJ/zzdiXBawI2zRbIwfJ2DVzqEBO+IzzHlEwkTiLVtwLhiwOF0deJBEs53mB+hmaVGElVY2HDR/6Gp7LaTkfU1V20bZoHWhGhss15PCbg0hVYQrKOaoVstSWK/hxhkwcwWomGZO1Zyzd8BSOZcxxfmDTxg4j38LjMtfIT4ZlBg3v0HIhSGeIa0z09RFnPTR+JQjdNIbGccaSY0DezSqaBf7jLcpksMk2xNd1mJMHhSCMNRaTRVQVIy8jgqEYwcaANbYmHGZ/HRPSOWNW/VVROUr+VfRDfAdD4Uu6PGb9pMQc60ipmlXkyi2B8q46iGp5e3p6pls1LTaHdOshUZMBOT9omgZX0iDkWqmqKZ2ge2ohONAstCo9BxNaBrEFWnI6WfqVhslqOmPmsKxJgs6xe+lVprX+Er3uSoQzB2+pucCBfpVP6UkP1TU7Qht4hBKEQCm9Q9cxuNTi7j7J8gqWoy40k9O5XuOhNk82FeTPAq2gEWn4yjOhjnYvKa8NyfTgNYbSPuPDTIa0xCusQjUpTLpvLWbVJtpqkG86jpGj+94SYa6Q3UN5DSe0cn2KoukMdZ+8TMl1lZvag1nGSpyaJZSAJELGMETOelfUGMyci7h0V643PjgcpvSXD66CaxYHJpRF5d4Mt52EPWy+2DvQxKYxsRlW0aDORWd6DTE5RKFYkK+EtZiwHy3ZpFqxsBZ/Y7JRhM7aSieiHN0zwg9S5SlLi6o407r10C1iqvAgUOmh9WfQkE6PhgPyKV0J05GpHNbZih/B4x6KLI+J9AcAW3PIozIihsKb1TIL7o5Morej3UTK0PblmnQnH1/CKbGK1hoAOiAYtjvlxb0S09entXmQd74dfcYgRgLnxtWZvEKvi0BDM6/C4tttBVmfLxX7Vvwwl21wYbszhMHOoowbcU+n/QYL7kjAd3QmI2Cv2nB8BdTdUn8j9PQUzqus8ar0GbzW7ov5ZLWOfDc8KzwcSsyA7h4Dpaw5Tj7ELe0x4QcdGEkLyXyBq1NTiO6OhbjIJb9qTDd9oFh9yeHcu6nuE1Tb8I9b4Ttm0cWoGx8m0mbFi9QNUVCU7NFBzVX7O/XRQAS8GDncrWi5YChJxAYH4wQH0IugB14wrm6desIyxceeB5RExBNelWGzKGMB/HF18rvVRZh8TuE9Pmm32+UtSZRz05X/OxdqBK9FFVopFUAq2JJpyWK5Wi4vLy7fX1z8/OGXn959WK/WoNs97O4393+++ugLZa4+k4Y/6VgoFtsznfr4LGYHoYBa+nt2olYfTBnbJ2W7FJ6ynm7bC5lZFyzWD7OnKUSaOEWJWAbLF00lqzZY/ZeaAH4BaCvtA+EFGyUu01BpYtqnFduFmPEcaZER1l+vuhgz/mzLwYp6pR3dD6CUYRWkRPJy2jRjTafxEmmOS7EHuiXpqeNN9/RGHTdLx4BMfPxZ5O0fBWGS9NKecBi+c+ICu4klrbtgd+JKbdlssljV/JKhzx2bbJyp/kJdiCp9w0VcDkgi+0ZO2lMn8U9/LfMM0vGX4YUTyQptXoCwQBsCgBzoL/v9RmA3eniCwiv5r+H5m8E5Qj8C3lz9j+7wGxF6Izo1XnXReVww5BRPR+S8RGFQFyAR2n6VR9zF2inj2oiPFuoQrFw+ja6IF6psqmiyugHzIrD0L75FybJGoQf1RTg5RRJnCopXT+uq9dn4sFC2CQhqnFHdEDWod1BFoNkfV1l1f8tYZCMm+gH3s8XqPmOK0K5aVDuDHeMPIfbD0m6D1Gc4qG1cxcBYuEfEdejaqRFQ/jyRV+BlfutOGbxza7UVzNZ0dswyheYISwj96J4HxiEAHTfTbksW/kOlo4qLEslolMoZZT/H0WxeBR4T7MkBwxEz6K4SVzTyjt66MahjhZt29EsMeeXe4bDbYs78NgO2DesG7PSY9g/dbnvYb/bd/cGwPe0N48Nm1O3dIesdkhMDoemnf6OFj4upMGEM/l1/8kfSos3hBBDmDBQ21fS8ijGjUPaNIaC4jpxdoxfgzPzNlRi8EL1q39zjY2Mu0XRY5PFxP9lL8GyTycfIfVQkdcCE4UM50AdaGYm8vV974cjI3PH/oJUE9E8vQ40TXIIheHHSXBBMbEFizsuruktWqEKWvzUyXi1QMoOqpxTDSQHLEYS0ip9Rldm4oKVrCYkgVmnHQ1iPRhjXKuMylQ3mnGOeK7RUscuMrv6AN4n7pa1016ZG++CGa7fnirhfhhC+usm/Agm20lIpgoL0Ip31HBmUiV6wZ0gZxyZMPtmB/h9xpwxANkpEborEO3GRp/RKJCrlpFhqz6KMrcAUDhAHGVKOgFThxckk6HH1IDri4Rnlp4mZg2Q7NqULlCbbUDmcqmbKWaJOMGhtPVXQlY+W9CzVW7KqSNHUFGwd8+qDGZJWPESMQ7kurKgbivrxTjs52fgGJ/Ljw3ui5Ju0T+PsAZn66c3FbO0LCNwX4/5CdbtzCjV+VH9WLGqniWsVKnpVD3miSC/0CeXV4tLqCITgtEXQR5XSTRS8lkooTfUeD7n9QWqz8pQylXTRTWJxoD0CMywQGNciSXPtBcxSjJNdQlnqdY5sgovLXpJITD2lvDzOKJA5sj8z30xmK1VVgtZ34WqUz+m6pJQ/S4gnraVjqGNRVjtLC71egsiVGSWIl4TlwjSQDng49tsrTvDEXvxCV6ploKlLNghbqqCimWhJHg5AFuImMxkMfhkROTj58m9UbYGnFZOwVKVNtRFM0toNyZQN+YkApGhdDDagIj4YCxdnTETZ+cspVSsJm1DJxo56nT4KlVRL1USlrTjxswC03hV4eRV/TIRTGvTFY8IDlRgOQ5gnCWybglYHwVk8g4/cwuAwMmElh2c6wS5W32MusZc7HRWVv49LhF78t96k7egN1+gUdASL8YdHLKQuwRC7ChC5TrX7HfSLiFPIVTqxc64X2bEGRQzc4vJAUSnuMIxOGG8MOsabinzdryOhBaSrjkspv4SvYSDR3woZ9oLWVjJg5TrzeDrQKPV1eClfiGL8TrCglDyrwX9BD1B+ypKGUqZ+d7IPRzS7Em5zvZVTJwQWqSzZV01Ext06B3PgAqNAF1NU64IyXDQ+LRk8Rp1KcHW9LXNk2NQTh2PdPayQ9l2XiSJxUUalJLmOWhPHnQzVFd1AxMFTfOMA0YtohiTEOf3TR9UvySk5AGaQRePYaSJCAVCBsfEsL1cXMuRkDn90u8Nms9nppXb7w6nb53vvLspwLcyuyYHv8H6yBmJbcOHFanWxvnCbzLv3v/z0uw+X71fzJQ1t7h5u7m//9Pnj5+vPV9dXm92GdpGi2B0U9NS7qdPFAok4ZXvIgY7XSkK4SF3nDtLMThr3QhjkxDw8NCTndOp01eynEsR16fMBQ6/lV0IkC1j2ulXR1KpKqdYBi0FrzpeUx1IkQUBwqhhXKKIIGhTFyYMI0j8UpxJ1g/XDG2nF0eOcw++VzhrEz4ETIa/TM+G8fMYpUE1L4EYiPQqPpjtRDXExW4MEZcdLvQC2aX3kFGxFvo3SUPCXcUABpBhqAtRfrhbE7guVgeFj+urtAViU69KaXGjVqchWySEd1PkvUSpaPoNW9iV44USyUu9LkPyhwlgYkEOvvXbB28CuyFWPiEnUlnySX/Aqnr8VFEI/Dt5c/Y/u8BsReiM6sH0GzcvqUmJpTCCFDIa5w2FwfnQOyXhTGmAAPY/NxYvzYUa/NDdnuotPqBHwBqcb1tQZUS4uc+gGVhPyUrWFGCNSSGFxkAJfGCjdxCXariRwYjJhMupuydlkzyx2Pio/0o9x0DpI6DxOaBfV7QYZ8FF2QQDvcqF765ZuDmv7IYcghm7gB48ClETQGNVwxAXBKgWPfb3yluAUd9/Dzme095iEzjUarUl2zKgID1hMDFjm4QSUD4pv6ttkVOYTmpjUNDwkltYqFwlQtyQU5ky2VXDpuoSScvkNnSANdofKKsvc8jr9ZBJo07DL5OKvkfP9ft1hZOJw2B32u30+ouDaxqHrHnYbv5e5y5rMDuu29/0xLsp0m2P3cOy2hCzHdJNjNz3txt3JXYhTVzh0+H2zT0yXZhMbqhYl6hdl6JaWQELEd4iul/ThLzwC+cqD9E0V6/KbHYGQ9AK30kUZVxREf+83HPDrfDj9ONphdsBq7IbTvM3HF1LAoxl71PjYhTnyGPTRaQFbakBpQEdTZvP2ndSDYmJDiN/Q4jiTHhlH8zlaJHNJhi4GodkeemIfsihDb2McHVq9GYrJXJTyV7OUBLjNxEM6eLrG2iGODKa2DKdZbexhT7Lj04YRbFDj5E0c0nWRi29yJixk6yQVKEvSGJ3uWVQ2aRxLzYgiXW+9Ui7kXe2jDgDyrARBO7AHuZJqiviTTK+xg8mRIXv4j7UoQ+UQVJbwoK3LeGOtZ6Ia/hMprpdrILwlE1kZI5WkWRlifx048c4hua5CNrD94FByBdAEtTJgHjhcxonMizBmRJPt4ImTgpoTVcyzVbzSqb9qUWgzytZswzZQCXGTQPAX7JXVI4MKSqUk4+q0yM0uEkfr4eziiVHfMvs8/L5SzMliPvFdArhkThJr1UAVj2Bn2ULtzqQivqnSjsaxM3Ztblf8B2P7JsbpDcCEBKA9ymIPaKEIxyHVUIWFWtnWXxN9MF3gUWtDKcmhJCnJKKoPhQsB222niX2NprrSxZVax1Fnojqxr8OiDBGdzU0IvVMnC66ZcHZR22KcNBijdqWHt3QtTTHUHZkKMCF2z0KcdYNNHgFbTFbzxXw5XS18H/3SD89S22KW2LWYJfm+rx4774KZa0LtPjttyJFUCmvCElpr9Q+KZQ4tiysb8WD8QDoOVHrIkFd6qFRUUHSVPzIeYLqGqVUgtPxcR9rcNBY+RHjgNSRFbeneDHMUz8hUX4xUeBZQLJmVITJ9/cCQHnA4B855Oc1WJa0moZUIFAcGbDTXNRhKthoCQ5pEkYEavJBAefrq7RAlQJaQHwKRXnW6UpY9sMxbvaPEBBYxRLFwcVGsdDIp6AFVCRGmcWbx+nL+EZB0TJAVEusR4fV0hQsklype7TzJtouAwVYM7adswvQdm77XLox2J29q0THsucsLco1zN6bp0IUaOVWD+AzE+jeBM35rkIyQ5aWTr7T7Wj4dfgn918v3+r6F/rf5gNGmxnoIIQ1E9QYproTLuqXFCItlaQFXaolVELBFhtMyjKeM4mObLqQdj0uu1UwQIhQ4m1OcktPcD+vQQr/4ks/xmDC4g6a5ClwEXrgVdW8JvC0Odo2E4K+HxRmNCydRkRJBQ0gHHW2BwZdDqo+yGA3IBsTRY2gmHAgZHi97u9tuN9udHqtvy8tCjv4h3iEcbrVpOys8mkjaRNtdXFxcXl58ePfu5/c//fLzz+8uLmH1/WZzd3V7fXP9h89//nJzdXtziw8MOlG8Kl3XuzUsOpF68IfTNFaXYr1746E9dmBEnjQpSqF4vEur+43RYzTTO0lBPxxQa5A6dDhvAKa/klsrUopGSuUnDUiuEnF1OQNnWSJjWql0xChTJspDhKwLWCE9imPu7QDX5OgTAj9zYGi3XMljyuuq1DXGTgiDNqojY0lJm7B8ULI5K7CnLbZ1i3iajka8UxmVqiFM2Stq5hQ0yJKQCbfJBFO41+DNGQ0WOfBB/HcCzJreggh1WZG1Zxg8lFRW50EQId/SFjiHds1L8MKJZH2tGQroeEsVTfrDbzTx/TBgfl7Xa+mC1/D8zeBrav628Obqf3SH34jQW9BB5OQaY9mlLu0dpjoMTw+KgH/Yn5AT8HY5eGgtVD6afrWYr9xM7bYUnxtqzzVTAOlRApEG1ClpuqW0ExDEktdwb9x2ZTmxCTSDKuvoWzDq5gqC7VMws+lxfmJuPfLjINkaY+A/DijC3N5rM3FFBnWaGz8uGDhNTxp8NAD0JSaCv77L9llbN0HxukEDHHzYw5WYLG1kK8zeN9Hu3DaZd6xkUQb8ak1Gz0cX6OAaTu0+sPM06U6N2WiGp+rGElRoVIWNqq4i0fSdDjMyRFlThwghR+mtFGgxmEXtgS+Qq5JyIu4luEskwCkI45Hl0SQw7o4+Wb4/ZP1l33XHnd3BvnnQdWXm+Nt2h417ZPbbo2Ez2u/Gx252OEzHh2m+toAjyPTAmYAeYdwA1KeeIf9Z087o0/OpH5ii3y6SyAwGTqGsQpi4A01HZyikh/rTjssB2lZ6dPQ9hW5N2nWnnS+48d5DeOOwm3RtWYFaZrgUvhSI4Xf6piLPl2TckDKRH3Av6y04QObLoVzGHyWuPTXB4Ehf15OO+A85L4ij2FYszvzQr8LduuI3qYrj6eq1eJkFM82gDRnUmL7nhpPekRdbqWxh313QafXxH4eN31rmwDiWgDDwEkoodhIJMeCo5r3hlsrjgjBKzJ/IhMepLTtlyAxL2VOQa45TcI4XoGfuMNWvXUZ4GFAGDwNpyQyuHGk3wCs4DfAfbKeMXNQyoTeOTI0xBPIMMacMhUTGzhQKw5+DvE8i4+HoOzQZViGoO7IDGtZnjZJet4XxUaocKENKIJA1eAYUZZ/mQku6VqyUEvf5ymXvIoq5TCtzGERebqbq8GDwCwTDaDR5L1IcTrVTJGBg1Hv0fdD3HP/usFNHo7iVWLdcalHmWfh3kjj22X6VDE6l/pnLMlqYrAo7lfQQvItX0yUqy81gOyZDV5bNmJBGpM0k+FBjruGffIuY4DqtmGUrowXTRRurDKnJyMm+sRqUNjQA6s+TzGUKIakoBRcLHzqhHnsT5KkGxFyUkSKoMKdR9js61mKqtgUqrile4yzKZKnFs1VXSER1kMsVHZK64jHfuuYuufgk1GK2mi+Wq7lfGF/O+c8SjFY9izJJL2erNflmeNtaHW/l1KIrQGzlthUuoQ96zmgBOIEDuac6TYdDBhNh/koLqqUGlSV1OBtxydV9TA0jlSbFiuSWSG1W6MnGWbCdShDwyQw50vyKgwIIcsiZJoCq/Khoag67A5Z7CsHuBaAC46jQJBvmlTAdJiORUmnvaeW5qEEKnCV6ChqnCflEvgp71MA7wq6gqNw1PHY8G0q1/9mhhgD63TP5Mzxq1fYdeoie+EpbTDhMpMkG4ZBiEhMLgagBf81dtlHyXCsmZRHsotSnoEhiXEU4CksTDNmn2sa9a7XxW8hxWo2Nj1pTX4RjEHlmfnb7OYj8bwJ1w+W8sqSr/sonegyvtPtaPl17sQOv1tNo1biIVMOBAWHkHdWMDwOCdiAPt4pxquEHsliL941Iqz09lC04y9iopdw87N2orPZanw8uHY95uwfK3wGTZ4q3RrjZjCVJhlgdXbjJL/1hYs9mILnSbTYOYXBH8ixcXciVxa+qWtWct+JSlHyHOy5EjJDPytGw+dJQSbSXLoXIf3EEt35zwl0yabqeS8ybA2QfKiUTbMzFJ7T6CWrt3eUl4Xc//fL+w0+/fPh5tViN96P7u7vrz9dfbq7+/PnX69vru7tbnHiYWDOhIOR+MtgcT84KOvxR722iVjZ4z4qXXhVkALPMUtzWreaJYlHcnMyAB3jhBUQglDQ1gdwuAbnKLKUWKNuGQkVpQy5tQORcGbRnCrmDaGxHJRW1JtFbZIIIJeaq7FjzOSK5wqewdNwhSuqVyOAprnUB2MMlatY6y2DoMrr73sWXSfUlV6mzm2XPJrjcN/UesA5MVI1+KkcUzPCCDENfNdNC8KNRtTEVWkZXwBmbxivYgifDJ5PLBV4JI5FjV/U8qYBfOil1EqxJekaAGJ7kZg0nZ84hNH0ZXjiRLCt9Caib2uh1O44aA85z/mqoNh2qMzhHpNLEFYDX8PzN4Gtq/rbw5up/dIffiNBb0MlgNd1Asi6Fg/vfxqb9mIbtYbYSfK/RJvio0sTHVZCb9WK2nE+XU5w4PWrvbip48ZORITWQcoYoIr1pPNvhXGVxbsGh6xjKLkHFispTliPpmAkc+Hz6zj0ySKgfw19N/cgToIuo8MZXn4E9jfoFD2JcVibhYgsufqvJO0AaNgPVka5eke51kfrBrP1RRYOSdS0myzHq/wZ712KwA5whmxOcP7qFRiPBTz4a7dtn9TOyqI5KcKeM01u6ThuTbDYEsm/BHnIEAt6HkiBqMlRfdHqRKGWj6bR3Cb4+BbT//+z9aXclOZZti52+Id0jMqtKuuNJ//836bs+aAw9qTKj8Yan15xrwQ7p7vQoZ2VG6d1bDzTCYGg2NnaHDVhzzDNMTXzA5Ews2jlAxcdLmE2OTz7fczr41pJbL3lYRrzBnNOROC82XS8H3xI6Morjzd9aOucBmetqdl0t84zMzJumrJJgPPYzCwPcdXz7zif66FIczmtCFSBlIP5e7CBppqW1U05mEk6WlhmOUHMv451lwdxR+O6wdD/6QZlLHmDKpsz8emKyzKZMn6p14QFK42kdn+HCHVzJAtcJIAJ77VKiQkEnR2/I6KG0f+RB+6dsOCvlGyu5mg6xRWQyPP0I0SffQtkhv7nOERG3gFziznZQhj8oR0MIkq+kpRJdW905hGuGHM4CI55PHjNQL3BMzFIYoqFjKMzowZnc1JV+kQkpSobudMYoMuCd0qjYzHeiVAIhdVyOUqhZ8DotBlsRRv2pYYcUJu78Q1LUI9WOlkHJ7Yb/mk0ZGftVDM6v5gdDww/2+2UF0tLcVKZ/c74oh5AReyIuYYuU0nmAG+ZohTgnFwhkmh+knNllg3w0j4vypT3YirxizSEADwWLDKSKXF05i9NtwMo/aky1uVAh5SOVEQY5WBzdMVUCmjVi+0mWA7Nw5BQJcR30MBGUlT+qatbIUIHIMwuxoxES7YWSPVtcEZTsW2O7dcDWW60KiwuURDsCtm4e5JeG3GHwMZh5thrcGmBkOqmx9J6xr73qOMTfhaN0AOuBPvlgzcn7cpxAJc0R78Khhfkm+McSWNIrZT2arCNtL61O5TyGgq4MD1Id99BAiqOaxPUaZSCPVmpSNUdSCpaEvA4yVE4rB81qyzWW8yjmdWPs8L136NOh+Q2mjkQ0REgjG7zoIBNy4KuKbnV13oTCu2Xm7zwEwzS6d151myUfZjNnk7Rf9ikeDgLERF5GWL1sAOFYAmfapcYLN16i48mDhFIwI22opdXUXZdMcdTRyik4HoqTQoUwQQwZZyIEz5C4oALAEhTf0E9o4TFSFnFDshRCpQ7L5q8okq/hwigkVlwVRnuL0Cak8zDYkxSzFzSIi/CIuId6NYWXaVV1anWPCUpkAhniqJkEqjF5TSOeI5YeTD8MJTkOUbOR0dq7y+kstSC/76OoBtpoGEyL25JJ4nLKDxR7R8YjRJYv4HEfh0/b8pepUdwWNzipsfCJtEgsaTuOXc9chOcDe33uxrxwhqYAFGn5GV5LEpRLmI7QT7TOr77/wfLVhS2raGiO83FhXvIJGdGTce4aLJjeGXxR5Mi/AWhNwD5S4bjHVP7DYUxSo23ThMK/X97Dvd+vwlf5DLvX+qxTeDmQMHDkK3DqiI0gmCRr19n/ktqLS59pcV2NceSQOb23eIFIYdXMtzpqD/2BSfweORf7gJ13fwEV8Y38m295ux2D7w5H6AEZ0R568B8sCDg8s6Wf6sN54ECNZLuG3GFZJ9JpdaTBGEg17hRFVgPKsiitlsFRxEJpIXx6ijpST43WPihjXDLAoYnIsACdwZXAs7s+NMED133FZ0UK7f/m4945InZiqf++QP11wWmMTd5vt+8e3r17ePzrT3/9y+PPPz/8tFtuEMGn3z//+svff/3w+//+4d9/+/zh4+ePiHZMJ6SVt5g0OvGBbd2l7EZGoZBaus4sJ7bKoZdUo1MDl+YQShzG73AdMExjIJTaztHfNOXBM0+xOEdob8f9bdledV3pKHIRIYCyUBnxiSERmPTUkihxCpUmjBFAV+YHjXnuX+O2A5YmwqRWsCyqQBNTZNAmYY//wkZ0NNSVA3IiovTtjVJERBB66TE0kCAPvxmyuAEb+wOT3HyhY4dDP6p7XFDngmCr6aKWc732jN4vSjhE8kfBAMKyx4e2MnvkccCQ0ZaKYfghCdA5DoCns8hWBCMdmmNwfN8JLQDEsylI4gvl7WWOl6BIN4C1PvY/HAr6uYOEl5ffpp/R/pOCovNnhjeD/7MH/EaE3oIOzFKDbTL+PXJqbkOqcVbxKnBqmK/7ZYOe9fRyhm7vlov9erlfeWwXcfDqKKJQKCE+A/GNZafeBHq0xCtSNzJ96xUJWPuqLjnfZ93oNKAVnN/Oc2OVdpVvhWBLiLf9oXucVBzCLMBJo7p5hgMrqh3TFqGJarPzgUPE0nSg8cxCY29jR3sXnUCAgDk5xZHE6Lq1QYT5x77r1PjWzOXMkti9mtpp0MZGa6jd8fAHKKk2Gw/LaDDoHlviMdMvcX3E4jkmQ3stZbUw1+GEqMXSOkYyIQbIA5NJbQgnVGZRhpYOCIUWgH6KT1JSBH7iFWPp93yfPOVpGfdcLr6XdJyfjsS38xH8b5fD7HTKzyM+zc/H2eW4vBzn18PqclnNLqv5lZX18rZxv2O52XRLRi9dD3+B376G3XLcSSQczwFGSIKTv6Rwe5s0ppm1SfhiWkvNEDz0x7zRh78QEmPgswnmrwMcb7MjyIPh7OYvLrkjcznNT6Szc8ei1OUOXooPyOAI0gv+IDKr2XaiQXgv+bSokg3JIT49RiKgr8+cQmDQUFTiWJDjF+9IZsbTxzAATvnOFSUR7+BPR9RLgYyNuulg2AOBkbtozCTsTIE4QxOlUf7b3I7AAXz8AdIwEWb6L4f5uzga8XENF1QDmeBKXL4rS0OfnQ65dlBO4KTza5RihTyDHmXMqpEp6lPmo7uZzh2ao9RbgOFqDzloNy4FJQySPGJ454CjX+LtQXvg4HtNYffondIfD+jLSH0ZHN4rIeols2j1RSzHX8kPHHki6e4xQXb+cZDP9/C99OAmYGHRErMZw7W8XbeLzXo+y87xfDN3QYsWKalKRXxuMDHRByW8Ttr6WrKs6mHJbXZCTEz17poiBf01CubrVBKJAJfRuDA3g0vWzd9hDzGRMhGuF0UthV7ilNQh1JSgbSUprgZwqOkCjYBQemuMtCaMfFxnN4ivl3wt3C9yH/J44fF88lNVF78pgdU5ucsKoJUv0yw3++0e93G7xo1ebzcL5pg91EGU8kqOj2okIIYuQlarzW6DSepgicEa6WSJefGePBhm7CP4mdImOhyHyVG+MQLNr8LdocUusODx0wpeTnLyMiF7Q+ToOdnEnki7MAjF2inUvZPOK/sVgdbx9CKQc4JgySetGQh0TmdmH3ofUwDQrQ9o3+j0xXzhy480AYOn44GUG9hhE+ywkAnYtxodlzZNmTEAE2mkq6YJ0KZpTHoHQh8CgO9ORHYHcC+9p3I5nC+Hw4Hp5XBIR5raa9aMLG/URLHKgxHGTLX+jooLmfVsna13ljz0qEHE06A6PKDtGhzcf/ftVKcdDPw19oSKEWxw1ooGa5CU1Z0OhWXAHRlFJXhySdBdQ/ObkAIZr5aOpAZORaYJCepUZGAjdZKYMZ0mz+ZldC+VywTaOutMhFXYxsyorukg2Fv7hJzkQuApZjBLTFkWc1hxxuUb3GC12m/QF39WJk8x+VPsWAiwfLo9nWasHP1QHPxg7tdxgeQTQ6Wb2DY+ob505vR8XW1v6+1yv1/ud9h9n5fyrtd5fr4tdH3g7afT588zvAefuYV38eQy5OscZRXDc97L1SNcb3XS3NljYXhdrZ6u5w+X88fz+bfD598PT79/+PT58+m3X3//9OHz5ajKuL1wW6yPIgPYBvd+QklIYxx1k872nBD/idDR3el8T5Qjd7504ARA0TAj+KNQ+Wl4WXmAmyCDXrEa2MBo5dJzLwmURjoTj9lEVloXwRWkvy8tBKQERzucYiRQALtuhJQszq7LuR4xOkAV7T8mzCpRatohQK7db36YObaqTrF2kmKkSNgZh/VVIsQHuXtCN/QYwIl/mGwdZyPq6AaqkbEnusg4vACwRwAwYaV/MaEAeUR+fLLajq1DW8QyUEVY680wE8hBpM4NIRJgMUkPuHEZKBVwaCkjuEYnTsOIhDoCeEh3XXqnbj1zD+Jx9/gv7//ybz/9y0/79//jX//H//3/+r/9X37+V9zJD3///Ze//f3/+//+3/9fv/5//h+//D///emX0+dj7gqsovXZF3AerlEXvie/DDD/fPIWM12LD1mxupA6+ioS1gQrC6wDDaCdIryEKrn9BfdvrBmeQNgpnjmNjv11Qci03LDKYRjUMHTvUnJDq0CXXHDb4cua2FnljH7VFeLyE52H5O72YB0CPZ7CAhLT9nQ+P52Oh9Ph4E1ZVjf1H9JBbs8YgLlAoZVtu7KPfPYFVi9uYG1OxwvFfcfJsPAuYDgTSdCqKbnOp4KPhTRkVoKUn3AD4i3YuBOQ0qzDE7FybFR3ReBHembn05wRPHUd4wNMGKO5vz7iYoc1Af6RWq1VAzqY6BtfK/O4z8BCvQAo3AS4Sbir9i4jEs/mTxXgNbGNaj+rm6puz39KAI0uUL8NDGGkpvAj1uy1ENn+4VBq/Hh4FfmXoQN5MZxhML/KVzBeC9/S4Y9DBOoN4XvjRVpH6sugrP9wgF964/Ku1jgcz1LqPk9x1sSZTB3fpLyoVhvvdCw3t4d36/fvt+9263fb5V8fH/6y27zfeLzbbLfrzbvdFpRYJ2jf3JZ3VwL4URB3WTEf9IRpPeUmDl2oVdoe777YO6sX7QCuyOK69j1DDlY1aqg3AVga+iVIDA08qgpjRdTWUIOrrFDMzGItFTRVKKn8Q7V02PIc4o3YTW8yo+9Yn5M4Yh/cf3fDBWul3WNxgSZW4G0wBRC1sZ84cblxuhyP+Z1mJhvohxXym5Xb3eN+/+iawodMMDbuJbkJHkTrQIbiAAQU8UWf16mQYdx1n7rT2YR09vOPpkWFhpfZxjWJ0wRYeEfBOwsM0s19rXhuLcBQhqM7nCdREAh8NsZHp8frDXdLN56i5fVEE+yu91RXi+1yu1y8n833y+XW1ZO7MFC1jsdutaksIT0dBXQWPnAl2DDFkCpSSEKUScv6MJ8I/K9PPtcD4qzXmIvw8T89HZ7w9v3k8OVjfwdqDmKXC5MOK4/8FFf5TsD2+wwP1HdD0GdkKECClT2o6ctLzmV0lhmEicBnUszB4IuRNI8H4jjo4rr1FpMK08UygTi3O+DgBjdJuVowcLMzlzFuobptdLkuvOkHd3Fu8U33viqQzx7lSS7RY6oNZZBNxAuKEStmrlv0T4LqEGMmywOFrswZMcTXD3HSc9FQPw6xcz7reBniERHOLQVGR1zXgnL5cgNVeh78MswuyKV6nxsyqDGXjhbPwWcXHAJx7vybsIp33n00gIGDtWSRGwsfmBqaN3fXjl7fEIag/2ioCuRoYsQTmK/yoffwAkHuHr9MfD9kNTAClV9NE7gMsKy34NGwt8nRFIVYeiwe8dCqH2g7SmBR2jvZ9NR5hFggFCVAZ/gdOMp/Vo+yRDVIWuFIl72Y6nkITCnyWgj9E6JtRk0LpwSBrsGyY8s1gxZF3YaIT65Udxcc7vXFKFWpVLA4r95VO1ORXEpdSuBzZ+8l2y8IFgs5pc6H8JV0nwThsNQs5V8XFi1A42IHQZF63lQMkpIPSYT2upRgS46kNZvepH+JYmUaO3AgOC4udXxHoayCdV7534FHyilo18LOJWVxma0lAc3jP+BBxOqNLSYEoLWnhMdopRlxePJXs5NrDlcLzICxbsxzaClVaY9tsncvie2GS4fqvWJvT5LWftHSuXk7W277xYQvDyfV9MrhJZnZiPX3R1Ti2oQAoQ4Jn6bRGHlbBDzE3R9igdBz2eT9Ee8A+w0gLm5Uwx2gvq9P+EOpriWU/EiOAlMBYqLVOCMdSBuyj4SdlX833MK9iGhpRl+aS5tU8ARgXanakz9R44yTuV6YPdxBt0r7fE7oJFlk5GH/LKWs2sYKM7FI+5/TYOrz2QAZmhCJKWFsreQpGJxk2VQrFdPbiB2iPpqCG2pp6GWxT5NBe6ekSoS5/vbiiQld6qFuTB/oXJwckSRIOkCpG/cQzyj9qIxoHuxGYiIsUS8oCoFZHKi/ulpQwg7U+Tsc2mczt3zjAB+XQ7Aax21Dgtouv/JxEFr37pYP6WYSFgOHO1sxocZNLDEAY5uawFIlFGypITJCCAFH/DLxVQB28DP9jP73AwiMVPq8N3nZdGQ+x7ganGgZ7pmQZzkDkSxHSyWoxnUE3teAZkzKWKLs4rOKXiyv3mT0N7Gwj3O1bTnbbfCBb+RszJnjAuXQPV71p4hhIczoU4g+XHBeuVmP9Zst06FmKAFOJRYpDs2I4u+Oh4iKmgXKRZBnTIqCLrIPjugix0/JgtrtVgEKy1pKJn/Z1wv+mg5tlGfjGAdtOQdiVvHGJIBRMHRcmi83zWUCYhrPDQXEy7UzDIjqTxuFDcnWHbyuLkgiXYDAfvvwfv/+L+/+Qvx/+7f/7a/vf94vd8fPhw+//sbx66+//v3zr38/f/g8OyK62DX+lDOnYu+MaTQc3jnPnbk7cvRVeoar8LslneVLEki2vpSIA0DT1iSId2ZQkSIHUhT0GSOjW61mG3cuoVM+MLxY7Ve7zmWaoLrLGCuAo3gyAEKFVNXBdInwtLNcMXpSoUqmjPsRm+YHDoApwjmCuc1p67DR9IFxa0v2sNVtOmIFegGFtSNIsk3sityaVBrIE6EJWsMjFOq6URdGMTQgTdwDG2s4TXo4P3hvVxlWYhFXbZtGuPYfFzO/rxo9Vj7dT6a2dloxsQFSY0LEgH4mKWVyyF+tEHWpnUBxRtuwsplIC8Cx3xM5EaTLFI/CPysAXKqPq/8gwIv/VOhofzi8sZe3I/V6C1gzUv9YeDOY79RXol4Lb8JTQxBp0xdIVz34l+3j4s5ZLTAF9qz2OVOiDGsW5xtv+W5XiwcfeV6ySt8tV3s/NphZ3Jsu7sUwK5lGdS7+5pmAUEFVFU1xy1uNjd5i5E7a9PGFC1+ZoXyZ+2MsMBcXH1pzCeuTJpp2F4sOQSPjhCHSzkKqL4qLSqqnaquqJ5WIQIauiTns55KtGVb3rGDdjtHI3o66Mkw3vtBzOXt/19u9LG5P+g85uqygroiLtp+WSak/E0T9Ghlwil11O6muDQQFddGBLBGN7sgMCyl9YsR6IXw78jkdnZb4MSn3PmPq0U9qUxjvi6pxcE79aO/pcDwfwNzZ5Ho83nwo5jQ/HWbnw+xwXJzOjN8f4vGNmPPs7EbM4nKaXU+L83yzuKz9ZKO7Hhv88qVfGFiv3q02+/X6wc8/rrYL31naznOz/7bIzzBmU0Czzeg0vXBENpjwVrZmELcdqsAIMjO/6E8n4c7d2fkCOZCgfX09N9qP19txdnm6Xp7mZ5A8L5XkMzPCyo/Thbs4k9koQQ7neDGa7nXx8fFRZVqUslx0KpDAugHJyOzm7KCQciXzFBaf+HV7A11QbkDZMVhYF6B65DRCbg+Zq8/AIkA/NsIODB0RfQwwDKGywgKCGz9BTUWrskVTqoriI0INYO0WoX0qy2QT2zIY0bNoSE9wcGBdDjOTZwOK2YjJ0vsYtHIu1DE3OJM5n+kGZI7jOqBMkEkGJ4Mvnen1WCRPqSUlJL/oZr6LgUmNCe3/sk2Zr4OIvRpgfEIr3Kt9t/7L0PGN8J20/gIkCEBAhqrJ9ghBBUODxEi8LPEwVBxSxR1NAAdEyszX4AnPzRd4oBph9ewJM8OZ9W+C+QorWb3gzCmlgiHpWg5+WkiRJTVUFlqfK1o3kCEywa2BtDipNki61krJ9w1QDVLS2Ze9+QkolVrThIFyMaZjTdZF5UQp8EW78ZLtAHxp/WlWIPry2B+c1qUvy8TLt4hYo4rvBp3r4yeIVOx/B5ERhwtSvWQyr6EN7lWVWQec4p470mm8hFIAgo3LxgSknW61NoIxpDmRZ7qnao7m5EjvLxLBWnwYn8GND+IcCRInZVLgOeiyuj9FKCEgT7L9S1WPACGBGcdE+tEYXwF+PoDsr+WusPJf5vsYxpYzRVPkSor/7dYHJH2aws/tp8wl2IYxmOV7T6td23jgNwA/SLiJEypKZuQKwqAIsSXQIJcS1SuSmmXpkwlFamSyR/LKD41OEuiR2om9jS7ShHwiVErzp4oaUzt9NTEun/OtlnZmjANTSQ0nCasqucKMiNeyxg7L3wLK/KdiEXvoumRc5oMXdQzg1tB0MxuiWAkZknNP0UocuzyH5vAVRsjtqC4w3HHPLBqXYAQQBhL/9740KiNAW3cQQM/Z7YY4ZT+tm3j5d1hOZmLlI01SIvou2AGINBDIy3SuhRUgUK9YqjXIcZXZSNpgHlMrJHWJm6kK6gDvypzO6MpDA/UbmtP+Wkya416VOvf4nrhT8p5/l5cfDApS26QdEUcJmMhg4l4nJxidq+mveYpAfAKrEYNbeYGA6LJKcBTE31Nb+CktNGeopO4XxxqHe+tbh+5lxBDmPiWxMuF2jCyLNOhewUX6zNMN9iEKIipNIIxkj8iC+pBREXG3SCsqm3D5lQvFtn4O3gX5x1j1Y/Yt/JC0IHzOzeYRR4QxkpnvGmgEQJWBaeV0FrH5vq/qHoQbi6KZx6QVQneEvAs7LxlWoInm0wWetXtAOsMRvqijbHUKE238E1o6EPensHW7d7vHv7z/y7/8/NefH3/6H//2P3abLdA+/Prb3/7+t7///e+//v7br59++/32hAeMHoiMT+QrnUimOzK63fiixknbs88aZhkwgnVlr0SUrApLFCT4SXNAKhw1Z+YYOdFDJWY2rCH8lNPE3rPdVmDkUBcZgoLWwovV8ZISUBITcuztOZiRLPtOqOzRrfgGc/FX+dS9oG8RVaQe1kRklSJOExQBcKicisO4PWANVUTrwziZpBwcHrCdiPwkbVTq/OgijdguZbgSJbcTyHf66sSlFCk0irpCLT7KjPxmHVUULaEyKe8QUiV+EN6Rwlw6u9xiaHSmy59YXdAqiY+jEp1M0qgJgQSZmqRcpljmmvSg3CEnQcao9WcEu1N2/tTwRvzfiM3bkX+9BeIxUv9YeDOY79Sf9Obr8CY8EUcYDKBMwQYzzLMDDUWyrWbg3EvKLi7FnLBnOGK+h+6TE8vHzeZhvdoN7yvfGwSh7DggsizCFSf3XTUiqkU2uZmYsS7nPAVw8eUa//NBOq2fbvzMdXicnXylT31BA9DEap8WF+VlEAzG9aVOWo+oScxDPCJVD0OBBmnzHSaapqH0AXpWC5iMLBIuboSD0dltjLM/BX04nT6fDyYuh8MlT8G485JdHCxZHjG5gCkgF1pFF/C+X+lblqCtx+LI5VoQU6/omSkmvNRm0ohjmHphGo9EDaZPmuQ9ltpcHZZAJq6toShWNhC0gSDvd4j9Ru/x5HbSifhwOx9B3reIb/6MtFQt2bCFa0ikGEkjp4ySkLnfmwbQG09gu/Y7j9vNbr1+N36KY6ejzjppmlhXjEwOGTtHaupkj+OGH7LKfTo9u0zwibF0uQUZd0zpYzCKw8yHeTIHMRx/bokR1QfIC1Y+hMJEoWBcYbNQYr6RDOz4JjJCNmY+Jlr7jCRwaG+lX0TAAIJcSz2DxEw2GWGcMZzTB/FKtzJ+jjynW1GQcG7YACuzDI3dRNP59MEwYjXOrS1nHZ/06oaR2qEfgrykK5cYPaa0qZLFM3jC4vyiaPhOjmynoiyrFttS7YOeToWdzRmLGRnx/YBJ0RFZI4lMG3fmMW6hUfRHleJQ91qbK3uszbCSJCq7g7A0mrr7P9qmTOblhFb4TrXvheeOvmw38pXn5mfeTiKiQRKb4DU0gTCm5WX1WXZSEhJCNEkLcc0DSFYdYQP/ao+Ao2HwQc+iOTojCFYum6Zj+dYaeivJDQu9NtOzFZIjRHHO6ZsAEj3lykAOQ8gLMeCakWj2TKjAEUG3YG5+Cyoq7WarD+ZVyRw9/aKx2htdMdbzPu2OWSE3Wcv5eBwjOxEMl5izYdqUGUMzaHzIV4hDAClApSaTM/KDfGMN0xTiX5pJgED3uKUNK/LIsTcpee9ATiRHNMq4HFZOSIsRmr7HzyEOqfybQod2H/R0NiRtc/iq0TORys3S0FgHqlIU++jSaIPJzko+GybPoZfWnwI5ZE2/EmXoiWvmelY4ustT9T57bwVPfmpurZfARKFXTeF2yxVlLpjkrsYfvNQMyAQPsdCeK7RyFrrFyJqj2CMPFCFeWmVkjYaIEO1jahAw8qIswwwRrBUi91LST2QPgBHuaaRX9SMIk9gLy6gxgvbUud1JOgb6S1CEdjbidh1DmQyClcUjoenGX8ExxKbSj3TolesiCbFh5pUmspIxBZjPX5yurJLdlHHOSBzFFDQVBEk1zw1AxMuiADvDEjxzZ+4WZx0tOzIR4mShCExp3sNRx51kArS08QxQicJ1wZNNT3UO6MA7/U6bTik0wNvDJOIHxnnxWSYAMn+u5mslQ16UuoYBPoFz6dDjHlptVH4tBFImtB8O+rJTJ4HepOcO0kRyGrikf4r887KVPFOt0oUEMQdr/xwGtgt9cJkJvdcbnK1FXC71x6djsId5zhZt2mAMV4udDzIpwz5TILNAEpFQzLGISEasQlSGAdit1AweBpk1BMIACoQOllq0KnHF1lhREdvo4S3f9gAcRY6FIrwcHJ4QSQ899jlGBBzUs7G2BiuRyotpZ3fumTBCgMxudoZWuZlhDtJ+m2sqZm4OKlvzJQLiJOIvVLg7obLTLl4Y4s+BrMb02B4sNktd1p8e3v3LT//ybz//y0/vfnrYPUD4w6env//yy9//9rdffv31d39y6dPH6+nsG/qSH8wlEf0rkRJmiDKoOadAU3esxFLsJWvMU4iTBjYZlBWQ55AUpCJ6qWEBI0YhIHrpI6mkGCydLau5049yZGkClYEVUuHHg1wmVqiI2pC0UE1Poin5+SLc80NFwN8XG5EBx+P9nnjxISQhPHTUDpIL1Vh336K8mCbOcDrrK1KOMaKjiGf1AsoQQkwYOzH/gZKENSWKdr9BBNK104ges9aNgy7Bip7WdOfcGnuovKk+NLGcS9q6cUMAviRmUBQQFE7ENJ33KDHDpXFIpcY0HeNojpScJMGOQVoEWnuc/tEAqiP1Mijg6f5PDG/E/43YvB3511tA9ZH6MsiOt4R/4ngHxG/CKP6BgFBpTOxEcSKBSXspUKqJdSxKoIxybOWMZbeqs8qmzMbvyPg6xnq9X298d9hvI2jQqJIJQjX2yYjAd/rxfj3moFYhC25/r8gv5PqVk4t21qdRmPRvl1MfmcHsozku8DVUwEZjYycIWs5Yn6i8xpKqBhOMjlMUsCKtxWAozPF9KIaED7r40pErB2wHQVfm8vl4Ovg93NPT6fh0Ofu65fXsjoYbRu6PuF3grQ6fg6Bv5gyUM5NU7iTloL9MOZJW7ZWkIez1gnEBE/+krmsWJhcMJDkhD8ZWsG7EiKZ3nASSMcmxGJOwx3+KBIRdFqRPv3rrgpX+/HqZX3z+ZeF7NORzacKnWGdXP2yx4MB+bXGldQmgaw2ffrWbz0li/3y4dIP77WbMbrXczZc+IIMnronTuWYOVDR0EOYr7/XUWGnnezjnukPlA1PZpyKmGgnEAx+sd9ekBWQ65hOAEOLsTRE4Altc0J18EAlGXE+z83mFYPRnGt3/C+rY7VhjlhFZ0HUT3ypx7TN1g5a7XNBMIocL9u+k5BdspDZd5zEkuQPWwb4V5aNzQWcW4zAhFy7C5RKhPDyDu+LhwASSyYU5xq185UXnBqIRGDXl9pEAyEReeiqXJYgB3KcnZUa+NQhAzCWSIQL81c+NIKFTABCZjEgitBXBM22jO1BIQc0+F0Etaz3rM1Orfimwe/ukuq3J9AhKLWrmNIT/oidl7PqrYyD59QGpEnPRllN398QfBdg1hS+rT/kSMT0EtrSDFpCn4pZyUoiJwQYVrxZwkIwNs/FID7pz+KexwypySZlsSkzV6kDaZGVlLudRQbbq56AWqQ57vQKQW4wdjNlgKyVSlDAuEryMMSIOto4ApUaLHYZHFCwaho1Fr3yMMN/ZQiKryU9Ip8TQStEch4rFn66equs0ohPmDcS+oEE5yDoBeKUYotxEnPgfw8k1QVL3Xl7HEnQ7Pv4dDqwgVREYIxr6boDkqlHSNMyZ5gE11XcJZU76EFhChJ5iazptiTPpe+bLoxy4xz1GTgKNmtOjFchsUaoYkpZhWDubcIUthiTpHBonW4Qwgh7SMu9DaOGl5v3gMn4wHT3nWN95QXOvp56ezZEFsEnvHPDDic9HxczB0sG7OesiJhhmkPH0k9MGXrw7bRgUWkCyLlXylQuIv3BV4BITcWJcHtA71tYxqM5UyywSyUNlNNmGCGJWFwlUJ46O4T73Q1zIdZqkGEgkIrHm3BO2SkyxjCRKB0bKRpSygIRgAlEXQQvG4bK1bUelNmG2IrNJUjkl0bSoTpnPQc3Ct4AS+gIUhzCyfSP5YZOxtLLLBSb+vilzzo0vpw4H5xgLn7jynyCuMZSgHZ7QQwRKaTAwAidCuqAyjhzqDD0z0zCpaOgJhcQYQtaRYd41756T0HlK/bytQ4Ug55Le5+dcV5pi1nITJ6onkuGX56B+P6qZTU9dDZI2/oMQKv5oSBc6EKVYLvtvdCfjdE6QUpDYOCUWgiTGkPp6C/pkEl3aEucxkWimTx7jXm3Xi81mPjZi1k3MOVZ5FtlnQeQJ6uL2oHOB2yb9dR5hykLlIU6YNd10EwdFyYZlj1meRNbqhLAYFiFF3UuQmqJqOpiT4ytyDgTfQqFf4MLLpcBBnWM0FJuIj6YA+yBiAqaZP4quBJ30jiQHQnBSGtRkcvxMC/UYFlSJLVDjfcDXt4eOLBsiMiCoOnU7JqTTbdVTYSxr7xJvH3cPf3n387/8/Ne//vSXnx/fr25LVOLzx8+//vbrL7/9/dff/ZrRx+Pnj9cD48IyIfP0aOQGkehAQXsHFdBhEG6D5V0zB67jVxLThDLZItHDGx+WrnyUMqqelCQjl/IMt39IgXtPbnDAW4VD5T31dzhcILltyQpERg6H0lfr8VPBxPWDeyvIVlhLKhFHmU5eIuvFM+x+TEIa6v+KpYYlQ9S6Q07ibvFFDLRdoO9UbSksdv8Qgy7+FLW1Y6lsxo8miIGC4bBRo45YptauKmeSl2CRFAQCFk3hyaF18/Fy6ctiw/VgiEegJxs4AdnKomz4B4mU2J90sH96KmYw1gFZ1GPYrOdY7L48zPFDw0k5WIcsI++o/3iwT+JvjoL53vFnBgXgDeGN2Lwd+ddbhIv/lPAnj/cteCJXtkgf/MdImh/jW0SfRTSiQ5rMq6YKuV9eV+vZdrv0O4zLxW69fNisH1brnbvSPqHgp1XRCJVUM+kNSA4WkeiBd037noz2FDPjjxf5ftCJZfjJ2N9hOrlHcj1SA4vnBkd8bAapVddVjKqp1AYhO34OTAW9aFnVa9sMv8i9EcbhS8q+r4QBys4KRx+k71M6OC954ef86XQ8XK+fT+enM4nz4Xb2w72ose+15tODwMVwDpdFvCQWqC4TjzrgSFluOlHfaUIdxmiuV2vsVEldy1kbCZ21ruDFwEEwTmCMFSwgw6HIDpvaI1Qig2shxDjDLaZIsD1htxd+nFwa5jWf2/Lmp3KgEFY/7x5760qKLpm5OgoNX7ZkpHQD9k37u9h6q2a9dfcNl8E7ENPTMdmIwU7P/X7Q8rZg1pMjzKruv0h8XbnmMBgnOW9LIx7OR8wuThLOE31JCwIoFBlPst0mU15mTNqX7sj4mZtldmR8+VkfHgyx27nl60deXBe4n64fyCg15koxxIB4kGbMWSUlMbLgDf1x6cQHuU27qyLVbZamcBUW1L4TR/ByIWyixApwpk4kQRl2q45K8Z/dKurNyLwIKGUcvty0RxrQpQz1kKO6r8FQCjnDeWsFpbBJmB41JlqMZa7THC2dDaWtGco7mVxRzwndGi5wjG0PAEiFzCKkqK5TGckMEEZRSRtQ/7xx5iiZ6Bw494dAkJ2QQqEPHEupZQ909advykgDB/ZVcAivBjEztMJ3q70enjv6st2UL3mMLZ06kLTwbNy8QlXhkdJiZc2svCZBJqX86wN3CdcHvRIgvdxxb49QVhlFZU3hQgFrXGJ1xMH649Bhpo7yyFXwskbYNa6b2dzvhVEnCQLipa/Si4SKL/luf1eaVap5XkjkcJtQYVSt7AaUsCnuy7D696F3l+0e+H2qjT43I8oWQQZmQgSoJC8du8O3FLKgVlqhqKhTj9hO4kGhp+SMUUCy+3BTlGSqh4ZkmtHQtuULQXD26EmuNZc6PUwLXFgTlCZexvfQITA2AZUngdy4eGWMIzQ9UMTYFZj1TYGbU0Da0Tyst0nfCyBojL6JsQtf5YBPNujlAxG21XR4sNYpsEf4Qz7J9GKxDoH7a9bBc9c5cHnJVbxs5xW3aQToVgujVXgdOljqXGcAiiYc1pJywaioiRIx30genzXQGoqCjoLDJmFbDFUVsjrlBKRBNcaYRvJo25gc05HkKYeWlsYsJ06ajlLSck8jIV5TqyDZDEKQGwnjwptyPSd48WV4zoxDIE/J4wox03priqcnZVy2FJa1/bGaE9Npg5OGWycG8C1Y4skEEsikEcTO5J3puWyVB1kDSTM4FApDra62mJRQZ2kzhdBPDEd3OREv8315RuEi0OE7t/l8tDN+MASQaQNl8tenYEsuA0njIO+UNDLHYUfJuo/OC/Ntf78kkCaE/j8aKnYcLyiW6+n8RX5D0RiVxiAYjmMH+3qEyDt2XNZlR0adxALOUBEfQd54G8e3A1dzN2h8hANGw3clHYnwgFI+NUz/Pk6OKeydHw49C3unjrMLgYGICvGdpFNoOmrUNFi6yaKICEpFQ974hxTkoLRVOjUl9fF5uAwT1DUFSFg3LbkSpJnwDzxwj3FIT/RQdpOjn4IPnI2HiBQSASxwBgHnDhRzgWtLHW/esnJIOT2s1i7Bge4jRTqkdOa0CHU3683j7uHnx/d/ef+Xv77/y1/e/fyw2+N7nU6nDx8//fLb3//2yy+//Pbb7x8/fj4dPuM2a99KV8cECjqi9KT16bwc+x46+PFJKppXROw0hSoRmkIBYKQ79Rg2HUMeKTPoLKGkFnQLfbVusk7hoFG0w8CYp8dgZHzAUlfK610HK3xNDKQpe0hJr57VR0ykNGCwCy6xJDnXWQpR24o2BrYIdjiGNhe+DAZVRMx7njE62HOH5UAUQ6tRUfx1W5V241qFBq1H6UKXYbwXQzUSqBQKIjbjcJagX0mp7qv+3rAHq2wFcgmuUiXkY3rJW0zeRhAzKBxOyRNWJXX0sUL0yBoFGdYnu8favyDsMdHPOARGrpMRUlGVM2kLSbbuD4VS9dvQ4X8bxsz3J4Y3IG94IzZvR/71FpM8fh1kx1vCP2u8A9w3YRT/WGhtYo6XOzINZJqhJCNm2cygVG/HLWmnjvVss5ztd5udP4HsD7c99MWleX55x0ljzmIYTdFFcEHptOBC0+2YGOGYYjdoa3Qul8Pp5J3U6/V4wwR1+Z1Jf8lM7o81omaiojZ+Md6ozdDiGkUTsYdjGtVcWM91ce4puNC3D98pce2ct5ZOR3/YDSyOh9PT6fTxdHq63j8l47tIeVnmkt9PYWDZlEXf/aFtpgPnU5WfBFrqT0sybHFxMUHABXWi1L81P5ZDAmsZxLLUyDC0TxwYSYq0UeR4D+GcUqhoKc00d60fk2baf6LZZe6vcV+W2lDIAwHdmnHCzq45PgCTerzqbPrjBnjrknPNsIkiSRqUGSA1NHGr/GoqbvZq50MzPhXl276QYdYfOVq5GeXNnzDdbRU9MOgszKvPP0N8MuHl4qpncTlBWkbLRAz9Iws+o3nrj17nASan6JM/6k2MeFxOc9/Ayi873nRBHI4jgtJrnJd4+q4giHX8fUzGn16CzuKmCwNVMuOHjHY/PysTPjWVPImWSQS5cWKQQwqUGQi0ckVM5tARr60aUUyuPQDbBwDIU2BUIUp2m624zZZu6PlhYHiiiNozfQMDf2BKi3Im0ERVGadQXYGhuBEhiiJHJk3l3/6Fl1IVyhmHC4amKjoDqkjwWW0xdvryWt6TjO8daSVEmTwhHd68MqYm8JNPfXJo5BgZtDSTCmNoGct/xZMydDo6exnMfzWUw1OF71Z7Nbzo6Mt2U766ZyxS/qdezrABopoqf6xsFaVyXA+qYbAok7TP7Eld0/rrlJKjFsswXNMUWC7HyBzMbO/hjj0nwMDyT1c7pbatW6OwEkiO9uRYGoDil0AGWHpU8HQTEXzFC/T5V7l1a5QIpoBsJbYCjqCXggeMqNQMuSPTBf/LTRliuu3egNmxpQR0nZAxBxSAgiYJoOb5EAdiP/yDkkS/0T7GW/w1dRy2dlyC8gCfAs05ckK1jtlmlvmkjHqQK2qVob0MD0PtZuQSilgpSEyJtB81Q932TxNRtMQ0VwHTODU5RmXbivC4h5kcY7NTncAwOUDYNHQLtd0S4WTqyxj6f5WTGPJbJO19A3Nwh8PO6HHconCNCTKLuV++mB568ttjfgvDj2KwdsqDjD48k2vhcwZL4jB+kc9mpFPzMzxHqWQ4iNBB2KTjHHQawM46zhzi6kwc2UPqkEOqAUdBleKqg0qq8BKT72QgkyLOlDgsWGZR2inkHGCQ1UAXux7CqnwFfBoGRa9HuF895ytZ1u5hYxMAUGV6ec8kA8WRBt6sN8t9/Yh7n5SRrSo89W2EouWtAeYLpw0Co7JAyB0aUCraDaIfCrneT6/0BY2846GABTJpeqEcWjFrDvigJtIjiOMYwAhQU5g+vcsZ+jIhEVj00p45TdIyOwXH7vQAkD5cgIYaYYrjGjoTcF6aXR6Rsixwp9F58SJ8lW/9Hw5U7UFnz+FF+ov8hnZE7Dlbhz1qbpBPLHiE3Ff+lHXM38JfRPaZZD/ZuPUm2Jy0n/K1JsSHBa7+4FTu9+DT5LblrF/2VSSQBktVRmNpFaJ9cYiDhwJUHHOIarQjSZCNhjmVADQWw9/Fi3L655uGyoiCssiWnUYHQKpgjCxXUV9AAR7u1vnW4SOBgHr/Ta8mD1S6JPAwgTy4bs5s4XHr2062s47CWsNETwO5TSxUXnaiS5B82Ox/fvjp5/c/ZUfmp3cP7/br3fHp9Pnz519+/cXPyfzy999+//XT4RPu/pGFBi3xSoORTndeHVIyFcjOcc7H9IgWOm24xJFY0T6xARfsGqhFIoO8AkwdJBUCqR0gB3qSOJGLkMgyVyV8tQCdiFccZIgAECZhygadwykvI8uiE00lSH2QQMwWc5WUCtWjHJLPLsFNlIAQxIBta6qEpaTMpmmbgUOK9F7C1sC3K/V07KiGubCt9CrjaKthpT9J4Dou2AQNK5rP2KjuhcuG0sJRZlITmdzFvbe0Dmux8ATYTj0ZtyR1dRODWBfC5q5dMyZje6vO6CE4RzhxEPtzjZkyzCEGsv0VO0kkdBPSiFQRs1/znQ5GnR8LQfaVIL2+CVR2+OPqTwpvQN7wRmzejvzrLQabvwnfy/9++HPH+9YA+HEEr8y3cTGQB60HuR7uZBh81sNnBJwU3HnAAO62m4cty/LFdrXcr7dbP0q22LhHkWWwDrorc7dSFPHbzPulWWS6w6G8o08XDaw2+ICRdkfGF4ko9Gl3XzlFd8BBYxSrApbRLMkfe8QBrpagGrUTxGRqsNQkLokprZOVhYFdYwzo5gIC7s2fjv4a3Pl4Oh74Ox9O548Xn5Q5UOKD9pdTDBcuBcp/xfHDM3Qrgvkv9wZXc33ITBB5AxY3lJlx5c3G2OnYYUjn5FGz7RQGllEzByA9NGA+uKNv4ltR3uUi1p6VMTpCGa7ClxzsFGYFbpEnEbRlIY8fW/EJJTqILQu1dKg69Ruv8Jj7RDmz6w4D5vzro0ZirrHV5IovTM/uRlr4mtN6vtwx4JnfX8PM6QjflvnEr99is1tmTNgdRjqzQvzLPJtfPg3lHOQuPaP1Cz76dnkSxjgPKzHlfj57e8ApKYKREr897HeIFQzEI4/JrHPzwTWCd5jw6IOtO2Zyxs1BaOyPfCATvpN8jTRh+CW4c0CmjGx1QW6vkNdBbeM+XaN4KWhKoB6RdA2FzImQpRJVnTOpSrbcUfTcd0kr6892mw1nH65llnBTJp/4zRSULisL6V4Q7qN4IAS6rBLN0jzspTg7dQ9pKdqZ5EQ9ugE0IZJxQuoD25hDwQPCtZOW7M4sbrpXUSP4TmdMW0pcpMjBMhdbSyHMlX15bY85NCEm6FfyJsHxZ2/KgFs6/yak4LUg3Q2t8N1qr4YXHX3ZbsofbLX0Dp/z6FOhkTqjqdScI+0lISCIIJYuX7YdKfeQ2q6LDOTDsnAg1zIy+6npCGalkBRlJuhEK2DZBCo51LSaNcCmbVKkkFu1lRuSCE8N4mndeJDEyDPymUCZHlwsALhZGnrrQ9FR9Mw9GgBEsTQieeZiHXOjk41dzZ0u8zWuKvQwoWq5iVqqQWTpUBw5iRkuVwruyMo0egRY0H45rCmVQE1HX2pxmUkwZLOomaQmWo9gr5zuRJnOQSJYMOwWJNimFabQfEIuPDqUepyFYSalcu9FQ5FjdM57uQ4QahrFnYUHaUdMprSU61BRUoaQX8St/0W+kxpxy2IsyiN3eEKI4El/7YLOmFj0j3OHPN+voTKswzoDjDYABg84CydIdx8OfPKBMoBnwmG2gaTpwB6pRm6GrzDQmbYMRruYUlWUWUFovTgoxeQ5cZJvfzY1HXQBYB0mIiXDNwIoxNgSS02IGFEGsNchq5nKeSvl0v+y3QqSnD8vbdK8hnKm+UITiUwnU34T93DP7xW6IxHI4ILWjDvsuD8pQ9z+IBfws+ZFNV3RqYqORWianQlyB5XgaEIeKAIYB63EqCb1YZRBYnhHU4CBj3NPOlD/a+4FLn3MsD8x4ey8edYUpBRMIA1zo7+AS2EmOa0IgFxxu1rzETvwUWUJoSSgxC3Ym05+i/gPzNSdRufFi/BVvvV/OFCV4wW5vki7HptC0A16Opz2Qg6jt36W0Ba4bakbvXS3RaVYrHw6BtHmqjsyxCbWc5xsX1lS13zoN1gDGOj5BpATuvnKO77F2JrJmllxt0Y4QOxF+PgcuIQb4+JlwIEUR6Qhaq5SonCmH/YPfvFbzUWjoKZMiiyryLYNqlR3c2K5zBI6PIaX8hYvMF5eNl90+XT65Tq5ONz6jUwpCokSy0FL3CSdSWpGnslhHACHhu7CoMv6teRgVxglRJrjpO42u/f7d+7LPL5/t3//6Jpl8+G3D4RffsmmzG9///Dp0+F8gqA4+oJATnVC1RwST8cjQPWZoLqD6kwUbXNilqI00TJpmvzKFtfy2uFGI1QTqC8XrK8EQlXJJCdns8PxqJ3RNaM+bTBFTqn0HyJd8vWcQRAlrQIcNmqbwj9K6Jg8NfQerOIvm1KJNuLSWJ/8Qm29Z+FNIeyzq4TWfE5nu0RIwV/z72SgmIEBjezI52BBlg7cghJnuFnkdQkkCk0CmX8jkaQD3VmVPiSzV/Kz5RUxzoRCtViW1Mle5MBVZ97SQpIMPiYLr9QCRbl7T4h6thElmjrDMGa31fwMFKaJ3LLu4/dJi0Z4ZkwfAU/SP9NRGvqlB4tVbb3wHw/fq9vhfxWorKyNqz8pvNLvH4U3YvN25F9vUS5/G76X//3w5473PxeUVnmd9B1D5ZAYQa1wqHCscUmNH+bT+Mz229V+45bwZrXIu0vMJzgHsY64RdSlnROSGugcEh/dOUl46pRrTGMfiDh6/9/vDFBypq6PYvprd7TzcPUKSuKA0RETpxKYUNxlh7NQghU1UuTZIPrXHSKHqKJp4NwitnvW+qz2j35G63jKby0d/Zrvp+v1MHPmON5OThCLa9bnV5xLZymMRe1/NmXIedjt8BVJ61TmoRId2Xr/mcjQXCINNzGmLxhyEXuTgUESqRLzpRExZtSgjEmlr1RzTI61ky1zuw6qwA0FreWZ940ewRviSiX4O0kgsfaRw9ymyc2axSqftw8BvfvgRDeC9Nb5pTA3R707Qs38zHm3YxAK3y6GQz7Oqt32e58hr7sJ2aef90EkP6IMUSFr7oTkr7PP1c2XTMoet+tnv+3jdkw3ZWQEvBKecpJPFF98Igf6Osabs/NyvgE7eZJ3TsHNl6pcELr3Abnc0dLqQ+bs+dO9swcWHnx1CBXNWFcpn3eOQnKpzREJtNxpSLo88yP/eawB7XHeJaX35Q1aasLpUd9NGRSk7y5R7m9GxcWnDDmtfMp5EgqFCCoVzTaYCYEhBAkPN2LEPNKivIhDAIJV0lTz6zZWgAQuPYTtDqXfaCOO1DgKeO1obQsvbSsIZDVjFaB0jGNNEy4t6WQheYBhz46iDR3GPfzpT8rYYRn41SFZXjnuYbSewrc5r4TazoRorqFXoznRoNoASAx+JmLC1I9eS+lU0F1ReriogeBaj8S09KZMumtG9IhvV0wlbWReHNEMqQaK3Chx2sJL/2J8NEbCtab40S5qLotJ2F060JIXTupBMJuIpKgQyHYUiqNoYRtAJZUMsRlCQrikUOYSYjIZrzZktUIAGYfL79wqRhaVrJmPk7nxz0B6L1nTBPAb5XQLbnZQo5ZkOtJuiWgzMhgMN52a9GBE0EwThnCGvhGDTBD2KiUNAWB+oCTtOEoJAbV6WjCkREBKcsiAumAFLyMcWrgICZeZFF8cGPf0+sVBl7M5qwxK5ERQN3jtmAdyDoSUaejdfWgalgsFRRO6Bzn6CgIlCE0CGYJwme80Nqa9X/BxO8y+vcfgPr6VsycWVC3RvCobZLhys98QiIQWAW5czydmaYo0KjZhxoCbGczajbbMmOasV958h2BIBau9/s5TvIkxXOJ0rQfPECSmcuLbHT6+me/Nr7d+3IDDzXmA5mUP8BjfWEKSgpwAoIULgHAG+WUASkFiCZTYGxQMkXzIlpnAUbnqTbG0rNqnjgwLlyMA5tiHrQhDZpK2bQ4mGII2v5ce8CmsymLGuxoCNNNuzCqUMjek09FgZGFDQs70crmdj+dj17oEuhonRlysBJjuRhAj+3HaohfZipbgLsESe43EwIaM3RquHL2z4goZfgiNg9m6c1eQUdoKHgp5P1qi9ZZI79C4gHO518lexvowdShCfSBZ7IWDA2bJYk+CtBe7IEbepqF4OcVNNPTyHjSNPxwYUoC+OBKwfuVv8DEhPrEALtKUK58RRnAhdXyhC0KPrm42q+12vdshtsuN74JHHchXeGc7Xxefb7lczvcYRx+LQolkr3IQds7OuVPjrpY/eo1WaS/EVNcsmwPgLU1pwvBxusCP3KHFoQiHMjDwF9smEHZstr5dbBGqvV2t3+32j/sHfEjNUVTToSsFwsC5oKqQ1RKNixonCgpHpUvWibzREVePQgQJh5WYkem5et8UCenWjLdndfvyrit/YAfMYK9dQv4ZJ55fVB8yUYsOKUc7HjaP77aP7sj89NO/5neX8Og+ffj44cPH3377LV+T+e3Dp48fcfhhDq7jenk+nw+HAzGSeXRJ4FeZwF4aErSw6lvUToum/XO8JFVD/eoihEscM8UoaKfwMLrrSRvo1Af1yChtGFyc5LjDFWFi2p7du+qDMvZON1Jd8EzBsapSQ6mgu95oCHdLGZhsD8CBDYAEeO47+g4hOAjKhxDrWPhnvzE2/nBeMPPQYVTKfJUhlJCVA0ewBG0lDIq59aLzThbMU83x+WkQtNBiOe4eLjl0BVlCGeIOmSDcAJeeCLMCCBVEnCPue0ecUTKv0dkwBrSDRNDCr/mCJGogF5BGITLkq+vTLFtwQlBMHzDDEWBZy/yHD7yOcco2JBWInQ2lIbI/oSinw+xSS+oq8cnMGNGkkOYHA3W/e7waUvRnhjsrfiy8EZu3Iv8sGQmDCBiorwqmQNFI/ViIYBp6eQf7XThvHcAbg6qrJCVdfIKS+6dca4iVe2Vaa6k+5aUL1+5bv/bq7y4tZ1dmjd1y9eCX4pe+2XPzxSVAM4tP+ygoD/Iak3xxeax1yKtKnVL8isz1/HQ5HWOK++kWn6twa4YpbM4ljeJCZiqoPqgqxh6qArmoU7SEcWjiJ6vicfUnodVujQp67NLfpzM4+Cfc/M5wjDBm8Di7frqBj/bmrP7G6cSyYYc5/LTKYuV7vgaWEhsff3AG0ta5pSGeFpHAWhKCOpaSmSQ4zzZQ0LnLtNTPGZpjYEiAfuc2RoNxifSAhdZMS4OpkHsC0BI7eKgS2+wFgMacCoM9UhSXuAl/IhpTFB9eT3s189srTqf2msagFM8p8CmzB0xURgEN8NLWPh1jcy27O3WMob/N5etSuU8ejktniH1wL4Zk/C3tPNzw02VOf2fI7qeUB/29WfL5ejzOqKIZj9vh7gzy4MQAb/NAOsNDMBzSAtcF51tTiiO/yU0THJy1NMp9YvpEvCMJITDujE9Y9iBPtwZmTx6y0ioZ627JBHloR4SQF1jImsZfiklsqKrfnxnOHH17TpnDnEuctldLRoMce6cXf80fFkBqVoxJJySTizNadNEpSGeVCBxcc5OgAjm6Y9AUAqfyxR1H+nMkLhkUDUhDceZhpwqHFt5SjQxBVhSErdyBOKiLPDR0eGph6oUmjsXRW9VACXkROtpCIWRfSA5UAROO1SGW6PT4L9iUeT2I8GvhrflfBM3MPYx0GiIuNuefBFKSiwHwDpiz5B05tuBCZto+/NcxiGDFFQQMGtswZE5lHXcL9cYxFPqJ5KvlMkYWUEfSJ18TBfheE8tcsVUwJkxETOgm29Zg2tpTSHaqaKqS5UlYmTKbQy3GQ0/EEbVgg8BXjnyoochrl2JZMDGaTNYglLuu0HfUwY9aXeMjdWii5qn2zzSQzQaldO4JMzGQa3AIUli6eEycIoCamm1o5gswRl43bgg1Kt0c0FRwoWMJQkm5aUiiIF4Nrf9tIF9E1UIPydiCgB6tGpmOnbFM+VHJ73WaCEc4GP50QNZcRlaaJobeo+sphzSAmh4dJidjDYaST+i2yhJOOFlBZNJ0L1+jDK9hMKDkXSBb1f5Ahclt1A9CtAIosS9LsJKhed6ZAAozax4roIGLoR7eXEi83a3X/uL3yk/amKltJh8SOWC6F1cNtEg7ZZGDKtXMTjG2GwOb5WZiH0c0rWnGCNeqhsphRwy1N0Mi7v5r/XImX76oICMGvG2zL/4ySNopPMtPAYwEaDIGR8CB1kDy8kvzDUUlKg11KZgyRTJBsbhDfNER1abgAi460OJwOCoNYHu0b8nH2YF5mw0KOT07c3WayeoxZLUa/wVGL96y8L4A3hfunSusTqGxFvo2naOEBa19WmJxPLpLg9+QaS7oFFRowLXIZ0j02ipeWNNE4z8IDu4tQXzpNjretEdQaH4ulQpG4lJ7ySyvpyKqxIxSQZ9tthukd7tdb3fZl/HXSpHwuS8u4V6v5tvVcree79Y41n5ki0u0hKaYRTlBLwwWKvkgVHya283nnFEcqULVXIRZETYxNIZJZUqIE4plXKD6JcVIMISlzxXXuOqpDD1Tk9DRyBxt8UO8EYdCCI/KZFf9E6vpdBDoUY1iIqF8mAGtywMP48Dpx4pWs0pkIBJ7/81xCTw4gjBp1NlJTSMAiZxGIhc+OA3dVu927x73jz+/++nnh/fvd+8wG9fj5enp6Zdffv3tt9/+/Ze//f7xw8fj09P56D4gzNJfzb4FhAIHNd0lg7iJL1R1cUM/EII0JKCwKEIN9wE4M04ZErfVB8J9UlwaqgDuhmi0gJKBhF3UR9rtSwJBDZWQVFTEnkUAAPqga8epldOOovGOGUKEPMIznWA+5EiwqFTzWZBRwdlKQxfOeHquHLqnW4P5pFXtWL2J+AQqUypTtQEuqxTG2AOHI72kTaBBWFTfJvB82IeKh6mpDoEEOYi6iWSRMFiooanAs6bDCYbGRG42gZqSAmS7CG4mRs9h5iWKMR5chwOZF/y4pvsyCI2SbcdyyEO8orzUF6zLMVB2sPYnHtDDGNwQV9F1HD8aBsV/OIDFnxze2MFbBkv44+rPjH4Ob+tAiXxbeH2834XzVvBvDNEmOhGr0dWQKPU2lkERd5uUHHwNdxzcOszzlUwZKz/7mg/5bZfL/Wq9ZWKJ24ZQu0QHllrs7JutEHS2mqsWYazyW2zZWT2fj7frAR3L1077vovf82LlDAK1sxo1jUnQZjbxHusz6crNWBJyndxVmRwi4JyNBofpbi+BTHDQm/ADJqT9Ie6zT8tw5EvDPibjbxXFTjIYDjdVZ2sGr8I6EcSDZNj6kJvVFguZmcGSLLxNgEPmJn0nEhkDMxq07OxhaAz2RFobjQm52ZHJ2J2gMGWTOS3vgGWtwT3jiRyOkqrZpLCSMSbd23ze5iqPiH2c5DZb5VuzsMxFhcPVlGvMtDg5oCy0jYlz1mF0Un+z8recsxPnkzJuR+OIuFvsrOZ8JH8J7nZJZe85kK0hlf4pv/iBZx+V8tttRyTBn+6+nubno3tzsb2wMbNc9unjfYFH5w1o4zBKbcbmLkw2YqQRI3KwYJ3hLGypPEQwFvmStBscziXId7C2Cl1IXWKGRHVmFkeON6LNlyOZU+L2hA8yyx7tSI4Ev1hopD74GpdVQAKltITU2UvRFXCcYmcA4JRQGJKwm6bdnbI+eC5UEyjsm2D0JywWMPYjfpzp32ZgLWPFiTqqFRnOStazPri4OkNgpKmF4n4dYohRENwkbtbQNnCRYuIIi3GQvwdy+XuZ+V+wKROyf3OI5jeZHN8D/92ClyF0msJIp2GkpJcZAP8QoWkoQqnFOlpaWiukkAA7bU4VrnXPosB1+BSynq0b1uW+nQszV2Vxw2JmUsb/kLPUzx0xtQW07UleDnFt17JQtHIVrCy0genWUQzSdS+bPdLpUdRHWw6UIt2TE9eRdkETXIpcfurVf7//isPZg6V0rIx3eh1RrKmjdVNZgELqyEyne3vvxTQE8RC3nigfNCaaWsc2miYkgzr6oW0IsmOAk6lF400FjORKgWBLkOw9cYk2clmBuIv/OBO9dghlSojxdIgkYhAc/CdWqbwgk4RYtcC0e7bKWsNz/giOsMc9yBinIsKYJChvHLeYtAY0U0hpby+EDH0M393AwLKRNQZ7hYPdVDjlYWZHDvhNsf0mS27HgiMBLE69xZEl1mbtw1Ped16xfN1sNt7i8NmXtZstgGVZS56/ULMha73fbnZbV7sce1Jk+gE0d3BcsNFk408ApD/GJsLOhImbQ4FpLjKjR/YhyjiweUhEnt3VJWLYUVQJom3V2bkx1Ljv1IRtpkOR8j4T6YvYSVpCZiJJsBalQ2SeE/cArkiAtUP6Igum4E6eCFI2mViw8h5I5IEZl2CqZVNfhLucEJhe5KgdlbHmcTCUZEREHHKsiUPygU23foSM9AmfCLthawEY98x/pvQ5jpi340SKyqgcRQvX9T4vYIfnS953uN7Ox3FvnylPw0WfHNi93EywaY7MbRyaSmDZU3Bv/AdBZX9jENko6z3U5Dnhx3VzTKnmgcQx4w7hiZsQfVtv/OFKf750t/Rpc9xKRW7mjyvpWC12y/leJ9vvNeJh71Cg0F2SquKSCALhUuW+Cx6M3qH6pErTR+IEsQ1foAaxchN0Ykg8BDmlOeSDQ9CpWFyRLtQARRZo9zwRNreURCUjVghw6XDPIIZYAhzFB+FKZsTV0YtCiUUCCYmJz46V/nluwJruZRMcPr8QvsPozghDzhFGpr+MM0+nJOW3QTRHeXJu+5fHv/788NNf3/387uFxv97hb33++PnDbx/+9u///suvf//bL3//7emTDqjLdXqpFrtGOWfr0E8mUYRnKD7qtbYBjmh/6ETD5+C6xtCnilsIGYTBSicrjIyF4YKcW8TZmwZTkY34SEVpToouxgH1fRFIXaKEIcU+xvYhLv6xEONfayYc6CRbYZYUSgR5IZBs9zpdCUoOpIaYy1v9DED4Jw2UksgIPdtcbGCzhFAR1UTxlLmBIR/M9WEZhpyHZRQICEAvgsgQqJDf/KCvBNoFx/aM0ihvVKIuZeQPyQGdoE3Azni4asi/h0oAmTjRS4Qr8AAuDRSRaORFFNQKf0dbaebw401u2edHQRbOPR6ZhDZu6K+33t90LgSIZicMNmbZ4NcDQAnQdFDyyb6y9IfD22rTz6DEnxfe2MEbB/AH1e9cvicS3khPmfGm8Pp4vwvnreDfGCJnwUkE1LJJqpUxpxi3JNzczMZEvrHos3l50HLj5v5+7ayxXix2eE2uh5dr92LicwNGa6TNRnDdlHEXVZ3GzJ38lqsGi5kFt4EF+4F4dnNxnp/XwUj69RB61y744AXKIYaohH9aFxTXmCuMhDoNvj6WkBwz/WBBikCDbum4xoUjG0HdKPAZDdT8dDoeOdyX8VMmp9vptAABbDOAsCRqsS7m0tc9dPCYBdyT0uOLbST2V+HqAGajlerYXi2j8y3pzJnaBVrH3nTrHPKjyjhuEQRRROtNy4LEaHxnIvtX/23c9ZrNA6oVkzbIQzNjo2NX6Nv1jXdSdA2cTnxAhjWdXPP5plUe8pOATjEwrnORToYU194AMxM+CK7nWxvSo/XTxAecsMUzrKQbMXLZr6QdD+cDLPYym14XN2Ig8jEPyhyvx9OV+HykEXY9ezFw300xJ8bM+uGwWCiwDgnsxCeuvvObv7vqki5fHc5IkUNQZj1LfcQ3aVvXbcpNRJHVmhPy9CgTcftymk1fEJJeCIub9OOKkGllxMzJUoUrCCGLIqYyQPtZlJ1vvAMpP+JfiO7V9+kkL4jFD6DqC4E1DvklAepnTraQBs7CXODZ+nCrs9LYkRnTR7gv4lFoRWPhL97oHI4shib++hAOqnIiW61tDSoKi5RZwHSQbRnamBEKOPTAy3hbYyRCWYkwhf8DPikzEv+pIBUa7nDSUfh/D5WiChIFGKFmmxM2pDJXoZul1ooRgDvaHDdTlThjQ3TaoPhhSVQBOUGYnLLEMkdvTHwUP/pIZ60qUsaWksm/vBm5BqvlOtmGZOSyUgOLWxCICow2+g4hKFDXsxKkrJGu82wCrwhzyREDGTOp069+UMuRa2B0HNPb/JbbkwWt2LUPgxTohegkyxNEfsanNQnkVAyn63E25XzTdL1HE8SDZjYTlwQRCB1M2XNp8XUIS79IfBsGwCk0LZ7POAY6ABQnk5zo09GlaupoJKqchKigwaKMomlHlaDtlB+GiM0X6VJ6pBPn0olrdEcAYtsQAF6Rmw7FdTIdslEQ2T4IcDdH4LX8Rx6mqdRXj5ggF/jGmWbd0/HlJn30gNVkOf8Ai6mMxaGrVhwR92X8rYGtN4vyjWDbI1Ee9JnpV+wRs8yH0S4n50yGzthO8C1t2kwws283Q1zAYLchuY1VG6Ap0lJBbcZKM8GyrKHI/UnRddqES85e8aKcfKSUadkxSD6CWVOotDRukXFU2VMIH6pOpJaqwKuq2BTd7KaMK5dOcwVHWeKGl+k4U3ZEZgc2QeNMnr1wLRLaKwfl3BboZGdast8IaZs7BjIz0Sqel+vcrwbiDrrdYi8YjriDzsA4XPiFp8vN18jPwEvfwdqhaRn4w12Jamcq98iEnQ5Fj9DeBw7fD8AZqR8L4NF+w0Tv3tzRaJHBAYGe2zG3lctcb/IoPwhfJU1WuRGz9qsxbkEimXoGV9/ZnF83/XHM+WzrzftwuSOBfX2+1+e68af0ZHVjsimjmLtyr0NEHxpaiaJjIQGBwYl4AEu6+bCQhJlKiFEFBiVQDGQ7MNNBZAylpRSOdQGe+2x4Jjgr8EERVL2iUiIDRuEXXUolKWEuOjnjyJZlXB2aipQ51PQdU8YAR1tHNHG11dmMIDjRCwNWtVUBGrtk9gbabrvdb/b/8v6vPz28e//w7mH7sLotj0+H33/5/ddffvn9w4fffv/t14+/P+GFQiHYlDuubqTojIENUdg60vQPV8EX4JmkIE3IK+W854zrqBzo9FgdAk53onMvAWsF8ttYOYLDTwj9jerj5fFvRQEvWtEGEGWhudvVbsoY0zVoMHJFiWJqup3htiTgYhJEjzi0MgzmCs9ADj1qTAkaZk9UqtZHuyzqv/qrv6yKio7cUy4rZtRXXAxuz6ntXYMFkPc2paHbW/ae3tKnghEjLAQKaW9v+rFu3Ds1QOGgSkxbMBg7MlnGhfAktCLpC5kI4ELn5LUTkLIH+1zWptfMAkwrroc4siDDFcnm/srtvBy79ZZWVEC2VB3hSp7aYP4llfqgq0w3uvih3g8GkZ7Y8VW4s+llyIpipP+08MYO3jBcw/eq38f7TeL1FnLiO2HU+NHw+ni/C+et4N8cXnSAfKh/YXwmOGfbfBKGNNJIBbwfLKIvLun5uDXjfSh3Gv3Jy617kK7wnXyAcZ35EjK2whlLk+asPPQpO56+u4QZv+W37fy479EPyjApu+/J6vSioZn7O3/DzVARQizNBQrKNYyjgFjjJ7LZVPVdQacuM13RRtu1tbn5kkCXhNqZ4/HI5EbKD/q6jZB68+sZ94F1s8qof6X9Z/zLGW4juuzYNRqrWI/otHZWW9CZCEu8unmvcfIHaapf6TSnSesTNA6I4Un1F2LAqLi81gi4weVl1ijpoEZNejQxjEXCKOKaVHhqlk38By8yjDGnq5uo+hDjdU4ahDXFbgC4JIQHIYQUjYYExfYO/jOYjteQydf9hfDMN4JopWXO5pYPHeFcHXwn6XTguBAfD2cT7sKciY/dgDsxv7t31/sl8+vqdrge6+rQ77CHBoeUBCXkOw+DEoIHO9xgwuhyHY/bOYfK9ZCQAqVZ289oCJp3OlUcvHT+cx+PKI/U0IB2MEbyZehOwZTmtVONcJdvlofLcBQewWu6h90+mONsozZJQRGXYXo1cD9+BgiFIT7zYr8htMHhGTtS5/YpVJYJznDXfLeHC1wJmsarg4FOckVYNWE6VJpU54yIpFqCcMnwODbWzQSbdnQqufRtgr6mACzEUnyifMAWaYeSxtbTF/LPgY7DBhk6ofj/r7Up4+BGuMNJR87avVQ8rQhVSrueRyj5pGXrIysKzXCmIk8LzCicWbu01ANLIEP9NeWnbJE4XQPgeITHMjWSICQEVSk1S+q3t/RIA1njFbltkyZeGoJ3OTiaNCbHg5C8tAW69pcMDjEJQM/2IjJeRwNIMxyauIbIHTFHoSI5eJQjSuKWK2UosYLmMvfqD5dZJyCocI+pAXiiYJIQVNNpQ/DIX6qmWGyHxIabzbYyehHVqHoIun+BSbOoimUoFbnEufYIIMBJ2BwjYYVR5fXDUjsYMUGfOfhx9jqxoMTNaqTNThHDg/5KW3Ewz4FInzR0/nAkHqGgw5W0Utcq4/DXqbgema1AJgMly94TBvzAxITaX8VBhC0mxhUI95w9PbpMU5DjEeeQxzjGLq78AAzXGnGqYk2VDh/Yt2fRILB6Ai8vmU73yxXrHPdilivSu9U4NsvlduENbRJA62FP4DBt+90PLnNjxXzn8xeHtFu79OiOTOcDBqlnwbBNMGYGj+KS0NZmb53Bm9Y0Q4ibH9RUwKTmcwwE8CHRYKuE8u5lbJPE8kGWSQD/NQ6yUh2SoeSSZ10CE4c+VlZMqmrCBCo1EsKzEZgy05lqMEmEdZU3Ga1EVAvAXdzyBTmhp3Uoo9M3xCFa4HxFppMXM5YvxOhuxUNLrrPyKa7GOWti8n1SxuV+MO6GDpSgY5dpWRbLi3QHfOJIJ3G/0yYqGeZLqr4awHCkfiAA2B7p636MEhOTowxpFFYYglG7rpn0YsEjXePwrUx3GzesA7sTrRnH37v6XYs5rrM7EhtnZV9Kwt9AEEtZKAGJ9JhzO0YqhbJgQ4duRfp2kR0itapdxqdDk3lbe8EB5kNVyyhgy3iJGYIT9ISoKCy1QCwiwDCeADBfPPcBc2Ic6BPcYnFMFClASetSVC5Ll0iDMFMIZIWJAtFImdzwEgiZEWjrKeLeIrdCvKSlYkm+1LUcLYyg5iGd7Xb9sHt42Oz+9S//+n7/7t3+AcMCxk8fP/nz17/99vHTp4+fPn48fDqzvF95i++iOBUE1JRW2XErZt4hoctOTLkHW+Liw82VXATUG2Q+JFKFwGvjX6Kron7vHGOCOcJSxUN1UBEfANCpveifmfAXVSRynFWME0MixCDCXayS23ogS+8hjJt+9JjHuhFC+hNgaBQbEdJYD96qqu710LdDdEjqMZySTbZgtA6Y4aru2jvJzFAyLPWVKm7F1HJPjaqrXegxaNXVRYTaHJ7b0JWfdZnmpQldVps5bJG75crM0HL3roSfMITTtRnVHAOjJUfs8i/irRvEQWr0VQKEApbloeNVfXi3BHXYMfOwJq9++Iuy+816v2ES8dEDRjdclAisiITuEhlEa4KEqvBwtFvx+YHQeiXx18drmYTGf2ZQ698Q3ojQH1dXdL5MvLWDcOhN4fXxfhfOW8G/MaCZWs9xKOScfZYQkWN6iEVyonFWQJyZQdxP1M9xP9FXX/MQnzsyyO5GU6vf7EJPSJpl1CYrxehkDL16rcXKbRLNWPdqfDrm4PtFXZz7U0f5kqt+hchMSEoSYTOJYCl8UkbggW+aeug96RhJ+opDgGGgRy1mDuzH+URfPqlD127EYFDclQEpcdG0QIfL4nxd+HtR9FgX0jWCG6zYDDw1vUfn2O61Rmt1KZ3DfGiIdL7b4jMRvhlUl4YYBZ65vlebpfTkloXhHI5Em4L6a2WmwtkGQwgftKPEmexs3UtS2q8kekgGeiMvu1rpHF6QoammioueSgAoac1hVty43AC5XqER5JBIoqRJhNYDH8GumTFs5XSi6fUBGW12tmN0GHwo5nzNw0dueD0dj0/n09P5cPR9JZ9LPt5OBx9K8jjOrqeFP3R9xmWTNNfz/NQ5AfHzjz41u4pTg3wn3RHeZrIg0lohzJ5WB2gTEg5EkVB4YHM339y1Y3jOu0LrjAUCYUbsa8nvi1DAkALUlQQQNUXKg8R3jobp6Aq9M+2kPBOaWCqvTnQOQH9JScpcIReUb50iK6bLJkBFlIZvWt1RfN278h6VHClK4wfj1Vmf6qInI0EIFOikHbfc48Kh0LlIK0UOw9kwEuWA0wKxlOSkVb5S0SGAoKNoW2pIZU84LJSp/mLgMB2rCDiiHv/TbMpI7/84PNe5w0lH0NZrhzponkAuFxNoLhSJVuWynVpD+ulrzvAe9L+y1+hTbWHRFLgQQoxI+RDGTADk77gcaEaAuYxE0F0iKisP4uGFIloohLaxaQsTm65wUdpE+qlL5FXaoAwiCGYtbityNJ6xpGpBXt7G8fRqxmKZ2KTKgaxwicdmrOMWG8CU4zSTwPg86SrFCoK4dHiBfrBycIM+CcU5qLYy/4GWdKBN9Y1jeEa6sG0OTCYaks0OTKjKgU6OGmXoy8Sg5ivhDpbQNHFMjvzgQuzMjcwNbFIi1DQhReSFl68GgEixl4HMcf4ifJUjWvaSnhTbr4Oe8pcqQz0FGO51yyDLCtikt+1cab6ud1epccFJ+H6Ery4R3ItJkH2uAoCSR8Y67zIdbpbrvb8vQGKxXfq87m653LvrssDD9kUnn7jxSQSftQHgeo0uZfuHPyZhVkrM2Ks13syaPytstng5nBYbA47NzPcNnOKVv8HxxQJfgSQ22xkvi+IQR1+BlBOTiVAkMQOI/EdeImlC7mWjKdzJ2ExrTgnjNiWtYLgwy/TvrXvyVQKKAgw4YOsaBpmcgvkBlTlphOcURQ5kdCewCHbO/kECLujUTOryh4w6wWW80YjKwQAfUFyM7ll3zlasH73tFtePJXy8DZI4X1nD6ZPdf7/lds7ejHMexgamE3IXmxjZcgJ17edkBj+0Eyyfi8o0ChH4ftAgviU4xY6kwYk7hyOFXhxIJ4KdPT63UjZzf3Us9zG9jYeYZoG39gEZJC3fll3c1t30mycxu670Y654ex5MBK4k6Vi3lvlE+gxfNTc09QtgRGyjOqPOIQngAya6Z1kjK5MEJFWOJy3ZNBjN8TQRTbp1RCsc+0iqIUquz0SfOHGnY3+3QWfaD9AhD2ISvyGhEmRIS32VhORqYUhJvCBL3sSw6QVvTUQMvPbCCu5YBa8J2+Eqm6KpsyQuxmbzsN+/e3z/+PD4bz/9636zR5uh19Onp4+/f/r9198+fvj4kf/D5894oUjs6nbOtgO9qkZCxKWE7nTLpeBBwynJH5LQEvj4EtX0mf1Apl9c8GZuJVjyIL+SfHHDlsF27JoP7i2WW99FMzhWDYiKQqyVqPXwZzOQnPhf4uKN3BJC7DBWZNL8pm+M3TUGxiVbMyKuUlBAHepL+gbpNbhOmgyRoIu1axOgUhkbZ1+O336pFhsDdHpTQ02ihrRTht0xoQ95wBBarGC5BZ2+6Aa2a38UDIIJf77Xdhpfn5P11T2JTjOVSeIEtYYiTkNFXOFyO8a5Rtw0v2oLzcBCvBWmNrFt8E8sYWSiQ4s4ReQYrZMC69gua5k+3I5Z79frXZ64JMfpYZtXIKpVBDH3t1zhjOBdYmD3HDd9hPr29iNB3J6V4otA/kh9Fb6TPXH4Hw/f6eB74Y3dfq/6y/He0xInc823gfG+GkbxG8Lr4/0uqH8WmV8LmT0jRqN3krmzz1V0Z9xXZ0rQG1H7ttsNFmHH1IIM+06j3gprLL/vm+1pVByZlIhQ8+oNrVinTCXOv9nm1GR1k91vyjCjaNjdF/Fllnz8dzwvc3Klj2nT7qiQAAUz/tTteBe1Es4SwifM3fQhnUmcHPqKqfTK6Wu8nMR1Z3r3hlzcujAHWA9flQL4ksSZzuzRaR5LkYcQY4fQS7RTR02jSQ6azvKCCdY0U8N6tuoaSi/QD97TGliDvlFmh4GTBtHozty7GGi9VHZz8k+M6vshXvO0WWZYZJzLkW4QpoZCYwUsSjDh3Tzxz5DJGJHXFrrFZQz1fJfM7X5iCMWkezr5tVfnXHgRikt6RsAMdlnMswujvZZhZ2JahcZ9TSnbMXlBjLwngJlz9Mv27r4Z+3gUFeayninNx6OYH+fMkleH0UlCcjN2qRf8jUGlYqYG+6V1JNDJw2LXqfEWuXLWdIBKu8PMfJmhVGiQAMatxEuFeJWKWAgDULc5IG2MuGwgMlNp8FYdNPcDwEq+yBI7kftgK2zIdCE7lVeNrzCczV1TUI0O6TXCgL5ZU3wSpoRDRFDvafIJSG58swxKBUFVwdM9HGioOrrlFvlCfi10RHkHUDRgIDWVE6W4A9Pf9sKh0opaYiWrtQu0ge0k7dG5PkhH8Iw9SRUlME0UTxOgZ6NgmfDf60kZ/1PFq8hCUpHRSpGkihBZM4yBR1xno3R5836pu7zTS0xUDLUT5BwVrD7lFZpx027VhW3Cp9+wzUSQSSVOdqxAE9o24Pj34mW6l5qyERiJp/auIODmIW0qC4frDyvXQFoaVWblkHW35lO9ppIriRWWVPfMpA6Q/rUuduroD+Eg4UUBogZBaOmT66TFUWzv2DnCbo8GOVTSoo4x7QfmTVttqHfqmHWv4hnypMYUKA8vqdH65EDJ0rreduzPSNzVQJ385pCmiXuIhaj4b+d2MLprL6AssGbynzRXjiB1eoRABsqNGUwIVgJqhbBcUu3rQxgeo4Mm0lHP2qKXCa1oLnu0f3rFSRAaB6JBj+Gl5pHO+wKAOzBKQxi+cvFitWzMlPvemgZZGY+JBxaZ5CRePSyWu27NLFccWxLr9VYz4/3kbR6ZCaQsk9ddJ9uhG4L07iYQ3rcymU8JbBr7VDCLaBxz/oxN5I7LkEbtNTg5WCmUvEmOGRyjIZ0heSzDzG8O/lBzRiZZEyRwwv2yiXuA2BIzrTlJR+W3mzJMMDCv3AMzNzJ0beTRCMk3PJtkuTUSBGVvCkPy7Ugvh6T+D92R4/oNOdROETtzZp5oX5m7gBU0tWlRAQ5fEl6ecS2ZwHQo8PX8QUW8BKp4JycvLuEUng3O1PgNztPO8PPtdrt/3D++e9y/e/D3iuAIno1rQKdwkWFyiuWkUxGf4j8ISupbgv4BXH9xlJUeiqj7F9ivIdg4BtsFsuhG0s73TiKOagDrPRRikw+g+NmZ2Tl376/aT+8IEmv840+DolM91Ik3i988O95fBfdBIzunQz824gYAeBgqC5AdWdWdcAaHSIRwSQn2giEMHhOM9RphsvK8XN68oQid0yKePLGuMw4cXiKevP66t9H0nTQdDBoUSHAIWfmgbRbtOjxcQsdspcVd0y+l5jiSiUCxWo6oxb0WsyBplF8hcVh6NsCKpwLp7BUKc+x3D+8eHt+/++n9w7vHzV5CX26HT58//fbhw28fPhJ//Pgxv4HtB45W/lqP2wiMUm2NC5SDQbhVFjsWTCCJ+PRRl/AFI6yz1E0Z70yG1pF4QEKLfqlkHTsDizRK3jAUe2op4jqnEoGhxBn0jh7WI4qt4SAVUihcBvUc8RAvxm5rvzLhtCvXLop/+S/7grJJxSBKSqhkiA1DEjdto0caOG4FAcEcvJPG8s65DISDR4xnxhGGzfRJrRNJky1mRuPj5A7t96cu0rG/Ab9eL91f3XJ2TFKTP3eX9CsIoJFmyjcih8EAdnz2EdBELajS4FHBsvfYZkLQrz9vMTkbJhNG78TkLLRhgsDkg81igcln7tj7oGVmEJiVPRu3ZEiosJFt/vIIjwoeCkcQFFb7zA/ZiP0PhJDvh2snfK+yGvLPCeHbj4c3dvu96vDp1QSS2Muvwp893u/C/2d1+1pAFJTkWFuFKsm7lLjxl91ETEBMBBLol7P0VrB7/ngfU4AftkW28X/c5XcR4XscAcOCc5jw7H04l5wNrsD9a9qLa94dPh8u58PV5ya6L6ORm+W5CTW9+o5JKOISEqwBy8k+7MYOU9HJy6krgJz3dQDa59PxcswTn2dUnDI6skZAE9FjLQ/gMy/6pAbpEAeLp+Y5ttgkjppLiaRmSipw81YvVfIEBAShgX6Xj3JoOLWYUln1HZsHoXqsDwnPI1jBIz2QumEzOesRjX4HxzTY2nLnDrumAnCYjher64TLMOJ6TelcZLDS+njOCdnVv7kZFqJka8Y3j45wyE/AuIsVStXHg1ZOiKfbTCZd4EEo6gGV3YLxNbDrwf0ZH7PN1ozcPt6yL9P9l9kN5p7g28wvuXgLyl1vJCkYuhCd+VZVpib/Mnb9UJB3YspkEEnIQlALnWFI7dSgsgQHaatlqoTXjCRigqBEtCpYzhxkGZvQ0ktDGSILQnSXxSTcSBuqgWVWGDIxhIl07e4MxULUfYvojjWLaIqU/KQOYlu+I3MV4sQJkeeRFlsAySwzs0WTvIVbir4uxnH2RT8RY/x2YCQ+GVWkSgJE/qST1OkQwJw0ycz5ClGlkYpQ2CBBFJZSUZmTXoHjOBySHYy2JiyTVI45RBeCx/9amzKOMaQVjoNNAoijN6NRHnmi+tQEshArKMiDfCNDY0OgVTm3VGC8U4qhMRMTpItFVx7ItjyjKw2QXoIp/0gJRglQ1gLTwClcDRIVaYsiCQCLL2S2+aqhSzCBAVinlDLkRTSsEpi0LygukPu4J2PAtsQsGltpYBhtjj67zVQM6gk7xQAEqzoccRuTIwCqpW+LfFYi0iopfNK7FfSIEoc2HhKIUxerbpBPmAd1kOBKUpgjEIrBS9Rp7UCwHSCejLQx4RUDHEeypSEUGDVaMgWspDQ109zWsdprIUCkX+qYvtcspvlLmX85gBrkhG5DWKi6yyvzHKwWk2tvuo/YzQ2HC8ktlwKagYlwElLNb792nxAcgCu3HZGIOC5iEdA+mBCAaHi3IU00QwO99GZ8y+OF8sdJ1A0WhRwBcGEgNglUUATDIdBxKMTOrCBg/no+37PgdR9HmdLD9sFdbxbRH83kscOBl/Kp18BdSwocdAWGGFx8giEP2jzHOt8LP/joShchdcnWmQjCYdQUGcbjGpaiuUub9SLbOI7K53pc6KT2eqlFHwSyTdJSUpIkGT2ETjkcJIBDqwSwtSk1/AoEZ5sySGLGDlNBwLHJ19KY6hpu5nQhaoSdMjTfXAK7tmZMm/bantpRIdhNciiTwC2hD7XOgejB+OpBuhBtxYZJzAyGk/GF+b4VzOk6X5yu3sjRJ9RpYE1v+qRDMddXqOemB0KxPlqnDjqGG/vdzsX247vHhx1UpWvmRADkmWcnTGZvX8NWEh3CPf6DkLnxfnhBA+IpMMjnK+mWo+mQDIpmguXIDgp2BcQUZRPX5frqQzF5MwIxzWtKHL4rs7wxZV/weXwoG4czuAoqkzujDk4SnxhS+OvR1xu00iGr93w+6a/oRyrJPvKFvIVTQlOigFkawgHAxW8jpS9A03BWbb4hpulKbeEPaWIQKiKAzXekckPmKkmeiN300wRMf6xhwUCFVWs7BHufNmUyMoElgEVuG+RrODQAgDBtoKq5FchJaMqdsisGKr9GpSNJwNq4reCm1G6zfdzuHveP7989vt+98wsC1wWU+vjh4+/5JezfP+UZmdPhNDtfsTs4JKvYSL/5gljVVYbkdCJXkQD6KSEocqkDfUwrAdBN11W8QptQRn5xzaC0HfyLHU18OM9JI1tcUkPqQdUMoQYUFYktG+oMD+mZs1iJWPQbyqL1kT7fbJA6WgOqMR6pEhlkSsUIMfPSsyxyFyiSIBgFFeq6s4BmYbs8Irb04NBC2Ticck7tMku1xPgp4TBGoPQXpg6fusKLX0prBMMftNLrbVV5KTZaVrc7fOINlmFXrazvP2NxNgTEMRlA3aUCZiK0Im2CwUhnbxGaiIAShwN2D1BhkJk4BwtU91iUyzxy5dpVC+9Pm61mN5+1XJre+XDbfIPN8cF3ZpMZE83S9wpRNJZUiCvU0+a7/FVJnFkk5nzhiifrZ137zMW1MBp3MBBNWVSUCAsGJI49mveHoSMZF4YIAJkjTyK4talhvwJ9cTsvL7f+ZIn7h8HiSwgNFCh+4+qHwxsbfK+6ovMi3C9VwtcCgjFS/2j4ot97+C78H+sWOlKRGKqiBRpiZPPLxncxeHlcibTbUQZCJllyNNwcsQLqpxYTeZvvt6udj3rhePgMno8PL+a7ulXX2+o20+YovEi9TwFc83pINMkp2LnYHRF1+Oj8y/wyY6Jh/j36GIWvLPmVXz8vYuLskzKuZaNo/oMuFkOUSSBeLrb11qCrNbwxpG3DPriNkAV3bIrPRXTiFpOsybE2ZHK+uLfpd0yyCtZIklDvJQ9ASSP14VGMZSYs43zEG81VE9ehk2Rz7LGvEBWExR5d9knA2KaMJcSXJXLMsXB4rSFzfgwz7NJeVfhU8NNvmNzs2Y/8VouFTToCMHSfGHzJtCwQcspC3WlNifEBC8glhzC3Gj6IIunCFHdPLmefY4JmvmHkNlcmdVBngPG0pKLETztfeILLPo/kD5z7TKuvJvmm0inPxVyYB2VEPuV7Xswuizx1iceqp+JDAYt197DjE2BD5bjezQpDePM3niCjczKUlkUgBDYZshsOYmYpo44yWyBdJCmRIx1zB9UdNLifvZRuMA3WA9QBycVBTqgrUNJQ3pVGJj9n8mqGT0y3d9eIrqOdrWSkpMkuj2JIJ0BycmL2VHhghq9fKzOg1ypKpMPq1GYg3y0nB5INQh9UFVXqILoqiwzKXRoJFLcBMdWLUCYdCtAdBm5flNqRJIvKKjizE7SiITOyDxvVDEAw6oGAcyRHxJKJxmRFyoMEEMmSI47IWnJBiRuNGI5jkw5A3D2uzPsm2OCfEYLgK8GZ858RkG9QLbbyhiER1KcRSoNWoApGomSQ9K8PU7Vv3EcCFa/rbH3TLcC+bBGX2/xxu8Fnyl0lPRpcKQLO3mbmY7e+SxkXzHWpmxwaJ2LMtH6W5sKEsVwPNYIPnSkn7jeTIzbNUeLVvrwXB9ryPAKR0XUssDM0UBQ1nARmHi6VOsM9E0MRlVLykq5pjoOVw5yuwaIGBBOI2DDDBpG73h5cfoIgAzE4bKX4ttlswLb5ZBKTRujXW2YldM5FtTVjPccYwwsvlWX9EWI0xwEmgJ5pUM440/8IrUP7vOlomrihaYbTC5pQwzbJ93GfqW5oOQJdKyhU/irEPW+FIq/fhOkA8MSFBmnXjlBfXUKqMCQsNtWKBblAoNchb+Zw7XagDYHWuCDtNFfPCJOe+4FPWmoXRncWsQhJjVyQH4khIbesuBALgqNAujFSWURQ30ExRsDRIlN05MfFtmNyFrkyYZwzFTVw4WMCzCa35TEvrDoJ6oi40KghgnvSJz+q4jiFecbDoKW0cSf7HsNoDCq0cU2jNFmfnEyUS7/1PzyYy+F8ORyPx8v16emJ6dGkPx0o6iokOESVwCbc0fpPUs0ChSAojbfUZ0q7LpEfDaSMQGvJhxCgyjik7BC4ZwMDBEfq3O7ajMHihLFCczWu8OcxDajKZBEBPsTyOqVHvwoEwJSWIwVMTnmd78TQzbMcKn/GgB+0RVQltSGDhNgFFZYhdtLKJynOB/6vTPaKK5aT/m+3LRw9SUcrwRLfe2EihPY6ZSJG5RIKXD6c1CPWS4/79c8ss9+/e3i3X2yXvgU9v35+evr7b7/+8stvHz9+hI9ugFx8XZwmYHmPCXcCEjpSAjw5I0NJi4BszCYT9K78I0MCk26iZnwZNiQ0VLJg9cIXMdQ0AibXBwG8/Y80LpZnqMRqvxZJMSMg1ccTbd0ISQyaYjW/0k4YCRIZAJbOa2GhSbTCX8QgDeWOeMtBYPrJCRO0oq1op5FWW/WUFIfDQbGCqMpm7LxrVWPbzFfeLoMB+GbZhJQLhNhrKIxHp/Tebj5bgARG2qkW6XBOQRBpIG7UOuP8TWY9uCBWQkNeDLS6LK7nrXd1R0fkEoOBMCc6kKA1MqmkzOODRpvAhwRQMKqMmhX+u+3+/d7HZH56fPfz+7+82+231/XpcPj06dPvHz/+/vHDh08ff/v08el0PF6Ph4sPbzunsYLPS0V0ztoGuinGgCd2leLgoSKYgQOjxt13F1jMWPgwLr+oknuY/lBIZEl6AGq/3+53TtrZdxBxxgTZcZX75hfaofFdzI+XI81wDBkzYjjkjR69a9mGGSlSQb3bjImeGGsF0wBPd5AJGcmHGDkrV/albGAQ0Kn5GQR9OujA0ODVEq9hudxt9kB2YzfyiSaK1OnsiC648lAqd2bDQCzG5XiA6Z1h3dwG56gTwyeuTQETVIgAsQ4LH4xTZqpd4K9QLx52O4Bst1viNEcwTyjFp98/1ehBE01Ztu5Vs5gUcJNiKTWfLiZ3MlQ0aBhzVNSARqmiLT6o2TJet8GakV7ieFC+ZUg6238G1iQfL58wEShdHvgPl4PB+YT0zY/n2el4OxydF3xo7QqRMWgoqQSD9hpSEPCoIXGZI+PEEzqRUmDsS9K5a5KLSMA9xB93xePOpEUMNvWaCLrz7ANSc71kZYUcqjK4jA8rMpf9GRfsLdLB4XIlkybSm1myzC1Nws+vA0Uj9WVgICP1Y2EMcAL4PbD38NZ+34oPY+/pB/H5Nkwc+6JfMiEj8YUZTj1gzpDWirLFt/Vq21mZKyRd4bxhavRpnF+cYoKPOoNExr/yt2aYVOIAoICb1WZxe/TLrleMcd658+eWtov55rbYrdYs99yS9nVtnQOF6HZe4XyhSbFSSOCMKuoTQgsCmlmmaeT3xGr+ej3OL58XZ8SJEvyUy8pbB2ocg/UVTuYbegen27p3PUE0LLhbqkxDKj59UCp38rGOzJJx1lATWYboah/VXlR+ucTs0HAK9WasA8WwBEe3anTkbKwOzB8e90DbrvzIsV84Xvj4G3DW2w1ThFqN3Y6vaXVI66yoVcHYOKPKef0l7Bu6SpdeO3dq+dUg53dRKZ70GJBXRmFehhwb7AhyGT+5elp15nqSzyQJyY8AwgsytVAg5AaVqyOodvl88FFi/V+3Y7Dfn0/YIT/EC1YMH3qitHgYYLKezx6ZdiCvtqUdja99ed8LwmWfBlNGsAdYjB8tu/2sMlN/WDOTy27j4ucxqBEgHHRTrpiy8kDm6ry84Q48+aUbOsF+f8KO+8Hg8zEbRoTZ9YTsgRuhcBytmIWaIQVoiaSeAsaJyMdVyHf+1XHRG3E2xECF107ZKpUchHAN5HhvJZ4PjKGEumpPrFwnIPJAQ8gwWuQK1hUH/gxjRYR0n+J30coG8mhS20xMckfOaqvdgfRJJjydkHd+OzJZgL4T7lF9Wt3ykGw2ZRazOGkT8HBE2x7FaSAFGnS1wZVTYs3C34Dy6DL5TLPqsVN8ZCjWG1LQPywKkaGSMwtpFOB2OsrMaZqzi9AKmhM3fPdJGcpG6s8J/yz4MDcDEVrIYjIr0PKNawao0OSqMqQETjnPiSn0MgApK6mRJBVb3dKOxFIlFbI2AZljWLHTFOFCwxSqSn0llj+aq5xi6EEzmNwctdksJQJ4VnYc5qjn+Q9itirLvJzq5XD0SorKQhyIKQmA9hcoBcF/bAjV2oThimGGJFz1J9YtRwq8WTrGQEPSTF8SADxaL6CFQIqOEip9hctJxByhAAUUDKWUafG2xjRgr8KwYKoZIr6zT1NkmpR3xY1xfSkgOR1NIxtNfxVsPSRF6bgHxtiEaE0HUUZoEdiTgK+9pHB00MuGpEXZRP4dBak0K6wp3TgjDEaJZekLvAT3ZSynrCcdQpiECK0ZxMGBf8HrDbeKJ7uEm/JksM7NQ9go643lZHx2S5FvkWw6KxD+YpCc4dtFfA4/1+jLSi4rEKesSWlod1zb2mv+lVImL8oxfH7392XMXI4Vc3XmYmWkcX3cq87yGGSA6NZNBcOpUPAuaeabfBxh4wP549t7LssBpKX3SaCMiqbF20OkJDkC5BxPjiTR/KYc2XWYdDWoJz3tv4RNjj8aIxhwU+kdawrluc34x+nrVEIgYSaF9mrs9ZQjAlM8kgkBmVOBizRUKDu9BtdJmSJNeDFgxjSd5RMcC9PoXeOZmZD51zJmN5buWffODnga+llO0D7KnFQ8B58M2s5Xj+vNTy65d4/bNctdfZCV+21u0h2ecDTcyMZC+HbLQN5BTYlxkfCcBlcoNKqHN46EBDibhjIO1moGvBZHXcbLQWU3kx0K7B0Z5U8vmBXeLKvPy2Y585MxvdmO0fPm0/ByY97JsX/AlcIxi9LWuPd7WGwjIs7wUk/3ETpW9aS16uSCEnrYY+wdJaAEu/Uo45E4CA9ZIjsiFHRF5ZhXRxHFiwzRvHJlMg93hEg4M/ZJpPdDHTUuId6GQVLYJcOIuAVZmyYOIlMQKujh19qbxTQ10zriJC4VMiUsQfpEqxPUBUhlJRSW9f1+u3vYIiE7Eo/r3Xa+vh4ul8Pp0+enT0+fPh8Pn47ICuvo0wm3SX9IG+Tz/1tfe8QT8tdkpST0tDv+1dolLqpbfVEt+gQBhw5aIaQ+5MlfEmW5I5scGtLgwxRSRCsnIxn8jOV99niy6NEnFBzdUM83JbEiIIF085cdZlw/tdmHXxy3HYfF5EFZm3Ko/nkiJQjxnyU3WDAC03ahKCM74MtAHFXlxZcA3Tl3OMgsIMoqsHPt7h6gjrFiJK7KIKAdXzgjrzP+eNEKlEyUjx44rt56pe9c14pqEfVWlFiWT1BYfkORsyR5Oh4BR0p3GVjKjMGFE4ExEAFfYZA9cCsUYUwMPtlSgf6CRkDolNdcSQauHEsJy6FHMbttADWfbcAwfr6PGEBqh3lhHYvyMgOZs7iuljcwF6B0ZVhj2IrHYpHby7BCt90Ogw2KZ2RHojnhmfa1jpJdYEkMXXgODiMG21syoWyqdgOdrrgAuMRhcIvFmaW1w2BamvvT+tvZerPZ+oKLTwe4Z41+5Xe3bC5NJHUlV6yE+qMhlH5TeGv918P3+n07PiHiPxLa4Yt+owTmQ1LEQEGJieMMucN3hMKHbQnINtyzuSksrLv8arW8dqNRQfKJhDyZi8aqtxqoHe7GavHgndebW9L9rN5iuZ35iV8OVnHwWosxW4lNNhhuLMN9pyUqdl4wwV5OsxNKfpkxC59YWrsbS/pM5uF2PbCqnrHUnLHgZKZEdrBkmi1wzWgg38IbX8q4Y9ceaCmkK6PLAOkreuuUQFtfd9UYqdq+XBOVBgXfinKiczMUHwHomjSIKVMBKXychAiv16gEQwz1tLSuxtFTFrE6yw5fs8DoxVUdsibAYlBkkniKA0XKP0Uk3H0K8qO6PgAcBLQtytmwUKzUeXnpEascFDQrZomx1dqzfzS12EDsxBo7oVnQDfQbM5LPWVFx4N+taHcQ8lCMux8+3uLhcy44UX4FphR2WwCOMiI8KPlJU/eH85vWks3XkbINgWFXErzDkUzpnA4xJW5s+FyMxtGlFwckZHpgZCDvHtwKScTxZtWPsWPC04ebg5n9+oaUT/Fko8eQGyewy1A8icGVoog/jRhcgkNgMEoAQ8fVcPzS3E0TA2yXeBpSCBc6OrdRQWsn4uGDLMm3BRUGa7kPTpC/MIG6EiKzsdSOjtFWk9621sxBoO/gA0ecpERfSvlwhkD8zTLv35yc0X1G5uPlcHGyd+8ys3WmCa50KBBTFvJOeSJKgOAOJIPxIBeRkdLQ2WsW/sSgB0j7j/BKmUHSSG3kVtGq8DkoeSVEWaqQtjtHdhd8clMFHP+X25TpuPjPOEdHEjpXSUw9T5nPiW+D/Ffro8+YFXmq5dOJUkUiatAxDIANVpCNXgQRHwVX+ryaTNazWTBfxsuo0SMJpYRMeqapDcvRRAorpWJlEbhxpQFxvNqzgLB7IQp5kg3OAWdh2mja4uQm2RxsKWMB51GaNP918JVgr400u2TH4KZwxARBTaE5FOWiI8pwqDZGNHBjBM1JTSlizWBOdgYmubCWoYDltoWIqUsFc12njEtCRYIw6JPjnkh7rXwPLpvFQSejjr2PwyCHg3yC5RwhbNOplnt7zbHSNAxzinpZnPwpQEnKGE2wsM4IxbwDSdSxJfKkrWzybm47t1VKCOnRPhQIQYcNwSF8k/peeMhN4mmEZTdpj2AlEC8DtvgYGdPf5qZUrNMMd3+D8QOgEFgWcabDQDTJ1OL0giBxVXGybR8xwDKtXBA1sdaIUgOXP6szGxAFUSKBal4p697NdrvZbXe7zfpxt9v6o6qbLVn58h5/uE+lfWgG1XQqFACfhx/DEq7jd5iDwkQOVYtDAvpCCA3zRBwzVAcuRCm5hSJtsh3j3X5AMfnZbfkW8iU1grVzamJcEicw9KanKoYW2WGOe6uAdWhMVFwQp1NG5P4BBd1niQehd6D7gAN4vp7yC5gc57Ex4zSdWWi+vs0fluv32/1PD48/Pzw87vZ+omW9oV88t+PhePz4dD6c55fbCs2UTM9I3hMj1VBczXKGDQe4DOljL+552rdWMy/zvPO/zrH6Q4LJnEW8303CSVkgNL7YL8sRMGrN/BJRRWWIJUgHOv04AICT0C9rDfssSUHAYmSBFs7ClZyQz2ZWIPhAgQ9L0mkm/sDQWdHVEPM4EgHk0bedB/mpEeOL+wUIJX2lc6IzAQYOVjS1+IKyW8gRfy6zgH3RJx0zPHceq9ChpGSzPj2HhPhmyeSSVDDPqJhdRHuFI21bQLbvjK9I5KAoGxXQ3W9zo8Zd53Zb1hUIy8/1frN/t3143Ox3Kz8ETTdPnw6fnp4+Pn3++Pnzp8PRt5Yu+X4hnIfA2oEF69U1+uq3QyBj7jnC0YGMa3YSDKYsAWZ0FiZKUWkbevqYuW/exYmmkutw8HbMROGbVU55CCWLItr6hBj9oGPaiZVfn9H0QA7+sviC8iFHbE8+gq5FwofHK5SWjgHSEOnx0dMIsiDimzS4mgZTqwhB27WJgduEDHQioR1iQuQs4uYAK7Iqh8iAb6dXnUplspHNHLl0kU5aNwWRVq3tpkwML7E3JENi6yEH3sPVAEAfwCmfABWi/ZKsN99uwFaJA/m1hjc2PJYc+OlYHSaISnApFIHZWAiI4DTeVoZ8xoAOSoxT3Mjz9nrwlEgEr+idy4ij4hHqo+ZxSNQgJQSrGdGRYgAMYvknjoaSrQzp81eYIs5UifRMR+pL1hBDfgbflIXHlvIPZlmuCsA1zNwfCd7s1sxJj9vtTw/v3u0eHpiXwJGFOqz1LSuBALEqSlsAy46A/cEQXN4U3lr/9fC9ft+OTwj7j4R2+LLfexLJXUcOYloXa1+xVF19l1F9VOi7zS5nFVYSkWLK5Xpsj2IHTISL5sh87v34jbLdZrnf5IU77JcfpF5tvR8013hpHhWpiB9p+sCGaYGy/M0Tlz7V5RvE6Jz6d74d/WmeS57EOB0vfu73OPOZMCZtv+2C1Lj2FJLWKxOBWKubOZvlRc0GJk6TKHAy7JAjL+FqfqlJfKRLgNu58P08qvgOmdTWVB/756ZM4PuuTR5TIJdsFY1/J64omps5aCUtsph19DYXqa5racrKHPxNE+RBJAE8wziDHXIK5GDBIXZRaTlDuk5m0lgM7RycLjrUxvIBQo0N8jYT+hQiegKVdqZBKNhJnCKnJ+RsBdEgJDH8yRd5IUQJPIO64R5/NPLpVN+d0avKpkyYAK1UcEHabaaBQeGgJmaSPRZQ89ZTzawyq+nWwG7nG72e62KFGbkt9TK9ZdRfd/LjNAcQ8DUr57gTuMDbCkaGBObK3tXPCAZvDmuSIBPa+3iQd7+kAo0GwuaBpGkxF1n3M4q/USwuGGqDnW1qd908Iq5FzWiB5esoEHtIQakQ6KasGbgpIOSWhGIRdHLuQLyHKPJ5rMx5X32anT+fD1d6dU4XrXhT9uA9XlU5d6FFLciAO8PovBNMOTFL0q9jYOrP4SQqDpmPi/mQV4UmaIK4cCQDhgUU+XcoTr8SSKopt44sga5slvD/t02Zf1aABB2JaYVkGnPlZgwkBMpVWtwv/+NhpmrA5kBNoJcHQUMTWaNOwkoyoxlwcEgngaw0L6YB+ULUFBaLADkQTif3tAMBUq8DUKko1kK3k5R17ABJWYvETQukdDVGyBQ4z9GYJIkpG5cxACYimqTd8M6lPk4cuFTLophzSqcSQ3o2gEZz7iHDBqGiJOqjHkJvQ4mZwZlthQDrcFIrTm9C9NdwTycxdfAiVCoavxLkxQjUuBOeYY2CoMMBLtVXu296mBrxRh0twuDkkkBTh8zVC5qECiVoQkeYYH7HQtMXyA6UBn+f0561Tl4SdAGbSwZyUCsg+sE/CU6UeNY5ANHB9PSev3LMqlzZcnR5x0HsvGDo6d6uiwGXNMdnXgtVwYirIyEDDarQlymKS0+rCSjpdEedHhj04NZ5SMqa41qzJe3DmiCN/82FNRduyuzWW39IdbvduymDq+QSb+sPBbHE2rC82rhw8AkcZcWeGQ69spr01nQQUQCwxJxQV+ZMyCmlkcBBiFBGTyLclpYAs7EK5Aoh2Qk0gBfSKMsbgTAV3tlVCtutQO7BdK8jEV5VoZLXIOpT4BL87Hy6Cr6wWxHXZ7D34Czj6gv52H8QWji9XRb6C524z0q0LA6YBqb/xfm2vq0el+t3m/1P+927/cMOyvqKlq93nY4nVtufPnw6f/YZ37hgdC6qhfCcmGB+GZqdJvpPjE8viixFOk2lJNxw+wxdu/XZqqz/kACf0coPeEkkYn/Ay70932byFv58tlVI/AyzDJdW7vFW7nOmD3NizwgpnIIXhODjlEwIEQfSlMj4OV1BEB+xQFwnFokto9CDUFVMhwknHDXcOD3s+D+4DvqQLOFAV+nzrqoOD3JmK+kpS4c4JUQkY3VUDfUl2BbhKB7lVqR1Tl4q4NOIRLJnt6L6Ie1qWw+qinWG4DhpqHJSF6pKfhUQNHMsvXUxn1+u5O9X24fNdocHRLme0zXPyByJPh6eDqejn0vQl40dizLaI/8CVIVU8Yws7B/48886wjEoCvExHZFxbvTCHNwyNxKVbSkdo+fM6SBonB0Z67AGIaFWBrCDa++SsZjECIU2jA4RQ1i8zKZGGI5Y5SUjOhaAyw+k19QchdIwi4bBdQh12pX1s/jT31aK8yR1pZ2qhHItgcp3ibNCoNOPm1agqUkUaYpCCP3UpIUWSMbukTpDSWmQt1NG6BBMK24OE3unoy7m+V4SgNppgRRa6BVyucJ170zjul7vsbLLlW9SAFOzGilOm0iPgUTAaN6oQrac99oTlYEsJoTEzVcSlqgBgoINIDNNDEq94i4NbOCZulAzK3AF1IXLIoLs+IQI8vGkTHmAVPgBZIlWs9NNLBIvQvZYpHLmfCc9cMvQNPSEjjPKkn3vMGE+X283+QjX7v3D418efnqP7Vxvt7O1d7av19PhZIN0NvSs7cLBHw+QY6R+NLwZ/qthFH8T/qDoOyHU+0dCO3zZ75RU27bLG2YL60yIU7DbGMedddfYakHBSFmQJchNpzKkk3rMC1xh+zCT2407Mg+b1W673q+Xe78m472o3Xq5c3W12uT9ymVeT1MXPJSUrCfjF3C46vWnjBAXPyWiqUT1WEW7L+ORdfURezU3pjpTNJrJiFyG18IEU5eoXgDdiR6jwTR81Ylxle1KFe3u91C8/4KJBLJLWu1h3nG2Th/ZYFYCXajijwaGKCpYqBD6cOgw6BQ5GgWXAhXCWlTVTlZDBhPyhGIsmY0HoWPUXJlrUigFgeYxRMEmqHUCj0HwlSs1y8ZilExjbYFdJ2hOCbVvMUKgntiQVJMjgD1dgphxsDGPoPElFC3OpVV3Z3xLEloGHx9gpFYJEhg2g5OxLFpSTCqAnbCX9saIQi0JBPo9sYA0LqXrp+BLr5lkc7/JGxQY2Hg9Mz+X4Y4M4K6LpWzLB4cy1Z7danFzhiQyky0k2QQuCAyYKDYG2Jy9GJLyPptGDoOaeQfTJiGDtlfygLoDrCSDJFQiE3SJnEaUREIorjEzHYIjDMmQb4mg/1IBDrWCix20nB4HF/xTHCvNyUkASbkitn312A/8Jc44bn4DG0yXrMlF2pv3btCINxSU0gpoRIcwcJ6EJ3OqE4saD4WVeTmEPIOJvRuieiMEz0gllBCaYx5l1CL/ilNUainJjjOQCHRBWgzQmv/Zn5RhdBmI0BgbcanryBNSFIkZl0bSjL+XiVcPxayNFS2naABwfY25KQs1UVBU5Ze7gJf3du+F1wpEIA2bpqQJlc5dHLcOVVHasIuGSq+D808owJe/HS81mi9YT0RtaNNsCwa32MVqA6GyF4H7Np3TuOYPuRWJka8/ZLpxLwlZ0uvzVGo1h6OCB6XJb9xMKENKtBMCQ+xAHRVoOjBSO7FjtUkp6Eilm9mSQyM4sV27x5ksCZvjRcJq3+QHjNFzCHAO0UgdK/SgLDTScHCZITmEzNyi1REF85aSY7MEiiozDaVVAyO/V4OPLxFibFInKaOcVGJnNK+0lC/sQkVrhABq6wInw5WuW4FxSM3JEXyphu9K3HT7lQp55pdL25gvYGyk88sU06dGLztiMXrZ0MgwrayO5AT/XdKEPMl2ZaeEIDxZUOZwOeQM5BtHfprJhZo5mZYiSwATCEcuddf9OVVWUyyF/cmn3rnye64ujrc4Xn2GwBWMHXhH1wySgb6iMy+BG4jjgGtIWajNDKUrEO5HoqAIIzQCZJBJ/azoHJeDDnI2DAOdfjIjll9AKo8CJokcDU0Q2z5XVCMAkjAuU6egemlNGRH1GJYmkfwxpibjIY3vAN/8wgS1nKLHVJbnXB00dUa/iSHN6rZYHue7m09lP643rLf3OLcrX5qmLovgw+HoIxAfPh2f8B5BI6wGwt0zmxLfC0O6rOUKk+F6VUKlmQkL3Tfxq4kbGH9VMqD7yo2YrgiTmPu1Rdnqqpdy2OSjVkNygBd7XsCiqe9KIjI4R9SQDYjKilwpJViZDDkg7aTioK4gyn1kCb/cG6iKm9Iq/PDGDmyBV9cmGKzT7ZC0h7ZSLKMPK9x4RypKAVGW4HvBXqQxTpVH+EmF9mOimAYx2ObTE/ZNEGX/xMZqQ+VcmsdSM9w1awzv87p32cOhL+eX6znAO1inLfKJN3lMxhRQkW/3jliBaK/xHTfLtaSAWxgMbxeePh0On07Hzz4j42+JZgiKKdTz08Aqoki1E7PzcsedBHbP4FGlfKMDLxK/yCzzYowAOGoZl0FyjCMEAkq9KX1QnVEaSit7iNWX6z6x4pYy1Mla3r0SX0G6+VZc/Dp3HDRNDA0+3WYsa8QnfVMXWyCx6cY9H323LIZE5oZ7bgHFNEiv2X5yH8c80SuKXiSYQ2gpMAjyDjotdltkHJQ1j3LBMgbJCoD+m0wXiWOjoStq6dydI5IdQx27Hbmhu/rpvlyRRVqwUUcCCDSCMBgrO8gK61qOCM5642ZINmXUXgmvXMYoFT4Z9wBvyAyqgA+qTafWyxx5IxgIx9n0gK/xJ4lfGzF2PsWdcG8TPG5dvvjZHY1AXSNqqW42FnrsIQOEyJR2NpbVlFUsMvJJiZRLQqSGdtrFzKbibGhNkA+nbApcrre77cN2+37/8Nf9u5/2j4/r7Q6Rp6Ostk+fn4RnA2pb344ccEf/o8Embwtvrf+28HZ8QoV/JLTDl/1OSWzndedv7CGv291m78O0sAUd8r6C612s5bAmfUQggoagwCZF1SleVdMkzvBOMJN7j/Vut37YrnxSxt8oWOVQC1j6+eKSugCsOdYDcREaIVaAC0zBJUt2LcNlfj7PfKbCV5aux4uve7Ki9nkHLm+Xp9mF2K9maO78Fo0fwRPniA7AIz7aCxeP3plDeZno+KcHO3FsXX27szOei9Et0T6ZWEAop0YPFCsfJwcskoj2QFjIYB/8GdQeKaao4iNVT2U7/9YPNtCyCgaatWbBM9jkGlKMQ0xEM1ANOFpULT9jTaKU7UBaeqJTLbKxVg27pPFOzDRkufZgmBrGIaRMrtEv42BW4nVclsS1BY1iLpaZYtxDcCvj5ifwTKPiYiWquduVMQsPHwgb70dGMH8QM9/N0t6DptQBWUVK/ByOP5VQNMfoGFwS/joejRgLxgwD69QzW65vyxXHdYVX4A8WYhq70+YGjAzOJ6JJSkrRzXCceRRunVIniWzeWRoeNQEDqIQ82JA4LCvdoxfQwgSIDX9t+gvmIWwozAgiA0kzsFaWpiJBUM30pCMVxFJZPqTDEtHrXooZfQZvB6MGuYUEDg6TtL92pXiL89znvHxZ3Ze/4IKb39FASNaZYKBFUtzDA9KoavijJMkiQhY1cInWDhpcpIs4GSn6GZM4OkAxdXgRXIQk5DODYgCE5pRWDp1PnAWdbgROR//zPykTmQ220iRj9TJjzyVFSk8vX6ZfZL4eABE9NURRsuzkOg4UzeGpKiY/M5mbRbUk1Kjg4z/M1CAk+57nBf/Fmt7kXKHaqaPhkOFFU2lQHooPeRTJ3IZUNTMAjBSpZkS3lYcUWtTY86iWMp0V5SNWITX5Z0ZJypMGz9YG8kkw5RCQWyuMEnFqDsHiBC86ZE29PTzXnvmQAjGFVEz+gEU1R9VhJDg7SrTEsmgUka6UVybMSWiC+Ntgg2CSBvy3uxEopYNxkfy4otGXQbjJ7FCaHNmczAZrTAnjL9LCIWE8IUzQuDcxYT4yHMrIiVyMGhEaM7QCWeZRPxNkWtnhi6AYT+ScSr2yaUPIITx9aOBPbLCIXBLSVxvqdjpLG+yiSJBlE5curljSCFARJP9jckIBRp4c0hyswrqdZ5zloevrxH2JyY0UVx1eEmgYzIEg9BDTl21ZHeEpeSz1ilwnrPNr3P4spU8uuOfirWgX2MBVJYMJDkam8xyW6ZzF69Jwh5V2V/tJDAkkj7Ns5AcwjmTQSbcuemTbDFAJEWNJCqUyj4wQwy0pCOOUcE8L2CoFMLJV0ukyAIRMsIwL5y3FwkaRC4vkF5l53kEb4sHEpW+nl+F+ipzUHcyjC3D27LwcCP7bHV6eH5Pz5fD1bLldLPdSSrPHFMjk9HQ6P30+fPz08fOHp/PxvLrJU/d3gpcQpsQfBupwRHAgsU28N80YdM4scU2MxEQmFitWNnkcxttGio6/fOGS2o+su+ng6wuKh3dFkJONPAxQoowwQ/QepVlyEuAaNAWTLpQT2WlRKgQ9gRTb0KdNCbeIKx7T2JEBGrmeEuzJHnOH1AL45DaGaHqzduWtVXeVsIdr9ZimWh1mGzmJ6OgpSwjZWpiFRHBYGdjUizXMT7+Jae+ltTXljsthxgHpgc6wSPHloWlTppLsDVHcIVGIZ6TySA8koR0HvWBlscv1KDWssBvyERFW+J9Ox6fL8el0Ol2PtMjPVSibKjn8XPukPyOq4NXXFWEZ7wF4iYC8nc+6vAkZqAKfp63hTVilIqrhgZydB0VVGCqJKKt/ArvPjAbriopoL2NVhh2zUZsGhgOErXQefVZ/oG/SlAuaTA6foLF0FHVcLl9SUWSloyhYyKpMF65bRlYR5uD1uAY6YYior3qFcRI5wx6BRjk/5xAUnBiucod2LhdhJvBqP+gKrsDsPL/O1WcYld4DQBINjvSShnANsc2OjFY3tA7r1RnkPocJ6tsyIdgawpIBrcXAH10kbSilDLW24h9UjMInphftOUXwS00HMZjnqyMgNN+s3VqNQkOr7IVQLbJpG2kCV+SArwBAILEmBDcvSU04KIve76/IKQgdw3Obga6xymk9uoM8++325+3u/Xb3bvPgB4POflb4/HQ+PR0OT08AqSxxllcdz33oPxYmKv54eFt94L8aRvE34Q+KvhPeOOBvQzt82e+UdPW3d2JAa3Y7X7vdbbfbdYwdPgPSAA+xCVluDUb4qx6IgMtJx4LkYZ6xz2u/VfewXe+26wd3ZNb77Wq/Xu19Zclfcx8/vTRfcqgLruvc0gUN1cIestSMrvukSm7r+/m2k7+7dLnNj5fbwQ/QXw+ny9E3Sm5Pt+tnv8CldrLERHywCdjP2F7gcWghnfyxMU4tLlDtZCyw86SGdimm08+Im+NDMRQquLerv0Tot5Dc/Hfi1Kli/nH46lrsjCY6Uu68YEOmM4mcOkpttYrgfOO0IQoxLd2j1qZxQGf9SBOkiDy3aoKo6rnQQ/4FCrx0ZxdaM4M9aaY9od5axyQTx1IQd31hEAQB3DJXJs9QazNy7G8KMdoGVZk48gHRNBp6cSX2FW44DXqpgRfPa/wP9V8vROGpqda7NdG5JvhlIEo/5AUz6oooJW4HKFHxbmyxmrnPZEz5eeln+5j3ztOOzDHbeLeZT1edL8dsCuTpGbdjLlokRyjaITQdclY3sq8AO8MEKkjxkxepN9HDacppkAzZqwutfwLxtJ9gTty6ZhEn7WASADboKUYk/dCvuIXXVBAxK4gfF1R3MGBFTBniIEZoTQTHGD/WWdMfH588irNe0syf0lxr0/1NJaXFhyncK+0dA9TaeUQaQ2E4wOEdOHkCpQ3UpZxSecg4acGI8ttOoR/yP0bjCZBSgBoaff8iLq1rOn5MxENSKMPW7YWhqf+OmzL83y9f5L8WMqcSSqMu0cjjUlefOHaKKrCYtKWU80+ZCeMs/NKcjLAhPPQiqAwmlZlhNGfbl5GCGIf1y9sxVOsB1XSH7p8YxBJVq1Mrxgz1JifplN5zTBM7vg4wRs0KFiivXiKYiXOkwhQLwczUtxUHnjDp1ikcpTa4pA4tMwWGKrRmUrTawA2SQlY9LctDmfAtfBRF4RnSs9WEbFUJpF0wS11IPFon/ipBM8kJ1HGZgygdpI499kjH7jwEgZIOA5rLYBJ76uimUkB4s4EzWQ0UjN5IM772xyWdiZhjLHuVE0TDZNKeB+a5NMd5TfS1QQ4kpYC+1yek24RIYvoLAj0gT4SP+iJWixHwGtB7V5M1zCx/88f7kiZEfgOZRbvUGIOVCncCySotHNKilbNEkWOqoVSrFwqayGxKIpOQx8jhcCjQR90AUXuJCChGlKqKCN7Cnzzwtw/cmtmt1uOrIj4Zky3y3I5nJJ5qfTXDOVjkUDvL1FwHR/sYg6nAiqhiCzYWu2xzQIg6+LtKyYXUBLZmHLdECsqgUC3pMEouNFg9jEyiB6Hi4aVVBOiok05+GC28Xs589KXgCZn0nNqcQrMwtiQTFCva7Kedzn7N93Q6+3GNkwnfJkeqvGUVbXIvRgkhuCnjN2UctSOVWT65z6T4dDqzfvv09PT7hw+fPj0djyfrLFfOmUqXGFPzjvkQ12+OFENlQiiY+uSX5SLEVMqayruQy+Vmtn1crrZz1oJ5ysKnY/IFGdIz3SG8aDnQb4IGZ6bmEAq5rYSHKg5Porgj4w5JJU/RioaW4RmBm5Xg4lJPLVMlRJI/q/srPPSSqb09xqR1dPJd6gJJqVAw/E9vvvrhYsHlgRshIEGzbBAhXP6yksykKx1SB1CMOYTOvybTOT8svyAE5FIHVlVp03snFG8i0UhJipAPt5COVnMWGyvWKFtOwd5PWkofzEzgIhpKBmlwR6TUESFbQVtUowB7VUr7Sr+YKR+TYY3x+eIPpB25uuVzlrqMPgdeXfOQNfha/SSh6w9pXEkUugS3Lyo41iAVOjhgEhggn5NyzRsqSk4PRoNiyiNkIgTTk1QW4BMVwwrGS3aIQlF8/pKdseH3qVz05o1PWCJIiczYdA2jUxWIcbjG0Gbec6MI9EKnESr1qMMmB6RKYceoWXVY9+A1CAlDI6Bqac789k2E3HGFCrZpPfLST0VFYPKCYbopQ7/0aCtqKGk2juLRlL7ks7/DplMOflBEKmowIaINAKmKKiPdOsfYUsxC1C960oK+AxN4iizpqVVSsoLgdJ1DTKTPaEKt4hx5lniWIXQMyvrCCvMq+OQETS/dnUF3/XqUmzJ61uhjnrp0lwYI4ukLLC6vIV2YIRm4YmVQHhWDxvxJ2pxJSFFLODhppsyfzFbyDWJOQfVjNtvkJsFP693jertdrL23mxdUjp8Pnz8+HZ+OAeqM6zkNCaXEjwfp8rbwtvpvhf92fN444G9DO3zZ75REo1YPq8VmASNybDfMGFhgf1bVR1udzLBJ5zOxZhJz62Qjy+U7koZ1wLSs5vvsQT64I2O859is9ut1n5RBI8aOTH+1IOtnNAIhlatMQVoHFc39EdJ2iDWcnS9zZ+TL7chy+nw9OKv6E3JP55Px7fJ0PR1Yfzo/0whpBUZ2WCqRWUu4egW2Gy5k1npFGkPcrMxVamx0qpMDDOWNTL9Qk21J3/hAdDUuGgs0hQHoQGkcGUWIqr2JYc6MYBZ1a1Y0L1oKhb82MEFbr3ehSjvwXJqDHXUoxlF3wQLTuwthX1hw9zUlouwxxNyAYXrtTEYip8wBGoPYeu2b77FUvRqyeZKcmJ2GFJhVqhYTDlpJ7KTBRBGzGgCsWJtOHyFXrPRaz8MFAHOFWLinAi4g5ZO08Vg4B19tqT2lseNJIweSQ+sb0fP7AHgFbgav8MTmR3dk3J/z63Qzvzx8HFt4WJeDL6Yx1SoqcCj7fv5AE3T2CE2VGQegKY5Ihl38kyN/TKXaFMXu0sSkA+YPG9h85AZs9HeFGNI4NomfxpFCKAxQLgWd7XCSpJUhKyAzpWz+zKw4BOPOthEbH43xyknKR8Zu1+P1cpIMKLBbZv6WpHIisVyZSDsUXl7oECgfHLmnG+YgK2guU0EuU2q7vByfX+vTmfMH+wA9JFS8RTN4OnJHDO74Jw4EyWoVMzM/6CboMZat4XBCCCosZtX/npsyhOa8yH8tKB6tlh0RuVLSqnIyUc7qsaiMamFsQTQqsfDhq1cyRevRZIvKFKBxJU/sSBgT8q3Qmq1mUGIrtmZ5VrGS9iK9j6CS6MWn1Hikp5x0b3/N4Yq0JoGrohIwIA3Z6oE1815NYXoRAtug8/ZlIJN/SAauKEjgSySgwTdomEoBTiKjgKZyNVBTaCKyz2X65TIVmzZCVaZQeXiZ+DZE79I6g7qn+W+F5tyD4/4qlOCJQNVTQpEEW/hdOIFnzj09CWlC1JKS5oFzA3WaeJmZ6l6i8bRx0LLiGTJFIvFVUIA7sFHNkP5aWmZ6aZ7BRyaY0l0pYP+wgJlCmRxjKjONxtwGbyIayrYAKT3zNqacDrtll6SKeoT3/qFcYKFLxOSUWHXLvG485XMGgqMPBQaqGSjj0n/Qa3I5iSfk75gs51u/n5n1hGrqga7SL2uIDTUI234QwdmR9XzkUcBiZgi1SYMvnM+QQCZ3QqiqbCoQNuo4XdIpy/YycsmmXmYdHw8GZ2FOgTpWS6iovwxkpDgjTRj4vcgvtHEZn+EObwSLmfx0S50uiZnPWBNfZ0ffPb6eTiyUvUlvZuY3d01opLxMOMgO3413lJCk1s8PvPrzIp9Pl0/n48enp98/f/r46dPJaVGitXOBBDvjhG9H2tAemaqp6jC8ZUxlgXh7gqulPrE7dhu4ONs/wLa+mwDlbyy63FkgnuNbQisEyV2YOJzucyhLcSAHCsyucsQJlr60aTaPmCTYpwQYweFI4NsKj+g5WCSBfOJPIHqwaW5uGKay+Li4zml0RpWwyA/7+xTXhnUiAuhaUj9SSXLzC1EKyPoBMGygA0h7LVHjxQGrmDA88rE7tHYRgNsvXR0j3I9Bcfw6TSKIfkogO1Nj/fEj/EUUCCADph27UdCHPk7khDl2iVbp/eCF5Acf3GeR8Y4Rx2lc2vfteDs/sdCY3w74TNdT1j06V3kwy40VnSd4jQd58YaxPdIxdTMqMRYPK9ti3Pq1iiak2MByH95yZpaD+fOMp5UKqaMk4DQzbIkDPaKuIaVcc+MWAXfFIDKOny7zC2Rgpncf6lMT3tk9emPVvJREKBNkg42xYENiyjf7BokR7mm6d4yQ1VFneWLdEQQXgMTCIUS8MkTQcPipkU7TdiARsPcAp2KO4LUdK6gIT47QPiRO6DgY1225nOGoss7USGZj28YLqEF1gJB2A9M9IovypFNhMnLgVNykgBhIi3TkGDyLa66IS4Q76gSRJWjQUt9/b79LzTE2UtNQXT8Sg4AibeyUAIZxslkfOerkT68DVOYhCoJUE3Hxp8RdQWiy6SCiHvtNAA3wrWV0VPaGiy5WCWlhG5e+xhogr/2DgCza32+2D370epEb2qwnbk+fD0+fPx+PxwzDNZFQOMBCdRiwfzDccfnh8OfCfzs+g5v/+dAOX/Y7JbEw23dbtGbXuzUzjPh8dfWzFvlppJkfZz7nAQOMEzYmP5fkbxnRGGleXLGW2Zm8+erTZrHfdC/Gt5YAuF3Md8xL8wWHHggxk45iKPCqmG+wxArnFYvCxQ6aQwd5j8np9+l49sWly/XpfD74VKE/93O8XQ63qz/+rnHKBgrNFRIQVA8Qbc9REIqUVB8fUKQQbvPjICtYefaHQdPtRWtOC3TDH25CE9ALZk3vKDnlm8IzIqEdUGswG7YkQCkJSzfhGwqGSkXnYgSoETtYnKjQJ2W8iHl0bZuVPwZtmFvRC6UoTZvQRn1jcKguXefGiEGWEuxmBHgzUmbHVnHO4kX8qk3BhECdzE4jhIwjYZEV6NKxOTxzO5IykOK8l9Q0HehZxrhkRwYxY61/lRyx0lK1UxEFM2ypF2bZJr3CJYhqvSBPvmiQ4MDlMfYpYdNMYngy7g4ckRj3ZTr15r5aNnudrZluzwdi51kflnHTZqGFAf8wwcGIsdKjqwYKsfyaOYbp4XAnsiAmgyxhR1NgxyBBjlWdlNFfG4VlEjXsJakCtCf6siN4BFCNHm3JFLyBJACUj/QvRIVAN8EZMvIPqrlREm9gPvNRoX76mkHk5tsF8pANpXCqNviIixXaiIegYMMcpIWpQVfBWFmZobagicelDDuV4A+iABmC84QjjxeVUWAwwFDcJqI4RA9wqhhn69Nxd/xXf9BrkM2e7DMFAWMCefnepsw/K9jhnxlChRFGzkj33HFKkV527N8eaEeE/4uDEqsDQwCZwYXjQgFLghBFeBEQuEQBf/pTsqhQywmaeSK2cw/0werBKRY/vZAxFDIA6L1sTVUP2YcsUKNrEJ3uXNKKFTNltBfM6JzuBlqKlyMc8PmPmfAiHdjEdGJrSJDRRCOC8CLko60nizzqi1WgmzMOYSZMAIXMMBX2kRl8BJX26V2Eizm4dx9UTZVk5NNeE0pK5WXsnPXkBwWhFQzpDcYcQg/p6Auat4PmkC4aJVXDc8pS9cIBfBm8gz1I1uZ2Zf1MBuSbmXyrhTscFhFiBxuy2HNEGcsExbMa75H5yRyK87v3JKyeo7MCCcAnJ1JIC4GaK5eejyARzCJ8hJiClNYohMoScGBFLU0f+Gc0bWQdh8I/azMvubAknWvtncqpJ+2eYwnAnB7IwBbAQCv9O+dz/jLOXnbW2t7sHmlOrrsQ/XjUQQQYtkHtqLb1A3vr7cpP+vpZGb/w68aLd3F9BOb5nahi4MSJ+0523nLyh5pY4/srTQGRu6lcbgJEPIILQMAvlEApgKEge6ogO1BnGyWAGuGxpIkQQ1Jj2UBmCEoxzKRq0jLqxe6nmZZxLRmTNtzTRC0CCNrieEJmgOfPpgWsVF1xO5my8u66txpmn5/go1MHq+Dj0/F0Orvvob4DMmuc4BPc1EHNW0BWTE/Xy+fz6dP5+HS9/Pr06dePHz98/nRiprKZ95DBDI4NdDkFkCGjITbvi0PCahWlmwMRbT+keuTK/Re30hbZw/BYb5lfr1hDvEb3NuQPXkvA33SnETyERQ8IXKDzxR8YqsxYx+doJK7tVm7V+bpDjBTdoqT6okHWy+IOUlIEYDhC8vHCnwyVJD6GNLvexSD5agjEziX/1MORVdPoarfa7TZ+2WCT7+uCRIVuhwD63I/PKuvj4Y3ZrdIm3mChm+0cEAPsay/kcE0l5dxDNiqocN4BV/MyBq5AUdJQZAcwyc+grhf0Tb5fbUUV1hS7D+JWDH5dnhdxmGkOfGq6UeGaQrPr08ILPGmXDXrS+vdamniEyNf5NIcKuo5QwJ8R9bH9U+731rhJG+CQwKS42eGgGHokNBpEvlTwTrO0ZEQKS288orWbdfdl42QFQf5VDxYVSoD6CUOjxW4z2Myvx0g2hV0cLj40dgQTBwsSDP3suiESjwrIzfQb4SQHfiwXBzRAVktPWY+sUQG+oyGaRnTNwvvhuNTEWO0pgSBlUHZBbssIvbT/xPYdawPOSIj6VdJQnRnT3qCSdy8VVlGUgBySzrETZXEFoumbYYJ1TJK/tkaQ+AHlksvFRZQiQf3EnkNzIChSd5lyUtOp1egg93kHioDiMH9pE4rRZK96FYVnZOOakISyC/USxEualQrUlMBpFJGwP8ahfpktbXJ7ExCx81yClXrg2gZD4SfGVJwok1rCv7M6gUlkA4Kw3HsR0lpDIeJgKKcdsH+UODQu4w8kJFe8SAObWAGSF3Rqtdvh/G61XV5ZkF+fPh8/f/Kb6B8/fHo6PB0OB4YJAOdPeyIlu9Wf14LIvhZG8TehRUJ8EVqS+OswlX4d2pDQy3uP6fyVcK/5g0GevoB/DwPcD4RWHcLWMKUhKYYO2/bT/vH9ev+wXG+u8/Vlsbr4dTIsLccNo/N0Ph2wTxqlk5+2V4bhZ29K4Crs8im13XrxsN34mMxquV+vHv3cLwZovl36VTsy/TU1OElbjqFu3lOI1igmDNIPlLpFjaBgZH0bgvSBVTX9Xm+Hy/WzDxheDpczc83Jn8TGoqgEyKaq0AkSQVyuiNBYLXUshVoT7Yvu+IQBAOknmzVmYlGj4Iqo5IZKaoj+EIYFQqEevgSeD/Kh7LpGzozBP9M6toQ+lVV10huuHijMbMZcRgx07WDGS2d+eMsfRwYZWSxuHuoZzIkJVKPJFCUfxr7QDStqgGvJGAiQ/F1FAwk6U3lr4520Y/Y19qCmm6Ch197EIld9PQnO+dBhm5/B3w81vftB6TG2yfaYgozOkMmYtP2OO832TWe1lTGz2FknaR+04Lr/+S6MLiSQgBlwIBFPmzTDDp5FRdzogB5mZx1pfQDKmXOg0xlnJjtzPhniz2Uej6cn5qGjv6B1OJ1wzJ4uJzdlbj4/AqOdfHWA7Iv+45N3/clAo6ohSCZjRQRpQhIkgi5+yuW3nYOdl5Et0lQCPZK4DXKjpA4cimAmjEp9gSiohSCFgSPTA16CiwD0V26hQISn+AhHAVFXfA7Ih2gVdeV54SXmFj9Bny87nwDBR9rh1SnPTk74XeiNLh9grzAr0r3yGz1daeB9OTM63zGGfC8vPzpOrHFA3P3UvCwKI8RY1JQfVz/ilrlT6VWG7ZJkxhFxYwY4ZRsnbbPlFHQW6GU2Eyigvz9/U2ak/pzggF8L926DgGo2rqfQnHv+63hKSohnH9I1/1LXMjcptAOoTTU73lHL5Lq1kSbF3uwk/QNgmelVO4AbhDa2O9lIicoxcpJpQ6MvcqghOIZYePQmRzMc/59RSDlxOo+dsnfz0p0hG76tFjijFQlEmkExXpJjRUtfaUJwwYeepwchQBn7GGnqT2k9JEuSlmhSb/QSWJbmlDM1xgg4eeQ6paVBaFJCmEMi6i4+L2MgaO3EsDn2n/z20yb3QCWpkeDlPcQsc87gG3kCT/6mERTHwnFKbg9l1nPg0jjpF6GVrBw7mDxDc9qDl+0jKGhiyQ8awcTQal8HcAmBBpUDFt0YyBhe5JOpZRwbY7Tjjxy3h7zKtGUF2pog2G/6FrWAEhkSmJ6gNDBLHJJRi8Pei3ZDiGqdkvcehOQSQ9IEpyAaYkBq/YZOizGjpP0dEJ+XsSD+QpSU85gPtbzmRWj7EKM5uiVjijUyh0BOkJHPRcrxYlw1yUiP8zKKzFzAeG7OuqSsTCnTDGTXBkA10A/qBqtkvPfLrxINDjA5xC0YlyGylChAZa1USi9USLZ7Bk4Ss1NmDqbaM7NFHLSjE4Mzio8CnOA1rbVnL3VjislyCIywhUBlOOfZ9Xi7Mv1/Oh4+nZ6ezj5RQG0wlGyqnRDGgAkDXE5NvwgTySLMdJmrJPpRu8XaZ1DnuIc7uTvfbCH13KfEKQqbvAECgnoJ7gnQ3BeBhOIsqk9jJrE+7eiSSRx5iDWPoITPA5VBw4SBbpozMv0GYgKZxreLz7Rk4LRv1dQGhkY+dBMiFSKYLNHcWXIjpi9duWFooqzsIe1ozySPwy0DvUVKZ9oWxwM04EIcF+iIeqAg844o+48Zg2B05t0SghA4yXgBmnUphQJUFze7sVMBEC51hNxyomZ9D/tyVb/2wR7ixZpVjovgGU64t6f8EjGXfqcAj12Ku1MrtXL4M1+z0xHvUJ+7h1IJPsUtiwQ3DPEzSTNELAziqQj3pq+JC+RljlGnRYb1QoftN3GkqVTMNXTO9sH5fCqL0FD5wHCgLEod2oXZcC2JCILUDwfCu/CPxiE7eNKiZjAfVUR1+jwhWQzBVpXe/NGlnUWILAozg0uC2fdQHfNQhCKPhhYKP6uspBt8Eqeurn3LLRdaFpBvwGEdwxYOiGjLfFIV0GkbBCMCxPEjBeeBNFMmFiNQvygJo4gnJqcV6BKeY2hAVGnVPY1TGuzEQznN32hKGKN7DhNMBzXRZxBBAGOnmGsghiOkHfkEMCT0H1SVEE4ZLwtvEqScDQBJjlpqPQEpmwRtf5iDnQscL0kLNfd7xE8Kg19grO5D6ElgQSIXOacPhes625JiLXG+HQ/nA0uo4/npSHx0nUFLOqBBjsk6jf9/MIRgX4dkmn+n84+HAnwV7D8WXsfkDR2l4qB/w5RGpnxCdr16WG522N7ZanWdry6z5XW+drHmbsGJZdPheD7lKxyzxXnhb7jIPO+xYy6EsN7M/RjNZvGwWT+sV7vlfOcPYC99Y/o23y4W27xcqxPiLoytEYThINCP+ip41MQvY7k1EiN7Y14ev4d9OF+O19vT+eJnZTAyTOIzv5Rxjg5kdOIL4DCPDOaEaK+sVG8x1eqcppXa1SZlWlOOlaaZe0RpSi2UGk1xkxL7jtKjOE4lmE6NK2YW3Xe/Q3dISR6zZdoHByAw3vwZ1pxBYkJU65lwqR3TvEiMHKbBxDijMzgdqDy+S2Uv6KcF2F51lB6d+EZQbdFvD5zAzT1Hh49A7ec4sCMQAgXgC3EDvZ6NQD9BomLU7dpMSyGjiEtM8xmbMO3gfhp08JEMieXM7IaMBHRW8vaHe1tQOlQKQsKKdxWBCSX0K6kgVJ/2qCBpY5lUW9kHqHDkmIfcpHCP7+gnor1lepxdD7cLU+15jgw3RoQu2npwSn/BLgg76kSKysDFqPUmMlHXeiNXvNouebAKTYG52Wwwm0zhNy0ZQ8/QVVanWWVEgo5EgQci6I2OU1nSAyC3SKCKNxdDHrxQfwe8r1ov++Yd0LobmqekGK7W/ubawM2XmasD/EZcGMQbbdWPQGf1JCnSx1F/zXcRICPdlVUWxUPZiPL4pIw5jEnMnIwo1Z9hpNlaolgtDFXxZzIDAc7VAcyFOIMF9+nrv+ZJmZH6c0Ik9pVw7zYIqMDjegrNuee/imeyKOCsFIR2Updr3TkdlsocBVDaBtLeZgqkXCMV9pEShOxTwKiUgxwZ6aFRSnUrZPpvG13ZmlKZHe4HJYBGwNuDLUW1HI725jLSHMEnT8ST38tRUbzjRSohws2gplGZSCUuNHtx6mL11EJ1u6XmECdTQMlp+jnHtCqCMbLcjPQr7kVjwjBHRpUBeGk1qSQFOi7pY5EqHtPGCWNu/RaNeDoAYkyv5BOblo/Bbeq0FRxNYKZaHsgU1wVLgN4S4KqxKpaDrkCSHiQv/Yg3KVk4cE6gHpeyfGQ8Jwi61hkacSqOZio2gEmJoPMB+DBR2S8YEgYWJlqTvkm1+YAD+fgjryTM2dh8KTssoyiM4AstcfQJuuyEYOjtY4JDBDd3IhoEw6gz8LBMQhTTICD2QTj0JoBwhlT+OgA4MmIdgB4pLSuCIUCcDA0tctJzzsubtzGyG19L8r0l974t8AZxbK+VTcXb8H4GS/rcu8BGU+hizsVmds1deALEBTRhHWutvRYIxwpuYrzHc2sGRByE/OBreOEhhWN0fQqglPfMmBnbGCJZHR2hpOlBNUILWqFpgpctTgjMAT9OBBdOg2NLLc6fT3aCynXeV7uZ2/xmBNObjzGwbqUisqXB8qhO2aMrO0FicvTn5LgCU3/g4sMyHw5Pn1hlXE4+GWB9OSxjJjknHsiO65wSvRhEOnMj5/lQXvxC2w2+bPzhjEWekVnsfCBqZrz0Sy6yT36EoXSvZLmPcH8uphSJuDmQSBFYZJze9IOHmYpdlsXlJKbE78xk9BxpYm0F+n4pkpACChNL3BRZKX1BAnJsbWdqWMuc+ZUPe8IRIE6KHE+2iwkiQAPBewPGvQzlCK8je4jTHZ6Zz4H5Rp67O3lkJLsSa3qUgOjK2XtlwZGl9+K6ZIHhzxDoHrqDM8X7LTCy4VKRZqDauz6IZP42P/6ax3t8gmy2mc3W/uhrbOXturpx6R1n98k09F0KE3M5p8i9G3+lksr6TIur2zQ6Uv0aH4fLk9DRojMDd9L1p7wikSH74ubOEZoIPtutD7Nt/WjUmoVRXl+ClRBbSne6NdaFzuGjyzUXul2hOwyCFTJAUyL5oZvcszvFU5QkIPKT1Vt0GXZXjbJdlieGXFvZSk2X53IPOEEijMghKB8jye5FjpSmduzBQC/yECC0j32+G+EAB6tsglTFuxmiYhIAZE4apqaIgABEA6JwM+ggZTHqkGYZVB74ZbCA0oeNjHqkVQyh9kq0BEAUGDEI2Tvk/3JumG4b8i8aGWMrm5QYclU9KQEKVmShlBcOaGoCekqBVUhLbbpqr/ZAe5duIinr1DD+fQICohL30+NZICXHwlJbHxltUvlp65sBwUzEAlvai4tcNYBGcLCjrzdlwuKkCNS3jvjbBM3LewXHw/np6enz4XjgOJ2esLw2tAMknARtgBMQweIfDsHi65BM6dzLe+JHQgG+CvYfC6/j8IaOUvGZBYR7en7DMK7ny+1yvcWk3fyKr/smzGqsVb0z4aaMTxqcMDxu6p+X7i8zATnlK0NzTM12u9rvtw/rxeN2u1std/m+78NyTXqvEV0wE+U3yBaYRiYg/Y8stkUF2SEgu97xn51Zwkap1RMQuNz8OOv5omyczx6Xbsr4pGUejGBonSCVLSJtgXqbHVVwVhViKYbUWoWTuyHojGqWdrGJpiVL/aeYG7+65Au8ObxxgGVVQZwWGYazRDVLR4pA2/CGiy5f3b7B5DPBoB7Z89f0ahgcqU/rdNtWlDQyjTWnoqruMAsAEMy8lcVyWLI5YiVU1UCrIw8m0NYYJvEXH/1zHQDQzySglXNyddAaZvCNp+64Ne5QzPHnkGB2qk1yYKRLwBzA8HA4XFo/NmtgRn3JZzubEmlU/N0fiILR1eH0FglilB0Z0viJmJss9UnYSK/Cwdm3qQgx/891JKk+SQy0Fj+/ruT7dm7HeB9D4TnePA4e54N3X3yR5zyfnRdMo7JEmpVycL6rGyDTixNmBMNR0jkTtKpEMtwJFc1v3Mk4ZNBsgTIUFICEDNs46gaW48pnJC/AhSEzhDxKZEIAd3KirdW08CCl4ijmVNaJIe3elMJDHc285FHgaKQ74fYVmg0gF0nAwofMj6bhzGzxkfJEW75voLQbo7NxAZV8/RfYlAfo3F2FRIXkU+IdPlEe1VE+OqgMPviAmHiGGA7Px20Jc5YQKpM0yejFS00puzkjEv/npkwvvxcozgEroskyQ1XkpPqFeFwJp3/aDYtSMBkR5RpOle5yyVKDi4RwjZxRaq57AUAgO/mtSjpcD0RaUUSO3dlJUlaN6FhgsF2bi5WR/wp4MCQ98gMzga4FUxNESRPPObERxC/yPReEmdqmhFdy6M+YSL2zSmBl78PhJS0NxgApNRZXh49VoAByeR12tJG3xEMAhy18M1/E9JI0nRpkoAgY6JlE08H2HmL5B8oELbuTDSuMWt7kjMGLJvGdwhkZ2MSNMzVC0UuqJ8OLcoLCMTg3dU2gUhO6nSFpr6Fi016mfrof8ItPAzBDrMYadk7EUEPKGlErZFceR9DrrYASGI+TvVf4EsIs5BBXbBYLTGSRMEuJ1HQFHdHj5Hx7x9NqAZwghISX6cpOY6vXc5VMNmsVLqngnJdNF22o77IwF2azxSx9CWxtHHJSLsKdKTXE7si4vs3E7qX3Msz0MjmmFn4DjMuCGfkcbvXoAOjsWxwXP0tl7Te4gZ0rTKkWl4mzgzUklSFkzAn3dHKlj+nkNJBukRcTKIkYaPxLUicymSe7IlJg4GMGY13uu/OZ02d+MlAH0S9mMLv7UI2bIgAQfihdqOPE7O798/gydMDUyGTDcbicTi7kXBpB3kw7MmbpFs9oD0QSTVcN7pcNOm/MUCa0harmws/kMdFC5NV6tt7A1/lms9y6NbPYemS/IHtqeUlBJ1i+2Fp99IjwdCzq+wjOhC3SzQzvwvdwWa9F/joBTwQPRUjbhJMF4YyjkNoSRH85YNN9WunyDG2l0yoPTWLZYvKHVCrErgwc75Vrp3WBq4D9zgFOFxq29LketwLdgsgWTG7e8ucHrZNerX1I2sE4b628WVT1wPXw/a/terv3Q5eb3Wa33+4e1luWFw/us+y3W4C4pYPvIi2EQ4IiSjhYjbggediZs98sNnPvEfuDZ7496GtlANi5a0PlPqsGY8jPG1pLelltfSqeJnpD/ngsbtHCHVC8JB8dDv9W875z4v4RTPUZ4knDGRrahzzQQpS2+eGfvvUFrrZFcCJGqgLUJlZZYUj+oe0yAOUzHIDqPeAPGb5gEMVVBDzJauXIK3w0oDttK6hqdHRrdrqMp9CUhSEUCr4sp4Y1OWpADXk7xs2LCASVKyDAFyttl/uMjFmkBBep8XZodj2UNYOeJzAFmxoiwNlSGsV7TMPCByOoZi8R74IWurJYDH32zQR9JaEQD9ycEKs9aRGACY65f/TVfZiL27VuzQQvgrSjWloEtRGEP8FpoDKxKpN0L+9p1ySmHVlWecDPKIHUeSghAgRcl4g6536Kyq8Jlc8qXClAvZjr2ivEChopKaEcfJYsLoC4DDHSQXQ80J3c0NuB/zQMK01oKynAFEExxQpfzyeU+ezC/8g6yl1syEJtpMjpTVefZvTYANQv6POfC2LxTSBzou4d4efEH4cCfBXsPxZe7/0NHaViJW2Eexr+ocLuEi/Xt8Xa9xEiFTDnqOSefe/jeDidjwjvjEXs7bTyc6EoTHZZdBs2GLHteo+JW+fnljbL/WK1W+V3lzBjVswdgvghcD971EhXHvkAlbDZHVnnYm9tqdQa95mPyVz8uC/r6k+Hw8FZ1R/ScT/dmdG9CqQTWpRFSgspJSuaT8Rc8czApc4bxdofSRAhFhXgEJx6nOIy/WlziLjUI9Iv0ofxtTumV1UkuzBMv9penZ1YUasbYptzmNBWUgdiawHBRsvoP9bgmFjzgqmIUlGggs01OBmTygWSFKoXY1MmCEcMYpljhkyrw+I9MOekzQQ3YhPSK5XTVPpHCoSWGFQ8JcSS2AuBqtKHHtKFNAKMpA+I0NjuOQs0GPffXHqHAvbvJThhc5iNlaBn+uiZOFwHkz6dpRktOIsqHTg1xX8UvjnU1xb5GpJTCMifEBd/nAvJvZwu/Q7ROR8e8jGZw/x6ml8uS9y2K/ENiVjksS/NHSbS+Y+RgWqFRnfEwcm3mFP1JTy0tBRLgpRNEmIlUxQhhJu5X5ssCRiCdYIKJIMDtIUDszAnGsAAOw4FaAd5QodC54xIcJQSukp5YoFD2+2VvpFUc43gN2W8l9M76t6Cgh/rbMfEU9rgQRnjVDoDQAQZhHznRlVjxNCHxkAjM4h22eAQlBwT4U8ySgdwVtYV32icFb2kyNtL2cNneGF9hgE3MrdmyNLhv+GmTIhotonGLxNfHU7ApmjPub3B/DHX2sryCo4J2CiNbdl8iZ4SYi+t5tkqRhVEyqoQllJvfBsi4haJpC/5rQmz3+JDCeVCAiXlMH3YWaQjRzuzkqGwqKKh8dyr54NcQERt07MtPRA5iq2fDsxMwgZTEJcEgL+8vAczxyEAc5JpP0nF8RlZxNC5fFHqyWyI6VTkqUMNczgKCzydcTReL2KCcd1KIE5pz7ayrx4UNaEiByBHWaqxx7HDuqrjBElFnukSoW2Dv3gpOfRgykIuu0DtUBKl2RdBRR/JiMwUmmK5QGyfdmwwX0RyZEQ9rGxOgBRa+x0XqVnixbZoUUyDo6n7Lm8MLRQn8sI6iTE0SaejYOG/r3H6AoyUUIocrVWsOnBLoEGJWpuVvlNrBMq0jXdKT6yoteXkSMmJzmaF5EVuj+hgZG7WqYif4TyYPKfHwEP6x6Q99cGhq0E1Zi6yKgAIiZ07TWaqBwQuidUCGEPuCsdW6cQtITt2xRgU+HdjXUIMcmmeFVvH7KD5Bx/SjJDLjNPhiWZKS+0XpDFN/ZRLAmJhJZC+BLIhegJx8S5du1jNuSJTiVz21RG8w5NrqJPhTFU5HWZL66nfiDGq4T2WvvMS6ltSrgNcjyp0dObLmwLoFz6AM2zhpMHzYIL/SIMnfeS4gKzQy95oqasot2NW6/lu4y9ee2zmLvlX5OTDinF3+mQGNHSGmw4vZfQ9CFmqFn4WY5T7aIkSA+8mGUIMoAJzehKlB438C0WEJbiSG7LJYkoUKTlPqBg1iIrBqmcI7T0p7Px6cVtd3U/a6JS5XcaUs7zAnNPteLgcj9cnnC7jeOw+q4X3uXLd7l3fvjdfJyLj9Den7MshQAiXC9uNmxeP+93D9uFx//h+//B+v9mtdvvN/nG3fbfbPe72D7vdw26/d+dkv3ZfhQPHpYmdj8+4+0Pi5bHeLTcPq+2DuzN7QBI/bAH1AMAdFda+muWXg1nG2HazWzy82213K/t4WG9Yx7gx5BdQ3dAB1Z0OiTeaIcja74KgGHJXp8m7tHEko3olgk/KMDr+RZdLF0YsiWSZfJDJN9QWgVIhnGPloR/90SBoCfThxmEjI0Ic/Oi5Cw4rRywER0zVa2zRUBfv/bIeUgDsQ1CKh/Ju7SFyYuCaxI2V1kcEEIeKYmMGRcgrZJFEZUhQVMMmd1MmwqYmARn5rAXl2g6SSwOAppri1rxO7WtN1LjLzb9opnxAiCZeaJoXLSWEI646Greql45uUts0FASIuGdkBksvUzYbJCVQ4InYo4kA+iZ04A3tgqr0AHVHOv0VG0kImuIJ7eM0cQbz/HbOysfsfIOU9Th9RTDSNdbFLOgASUhbIEI2FVa6k+jYzdEkRLLcMYmHLn+MMVci1jzQc+2QNg2UaQwdjM8GsJrKXvYJwRGvJcwNrSwXzuSIBPAdyn8+vEDlOSTTfCmYcE/8h6EAXwX7j4XXEXhDR6koMe/hOe3Eh3iq9B6s1HxGBtU6HPzhwacTi9zTk68OuWVwZl23urCUxQPQqqA27mgvd7v1wwbLunxYYwLdXt4vllsOrJfvcfq1ccwGzoFvmiAIooC1ca/PKThIdF4+ZXsWvVa1faXzejiejsHk5MaoaujbqoAYe8ErxpbZOdcQplyLPkxDTexE4mpXMKlFtmSxaYo7ldSwObg4Mjf8GecUDbDPC/duhy6QS1b3iXNrK9ajphE8kFlRM42S09nYlImJrKZCUBfrBySfbMflTpPakO0Y1AncbKkpRhUFyD/KFg/KsiCvuhJrvIN2ggiJk2d8MjdkRcYbOkGJoASFCtIqOiZi0VOVTamL7IO1J6fmTDGu4LHEdeH0aalnczEVVyHTKMCp1JOFbgal3Bsi2DNmAmciRY5jjbcYQjlCakuA+Ag+iAldlFRibakIh3uIDZTKG7OX/EYXcuNnAC9c+QJTfnTp+uRHZM7H+eUwv5zm19Picl0ixm5YzOjYnyX0UX9kuTcmVnlylAFDK8ozvpChgbTdh27kGouwMwQtNMDBNjFlfmI4MxKlDrCwOogQzVaMlUL7oNg3kDKBZY+lJtKQfq0UuIVCFgIKVK6MkRJAuQ0D7nlZ3V2aq0SUjhrcSAvCGCGZ4y/tfNp3ifL220/1NZAY4ogL8qVwJYYgTiL25FSnPnXSdmcGJ84xKTycJtda5QY9CEPaZVTyOwa3Vn0Q2D8JoTjHp6DfUDgD/e+4KTMSzflj9KB3punRRrnxJIGho5KAEKmSEjN1lHwSlHplxagoKTlDIjVJDvprVgOPQJvwxQPYXthAIRxpT/Cc9vdAqfzkT9xaDTFomlC0QJZzjmnAOQNIYIMWZsf6jSoEUhzp27Z2N9U1oTBF7xLIuQe7fpHTCoT7ZTHhkD7ttONtveI2XdoxMb1zjtyb4ZH8FwfKYZzKzzFHUDVkCGUKMSrbbIJruSmgkFMiOtMLtJSMiUjlcuP+mxvE7NG4zAojktPApfVfDfdKhKlXEhgL7EtDJhzLEueiIWi2qTNULoxfgBzlnCwTVfEjR4MSaTY9AhZFRir3xtYfLYw5CVsUMnAyNV/RGYYhj1IzDSShrRtpc2iiiTNhmjBGMYWXOa3AtazX8j4DCyRgSJ3cnci8Q5wVFUkqc+G9CudHOhNe/7jIxrp3zzwciQMCMDG8pmYnV6GRFryvyRiw2isMAI6/5t76sIhFspN47i/RwtWPQDIpSwRMcuRnhHRlPOQtmeLVAHmxG+EVQZLeB53wMp/gdJgYNkRHtBaaAzXGJ0g9bj4y42PSV13Aoy4gDqAflOlqIaxFDoQ9SU76BZqTirFUxPFiVCLtBAlRpZPaMtNtdGb03YqYooSIgYCaQDeCvVWmISXtT3JKZj+9mB2HrMnzcd85DhKzKAlvcWx84pQV/Vg1y1UbwlBDiOORzBQm+t4xZgAA//RJREFUjK5Keeb0NFwsNlvAjEdYlRuHotM5tS7/MlcGRpXBgURNzLc7h4JoACFeQPCpsETc+E9Fh04RsqXT701bt2bymM3Zr7Hc/JyKN019HexwxtEhH/dlcd27NzL39o47HdvumyByLintLoyZuz1Zt8LHabaL3Xa3e9w8PO63xPvd9mG7JX7c7ve7vTsy5G+Jdvt98jaChM4+MAPl1xIHr8UdFr0YcojdNYA1/v78fLfdbH00Zr3du1njnWS6AEuq5Fkei3x+Z/XuvbeYt/s+qrPdJPYnTLarzX7jBs3OF6+yEcM6IPywrzJGjihoUlVFc/soz8gYwGoLzeNjSgzJjCPrLuJt7gv30QUDRWEF8zc6Cz/ljoe8CxlloVsXClaWIT6C5RNZ3Vl3qSC47FEKlZ7gfYmvy6tYRRf8xydXR+4qqY4pNLnkP+iMEHEeMgMiQddSqqvd2elIugW3fOZCk5s/g1AYFQKq4VeDSZjPX259kwQ5TsC3yAaKpUY1eEo2Yi7xaaVeoHBYiUOcAehVhG00N8r5fpnSIOWILBzyb/4U3xPSR9jpgZxc5TI5pnW5wZcxBxohANp8CjFacsjpd+OjEGJDMxcJ2nnZA88cIrN/7JZc0qzln2IgOhHEv6NblLq0yiAliIGYCc9VQgYxhfTfjOIFpcalFoTlUUblXDnzSSKgLJfaZilPfuAFSJtMrf+hILrfBDKDygjFq4lX678MrfAfVnt7eIHQi/CGjlJxksaEF2nWRfSgCkaw3Rs4X85H3yY7Hs+H48kP6179AFVe97hili+Li1bBuwK5094taczacvmAxVoud8s1VnC3xBBiyOOEMHcQZ8KocChaOlMu3mIC3JNjzXb0NcazHzx3RX3D4h/cGHKBfZkzU2cZGGUUc9Wn0iQoaDKA2xFyMw3blOpj8ppXGKPXZqq1NrKp1k8zpbX0HIulI3XT4NX++ZlUCnvDidE7pbCCpTsShBhCYDpAINbSRYRZE7sC1VaBijYLEb8etJmigAUBb/EBBm3cSCFZqxT159pCNfMeYkk49K0aSEvuBs7YtqoqQVqFQIQgKbKQRS4EK4N1OgYu7mmQBYCPWbtNbtdwAWPv3i7lVA0NjXp4LdpakHCb/6AetBgHVhn6aI6ojD1xggoVxJAcYiq4Vye0+zwh6Tx1D98PmPmq0iU7eZQc8dzyDpO7e7fZ0c/nX463m79DtHBT5oIf5i9za8JmeWHZh0EUZCfT+L1uSdAjSMqXDIsOK1NdS4pp6GY8KGod5Ik4mdTIjicmDaUqhZLddENIO4KkUl6Bn/VFnaf0Ts6AL2FyxRQH+WXAInuUEjIU9yEk58BQEMZmgnZHhs4YgXuhllNrgfeI2uqfoLz5Dnc+QCeD3Z9SCzpzK4PQBx7SKb3KoyKHNuZ2CvSXNEHfUcsc5VsudS/G3y4kA6aQBBmA0Z7qZ2AAi8PtBSSBLiywVhn+f27K3PNfCZQNneFCwiIo9OifLIs1tDR0N31T+MlROKxGda8VqrQsMLWtUAsyzS0rs7gAGvpLHmpHsL1QY9lI+W92WhWuMDkLjcJnUddC1ew5Vu0JJ82CjYbWDPOXsahkyZw6sRfqASHlnjQ5Xk05gO5haUyonV9DkJE5EsJRl9I+VismLPQIpQO0dVMnoux1wIAaNXvpbJWs5DwfVe2ElwmxEi97uCdyoeLdj3TpoR1uQy9pDsOpoBOmvTXTuaPkpak9U1faZyBBUgmAE1TlMjVEV1X+brCzkVAcRJBZpiHzUGYbg5cezlE5Qvj8EUYbrjKKe0BMAasAGLe4p9TrQMQ7dFU08w5FQxOjsjplDxLAIgJFcqWpiA2xnaW6VxTlihA+sYICU7TpOdQyEqjT+B5oxyroeSILuPA2Qu4Dok40/jttY3UzLcql0ErbbD0a9QIs5a+AMd16J+nP9Ugb9VpiEwUcUb5UI5b0QjNvp7BmXLrm9LZ91oeUu2rlZJ0C82krNdIrOhC10CNdOJCMikAqidBvSH/Ib9xSghXNM8gXguSWs+a8zNXJcJWfL9QzVfji+nTkEXpOrlptT4zVUbxiJgAWkQk46SWxWBKt3ZTJXWI4S3GxtjO3Yxwnch5sLEgh8cC39ZtJozaN0WKOmgFXrwGC5mGQ1XLtozHGWx+GWKx97tQplgUsi/pxw4dDskZhOUk2DxkYqZDsnfswwBmLnDDA1Pk222gIYxjrrFwWdV+tPAlIhyBNpY3a4TJZuqkOVFS+AoAAFE/GXpvrzqqKqx/A8ni7vO1ui4fFZu9TJ9kTygf9El/nZ9h1np/0KtYzxHm7Xr3b7R7Wm4f93mdSdlxstztWBnmsZaznfeIroujvkOF3rB82VPdxGB+W2W1dUqzdoHnYPjyQv90/9jGZ3cN++2774E+LrEElyGc7UgfdfUZFmk7oKQ8A49q4VqH3/c5NHrd7fAHKbRYwBIGt1UB74yaap+Xj447et3sfruleTN6iWoOVL1LtKXCTJRql5+hrTdto0lpsgoIKTjknMbGXfFbGsPLx7JU/gQxXGQEc0qmC5Ti7cEjh1QIAPwFyKWyae3gn/2SSwZwmTI/MFRLtD1JUf5VvTRHOrp2lgf/V+jLc1VlWaUhG1AuMUK94bkkTByWFEG0BI2RsSGbk7R4QXeb/bsoobXY4w6cUnfYYGhG4VEIFMKEV/FPiEsNNPHMj2DlUTN9r0PZhE32LMA2XfhdSxzF/BvslBvi4CISkOSSMoN08Ua/pAwRDWNJTi0IyHU0al5KnypXYcUoiw8jXL3J/EGiwTITSOdfMJiCs15MZTiWHOTjvl5lL2xgXFw0CaRdBQyOQucCkSyUu9OPNF2lh6+z5WJSDi6nKyG3qisZnlWz8HEJL/8kM5mF+aG2Pyxgf9//AiKW4qKyW+vMB4jKHRLd/hMG5yX8o2PU3gcwgaAhNnhOv1n8ZWuE/rPb2MCH0ZXhDR6k4yNfwIg1XKwzSnQXT6cbcd/CDy+7I+JHfy/kwu57nc47L8npbUf2MfGiInOPdlPFOO2ZntXz0ab/lZr7cLTC0LPBQLqavIfJRaANi01Xj/4+9v2uOJNcRbcH4DklZtfvavMz//3tjM2bHzu1dKSm+Zq0Fj5AyK3NXVnefl74NuRh0OgmCIACCdLo7iuuoOMMGE7i+xsIM2yWYnvhzdn26NNN2wRdROftOEIQ6f9eWLPQrRLKFpHE+xebPMLCfdlZgZ/Q4J90JocW8CE0Oc8k7p8on8xcMvk9qLwYYo7TXLPpBd0yG1iOjBj70uYpALGaIUF88m4VrmkkbVGP1MePl1jBLahwkHVOn8RKT9cEx+Gc45jZNM0XrAXUyUbXsYunFAJthhmy+hibQIhhKnvXZAbEuYuoZQOEwtIN0QIZRxCk7FWhRSNIM+ilBX2Wv4Y9uLgHVpKJbtbJqI6CkZnLmvUGfYou2HlBCoKTnoyvAFCW6YUiJIwS2HjlpWc61NaOPt8r7zLlLS++Ij7JjTyMzp7664FcOPVz/uux8fOPma92g7orQ7qUMZ8ll8n1r1vCPptNOI7YVPg1xrapNCyVu2CCdEs6pDJP+rmxapkBa4TCXLV82y7lcUYRDmV0uXbrNCk/NsrAREuglxIY6zd9EcuQN9tdR6oMVzwKXLCajfCK75t/dNxaFCFUxidqt8Lh8Ix7OBqrqg0t6Fj5yqKMRQxQrZWjHGJ5roAy6AyfmUOUsQklyTcSEaLgL1eizz/LnEdI96HJaHv9ocytHl82FxrR26Xg0IZTqlA/m6/9TFmWGikXgFBlTjE84KX8OkQ1yENb3j/R+h7NaJ6WEBAyNSjla7jVTw26CuSw5KJY4yZaxV4jbQaTbIvUEZcGEkBAirypk9Lo9qbZbyJIYB0Uw1MQ8wxuRKOQGgbQOMGjkYoODhSJLlGDIU+6JZxpsglbTWodsDu1cjgXnumgmxhskqQwTls7/kr6YqFKWUBzLj8aAmEU4V+bLYzjplZj/8nyQDRX1fJk5ShXGToDL2h9hNC9hKVZoaOpg4JBB96OBh0tE5Yn5+ZcqTNlE+uHyZHqc8ksQdfzM4oO1QsbS0T+AJVmveJCJDYIdbKZ2e7kaWpwhwn8/y8A01yy4hGUX00gRbImIBb/xu+MnE+gusxtSo2AH4hA4pk5n+jsXSHJotipHJlKNy0kwIXS01DGlAlUqAaK22zjLbaYiIo4Dn6BBv4HVbOAjV+wvrucdgqiYX2I2icFdk+pMTZR0n37FdscQ4QXJpTLVAUSIgTWjGEo7ZKlSVsAlCOiqcRdRzLPNY7GIRFELREEReOGDnkq30JgiZutdltnbMctSAGXhF2xBqzZY75rvGOgkgnrsWBkyLLIXADJP40gr8oA5nWwQ2dkCouggVf7wL15iGwcIF+9dqD9d8UWvOH8MG+/tmiZef4lNKe1NrESrA4MjweKMmZDWa8+8qLI5jmghRdFe8I5pkIQOjdMM07SqyDmXzOTwb25fRMiM+rbPSXTavdnD0N1675P8HC5Z9MJ8HMTeIzOvJcF/RCftDDlJoAz6Yrl8XhkApB3ChmEyKgQ7WjBkWs9lHVGFZAd5emBeyhKkRZA+Q+xdDh169ZTcw6LphHL9BI79drXT7jqwKwZMuZ11W5d3ZFxG2tGe43r/j/3x9+Pzl+OTL430bS/7XrPSO+o4GMIZpF1kYRLwdNj93ktgXAFxIWUWNw6+ctclQSUTAWbm4CrI05YLL7+9vDw9//7ly+8vX35//uK2mCNuiYs5L4dH+PxyOLwcnl92T1+2z8eNL3tU8mnTXUeewAj/dek8fAOMu2Z84aULPs9ffnt+4ZCqw5EqDu7qdxbjuk0rUL46Zrcj55PrM0dcowNt2vowE41+2h2fYcD+ODuK7X+8WNSqUmpy22RaqNFjgiriXNCvsvgs3Wx2+9VRUfGutl0J8WoyYn9CCLRW7hZRNxEqqzGVflOnMz3ELEgHowKqvNJTSEl6uE5cjI38Jismw3sxptbJrhxZQ+/MhExpSA1GIPMoCdUsNQpdAI2mxzrKnIwgT98Anl4+uW8UViMhbnVz3xRky6Bspy2yNci5CKy3nLWh6xIU8bVDPQw52aQxs+MoYVwB0Jz7V/vKLEPBYGk0jZAYyXNVg2djBPMGzrXuKRMOEEe0qFIjxSn8KF0eNRcgFo+wC1ga7WYspw2wyfIZZJBzJYRjt1TFOEy7Thg+vWRDbZvGCgtH+7lKIYjvsIA47DMbnFcPYZIBE7AnNFpDp9kqq2VSe4sBdAp/9+kMf9IsKaYEsILkBka6m7L68dgjkksLaJ8zi3BIhnT+54Hal9gnIHHh+B2GacAP83+GyfCX2f4+fEvQHf5GRWUkcBigD+2J5eB/vd17Of+EvuLn8n56O73Tze/X8/vl7NdqMOw9qMtwtt7TGRfkDT3bORL5IrMnjOth+7LdPu83bZDB1m16lQzWHcVHhLTEKoLinaTdtq1QUC297pvYHKGuq9f3d1KQgubWK6bbbo90/cJBFOVDMJyIOtbUOUqeegFOxdBW1Vg4pOApnMleyRSmnFFocOFSNo7ao7sZBImtQJh8/UIuWObEgbDVb/csOg73lo3RfFgbJovKR+uFnHFxUzNANree0FtQbuf17eSbPqDHgVKrhO72lndtt5ZXxfRIJUWvcqpq5EQpOHOAwwBAZQpFsuWkqgSfnC63vJk+TwGhLgqHLMDIsJHLEj2nNCBGoM7SIA7+aKSk0b6T03EgbZftFZQyyR2KOTTOGj1+G0cyjOp11JGjSupQY1yfVt5OGpAPOdF28aPxl4FX5MQnlaAfCTmvV39c331GSSfEL3OdSFy5QYbSp831vD7jRXj3zHFFWXxGSB1fXJHRQ5GkLQ4LFUg7xEwf1jbAcUTudXiemOEPS7m5720wNS9x8n2AaMUjwycFIGdyigPsfJZ/EQ9rzK9igglcEiJbSVfgzu7EARO4loq7AC7bELYz9tq3yfjw/BWpxZVpfQWP0WfefVQaNxLna7N9KkRzdTbGAbjdlPYGY1gkZwzrXTpN+aFfqDuO3TYnP1Bvf9Ax9IKvWF5d39a+X/mU2DNhhylITi+ja1xXrvSv4CFapEwmdnY6sgmLD8+Jx59gWPnr8OD4FPy7xf8SfoYwBfkBPPIv9GieUWqyz0GrfynU/avrZVehLOSaOkYO0Gfwiuyu19+ZRSDo7oTHbdXdxNhk3+z1ZhmOzNqdQFvEqVrSaYt2yieioPtL/Roua6EcWfdSQBwgA2EXb/u9g41RJxO4ZVKYyJpK3NAypPCvxVEHpogG1ghh/TjlFLyBWqwZUlnm2j1FZQO38ziFa0JSnK18SocaWi1CKJs6x7YbtZqd89jq0/QlxV694dFblx0npLfGrZcfUQsPUkknHBo+h0j9dymEAxNZar9HrP0u0skOdMt3Y8PcexMmHh/CgP7KO8sSYheo+5FipFMXOwBtk+lRJ3AqFAdaDVhAmqmo/pt0MlxQYtR5sImMMZAx3WHSLY5uaby41iuBS12A+ahx3AVRGzG+dO8nao0YJ5fDxh2WZhbXtpeTOeRt894KPgOIt34GIBpe2RjLKIaVc+Byo0OcBJDn0m0j6kNIXCKCYdCZgWk1b3gEhn+S59Ai5Y7dgCM8NTJ27LfDMU7paLHfW6TTgzE1aB0focWDyR3iTO6R7v0srzEcUhVFytG9CqSClDdGwJgbe4fmUGlhS1GQHEpnO8plTcQvKwBW7f/CHwq7xJ/+0nArpI8cJAdsf/CZLZ8By6AwQINoIY7/lj18KoZ6VqfL2kfZfaEgh6/rf3/rpgut8lOcI09Q3Ghxx8q/dKQ1IAdmRAkYXUzUyVqumj+Lopgyi5TngbcZJBI8DmgNbQ5wXkOlHDw3Z3dl4AD6FIt7YXwb7G27vrbd9OaTO97tJ8IpkbUTX3pTgdrCIt/FIkdNItIbOKBH8fbeFK72xU8jU7OZLprBsc9PfnCI0fqgpc5C+l+LQpgfdHW3uRuLfC2yvXLx1RlN9lYX27C6gsZJsRZdq7tbe3+G2fzT05MMGO64u8o9HrfjavX7dv9l9+KDN0iAbMTloit83+Tb6evXr6e39+1F/wnv4nBd/9vhy2G1OW7dB3NwGPGGGwAlOAFIGA4BnQzLbj5dtvv96cthd6R2WEqldAwVUQ6y7aBUz4FmtnahNdc1U5PX19c337LwVja5JDTI0WocQvkJvdvN/uVphbfuwosap/jhnMReX2bq63Be+R092tw2z1t3z7iC5KLIxpfrkDPugo2Qel/9Is3p7fX0+v71DTT0qq4wkun8iAK5mi3Q7Hy/MOgOvljmGY5cNoj2uyJt79++vr99/fr29VUpT87dWQ2TIZW20Lk0nRRoI0QSFZTMVGsXxgnU52B+fagfou76CBbi00DyE05urc5qhbSQAiiN7ktLYLQK63ffyUiZi8s4dj/ds35eH2DoPAIJSEu69O9f/1C6vZdO/7yTQgtoxbE7+NO50yLqJUIPTkUQRgQCpKke7zY+iiUTSJ+riYNDiQCWzCM1f339p6XSffIDUhqAaiIWDFAotAY145Logsk2KYRVYKXDMbARckmV7XEHTrUJF5zriCfeH7mQANVeW48MKQAK82B2A6UCaRVjfhUYv62jWgUzQBepWzmVBzGh/Kfb6g3H2qFz3VOdl69/nN7+eMdc/6//9e/05NurFNHD07koNLOA8f3Amp3xvuq0aECTTFgco6RXlDmKxwEpd2MKEMPqLCeiUmIBqb2H/wKyQsLQ8KDkM0mf4WfpP4NH/l+k50H/d/CzemXN3wFkCBoGlqSQczp8ld93gOfKBmSn4/tLLgGVjmPAydYMpxUmVEeV+dlp9brZr3wGc3m/7+6L7+Pa/tvL8Wmz/X23f9nvXrCCvmpmltP3i3tPSDfSTHSdEb4XPKP9jv7v59e3d23s6fZPlPl8/ufXt3++vv3z7fTH++mfb+fX64XIWdOyYaYt2YvrJLHTljssovLRfMdmAcGm2t2Rc++xaOWxlUcspsK7cR3E92tganxHm1MVd566AbZ9o8aZr+7dVkA5mmW7HCRQvNQGoDrvpMBPmoklo7dRHk0BLcVYMQD4LFiTVVxRwleSJZLeufqc8n6j8Trs8KgwuJi943bz5A0LzBmNcr0GM8ScGlXFsGS1IHAiBM6YBpB8Td92R/9q4eCAM9461x7XRKjk96EciHwN3QMe/OTqwlItChG4qrScXt88yWKIrVJgsEh4ljTap+S5PkCp6tZJuJcgQz4eNhWTaZ9m1ego3Ge5iKfxLusY0GMgyGDg+TzOB1bIMeR9ffvfp3/6EsTzigtXh4X1+/XyFWdz5Zt9z77jn3HCiUsSxHwWz8DtGkwK9ggWvXHSxUHUQKkP6NIPKuDgQS0umNgo47MYYWOxeX6GUHZ5lcLxCg2iI4hMZQDpM2GGBvl4B7mlqw4iOwYsikSsFnxH9WJI7TgPIzAB0l2jBKUPpbh/DL/TS+czKnfdXt53p9P2fD6sVkenBDhLrjMetocnv472fNz+9vT023H3vN49rVZP68NRVw2JchccrNqC0dth9QimCxapvziOVOF7/phdnd4vp7dzDpKjAXJOH71dTl9Xl/fN5W23Ou1u7xuz0+GI31NfeTvUsasvh0ty/rRnxusMxC9SWretiAHwkCs/AjnzH4Ip+B8u/jP4GUI7/EfwyL/QM7aMdltiDuAXQlfH7qa81CWEeVqNLAdZPXUQ2CkwFeR09LkMdzI+4VnSsWnRZXKHIiZGkU5W1d2SBBdcCDU8woZEaaPUchuHhDJqJyecSAdCPv/GiU0qCkid8eahAx7z50G2aJmqHuiMhh3J4+cR/iAlE4ke6qKEYYBo2WWVsVpf1UMgLKhdqC0pGTSapKMWD2qM+QXCDgkr5S9DcrZ5r+lGNDwihsQH27S9q1o489itCyz4llJmJKggYeJDVB+slFjv/ydSzEjcwe0uqAvIFvEGpLa2BUhqCS03LiVMAfICF/yMOBJWVPZhYMRvtV73R8E1A3yVLlOnaJDVfDDBwAUOEYB1TL32yyziodnUqN2usPj9NR2rXF3mdT4huWBrIYZwRnlReNF5IyD6pZnpF0Z4cCoIDNbSXJc5qaciC1jDfRoQNkLz2BeKIpJTPMUbZHeGVSBi7Yo5LMgx3n//oiaj5Gj598x0dRByFPBjBLcIdKuJdvGnsTe/TbPK9C05ihsiAvWQY8xUhQTSHMtM/QbE9SOoiHMRG+RIh+6IQ3/JjmEy6xeV8Z1OPnusd9LqAhzIeZYbnIhdCha4i0WhkvApBmvil20p50KrlNAQrpNO/3ZjAKR2hxYM0mCtbw5uAaNNET62w2zRfQ4+i3PYHX2hCf6iXtiTH37wBSl6ZCsf8QET43/vtV2kSS4jAf0xqH9SAwLIKE47tR3Qx3yPNHoagFjQ3Ogqm0FmOaJ8UQF0mtH+IiX2MnlUjIhTHueZVrRHgrY84Ty6TQJT154rJvc+o+eSISRuVwy/+vfPh5cvT8cvh+f/6+nl95d/vLz0HNKTe+Pxgp1n+x5jEOEuM34/Hw6/7Z+e94d/HAn3vpJlt3vyvTrLuw6sUC+19X08ap/yko3P1LbZ42TrZ28Y7b3badjRRMJdKkeJ2h/gpZ9quOGaXU8ufdJgqbZlefKyQKXcte5JHb6fhtbsji/7J/FQl29h3nfs9qvtfrXbrSCqnS+r3dPa72VxiYN+ms9n72/0uW8N9hm11RYyoM1P1bbjiR6BkXswqHp2ulOnvE13zSAyvVnT+11gdG3wAsFqqe6uwgbdKvAoKkS76udeGhei1E5DD4Wgu2TOqWim83VRJubQgPjoDbdsq1fZdrfROhmVMVTcMYwgudEZJNIvUAobw0AM8CRh5Ne8VszMAzmCIXqZoCQPSqy8urbCbI5TRK4btfaBHU23wnW6276FW1IoFjxJ5VzFHvrUwkJJBOrRocYiYJQclYRzw2wQoZMt1aM01Ux+KRPlqWj6pCpQkWVtrNy/X/1TBMBuT4T8ErJck5MaoJpKJkf9O2FF6fVcZktEiQUNio3+DxKr8Nd2xLKIE5k1DV56BNEy2RD6F2T6HGanfAOOv9Qg75wnE6cAOF0kqqF2s2SKPuMiUHyWV+Y0MI0xeMkx8Dm+nBHMMXSWFIcm/BcA7YQP9v6fg1+k50H/L8JfovsOwA4NA0tS8Dgn/HzcU7Rj/E4K3cHE0vk/tmN9vtD9TMg0AT6+hDFy5eKwPR6Y1PnFpaf95mWPoVs9M7naeLN93+t+EQaUXRnSehTMgkp6q0BiV53dMsU9X9rD9e5KzeX07j2RVvwJucIAnYCNEVA6o9SQhM/HAh/NT1cTVnmQLvlfs0k2ALd0cibNGNLONH7oLcU6U5KIYFZ8ZS8GmZAUnb5Q69GmPjQrmZtDXQlQhOuZmezqdlobnts7gOeDllpsRkw3XrriA9HQwqh1aJ09yxz4dlxNFlZC2wPYLAmT/LIwqTbuQ78QZMZpu0OVOqhOEpGmqJ2Fk4kPxUU1EqUIxia+XPcwpZJLpmD4oNm5A1chIBK8VTXNRbQyTEOQHWYuxgjP5ynInCQ8C29AeFMBWXlHXG7nMwluhEGIVj6a1B4ZHLnTZvV1c77sNXrQb8Pb9UJ9zPwdUGRdu5+Yma5vyyuoS2acdTxcrXcKmb4Og4U+DS2U3lqMQsC6Rjrb7QoDwmQo/Z3IXNs6hs1m17oC22ibOzEspu7ZRVYSmgo7fn4clbyHnFuV4JIJNNW3JJXomEBUTcNfgH0XFPmwuh1xI7Yv7Ug+MNy3zkcE5X3ecuCKbJ43fgrSEd/HsvG6tjvvK1ino6msdNFHhhKih3CB9riJDk86QZIgPCbvhHtXbLN639zeN9f3jd9uQ7VAesQju663PpF4Rb4l01HPrteRoME6Ggmax/9zFmXm1M6d41dB6aEA3CI+eCp9R5hc3CP5cGMG6VCAbvECPaigddi7kaBU2t/g1vlw9NYDMIbVRtatr24ilcOsnnIRB4iypCyovDCZNCwczjWWY+SINEPrWqB0IAO1xIE4ZKUT6GoVozFhqWEkEg/0+qa1ECPJxqWh+EeKqqYW1kzwERrIvJpmrqnWZDuKwzOzYxIsJB+t0bhmKg4Qhe3l87AmUzj/6zDS6eEFPkfI4H/hpJRoVBPohfJzHTy2wvqJmKljqJ+OnWy1ocCj6g0sHAaxLTCoGnIaH41Oyj15OZWvIlquVZdyZT1Cvd/1OM8vXSylnA1Im8NC3VM8kzydAqYosaAoraYET2rxUsg+xtZioO02UylC72uA3JnpLgj4FjTCYpMgmAkSw4SDq+MrvoHTSrPN4DtVDdi6adV9HLR+K+/yPYw1S0WkzdxGAjssn7Dfo0jU8Eii+0WuRkgdfCosiFU3wKYkDcYh0tkjjo3Ogmsxwtzmftzs7ib2tptLxEBHBKZAnaTCCg8xykCTZbK9OhMquRx5Q2EHLUkJ/nS41SbFSL0dYk12nayUlR90uN5ajln5ZkFf4e/NaaZ9csHegwy9iHyuDoMYHaTp5Im5nw4H+m9ThlQ4lIgiVaAcJmcUZGBDU+tXjIlySY/MG3M+fNMLep4ODKKIyPb5uF/cNZc5Rgh1KciO9wYHmVQrU/EO9LQp6mm3Legf0h3Ac9Y4t+tVT4XlBuJ8BUg1vZACV7xG/HUblCcRR7nkYQ8VIrcuJe19iOj5+ATxx7YutKHdWzBN+CG7xabj4eXl+bcvv/3j999/+8dvv//b7wT/r5d/fHl6+XL48uX48nTw8SIXZ9wjv3veHfxi9f5I+NuuF/Juj89k6E3HLlW1PiIjh5OII3XLz62v4sHt2Pphou7GSIkh2V3Pco+6eUsfnbFJbXI5u2qnIiSeXJTjA2qCEr+hhuP+C13kLajd03Hr0plTmDmgzUWznboP769+IIHEBcsDY2oAPnnmwoiEgJ0QaXm/nOjtqc8q1Yx6H9khsaJzBzU1RDhwRpsbyQvqMuZTB+qpTKEW30CzqGWttyEt7pCVE+uyveo54gAZ9nhGQeHlQGW8XecBHRKDA6ywRZ7CpSyCiFDWogURmswTMOEQu6cCRsSsYFM81T78OSZxVuM8zpcFesvS1W4nd5a1wfbbl+cXhIRm2EvSqmkRma5y8YVdS/qYm4U2omkGh3rwyBk5ZONX8xHzKaGiRTBguwOFBJ6oZ7KHDJaOlhmh06OxV0ai0QhhdcU/kzUtJgatei1oKxX6FFM+Q+oQU2XOPiYqkslp4WJV568IPerDSbSrIsBSxgeZfBGbLLEkoFPvwupy7pRJcrzzPMW9UBvvpJZ3ad3jIJ3MU/mvHINJoNJH+C8AAVwaTsl75P8E/CI9D/p/Ef4S3XcAdmgYWJKC704XUMf81RyhKUlBXYdsOKXUmvcOF3oe4XKwwIT5SPJ8hG6HdX4+cOx86JKpnaHPaWI6ZnHcmpNqQk1INRDO9gwkD7k5n5lqezvkclm9vfv9w/eT+2XeNLtEXK7x1tbaB47u47AD8o8bFXy+9BF3wK1Wfb58OA2aPEBhIMt7GyrRPVzG/nR/HB0Q2AQ/V0chl1RAbpLahITlVnqfx3DGRpMVPTK42W2UrmO0DCZhSu67E8ZB0gvwBsxse9z3jCr6Rq0MBBKn7XGYK94VB4h5usq0yK/lo8ZNvTiXaB05mC9TYOyi/UOkQEzSbGac6aCfJuVxqTHfgg/2WhaY03ti/FkglgK0etKyHUFeMVdd8KKPxQQnu93jphSm9+2seufk5jfRz0R8RwzU2AfUA2WXzeptdXF1ns5y9SdPQONljQxu8Aau+WS9NxuWZzXgO3zrtFtFV608CPl30JBvILP76PLhA9IoyEiySvK91UTlWhTV9vBMMPypyOTst8YXyptHuihMXSBcco8rd+aZZerKT05E5UWDTenzyOEVL/uw3jz5HoGXze7FXbQ4j9606SV7h6d2Y/nCOt0nOCQnFCRo0teDn3mSiYO8gAQ5whhcm1RLdxIB6DUh2nxy+exKT72vL2fIYEpFFTpvT1iJA0Qie5fL5rDDEtQASU5fdBvSEHGR4KxiePIdWOQ/BFPwP1z8Z/AzhPcu/R4e+b+hJxn6eaEfwadqJ5q8jLItmPlZ4sqxQs05nZjQWdmSz9LCCCsJ/tTPk0L/kOS5FmSInCxaPo0aVyyQvwOGOtdNiogJ8thKJsVLzxKBFjUOHtjusCQWLunEaZ2ROY+eMnn0N8CpdSJATfucTfK7qOw9hXwTN5yrU3Rwk/4pDq/KS6JNX9KN8FdrFV94SCgqB03xLV2qJQ7hMooY+SbkkqPKt6ERB5s6cXrwU+TP6XnUFoVaO1eKVtg1K6FegIxctsCSCvHWXs7pF64SaoInrgk0a2XvghVMrSZkvyS1cKCL82z9ZCSnieAWhiaqBk0ZzCYlc9nTemOowIIMwrB11TOzm8lzQLYP5rHf5Sx3afzi2dBP3mBfsglhSxvulBvOWMrMqN/8/sZchhbyOrZEumQEIKFraxL8E6p5yUIZ4sOBaQnAlaFiabgukf8iARugp+QpgT0I0caWDFPYajDT0DaETV9wQC9zeU25caBpofM6p3v8+6O3YXrtrR/NGYrcDBOIbqn5/gcVEFBTa2O0RsYQwyni/m3Kkv5pUYYM0xI7Cj60udh7LA4hPo2F88cgwAjhred8N22GXWzr4sZAv4MdRPFZO2cv3EMu1UGfYSmf0Op1OMyP0DQK4b4y9OEjwEEfWHdfhw4EThlu7n7jW0L2ftCZYRP3190N+hbO2nU+CmE9gyuNw8WTMBvLUf/BBiulQaNpc+p3NDQfmmcvKSMIK13QaoDNKV32wQxatlu7P9s8tEVlvqzOtBmxWTlzvFEKb/L4dPTtKk9PL8++7ZaIr+51X7ZLAE8HaPclOE9+9Yg8T19++/Lbb799eXl5fvny2/OX349fvuyen7eM30/HnsxwRGdwvvmexee13zh6Xm2P6+3Teu/uGP0qhu6tu3Oj3f4a0VJOda7VoTXFlUVdMSV4ritwSXw6CdhmOaYueBeXCYMPHHGanC5ZHvEB0Plun9txdzu4I8Z9Mbst3vtltcXPu+rtuRzow+59DaLPe8lGzESAE0McVCYpeUvEXozDeCnvl5MtiWx7HElLiOwf17kkiH+dT5rr6wyRKxlBkl2uKxW1ufJIG/xEzvDRwjmOLIeLGmJLJ2kaFXCWPMioREKxygs0mXA0pVxSZDVKvQnxqR/XX+wal725hjrI/iUE7Be7rBJ+hGRH7uR2dcZVS9FdiCGuZ5haklNKKedLlG2uChixqkE0wSXymLqEn67OQEK6v5NODaUJEWcpTlEBKjKxLviAek2xUV0KQ2PJ4ONqETpz4sBcBWgLMY/Jb1TI6a0wsKQJSgWOt13jnAwK7bVqlKLwGJLP3NZXDQsMvj9TYqkBW06SqcoC/DEucvGjNZXExlKDiKYe24981FlL68fl8bIVLLXxq/R/btEvwPekzumjCX+C7zNM5Of5/4PwHT0/h79X71+i+w7ADg0DS1Lw3ekASctRH0wO+neWFhqknIO6NwBDw+RWs4IhXvsSLCZ4fWDO96r7Tt8etNlijTcH7LDWWAXRTDqyqVZ5QSqwwqI1nbn1vD5mHkK5Ogqfb67LnM/vnfphY4ylizISODMB5EqSf9iqYK5838saEKzg0l41pJz4AqMtLQwsOqt8u8xhOPp0F1aNIdHURmOogk2SDCNVMM6PqiARMwrPigw4HFBlBoylVqqBs5ls2Istdveig5QrMsTHedK8SUZ8DRZF1BzNNe/gDb3C0iboaoLgugyV05mEaCukprJStizNSPi0YwHiA5/jDyCRar67xAmJ/C/nnQ5AGWdZW1PlNT0BOBhA4Twrg9OW+SDURbu0S9UNU+8+uOQTM5e2Gk1XWB5DpHPiKH9anR3XSPTx32EHeW4N+749DU4fvN+wPuok7Q7bGS/aoEp484HlbsVRDIbYtfaUPzYTPlHtdHIuFGQoF0t7y06OGmjDEwuCfoKJ20LAxptr+bWYV7lmfJIC25EEGk9T6+bBZlaZmfDCixis4l3WlzOsZVaEUL34Lccv2+MX75YdWq9a+aLfPh15QAZXm6OCyAjtAIzCuyLJIOQoCUM8qNZdkVSUdZAbtBZFFmTGGTX2CSZ12j1uPkCv2EMN4v18fPlyfPrt8IyV2F2RW0zD7kJP+9yuekhkGkRE+0DwPztl/hI+V3vH6OFfgkKoEJvOifsBFuCsw6tXB2vykNswQa8IP8EUWazdeA2jE6SQXe//ntLPSLhyOBUg84amTCKXzUPWh6sDcM2TKvxU7T1OiIDzO8dcVnQ6meN+MfyGXdbWpXefUoQlfVL45xQChkKPz3FPJdYm+BvjpiGkYI681tXJZ2uyEJyjUnNU8gPhXx6q/hSc08+XCMP2yEMn6qhp+M0i9SUaqYmTImnTahsssYb8mCLNxB0wyumxdFmHN1sWi+DRoGQtGl5OupNRIkPSlNDEwwfpApn1iJrf5jxToxwavtUBXuRq/eWF1Q0TbtYyNUv1oCgegtao/NTAD/8WW4IhwLjXllQwi2m5nH9rM8GZ+WPkaJg1cEAmxgDcuc0qYuulRyJqkGDd1VITvDphmO0HKwJKmV9ZQAELafZuvjOlgdm1CcEwjZtEEkIv/eGUlKXnC6sqY80BwfHKAkO7UywcBpyNcR1sjCmVh55pKaBboVfCEEnMSxySAC010ymr8j+S5fANTRM6THyb8gg9bLGcqa9A6bBLIkbEHZeETpNp+JlW9+hu9YLVsZnWKnjWGUmxX2xzXh4IrUMLm2lwyXR/zdzF4gkEh/cVEjVY4CEb9HfdHrE/+NFlnDLvlbmBGWd364PuOBPbtSMoeXWS3SNTaRiGt+F7UPwksBX7iJZNuzI8ugfInratjXQc2tyTfT9Tddsne0Skk+LmhYV22AgLIXzj4iJE2Eou6vLAHQVdk4xf692+FW6O3y1y88vLl5fnL4S+gvfp2fe4+PHUXsR7hNSjcV9m67rMvHDX1/Q+f9m//LY7Htf7I849CgEtSpez8+3Vt8kcPDZHT424oX41Twa5LtNC1Ra/wO7pgDCP5NHHYbqR61l9mu1a4fxxVkoDDHzin0TEjlmDL3JB9q73pvs8mCimhkmkD1e73fmwvULwzi0ePSPXt2Txj66txXgw1XBFxm1a+CtU0jPx3gJc7lsmh5oXWOuHR9JQczWXUam6EU2NStXIN+YoawgxiATtS6LWt4N+JieMZHW58x/wt6anxSQX2EYfab6aXHPCJpO0UCQpqpwpEFSBtBBqGdEzDYYUQ6Rqk/1AajwUdkUoIVHwUdVETi6PUMk9qpCEiViN3WVX0Jd0voql4Ro9+0wcuR0HhlCnVHsKIYzquSE1ezFstcOKbYPIpWtSDAHaQjqUkiaN8uQjXRYwUElGXBKiIGrntFZSNXFr/5SNuOY1IAO9QMqAmR8RLhZTEsEHO5OwVuxk8+SUlf1GGgOeNGCpjMDKtnNBCxRLEQoftjAJlfwASBJLMFeX0L8Zmmm3aWCEu1zJkkCsZkyzSoJMWeGMk1lxGAmxSi0oKZ1JlWiWUJgm/DIsHPhM578Aa6+xc/qI/JfDL9LzoP8X4e/xJuzQMLAkBd+dPoBUjvF5ltoUPR0WUq9bB18HUweb3njidsR9T5X27BKTOj+Ut3vabI+bzdN6R+jk1sXBDFRVTy3UMEIM9jMGsFUYX9btEym+OAwDd/IO+/XkWozLMdirN5+DuJ0ZYNAC9XJoE9/3jfwEXPlzX1sxVj9b8mh5alECoh5KSqJNDG5cSLvJQlgWQliibo8yWoW6YBK/6gGR2khAlv7TFN9y6s4+LLhmcIyIBeCUI7dm2N1+rsHIZObH3nrRJ3Jl3B2MgtZcg4Omq/U5wNg91xm8DIl4laRIryagzQ6QDm0czZzURqxQHkEHvWK6PxLbT0B8AMyEtV+YS38OjcyPFCyZh6mC4uClmF5GjUT59Mm0eloUx7mGOiWhFRn3Ubki4/vUfC0N5RiAEwMf2AYfnPCZXtiLB3WACTetIgN9dPfiZPksp2Umsqz7hLvpg7LIhM8uNczMuIScEQyrslD+1tPZv9o7xleDZiNKTVn8lUJ/lgsT1NBHTosNLGIniC8xMhprGnGcJ3DJqBi9WtzBtx/+FSZCrW1GFiSQ77OHMMJ7en794Lf17svx+Xg42MLVCul62uFartHfHv3e70dt4eeMI1EhzmqxztEezXxvT0id4YWvrEOn6TA1m15TlfU/vfFJZzlAHw9Pfkhh/+TGHHpus/U1MyC50LS6EKTUYxOVXZuB1PzPosxfgZkXJJ0TB8b5eCQugPGh47BfTWrsR5ltOFfpDvITBqYiVy7hepYe+JcXo5L4q9uKslbWcy8ZjAyaXyxBpmaEr6shS/FNEcw1P4948H36wFIdiWNuP6V8cx69lFOB7yli0x8jZcKS+ZMeLWYKTiYPzia/SIoT8dC81hK3IKabTh3TEE1JZjdj4DBBOkVNIYKiEvkINdzfphBSTSaeXzqM+LZ6TSndlIlz0nhAv+80KSTW/cbjb3FPZTkO2z2EnmlOZodq7VdpNplaHaqmLG4A0So3ZUAd5XBQspATquL+dolhtGyA5omKAFPIHRetRbaVnmiQ4r8tNX3qAmu/plPW3GagT+w1IgmpjbK99WbYaYgY5IGnXMhK20BKfTg/ckaWOY7ewUH3sUgxwEnZJJ9w6KkSYdhXXZK6YDSIS9+F/UYKOeuIyLZJBmJq3pd81hxbal6xU3whpSqGfihc6uvXw4GhVmnUBUZBmzWtK4XQTDKZEcCRsWxEjM9tIfu1PHYSzNYTkyhl1CbDEGmbMPGit78PmRdzuQYTsWOcqdcekHAJ5SDs/pUZSqkRcchz61CiKJwI0WrTvABSExHQkD4SqzHa72mgLTKC4DjEiZXouuYj9JqTvc/V+KXkJ58n2R12h+3miB/sJzm9w7PfrNod410FNFZ3zNeI6naQkNtMxVIpQJrN0VTSQPxeX7+FAGKQe1mg96XoLXExPEaJ6xneqetRM6f0ugLwkoCBmpTD9vByINveFz36rseWEH0aBZ6RiLP+8nx0Leb3l3+47+WJP9dc/L5z36r2Ox2uyRzwBnDsu9HqF5Zosdu0d8/7p5fdsx8kuu04fOTHhX3vzED+9rbe39bH2/qAA9aKjK9fWZZjirRTgAMe0wWjxSOctkAuwUinrHBJBgEoAgKFKJSiRsgzX16N/I/BVvI0KIpkIqwYTtyOrruJ+8Ll225z3eVZusgiEm8a+V4EDrfjn/zKFxm02Jvebms+wVpUOrURvCD1dFRSHWjswzD6roG6iJiZBNpjV0QdDUSD9rt9r5bx1hcuEMnesKolUIu66crClmFPsiKzMl9UjHTZq/Q+JVu2ka2c5gorba4oM2mjpITNwh+usy08n0FBs2Ee8xAU6eJ86uacRH9AtaOpageiBREeYLQp/S/AEINOZCfUM3tNU4GXhqa0gOlXv91IZct9KcBq5SdUlW4Jo/7eJADCwsaLrAV/GvA6EZg6DbgcDfbnsNaetyOMgs9p4aJiU1aKzCssP0FZyP5xOr0M0AmuwYVzLj2Avl5idsViNyhgmYEu3cExoA4R3CYK3Jtg+SmxcNrKvB50RYCerkyJBX34TGFGBxXagFoS58QlQWmLNsTDgZd+kamSoKmZKmEWLLfVIV4QGJojmftb8EHhIwQelP8JlgzAI4/N/kn+B8K/C9/R83P4GZ0/hr9LDdihYWBJCr47fcDSSwssUbeTNFIwRhCqPOi+e+o2B4YAjfYee97mx90z0z0/2rJpXrf2hTKYYrIjDigESBE/DvwgxyFmbK5D+zpQDF+hm2NOvpS95RiyrNogc3k/394v1zefL75d/Ca3irc8J4nFErWt+kT/9/C5l41Dh/KWSAIVH1FotYfQ9MGKPUHK0W6IznJYMWJbEX+wY7DbCanlQpNhU4VT2Ak9bLdqrzEEHFDREb1phrTlO1XeT3DjIsMg1ptpMyZ6vtM3CzVoLvYW2tTxfCj/7ibHiXSQ+tsKCVJHXRCFbs69UQNVdIGGea5CsjFz0xgCWklY8Uc4mAHikzgw8UfihDIICA/QiWDxSCMIKYz1B5YgYnpmMO/SqpVLLxzYSMYSny5nev+OjNAfm+uZEQSrNCt+Lqo4dMg9v+TMqV9nd6vx2veR+S4AOAXL4aB+JoK8OqxXiai+0/bmOIhfsVXYfaRcQR3CfR1LnVinwSf7dYGRgw0S7XhSk2uExWzVtHRp8xIvffHPaP2cFpZuTKclJF0LJqIqlccC9tLg9QTj7LK8JRQs6HA47y9Fvt3cKYOPhe7uvqx2Xxw7t66WrK64XM94CuvNi97c/thnB/QYvN+HyG3pDBBl0FO8ukmrjezow8AcGUToItr19v6Osq5QZf0A9zf5Or56FdrBq4+JZXCockBYt3Djumz009oxSDBYTSIG7/9nUeYvYHhGuZT/ExlEvLCcLaDBouOMPiL2n9ZBAYfl+iaL8SoX/U5y93Pp9y4Rx1xbiAzJgFalFVUvu6pqKhcVxjuoTRMpXcUSMe666FOwJQS/aAo99JK7ZHkF7htwO1Z4BRRoyfpx2FRR8/858k3O5ZIWcihYwjkWyqTmEemgPi6GkJBWOae0YPwaN09N5JKsJ2xKRd80On4KXZT5NoXQeeJ4SWqdKdFZfly+Uu75wamjjgBQxMh91hoeJ8HaCFPMXFlD2z6y0mrF5CTZkmGYiGQbrx7+yRGGOUBhjVo261cU8xwmHV0mvy2R+FhaXbG1FHMOWsYBvUrpFH+H7YUquhmhqDtmDLvAYGKyP5yEdgFYq0gkdEApYTIysw8S4SSR6O/qVgViZJZ1j4NBw/ltI22jbuyV5RIWOn6mIWH3p2v9Zp1rAlDwwasBGmchiZ/SyDOaNR6D4QBNrJ38Dy4aKKtFNWggzS7iJ+wSyuEIyDhXQ/QggGaO/js4NrPzTkUZw6bLYSFbzpia7yETWnjAJYx9kKo4G4WtRuS3kjRhYiSV34WtBdv3FVOgQAT1jizyQEVxOWZjJ082MCb89j8jULxtSwWIhpsW9Uc2z9iqyhj3OoEZS5hciIlEigISMD5etuRavrhB2dfQNiS6QeboYoeLMia7JrE64DismevjSaByal3LMRy+sk7GgK+ASq0Q1nK4CxVn2gKOynAYTxkvD2fPzx5udxO2HnR8Orhkctz3Reejn4b2G0WSsT84AdYRb1nl+R/PuOS+g9dTCCXPVgcSv/y4e3k++gTSy/MXQrfB9IFnX0DARb/W7P7hvV+D3nPqMoyLC24J8kAUDsfV/mmz94M7jMXXcZtsoyJAC69XnKf91RUZ5n/723qnU+Uw77txfBrc5Rs1McFRmLWMoEhakUlyQquccqQBtB52knGcA8BllBljlD9dD4vr7y0Qm/2wgmLsiYdiC7vPG1+w0eaavgzhxyFA6CdG3t/O+CynVxJdplAAb++3syYjoDpCqbneQG3MWcrslPEyBM2WdmSDzoFjZnP9GuqmYanPLMrAZXwuuwfeHlEtZY52bJA7/TApT2dxRvHpZC+1XM5gVPlqGxhbxFIlRU5N6HA1ecB7CqE+0NYgRNO9n0nE9y/OzWGVyyePbLMfurBjaE8SPIcWRLsdv1FERVj6qtCvjgxbpMetM+7tdwOWK31KK6rjfU5fn0ytvk8w9dZvIBzujlO7cNpKRi68asNr+2IgimvTRofFs2BjgG0g4cywbAJ0tt7n2fDtkYeqSAYplY2lba2KiagP/SU4IFKCyM2h4MUxrATVknPB41ikj0LcUxGKk36vtLC0cYxSJnwKG5RnyCWsbNWRKzwRUGbK3okhoccgLa2AU9b0Kvc2qlXT+0qGVgltTDraiGYhMltyaKA101TAklzyqueLefy1YwEbcg+BGvoDoEMm8sjws5wDD4R/F76j5+fwr2r/M5D7bx0ANAx0tsB3pw9oInnvB7q9W/3KXpNUXSGGGUxqT3qgek/ProM+H/e9TWb34qTO8eRpu3s29MGl4xrzwkTK4R6aqnixEdjFNkF4zIoMx0ljOabXL+gSfzuf304Xwq+X89vl8obWYFaTeYRPAwG9DOPS/xcc/6a7bRrnaQZXaq8pyrt0jqhv3VsI6ZyVnesOucNiDZ36Qgy5jc0FZi5NvU33lGsTSnZLkI3WurlOrCF1aF65z3ODgXb52eGQQb+QUVFbH9dl/IcTxUCkw+SagnsNNMwaK50CiTeUOkMdVE/xZmZFRne0Q72v9QsrCpSGaQXHHYl47qEZsUEPwIqiyMFcNJyMj9N+ZJGcmtNFJojkGEPGZoZZB2ysI4LRa/X5dXnO76eeT02Veue0DIQ1fm4oyyMD4JEOxO6pez/PXPZRZVirWaaquJNEErbr1j2zmkqf3+Zw+DAOhfINqsYFGFbxa5rW2UbZsUK+/EiPzZnoB9dochUuQmrEPHFDEzixh4kiB2VJDF9X6L0BT4dtofe32rLBOrHlT2LDDamqiwtYrv2tffZ7v19vnm+rFx9X2p3wTK6Xdsrst6vbM16C991QW1xGh1BHZRB0+9+RUeoMFCrxwxSGefkhj/Kb4M7p3a1ura6O6+OgyVD3PoNfTFyde1+A9esqzFdYa7D0A1StUBiXXf+zKPMX8Kj1GzyfIubo6LKeBGyFucl5HF8Yb0gpIsp9NPjvzW1PkSnKjV8y65UWcQqvYmjdorwxpIJLRxrTgVnaVn2Kp32Mp4iUj7tSxsgoT6GRrj0ipi/0lKWbjf4v7VVMfwCDn3AiA3OaXi9A0pxB05zyH6fKB3bSq3euEqU+Vx1qT+THQa7EnsrWci2cbcBwk4cR9k+hnfTn9NrDxIaY+x5LNyder+kSUIjv5dIJBwPLmIahzbg47pHySNKEXChCmO1ohJ24qm9cb5g8g4Y4Dc+i0uolJM0lb9OxN6IUp8MSf+4AooimxLK5nREsD4eflFhYakzpmBQnX5TudOSsIo2lxh+FQW7BxFEyNYBem6GRBIG5vi21gbMMQClQUIUpEORRu+X1AzovZYnZKMkTJ4QYLc4ZdlHLCU5BeiZ/ccPBPmHwbfMXEOfSQOERpSBUkG+hMrIH9A/4WUKrcPiR+3kOpjdcNn3zp6xd07doOBShI2rAdWIhc3KBGOj9aPXhfrTSHxTIq7ENrnQsIX0rocnl55D2e28q4ajZlgAJB22k1QwFpGVC2i8z1zQgXpZP3mmQjeQglKed+WuMq/lAD/Ak2zXSLPIQEdebpAbfdmXz4JTels/i73ar/TxJrmfmGocLFbBhu9qvrwh6azEctNKQqbA7bkFiEyFG/hDgecHJ2/aq98F0yjIrvzGw26wPG7+HcfS2Jh4LQ7GvqDm4adrtKsxsfZvu07MPEz0z03Wx5YiDyB/0+K5dUp9eDseXJ++n6Pvs3A7L+O4+DJt76EUDYPOwPG1yt41LbTSN/iWXrtJIhWG3r7p5IlF7v/9z3fTg0m62xqQymUyn+S5SbDiuNJG2XjdnIr6uxY+tkuLjQr5NrAEj6cE7UHrsL2QCRsFZIspbXTUiQYw6kDXdiVmXmXJ2l31J/kiuYEDJz6cA8e1616uJ/NTziWmFG2OablxPb6fX98vr+/nt3S+K9FgUHbbx3ilNjLwFiQTNaVSBAN9wzCDgypl3UFvNcu5r/yOi0Bo10gOhSI85OHxLZGtfQDont3c7UJF11JBQEkjh36e0kCuRTYPrqZZmXDCFRK5ZhpD63fqtK+s2aZ00R3y76nQ9eV98dT37nj9HXvfIoBN26kXlWAQYjFRvH9TRTNfuzZe85D11hUKrXUsFzuU/vvz2tD+8IIioCtnEp9G7vZ+nS6ZnQdqJK1aEkyJk3ImPFAzYNvNaO42exHIvhfh14rCIU4TXZYTarHscWPIHk04Rm8e8MyAySB5FAPO0i4541mMhDks1TgE/mr8Pmp0+Ek5xezN0YiS1HFDr2dBA5mqz5B3K9QFzdSLEsByZUoqRpIAA0MMkkesQZVsVQcimD+iimTBySQnvphuFJH/BWy/dm8e4SOR7Gn4FKvhB7Z8bMgDlSyz4WbYHPBD+XfiOnp/Df6SxfwugYWA5D747fQDq2O90CJJmPzlmMXDQ275T5uoWLFQRw7HbvDg0bF+O+752R+hyzGGzemJscTnGF8q0IuPeBWyGmgteKkEQkQj026eE3TWHYGYyesbWBx9Qj5UfMnaPzPXtfPl6ubz6ZpnbO+qqmYewdspMcyTZn7/k+IBFbKy6mUrd05MKrVo6wg+63CkmAPoV0eRfv5v8lIN8tUmcGrDkXXo0r3JQjObUbmm4JBvD6gTERJFV5rK9ac6wrZlnx0LGp5wCLLbzaMxdK+936+uILpnr9jkyuqLQXMnnBCGJRAZoFFVLYQMEF/A+IEiaeoWHOdRM9ZN/ixD7lpteCfPEB7Bjj7BcH+DliUx4zyCDZJHmYFF+ggYBOCbnCMe2XlZukxH0u98Y//pMFQMlA7+7fXeNBMgcRoZ2g9X7JfoQhPgwT4fj4bZlOrP3DXjqP9XRbjnOQNCKDKK9M49rMRzkgUUz0DQAtWdHa6v3SWNoa82NXbWOOO5GcZtmUcvFdNtL0IXy2OMl3RPMYNKSb+ESEboQ4JxLjtCfgCrI7SVzyMM5gISzMiCEpVynAYTEEjZkbI0jsNm+3DY4cTgBp8s7+oYn4I6s2/qARK3hmPYe6W6cE70eK3VKoOZgOotLerEyxQ2xtJz42VtZlxOqy4+n7nXya+JuEFu9cRnWdC9EHaHsyRVa2vh+4iJZkOTpK8m3VcXVnuPLMhj/nwbZdw+Bh/j+IjwKfgdKxo9gjAjwTb0ytltZ36X/HHS6JvJtfnvwW0DK04Xpz/yBm68dJI4P3fqcRsQHUL1BrlUyRXO4eMCcEs4jbsb9cIWOPXFDbD+SdMUmVTaX38SPOBfEoHgPzt0arYaO8jhkkC1iu8t2b5Hy/4hH/5xi+ziZ+N16LVwdGOWq4cL06eeeJT4wSGDamAJtQVqKjNI60iUbQ4OGYFQroFHeqDQUJOfAavtBqi4vcc2wvJ501UY9UzMlT2bQ35oOa7ynPEKqsgRXH5QURzmJk/JIJ6xeOTB1AdQ6EVKGQ4NwIoQInPElF2BiairUig9pJNsyjNHVtg4rGjVOhbEk5KR2w0pJCeg09fe6nGTcw8w8TvGZqxl9b9NssROkBw61FG+8sYUBP0sDokeSIIoUzbaNh2+YdYtDwQaqlMAmMSTDz9PQqQ23VxZq7cwAnlOQ9s7p1iX+JQ54IVYQjh8BeT67OQ3EIjoYMBUyHa6Yjs4BjBj2DT1n75tyBxtosAyrhrSrWeiSY+ihZXB+u/S10PgDRjIMbRZEZmasrTghbZa3A7VlpMvMpoifX38w1nhhTt4kyRdu+M0FNxg4eX1/f319fXt7c5OB/ycmu+uWRTVCVMMIYYcpx2qMEyM1hhSHUSe+bjk4O7GllYwHjbUOIVCzYzRhXDrfVgwXzJ6hhIHketndTivfMXi+rTnoYg0k0raVZpl059L6ClsOGDB7vrYvbO4mhe5sJ/EGDsiH3foEs32sRF8LmzMTZ2zh8ciIeXVlhl+EXW3VT9lfT4571Tv8xw4QahIHZERXqQxO+9i/yyi7o0+buL8NhiB33vKGDE7NCicAEvaeKDlUygC9177go1xdzinEj2YARqXwHDHfx9+/oP/gRbqpVCwNxn/88Yc0cGRsbQcNg0jdx0UIB7LNntYjUZedpyn71eG3429HPCvfbUxxuIe0+yj+K3LhmN5O1/NpfYKq6/a8Pv1x3lzUKFE52aeV4oaOM914O/nJzN3NlSk0S/fXd5RQnTTQI59gmrOcJOFKbwMKzSG/XA64SsaJkG3weAF1POvHe5PIj0I+dGpRtGDxP+y6WdFYxCblijCA0yV7JC2XGBGOT7R1st0Q2re3r1//+a6OvKJ05/OJzFD79PT08vJyePKmtec7Rw8uqQvo0agnP8g8x9s7msUp9H/9+pWaQa5oAQgEx3Z7Qk+1w6n8Hc6r9TtKdLm+v/rVFDCro2a9/POf/0RayRPlTShw/sCgkXVfyTQBdOSRsPcWKXCCfcGEC1s0HFF62b9gDmQsJMGvzeZ4PD7jedfA58ORUlQoHxDB13/yi2xH3dI7yOE0H7DC2o09AYjMIpCUQCck5ngQVyo/usCIBbVUrVpVZOFQi1dEROEVe1vMNQFBeCSDIWyigmDSp+DUONkIH3nQRKRsTqGnPlus6OQE5fn0hhajaMBBZC3VrdfHHVMSYXptZN74OP3BYJYHi5QufBCJ5knv6ZBGk0ZZlMpXISFCWU6m2O9XLOfp1YXGE+745bp5w3ier+9vZ18HgrK6i50J943+TdAxa9ogm+poqwWAxqn9M0jzj+BB6i/DNzr+gFj6N+Bn9PxdUIj+DsizH8HP6MEALpEy/CXZ+D+EjDSF9o8Pt+bkNFgQ3ra71f648wVg+92X56dnQh9TPXzZ71/2my+7/dNmQ/x4Wx+xsmt3fjjvvVMiq5EesKKZiERviPGhBWTkHWW/vrmAjQ1zQvf+dnl9P/3fX//43+9v/36+/Pv5/Hq9vq5ur6N9m8bW2qXfQaj/sVT0C+BNLKgw6miIhmlWkPCGXYct7x84eG1d7fUFGzdSHE97RbyLIqr82p2tpKso6L/0EGLWGHe/I0m9oR8ZRt2QAQW6k2RhAL3sfA0KbgS6WdU7fvABOKUWsLr/jpMmSmggnYQ70GAD6WCiDXBlGcagwZn0vd8FMuJp5hwSxy5KS2PuyL9GYAk9SIG2gVG0h7qBjPgDJhHAUi+xOywYMmn8WvCBTRPCqcLFz052+JpGfS3mF1gJwU0WmI3XEwb6/LXlO8cE+q2vFa59o57be2m9VVARBnAxWfuX44sbXt7Ob//84/TPrycGRu+EvGOp/AB5w42kYcK8Y3DZ7o6LeddaU5OLCwAD2fiNrgohlsu+D2ylfrjZGW19ORAups0kkJM4e0lXtI3DVZ54K0dInYFispWIJNDJiAfSLGvg1gy1MyzMeATZjZs01n7kNKnwASpUY9PoMBMf3TkbYr0wd3M7H9arp+0VFd7c/t/PuAXb7dPuhlO0vuLXfHne/37YP/XZhJf2yzDO9oCR9n/FOAWh0oo5qHGt1+Brwa+LKy54EVcH/Vf77X//+1ejr+84BK/ny9fV9evt/HW9+rq6nFznpRVrP9MGCd458iF8N3FBagKJKC+KYKvtX8Ctl0PD/2mQ0ffwPwA/K/ihLt/CI/83EUU0Wbqn/wztAzKJP8CWZH4DpOSkGzHXZFCJSkG0SEGE4Hfs11R5pMOmeIo0J4CdQi6CgVQoHXOJWRbhGLukpXonHgbkR10b5Ago89cbwsGpOO/pUDLm0mOkrtPmQ+J0zbRLSn1xOdfJQHVrfeUQZbxm8rcRL9zBU8rThOIiStmAWOA14V7H8AV9k8YSTZcmfm1BbPYPWOLiILSbzEAQUhlv8SXlczoXqkiDQrxQKwA24qI1hFsVNLEUjqlCM2QMlbJjJaDiIRRDNmziHFwMZ/0NRos3GdIGiDlVpTPAIHXlNG4x6xWzzHECS8gJHaFhmsOF7u5Ji9vbsLHcox7tkh2nabOBJi4SI4eUGE/jVii1dXoHhk63TTKDMjfSGVu0mcahpoP+iSs1Jr7BnjjlhdgwwCC8xO4AmrkuQrMqsQtMv4GiCwuLBisM8cdguTpRYFximxcql3sEaBpUk81IKeQZSss7v40iczpli3BAPaeDHOAUr4KLWNnyOBt/HBXyh9GFrIwB0lPRYag8x4+zA7yzNteam4qtW0t6Lxjx47Ftv27Q8GkNk92HgjvZzRHl8940cdgk/AGqU3PoSfuQbhcr9Qz9Uis9dGXFyB1tQjyrFXGTXFxMdqTSxR97XYFCSmgEVeEOUmA2yOj3tS/GfQy4gOPk+WHGg98IgF3M1nHyLs7Z1/hz0KIjpv9VlcPBUQAFkxZyurtt8elwJ4+HA76z72A87HGmOw7u6z34fhc/MO1cleDgg8SQ03YYPUJS5Os8W3RwVzVjJ2M1+DwHCVx1t7Ueai5j/iVeduvpjuR4R02E4X8TRZd5/FsOp4eG8tqIof1VF22xzkx71TKXCVwzuD8C5Ovi4mtbMWy3s8x3WKsNxP2A13gl9tHw3XmjB12Tx+ONT2SlmiXCnzvUh/Vg2r4k8h+5xrs60KkZBqB9IkgM03B9yxtkv+OrvHfTl7hupROQd0cJhGGHSuCWygaJuwOolliVqiNczjV3IWO9O/jlWV9+zOSaS40os8rsWg8RQljfc3D01LY3P+yP/CFpXKgH6DoaAHILuGtHt3TcuPM7Thh/AjTUybIAtPZUvINk+7qGX7cb1/YaTHE37bm2TNfGHpPy9dS+jagd1AqT1DsFoh0209psJrKtNk0P8C+fUDI6nFm9FllzTS8381F0fTIOFI0ptALWwvvX86uSER8IwT+9Y0UBiSCfFRPh3tdBrVu6OywLWAqQCMf5z0UqE4B8KTuZEyT+SZ+rQFc+aKvcAo8MQ5eFo4Goq/DEMz+keOUOtCMGxsM6ZfipZat2IlzJPzALLH4UD9NHfCLA0CPQItM5ql2jbOtVucku68lvH9gY9zUpYFlMOk8DCBVcb/ImQlMIQdPVbPAPoMr/S+DHeD6391fgv46ev1fvT8j/KT2P1Mnwl2TXd/463NLF9DfKiwrTOww9sx16FiYwH5v1lyPDxNZXg6GATq58MLJX/G5RTGZy6LTL3lot61YggW5cKTsIol5TLhbafF6d8rDP59W7Krk6uep+88Eln1u5va9WHOf1zRdgQJiFxOm4jf2R/L9o4LeQENNQO4GCIvKco/T4YbpWhZYTlAehnkgJcAS22MY0TlTlQ1lctLEK0AW2coxXTcfmElJDqyxYwLVvPWGgbPcih4Or6b4gZQw1l7T2HlS5cy9s7PWIwhl7hggSbd2A7aVf+6VXaZzmwFdQ+XOXf63EqOMwYSn3A5hSY5keUK3Cksnq+7knfr7kRdeIoInUjbtckTZdd/1Vbwr4RIv7LN5dCjm/Xy/v6+tpc/Wbyr5HxpciM4g4FjKm0Cuc6g7qosjAze5pc+x9Ruv16YJsNTRItD1YdyGH+AGu72s4kUnHUF16GSFIAycqwE3hdNhJcqfl9L2s6FbbyNEY2+GP2qQG0byPf+qZ6HDDq5wv/PfEYX6Abshig61s9vnyW3s55S90nhJllERmW3Af2sxMkGCIrdozx3onz2gniT0vcu6jY3u/5unr9P20JVoMTyBRQ5A77hIeuRRz+KYQU5n0uR8ZpLHMJarZaPzut7DbJoPHo0/RZzQ0L/R2bZ6mg93PnbdIyplpkMpV2gjhtmLOufjff1EGeMT5VSUr9Iv02CfytXiZ7aZ7ISPfHDEWoFeXq4AWjxhjsuN24wEhgzZSAi1EwNmcl5Ec+szp2zGhlYgU66ZglVEVhIEqQoXOpDa5TePHNaEu4tTIFZnV1gk1RTwmp5krJf572YmrZ8TPUCglXACJ7r5h+ZZaJcC84p6pOofThEJSCNul6eFpKdAhiRVYDlM8FmbdySJPosyJFDxylpszGcyvgp0Wwnjye90OANUCXu94nHL1nlJvgWvRYy5/HI8UkXdM3GGhwwgZJr0jEq2F2OSRDj20JKZj6ASmyIyIplPDPQ/NcGaKHJh/iZgtuZnDxA54gbhocJdusIc8oGI4ORxrulZ+RWPWWcBTHiZ9bbK184hXpl60E5kgzsiBvSbEbI/toSxDAKhAI2bJIx1jZvs4lWJHxocqaGO1n3OKWmRn+SfJs1pJfnmxwDB0eLWooVn9Nb3fJaywaOVkP4NG6+qpkdhJOIlGJtcSWRIpvYwM0ponpMWPTPN5sXwdJHHiUf5GFf51KRxQltwTcZwEVaPLstDidK6Sgwh2MgOHDHqlBEZx5rNkbYrXEoRLMbtnXxo7ry/xdFk1OPTYTAtC+jJT9yJq9QG9FKfQQquwopoipzklf+LHD2eqRwfXA1hQmoLe3Z+k1edq0iJnp4x/VZTv0Mv8oArHwZfIHAx3T8yfD0yeaci6l8jgijnndlFGn6XtHxAIndurb0zRUe7FdMX9oALivr35UAdT4Gdf2fL0fDw89yXqF18Q45tifNeLr3ohfOYCvvXh+KxjvXv2M9UeJM6KFn42M15566KMzzwR55KvinMxx0Qn13YcM3HnotgNnz5qIYYc4vEJLNJ0O+G+nqbCPdLgr/2eM+qVRIsmZhndZnI+n97aAfJG5PJ+UiPVZ5itINAJSAQtf0Mt5b5X2vQ5+t39G3yD3C2yw007ArnxQYuRsDp6utt+zTx4TCKHIMEj6Zr6udh11NYsNCkJQ5bJunKHAMNTFuI0CzTEXWFyukGEq3RZTrmFFzbIHyFcskpRr46JcME7st40OlCp+Syc7LVQdT69jxxyFR+GjhTo08PTvFcGb78X4oqcXsLuxfDGIWxZtwch7URYm6MKiqw2SloZWt+YHDhV8EDetr78p6UlMsoD+9p0t1L5RptEJ/HyYf/jvnc4I0nKEvJheyHIimqSHWv/2Q++hIFpGRSqTByOoNcrVSN7vpLQT8GgIszYHFx9BcX5/evp1RHmDiB9wKTY4jtYDwnjLNrF9/lOnqJ0LAJVuMhGg1mg0JJ54vWGLLXHEJX7uo9FhIl43CN24IOwOx7JoiyHNVqvIxWDFDofSMwdA4d+rQQpiYuwwBAKNnypMY5ypE0eavggY8FTKKX3OMcHiL9fj9EU9Ik/+Zag8G+EPscstMBLYkJLhVIDyVSM7ZI8otTrhfDJsQj87oje7xM9Htz/Vfhx/hr6N2B4918Bf6/en5D/U3oeqZPhL8lW4ewb/TA/Z7OV9ZphGN3THViqvTs63UXJ2PSPJ8arLQPHC2NuKzI+vrT21vfOJ2W1Fyq0IqDNpX46TULs0lZkEFmV2zthGR7NYh/ZwegzqfMlMq9nH1x6xYSuNAAn6VHsRrXBNao3Z/z/OqhANM/RQ4FPqOSBfqC4tIjON7hmYhPQRhstQ2mIsDltos3TMpaF65kP110QLg89QRCpy/qG5PO6dKv4GVecFSzpcQeDuyPiTZG9a9eMpQyOPggGP13HtoC3aeiQeGvX3pXPNnDUGmnx1Fm1rbBF+J2qtgrfeUArIG/Ue7kOxpQsPDKrphmRW3PUtsljSasVIGdgicUuT+9XCzV6oMNow7adlhfthx8beMRM6TyvYrsfr7fL++b67o7l2kABWcPg4neUtoX7hjNHG4a5zeG4OTyt94fVdnt2byFFZ7bG6CVVCXcHjtXG9jfI5NvLHYJzUwNMkn79DK7KSrzLJtNqRqRAm0yz+NNEA7RS1mgV6WhFZDi5ND8SYpssfyRlBD0zOzWDymKxq6J4WSnV0ut1vL3u3TCocBvjvWq6zPEMtnjGZbvdYcIW4Coi3LrU6h9ySi49A8KVa6ndDQQHk2Tx0TpsuYSA1fTaq3Q1LIhJlqlLajI+hG+DghXdQ3N8bdpEV9wuEEmHgAaCaSTkNBcelDICa2FrleiyUKfix9X/tosyA49S90jNr9Av0tPuV/J9yqmgGJeFd0isNAgjb6Ge0N4FFrdDdzq/mf5L4pUdV2RKp6vViC4Rn/z2JukqjoLhQovVlc2txUiISuRivysZrssYamCcL2XZjYstRaSstYSt6lon8RRV9aqn2a8GFCKSIKlDMGdK+kj/8jtZ7iGwuGjfAukpoPnGKBCh9JS54zKncTNCzZQzhd9sLlEfVikNJpsgu+NJ/99AuD/S5nSAxgy6Px908kTAO4eJoPFAiQmm/xvSkgXotMjwyJYaQrTsH1SGYiA1l1Pp4EQNlC2Vb/Uha1O9XQ0DtkucVheqOSzUQQY4Z9wOyyzBY5dVWqCjGxVBxsoNwpQjPLIi2boLTgCQAPteaaOQJTo8xasAVcvw5CGEEOtaM+ti4LSPCiFe1DZr+JY2qBNyVNNq3Jbr1vPnOFsa0MD2GTyf0vwS8ptzUBq/d1UEYGB5J3wA0bpQuSO0RLcrOES1FJIsr5p5it17oTggnam++e+Y6My5XBlhmuM/wIU7E4j0DiP3cnK1JZsmfWHjClGlQ2GHlRIri0nHV3TNwtHYub/uzBLmzuDVMM3Df8SFYaRe744u/c+AfOe2QIWyl7/kSWm1i6hpR2WjZI5PyRJxaeI/ubYFCaiCqmx12aFQW4Eg5Nq0eu3mzN5/ub1588sJpW6X01JXQHbHJ+Iuxzw94fLiZDCxuW43t3bK4BGCB+fCzhEPDfAuj/zyNa6z3uQNyvX2gCfC1NfvHoLYV8TMTPiw9228h/2LX6TePT35Gg4iLQ25jaVNpN6da6Ir2/ACqWevFyNuGmENrq3oGFC16d6jor/q6WSD1oPGeT8984BuXoG8aff0MABSet2E5uLtZBhO2tXAGZfs/YR//v5+OfmSP73zxgt4nJDKcOTh4nNNGWUK4Rao0er41efg0Htv2NB/8FE5cxeOs3jKfwKqBZSPKickkdMIHesjdNWcQOUWksu8CEIIcHyyRCRAZOaJvL3YVco4xNgqVCV95xcQZ4KYAQJ+wpk1m0wgokNa/eMPGbTNWqIbHLP6aoSr8B7pgv3HzRPib2ctjpxSXbPC7xqRrHN40puyiVV07yvA/pna5T2Ei61bvEzBrknjdK/inTJTD8rndAM6XI459JX0l+eXpy8vfo7LdxIdfT5AibEwpS0Es21wREmPnp4MqMHtCrneqARJR3tHjuhxJYX+fnt/O52+nr8qJLGLcGmCGacFYVZMaqwSJWZ5LtWSQGg76UIZBI9lNWyxP81m/gGoJVwqWiowsAWPKiK/YAmBsgqfCQOmICGiXmZRhYWJixvVFaY7kgFKQOcDA8BlTRn8k4+h4iItIlQs+R+iquOObep9nD4QMnrJpeWCnDUiE8jh3DLc7Y+gMSq6LfJ9VshhHWSGxELhcJZvCmznh7/uvf4t+HH2B+V/gr+J/ifwmcP/OfgZnT8GRPJvwQO98V8gO7fJQvkAnGqaHNi2WE0NvUOSz+90/2C/++14fNnung4798v4DML2uF7v16sjw63bF7a+4Kn+RouoXsuIAFCHk01Ej+m3Qs60Dbfo5Oo7Bmzljshud72ezm/nyx++Dv36er2+MS1fu0vWmbuIbBH2tV/f3qol+xH8TB508rxqtL5QDJVwVAtAovnN3Vj5wDK2dMNV2zHXsRCUoD0JsGZPgorTcH/dKTNwsSLUR9XyfrM5K6tNxUYX9o58zKB3MQCcGkdhOYlZ7fvEe+2rCsyBVtktjvoL0G1RZ5OoPSKDtBbzmF6Pdi9RT8g0cytthVOnuShjwzEIPyKPcKArsoTmT3wAgvw3XE6LP/K4wiTBukjulNEpo0Mgxduf3hJALrzR2fbY99Xldec3sH3CixYffDQbvsEu98gkcrkiYMUD2uHqPa19Y8oBRjHyn0Cqv44JVdB9mMcx2LoYVk4MyDabeuVPbJE5lDDNGQMmlLI0U0ZZjpbbluGVkwwSXGYqxStykO7R8DmcKLW0HwwLK8ixcMbwzivVDnDk6tDhk1kiGCM6/yKOgEGPMJotB56kEUoyjNsCLbRZCgUdEVOc0/iWN2dB3vnzCXr56i5t7PbWt1yLyJaAVM1VF8JR402hkWkxzZZhTtS9kwaj39DkHAo34DKNuq1PN1xYt1xc7rc6Ikeklm8+nnSnyDZYFpAQr639v+2izCP/NxGlZY4l/WdoHzDckWcTgYNFJwScrCxRLi/JC9apEOlRiJecYxFMaS2GBM2EJkMv3Dkw/U6iEYqkJ82F6UsL5jxp6lU6La7hss3Kp08MTbmip1Q9tdztEZglwwPvY2zTPV1Dod5JkV4ZvwqnpFKri3zqr8QZGpFavRuvWEYf/O6JI6+25VOK2GoSSV6zrIgI+R3WcJhz0vlbTiyrlZGnnTgRJOYl071gumdmow3LUYrH5/jjsMYPjnjI6w54B19Efr8kpxblL4VIjENph4kRfG8gRMgo4uW/V9dlf5YCtUBH0MRsd+IyB1UYVrvm55He4vIctPeRLnthmR0r652z2W0KlAEpHt7XbjpHM7MvTga8KyvZY5VNNIOdON1X8aRw4mPCQVtrrFeqqMeGWZkpmZgol0yUqNmOqoQpNT5Tkw9Q3WwfQHK/C4qsPj8fizIlTxhQHRkqTEroAqoj2bI5NQz3TqdCMU5FBFBqCHnULpJHXCvqpcnwuV7bVXGgied4LNNNyeK3EZ10sIWlKGmzno4kyFy5N/KEEjNO+czHxkUEvy3jfSY3BOw2zPLuKc4EvVWvx7NZ+4SxTguNo6G1vkmClDmCdT6VUQc9rwziFXS29ONCcNxERmte4jrlpVzaG11kzWKCiMthC7hHZue223lkyZ0y3tlxJ8nhsNnvVzTEb133hUbf7KtP7Ebb6/rcMM+A6XKMaye5JseX4/6pjS5+j3S7e972mNL+y1O7ZJ4OfhyJ63u8ZxnExeNu97KrBAxcrfc374340tzm0S67JIX1SN9rKl4oz1uUkfO6Qe6E0CuQizRUV1UXE7676OR6k2BXzEsMK6yTwZ9Z5X0JibystatVOQ0AmqQuNaz7br8zviW+rvtqd84VkB16ht65rK+vblGiu7wz08tH1GiVuLVTOoKCLnH1OSoFyCFgJO1+ZGtcACNiCld1eBR05VwDhFgrIsnIaJbyCL2jSxTTCFj5smSrYeMQk7h0jhWUpIhIZk30Cp+5xBEfPLeuzA7oCGfAsAoIcZ2pmqibemwp0xpC3yZDIryhQiRkt1dSXOVDmmyHaCVJNEM8py6AURxEMNHOVKhdX1FX+Hdhsy6ahks8IR0313WqYSl56GEFPKa50LLxFpzrhIf9l+enly8vv3357cuXp2cO9209PfmVDBVVXbaoApIaqUNKQ3fb9O1gBgnuQrIDyELddpXtXbl693Z+ez+9uSjz+nZ981VPykishxBmNxTIxE0XwzwZOsJmJ8j/muT0ByiF/HaKFFFGK13PcdRTXg5qsSfmreuswEGkyQCVRuuED6AWyxYOkEjojVvzQpcmhzKeUJY+BJJEq7EtHsLQ9AlIt/IpWp8hjGSjj0ur4XeqHB/hZOEkDkgSp4kxvxIzZjuWSabVmoCJMAlb64R+1ItTuUiiWj4qpCFZ3gmGkkS9rVHg/wZ829S/hr+b/8dgC/9r4IPDvwRO1WTTdwfp36VwSOId/RD8l2TrrFFWRSauLuQnz1jjzk2GJ28bHHZPx8PLbvdlf3S0cRzptb5OhtdM5/yy3t20o0eRYt3SpZ1JhFA5zZerMG4abOtgGwjdGOlbPC6Xr6fTq88u+Y269+v1HQV3B71jaDPV1pSTGTyBBLBp468D8qwYK+i2N+Ue5qnUBv2RKGYfsCHGqfzhr0zKunaC+SuxzmQbv0q77BPDqJ71SDwBUA4LtaYA7LB8jqfdztBsHzSeXLQHHLFm1FSZiEMxdYIiXtR8DbDVeLtZ3/uhVrUUu666GYzNmzgkccblTrWuk86VCP8zQDuhqD+F9fAicQ95W7oD4oJOlquAtgJvqmHK92ES0dmWAh1ql2N8JRmm/v12fl9f33fX6+6y8rm49d5BbfYWaVNakXHFaotxdKPwDpfmsNofYB1o36+r08mBEqQafPmhP0Gzz97YuODiYYYaqXUxbZLS0GDIMKvvP14EORLbYVH+nwIE2ChK1abEkYQGBsKkAstrpkRj4cDCH3618MJjLBFDskOeThWVuWZ5YPJ6IBDJhR40rR+5ju0jqpe5yRwuJZihXQTXzfmy9poShMjuNgecNL9kv8O18uXH4YeqRM5YPdpBBO7hIiNc3glSvGQtXFrcENwxR71zr62rQ12RQYV9kVSU2RxJqaW4n2mHjJK6O0NsHYOFFXP233ZRBngU+VSW7HP8Kj0NwNNrS2Y4R0SDlR14QBydAXshigQzl3X4TajYUFAftXR1oBTntouDMqfGTTSSl0ZWUZo/t8MMTDJUem/EL3csHWy6d20VTCDWSiT6SR5K1duOSVk1qoqewiqiAtdrFL30d2Jk9j/zArLks1NKeiHJXMKBz/GBKYPkfly6R0jvsoB3Surk4RRqOZtLnmhHyhsjJNm0+b8nmvQBlVRBP58C1TuDyEf9j8jk/ESXACn25tTPv13n75I1hB3m6FS3UFe6K4L9OtFhXdXbt0s2bBDn9KQ5SuEAyMCvTyWWPlcN443p1mWdmAwyOfLDON38MSKt7GK0x/XP6MpqDz+zj9FxoTdDY4Ts5CFKPfwsi/k3X2QgQp9VcFYWkhYIhy2KZA23o2AOdjSZ1UqrNmO4s0qM5kLWl5ydGLFYp/NjsFhoCzZk+0s6ZtSr5rsXK5yrFuitova92zCsdapx3aIcpVgoJEObgPZ4bhXTjuWUrFFBKx91pTNEKDVoArsjsHfKbESzjO51IVbEHDuNovaefRcPw07tjiNuyXAvgHuqm9gRe35mjtdZ6f6bZ4cdcMxyjGyCpgfkfZY5lUiuURnNsCbmUxgLqnZmJZFohOs0C+FZDnIPxbXdKP/KqPS1CkxENKXo2jX4ua9/t8a1xbeI1tZlfMJjhWN21M9wSGz14OoNMqjzo483Cc1f8/mP58OTX0jav/z2cnD1Zd/7YnoL44tbEn4/vnzxE0lOeX2HDJzxZTF9bWnTV7BhgC+fcXlrD3192YdWOJN1yWKjs+vKlxtxxvUh9Bbo8ty77yaxKYAT6ebSOR24mC452Ql9hKnNSz2/ghflao2LUs2+aWrLMUSdxcM/ulpLCvhAVrYApnNlq4m++brFvNN5uMt+UK/0Cd79egcK6y1X5/DoP21y7cJ+RJxgq7vAc3EZ3PU6pu8W8CQ5fCQSB4qaVwLvJo3Q/k9COrXsXEr3z2dcSs6zS4W0o1xQg4Aj3zlsiR0hbVH8FhCZ6MAGuoHzLJpM7bRYP9GIwglis1qLoxPjlFX5gB+dowrQ4+un1rFoQ+0QIg3jhdXiL0cYLHYDiu6EgJ6nBIF9FJ2yAczQr45yTdnUq3NLjAt2vefF+5jKCZ28bwfW7Ah7cU3m5fcvX768+OScz9P5rt4D6qskzcxE7mjLrBgyoFKibm/0Kr1JtNrl4sKk2H65vgnvvmLY6dz7GQeARnwC8E9kGGypwIh6X2Omu807ggkoZvY9YB9JX2ART+8hP4aTc5DXcUsd1diVZOVzwTtQ2aTkh8jeO0gHP9rq2r2geICUK1H8ccmck2ORjmqfnl+srBozI9OfoZILgGoi9Iuoop9p5SQa184tVWtAMBSG1OuamGvR2jzJtwHMkjCk3hFXYBucwelfLy35AXxHzwPUnh/Bz/IP3/7z8GDIfxp+RucPgL5TNqj718CcWIbA078iG/x60ZDUTWxChgEZvPHFt2ilKnrYYctf/Dbf/oUBZbv3JZ0OKA4lB2wqJqBFGUcQPQuFUuwRYyzRcTy9rsehWtaBl49h626d3Brpd+n+OJ3frj6+9HY5vd1WeFgnP6Gon6HttPtd+SNM8CWd9D/Dz+Rh4Wa94K8kh13kimpYY5218QN/HEqAqYgWGg1Fsg3OOokfFdUL1J7XgJR3m0frrxswCg2T+cnULAMhgfsataMOuE1Whp+Ori5eSAw1bDdXF32GEFtvdUZq7qL08zNnKBrKRmzR+bF7hFiBDMGsyCzrMs2aJ8+S7R4R+z0+EYDYpEvOHaRJtsS8WPgA2aV34QivwLl3gt51foUwMLK9n09viITP/LoO4iNuh9ulb8FsDowoekEt4Qu5KDuXZlYb/SaY5j7nDcfmjGf+fnXwOCFvDJhw30860JcfE8hmmDOg8k9rkExvrXrk0ZvoKvmUmFmX9wMAm6PsEfNbtdM2Vza1lzbfDDR+Oq6fhRV0F6WWMwtxjVNzyBfX3rlc/q4iDvdfrSkVIWxccnwy6pjp4M1BRmgSAey9uTIV4ukSBJfx87I9+ykCD58nVebg42p91EavfILJa1SQCedXKbLHNSxwIblKronm4cCe+AencSmcDzX6tRXOB8h88HyNIq/O9bb+8GgB4OaJWOFyPRIRchox/DGQ0f+dF2WAR6klQh9awkK/SM9wh0wIgD9A/I2dS+1aiQVNI/fnhE7mHARVbITQdLtpOU9t6yZHeoop6/yQEzFQJEK59KTSaIQrkGiaCNUaFeeBH6K1eJ0acpUWj5UrW+SRDv7yGOleXRENnCE/Eze6iKVbJYwuViDRNNsio+XxdOJzakxp1RLkGIeOinK7Oah4sHSauUwvzGmzCYtwNE+RB7VuWjIs8qKsK808wqTMqSUnwiCqJscJkX4cf07hAEyfGUIEC0NsIwHHxOenkJw5AlRInlTdC/5Vh3k+EE4jtQJiJpPHIDe+dEMpw1DNhBa0eMZ22F+8f7vKcjL2cnpvo6TPSJxbnblcfViivK3UFAlPcz+vE3pnx8PHoOlgt1o2txEn7dGCRbUjciHtiOX8J3GZU+xps7JsZ9Y1A0yveS5rCWnNRABi/hBojI0xobc4ObhUd098uDncI4Ws4O4n5EtYbTgZnabS9oDIPbeYSD5p/RwAWgRhFu+8ygypcMRusgEQQPiR+O1VBlwuWaWQXFSAFDpYphMoMY53EDojsasuLRC4CFP8eDju3BxgIpEcHdcybttLLbNxjeSO6AxFcr/VAX4jQbohjWGbcDbMNEmSkxJsI8pCaGM8wGprFu7VBKiMfW7L2XVDrBWJ7cEPEzNP9d27e+86ujijT+EiA4QQ987beuXGhll/8GZZyyFuHfftIMfnp5ffnp+/cDw1uT08+eKYcIH3uHs+HL6sDy/bw5N7ZEhwk7lvhPGxf1xnPw8BxdsLIzKMcR0JxZJiDaG8jR1tyoE73qxTRr1UO+TcXkdyCHezTG0uT6/Nn0WZQ3tl+HdRxum6qC2dD2rMijyRU/EWqYPVDtLLwjCHV/UNNldI3/vNqrWdq1eq5XAx9LZ69VVyKqDKaYrKPjLEQCBDXTPwQ9yty+hSD2OXtg75VlnHmfiRgtSpAhKjuVnwWkiqh3VeUy60MZgVMzZ0KUZauLkJMFOHxh7XTOACPIQpMwKN3lN/xQOb0a1DPcOsHFeoRcnUbRkiKRNBU6u9KRadLbSCKvaHix8o5HItEGkGSx+KM+2d+LlGS8GjhnmAArG0gqGPCyqk0t0smkSvIxjI1najsPmiGHvHTt66o8oZ3b5XFx2PiO0LEutrp5VLn7FTVclLhzQ7YZ5i38gIGwZX6Ur8drw6dRE+IXBaCxqn7ql4a98J+u4XNqb3T7fTxa10TpymH4eUqYEe4AAVKj6h/dfy9GROJBeRd+kyvSaumUtUTEFCiVBQOoXpOy4PG+VnfQdYnQUKq04k4VEc7vGPA8Zmjga7DKH2qolWy5BnMnRqRmCS5cj8KLIwyDxMGCaDIWRoTxmixDdUSbWF7lpHLuKFBS3SmiLaMAed2g7ptMQQ5VTBFkQ6MemQFFVLTvpwh5JKXkUM+pTOqfkXDmrQYvwZphE/goXs/yTEjP8S+BmdP4J6zb74E/yMHj2PiZThL8heu9cQ/NYCZa7IqNjouQvqe1R4w7h6PGwZsNx6udu/bP0YdmNKTz0wWWbY9cmStCBFMLBHrEHvG5LcoZDk4Ur5eMNqDFsOleHphFulq/zH+fR6vfg9JiyUe2SuhD7+7VII4Hqth28kkdiLwtmVb+Fn8kARQqUolYVYmWyvyCqSiJpsRWDGRvqUi8xRbFWCHBETSGpiPJ4J4HyTYZArTPmFjE265nqmmgKXHHpyRShMxFEUHrpTFpvJaO/KiwPU3s005MZEOW4t6oXSVqGtg5wZF0wyqB2mU231e5OpDJ4tgz2XpFVzbmQsgJmmNFfLrPn6FLH7PsFyyeFGfhInXKAURWEitvweAapnDUfpPicCPfVwWeFHe/hK/PZO3eD7+bQ5X570Ee8LMN3h0Z1a6+ytlUBFDrPi6/V8HmpzctjFjTu/+SY6PzeIpOlJOpZWhaj17akDn93nnHEyyZi7aTaHRi8Cjb61lDYTpxV2tUk22hbJ+GmeLZ22clqahwn2XlkIQWXJkRiDJPFeHNlQuMs5g86AQ5g+S2Gp3j/z/po9775sS4iQmknCapsNweSyWsi1DVp42vnGQ7RecVHO/Fza9nY7QuLttuuNhTVJqvmHVMqS3Qbrhtf4OQB9ExiTVxEf31rY8h3Czp5uZ7vCzTI+wZTeKrygX2ZGfno/0fbfGkc8+AO5Th4S/N99UQb4pl5FZ45fpcfry2HOXDlBJbvXbhJ8VRpGGhPeb4GKqtVDMRgdbuVsUiaS9CCmiJ27bkiZRcGW3Mjv61x15c1A6KKCkpNIary1mlWvbdOyIYWaAm0DhzUimAot2WqOoVVrgEnUKCd7Tg0RPwoWZpdSMD1vJWiEaJxcZZVSDkM6wpNibjOTEBZNKk42pyZl6RR6PW8RqgYTV+pJEOQ6pRXZGHt3+C55PPJq2KXYd9gNqUG2SsopRShb+KtC84CjCiktfyLNmkWhGk4PckGmLIdINYmWF69Vh5SrzWo9TLEOctjZ+pgV6ODKR8mJL3k7E8ICIRORSxOfS6KW14SlS7fphj7XsMokd4dOL187UU4PmIrt0Io4qfN5JaRNY+0qDBkqGO+ptYkMia7KaN1vfhrUuaD49SwkjMP+QIwcnmMR8gbXOFNaNalEaDoDCBNk/2QiLCHmoRroOBDKlPo41pt0T1yyyU2/0AMfKcOZ3ADoLKqAeOMGdVOllohlq0Qgou232zzkfL1OUVMhtXTxUL4fsy0pQ0fYpmxETPIDSJ/qiBuGt8I46f2UKDdkFn0oAUTqL7vZkmizE9oZoLd7H8dm4tk2DGfc3rLnQONpTqOZZdobBHcc35wKO4qTybkBDCHuOIGwtKRHu092H+d0JXyVFoqruurEB3/9BfilLX03FEw5tfoa1+2VmedmPt94WG8OK33Yp97sy4z8sD64TLLy9X3b1c7HS277Pc1Hi4lrqNqVu3ZNx3f/uqBzPPRQ0tPTi97xk+tQvjekvUEuhrhccVzv92cQtoCCaNhal0AOCB5kpui4yLD0bmJUC1qA6NBBsk5xSChtXPIyLVVKWoTRS1SWiJoLLAmM7uU8WbXbP+0OT9C7PJ5Fz/gKYheonPK6IoJ/ZS3uXVFHVNgcWTCjTHrxclWhdoZgjRs/BEVHE9AWW+AHjvSk3tDY/CeUEF9OWpJAGkx3yN813IQjrci4vAQJkEF/TYhsqEHwwLdgkKK0aC2zQ6AhD/hqKEwblgxfbP+EUqQBOLvj3Euy1ESOtY/C2UINr7JI9VoCFwsyzZxqHOSnUk/fcDAmIP2GVKr9EoOtEzV8FIMiosgRKK/UYKW6/a6HoB3In+NipEhMg022DPxJ/LWb1k7M1PPN5iKzlRJ1UeRKAxE6nEaDh1DmUrd7xleH3lCEACLa7vpCClzUwVvcHTf749rweXd42R1f/HDXwe9AkXntK7jdwYYbffFZOYRzdCjs7vnBN1b53WQhT+x6Jd0BpLmJzUVaWlH35QHntXfqrnufU1bH7wCd7kWDy+BWBbSNctMOSQzFp3OQgMpXklxHtKkxVUbY5WpK5wNk+wCHNXuBY0yJXM9RsWM69S9T2f/ScdBlt1OZKZwrEoAoNWbRoDBBstHOpMhL9pr18r/QVY1cW7SaHDBT0RqvgLYjg+a1K+8hEDYRP+KAHJAwa9AKPkLFA9oW9pmNUNG4+V4Hlz1tCkA3Vsd1zDPsgymcIk+oHw28vTvjNrvtgMSFnp+ANUIAyM39KXw05FtYmPmfh+r9L4F/3cBvwf6NYR0T57jAeYYt4vZFHVJ2uiARE4bgB9nDpe9Ap9q+tHw7MHSSUWpExmdfd4xTG5f194Q7X+67276s109b98X00SUsuaOcwy76Q2krdM+C1gR87pTpdaopBmG7j7Fq+GXauPPlsTrjTa7LdeU7ZfqQ/LvemdKjJ0kjEI3AdicASpzvvR+9+B5+Ig82cXgim+SqJwixjPAkgbFoZwkwdMug/hBZhlRpQWVnxKTh2DFHFahxy8aYaimoO3Qekn9qwbwQujCT8BO6xOBQwLyzUZtkfcbF/miUdF0yvoQoGMiID2rbKCnJwbTXsPQlQv7JAfBTjn7iKkZJPwCwvH8ja2Z+lAomTpcNdOIYCb06RmRQMrU5A/IlPhNO2j1EuBjsCTkUPsQDfKf395N3SL1J+o5VX7kN/W1zWT9vrnucIsc6WAXz2+q7OeJp4O3gGOBGMYhACD41GnK67hj4GeHefGs0mHuOx696XXQZqAg/oRUEf0l7P9+sUcd/7Xf8Z0VmDPg5ZtmfOIhwDIJpjQpJOiFZ5JZS5X8nw4POyWXHyQnNrwUoHWuVNNHEHzMJcgfPVIZZnlSNtoaVAdVVPPigpHHK0ehm7eCxYqlEO+YNPO1AlFStguB2JIZISl5ayWwYhaUOqQ7ZyKC3M0DvM0XTWdA5h31rYJfHDquFI3Kp8WTR4hXmXO6dfG6ASRJTqxVTJdh0sllO0kOd+OjWXKm/pjOMgZTLUAAN+acc5V0fnn9sx2XZD+Ehht+CVQRT8KN4PfHroGf4I/gpPT+BH+ePx1PJd3T+DD8GY4kFj9Y/2jsAxuEjcvOnRiynFrkXp7aEMHML2IOZOZ9YVqhx7smrYVMoDQF+5gaq26WRLOdmbpt25//m5kSl2Yn+owLtRC43UKC49SIGCGSVmhJiTxa4bZGojA/UYkGk2QTtphr3kVhI2wxCh0gpyjbTSqijzKiGqrlwCMsUZlBxruLCgIhI51AbwK0dGjOZQkNQR5xfYxRIV93qSPF2rcO1Wte9+oBSMlJ6a2C2pCUKCav2sauR6iMTUkpIE1JFmcQkyO5gOgDCUFMPxa56ybZiAAwWnM69A/FpLVVv/Lh/KdVAJrATglCDpU8ptsoJDk1e/kgZbJgYs31OpzgobIpkqPJGbCZXnXv07CqGgHjPPOoxrl9dWjmd3CeDjW7Eca3X684OvwHw1FPYPcw9doPpVgs38A2eaJwZdeEgfoyvstw+7VZHbIrfQ9H2OU9i5uprNqDcLf56qoov5ehIevB0eneKwDw2JhCazszFL4BNzyobhjX/1FokVEmfm3RolPS0yGAcftlxCyhPzdoWKaOCDG0iYXdYloJN24hf2jryAVkvh4IBLfiQFJASlR+npZgbhIRgKG2JgI0hltB+d4rVtw/rprfT6zvddDr58R3ibkBjCrbaXdqtWr3eVrJJ1rfHEABxBiEGv3SvGYbfmha0OZaB2M0HDBs3fD6/7OM3dPEDrsS/vr2+vt/++c/L22n19sfb2yti4SZMH3R02Q4260NAA65CfJj2utgfE1RP+epu27iKGcJoMehgtlyx0KX4tyNeLlNSn+MtglFSBHz7TeoO7e4LcSOKj/zAEMyZiy8+CSTQUkQiqSD/wms7u48+uZcgKZUSb8FpIGSTCjt5U1K9ZPv35H5ehVke2SkZotWa/ienLigFZznEd874aAxtDZ/TwSkF0Du55kOjQCmkmumwHdpE9S5US/5+TGRanfJ59XR5j+PKs16FMqZxe35+Rtzjz45ar6fz++sbUnL9v9/Of7yfvr5f30i84ocx26N2iuu+PaOD283zZv20Pzy5RnGjtDq8/BHnj058xB9/Xqem1al9U+PZAHFPzwf+DPMlj0Ryud3ezwPm1U1LuaSS+a4QhAVTKvtjYCUZvPqaUl0zeGbgALRIbgLWUs5V2L+6KTh4UsgBAZ1KN3Pp9RV5PSPthJTtOoJyODKfkpEK52hna9Ur/DO7fwW73act97NmucRSQL1kA1zCCohPvxAH/1NrbsfnJ8T76AYqsrmAYjfiD+P7vqM/+NMC+Y+H593z8XzYXtFbGICJshP/ePuKCp56Cunt/evrfAwV7fvn1z++vr79f/6//0udRTys1+kMtUMDsi89DLf0Q26i4LPr2E/ocbGyl2ijaFCGhsVex1/EJCOQMXCVx0kuvZ1fkR2mis1eEbp5VyYRzXrYp75yuroAUS5dw5i4JMK60keVIAm5gEJDzTGpTFU1CfCSEB3ZoUnUaG6Qeat0QQRld0F6f0cvlvQyWgE0NywsrZ/h6nFKxIYENMqf1foI/x70B5Pfi5+A09rlt66ybIa1yBZAF5ah9EWSoSeTKIOkGlp8beeVadH5pF/+9r6iAe+n2+sZl33jq0P84O1l+5pHr8KcabiL5QH1Et5J1VboHtxuGDSbTbfLzwlb3BqgHyHicfpfB3HjB9Bk7Qfws/x0/hL5BbD9O6rQtNhGeO1Cu/N0+wMT5wOva8w+Gnf2E/xnOpp0eAIB49cqQMzT3FkiDHOGYxdMqhvpHK2oq9vra8ap/W6F2jwfNi+H3Zfe7/u0c3XmabP5N/RqxfDkaIZ9nXWE3Ur7CiUePXczfWRFzoa1Jj6DdNmgxwy3zJNfv2LzGXbPX9+Yj19e305/vL6/Xc7/v3/+8+vl8sf7G+H76vq+xf72DhDUJpo1lcsuAPmDOH70/iegyUvsE1Dwu36ZsiNaXAr0j/hJI667A+N9U4b9Bo/u6Xnvy+uwu+vbYb/9QtLBBQLGa/ei0j8rl1dyA+0GexDxxFahf7oBeS24d1oo76f4Hxv5dR8IFx01nS3nZQ0bF90kPsMmWO3ULPa9pYuqjGs66TQOOzdKRI4JaRoX6INKqUGEYJ1TJ/NL1Pyi0qPOs77DHQ9+j87tdYsdU9bo+hgoT5mEhSMTfaef2lB0WdKiDCF+mB/sQRJ0w87/PL//cXn943p6w+5uVu/b8/nlsj6sjnu/5fAM27a7J5/CPshFl8BgsyxCeO1AzNgJ3+UKWqyK1hOdUN60Ra/ny7+fXv/9Fefuleoc8hBJPG6Z4SC4zN20xluKMpBScFrMP6fkkRUyZgGbhHliYHG9JsY1JXGI100gpcQkDbzfyqqXlDfYqLxR9oYXZU4ACWMi4XQvRw7FR7mcYqDJPjucf7J0HxARrrmv+walVtGFJ+im4+hfvev39en2fHvfvl8wIc8ItMr++/PT78en37eb39fbf+wOXzZ71LzbaHnXM84qyqAAsw5wfbqGIeCHRXJGR10f7o/T6xvMfEWpz+9nb5n1KOL1st2c15v3jTzHGOmS6EeS7Gqw7WWm7xqvjaWpEG8Whcz0b9j2AAotse/hZ+kLTMGP4n+R/XtYWP4n+Dk9P4Yf51eM5viezp/il4Vcvh8/gceV8HB8bscS59KjksklKfRHk3MF2hChLKPvOuiUrKiNmkOXOf+xiFZPhSJiCjaRi/oi/hfH20ISqUWBJaXhW/9Yb6iVJm0YpgdZwGL0DBQSSB6kGVJUT5wAVBAV9Rdt9A+ZxA2dkQdvjx8UAF3QzSiv+mzI0MocD8E1AQMwN9Tcs5kdFYtV8jeOIIkowpRDEVwggTJOaT4Ai2iI2pxQO6Yq18o6OWlL4kwe5pJaCjmGzs8CDMfYC7ltdhnOH8YadVi7d4RTic/0oI/aIllvl9SBVAYp5sfASo1oyLYc8QMUS4SsRGCiRl+siZ49VqsoDaKqEymXbPca86q11a44jFAZjHH1FVyMR/CEONiXdBFczvSw6bIcZ9C5Rvw82RzfMOcc8MYk39vqp8uqtXHsx4lZ/7KFUoPNBIG+aqnmDpTmQgaIXsTmnHwO2qLgZAZvfzq7gfJb7Edib6u9Ho/NlHf8IXrKrRyEZQ4rxqZP7VCaowQqnd9AbAKwWV7WFUawu9llyclDG+1bozAQxMUpQKgaEG726pPO01TpICJGM1PJ/c+eRVhgtawMsZ0T6n4dSRbMA2YWccSI+n7pHiElmsw4B1eGG4lYiYGVzSerpkkOfNRGE5jCbt0+ssZ+b/EL3QOBYnfQItU9Y09d0aZkYhI8TJQD5TLORbWpnqEiaqS2sxKFOHFSR2oxnALidbhqUjkT5drGV7PsV/glrq9J0ErKvIe4Pbz4KpfDy/7w5cBx/HJ4+vL09LJ/PjIz3R2eNkfcWBwN3y/jlhJ8WzdzuA6zcXsJDppP/zi35tcVvs715dyVsMdNmZ03PhfV09YcRBQqaKSPdeCdYs7gGjOX3pLFslaVveHRI6FeqENslq6OEqZnaVmdxoXBJjhxlYHktZiGJ1/BxUVawOFiow1y5ox/owpnkkZw5J19PsUHqFsIJWjsrplGWpfrOzi+tKn1uOam6Zq+ZOq63P5yQk8nKlRip+x+6+NLeMN6vo7wusXRv7Rh5M+2TOuXUHoUycy8hk17pNcn87KY5jTzpCigRLCc1/eLnqaLeZhtP/iAvdMDzRpjdRPT2KgG2zuRoWwqbMhnGovjQu/cOStNnnp5IV48izUQASAxGRV5xwHH3EuvVaYpDgvSK8W2WBnW1W5omK2m5sHUjmPu+Ave2mhJhb9aCQa9IsFcomVj/qnOoWjeK6zHfMV9RD13+n5tmUFuiSIhbuli8kYleueMRaqi1oEmZqmokQ6Gq1jZmmfHWYuV2PyERM40P8sHoPDW10LHHBcjd+6hk9CYKm2oLjjFa9841tIyK4VDcroW3w/FQMYZUqJsSLKeqf308R8ByIcry/zWBpKok/86iBbJvdInhJpJsWfqaDvZMqpu0VBL3lKLAmJZU5dfHSKYzb/tIMVxnx5XlOxWEGHxrb1QxoBnin6Cj+q+BdKkfyHC0xhiHJaUYinDhCV6rBQ6B2MS3TBHxIU4eta5GNkZfr06BljqEQJJ42xIEV0HvMN+qL3oUDyzfHmiZYjotB+5I1R5Of7zMC39MyARS+xb+Fn+v0cOfbnFv9IlYOKr0BzoSCb+GlqFPF6jgaBFsi2BKCqAsh8KDPRGiCg7gMxWyS1BKoYJxScXSmix5oHb7e3Zd4Kt3R3jh5aYwe18lcx2+8VXyTBUYVDdA6lN1pb11AMc144ofygM9RIuXqzbGbGhRFZN5DDebZM5+0QJXhQzOt8pc7l0K8S7BPjPmHLo9LX/Unvv1tpFWGKm6UeQoP4JFK3BskCoDB+5E0IS5mBktGb+Fc3chmGkA1sGGDtm869c87YceblMZmmroJipAjukMSCT5TRP9N5m/TTjmiaUCybNIjiobMLY7gyjmO/xaV0sLmJYqjAJ/lgkqSi6RGCpYf6hPLzn5CeFsfGTSB4ARbcjAJIxynatY4O2kBm6DzeQQoJ9EefqGDLca1+6Ktz15H0Sht/OCO4ikv5zO1bOrwiFy3BXPNvz7no74mL1zvg8PTyspw0jyGbfN5a3zmoaOCTXm6Xe2nWx3ZmYM4LLhtCnofDnLtfT+7Uv9c2+GVzMy/vmcvbFt94qp6h6Ee/dmxpOOeHooo2GduUtBgI0cECO2faACzbetppdhLS2MhNm9swRItK06/pg5r+h3STpZCpe3vB2Ncab01xEYPg9aAm0+YgUjSdA+5ztyRBKKKAu+QPotg2QHPvJLvNlcrbGiTPlaO4OPDiWyDGe7M5lGGScUo7NRZfhL9lDHmjS8BNYOW1yCoU63+g+v5LpRcOGdMdLWUjc9o3l8dTWywBpEW+aZnXy1RiU0VhS/mdRZsn2M/xjkn4d7ng+t8N4g71xrj+qMqL8E5tDwwcGzaS/MU8R1r5JCRKZc6bDZT6tXoduG/+OWsa7oPfi2KVcqyrgSp+IZ4cRFysY946cxF1hcWzJf9MaaZ5KzONWHBtiXEN15bXhZEYcDkqp/CSTzVk/A5CLL94uOJPBsiX274UWNx2uGKiQc60VNes+QpQkub0fOiHtTm1UFleNaWFxr9pMsqKeJpKiVqj9TjBgSDmXlnJVOcCg6bJqkazbuLUTNqSqmpkpo14iHbvrklHsSR/nGKOHgVU9ic+CqusyNVuMlAARtYLxxlBsPdnCwuG1mc2qckNQZInYJRgYZro8vad4z81nkWR61sKpGmkUJSytsX9ZUGl1BT/g7SvH++ubkVdOXwnfX1/P7299lPft8s7h1kqfdl5SXi9v4PG7Hz4JSweKC0qpy6bBUx94dqyG+pk0wG8tqb/2DN1VrsRRG1SOpRs1URz1rb04aQNkKIXAjiOFYuKcMFWLv6KcFPMsJR3yF2xL6BUFzKz2RR1iyK+sR9iWU7MsYbVJwZyMSS1m4I/VAeQ32xA54R04oXIKcihXVpdyVS/1OYroDDiqIbEux2x8ZYxT7G4tCTk4qbicIz6VW7UGxEq7ZKgxIIeOp/yDNGiMOoZO+cS45qBGInqDi0R8T0lmmvXhfVnTmXaP5t4YL6iQnMz592scBt8Z49eRdsfn/fHl6Kt5X/wk0vPL02+Eu+3Tfnv0FTje/cC/OO59RL/bZD370weknv2qtS+LmfD5ybfQcJjeR6/JafPz7uAG7ddJ9zbpshPQkwIycKogyZFPMD2qfzXcAiw43WZJgDEaDDF4nEjnApPP2WZdONz+WO3gF0bYC3TrGMy7QI1xsgL4ajXFZfbUSlHR2L/TNGt3Sch7iVyn0wA4rkk4a5O0GyokCt3SzOlsm0amyY2/4f1cF9TckmK4t2epTD1I/iBCKZlJSj4CJE+YGSqUVx2qQpFJsT3Qshxe9RbfjGoQ6yISLbMj8CQNWytTaGuXq4q1Wv7CPYtQEvrajhb+UBWiJE6CYsMccwmALXYp9asvlZS+KFKFxVSH4bWRHX+M4VC2uImEoWDp1CHWUZOf6UQKElqZ07B0rt6RXFdm9uabZSCm/mS0ArtXaqkUpHR73HXhwd4zH82QnoSjpiobxK2rds0eBIwqDKMURzKx1A3PhATOnqS+mCG2UhUaeW0zNHrUbsc5gjjCOVbLrMY4h7i4BrnTcbZ68oNQgz7dizz79kmvQbvX057QEjd/OIZeGQzFkghTZhGJk3gCByhoq+WURYZOp7gSEevALCFWYQqZbOgDv6BRJJwMEqOxlgayyxlZAc8e4Uh9wTdA5iUWiNo8U/8069E+QeZ8OgXK7/TS5lZ5WBQkK5exEmUzbFc9Rfxia+kJWFQjZDh4Re1/5mkY4ByE8tZtSkNGF7nE2UAYltP5+YbI/zDUuh+AEvAj+Fn+v0eOA407XVEY5d3xwa0VaCGTKLdXdHOCMM4KC/qM/UhI7LqzdiRKK2dU/0A1bfaUEWBKJvrD+gtDzmH7hQHo4LoMg9Tz/sDg9czw1Ijj4JN6WYvIsnrUoCLgwmmc9br0ePUEVaJLt9ZxyU4zE19psHGiThw+v/KmQ+W3E3Cnmd354d42yDCIKB9xlNqI1LDAKn8A3wnnAz7LygIlaIfu8IiBJLZ2MYn1oiYWuozSdjXfddpsLXEd2Dm8AOWRqKCagxCxjwq6FNX3rSiOP1pOl065SFeOIoPLCvPijDcQ3ePZeW2YGUjTCSaxS93hLEIRUhewSeS0KW4YnLhhl/qPtZ+nOVnIjOQNv7tOIz3jaW5fz0LfJgGR5u8wSpbwA5W2NtEAyGle0sgkwc2GcMivfirp3X11PmVzcXXB7xHsjnh626f2yPhwtIOT3/naONdXJsC7vjgyyhzgZJOdNTgF8XCqdb68Xy5J1/tXZgAIYJOtkx+HPnv7LeMu12UlVSN2diTM41xFkVzj1mHfmGsaONzLOC3geUAZThPRynwKMcTGDNLVKUQ1c+srM2no/Q0xNz77nK++DMOIVlVbDpPMWCYHDsBlVfBt7CLtJ7Wg25CJ40p7T26u16RoVbgCHoZwH0Vc+WYZH5QQtAxBizu0QUAhYRW0+opuZ3IwUSVnbgWPe02d4qHMXWzmtv6Brs3Z0s5AlQ2uLAdnLtEjQlMZ1JI0YzH0Ux/l7Hkb9ieYMj+Cf3FJmLIfGP4i+/dQX/0A/iVJP4Af51cU5viezp/hd0j9EZD/Z9D1z+1YqvPSyOId1MNEYQo5ZituhhzTMYYO6ysMmd3dYqnZFNsE0yKkA75egWJhQNG4QH1KC/kXK09N2kZmZMX1BRUQyNJiOKHOMHXaVoyWX5VCJY8ZAb+zfILNOjlRQCgXc9ZywKwMuERB6NKAmzb67E/rDM7nEWvTxatAZ0+4ZN2LfGsZNT5FIDLTzZERJd5iatqpsTeikpqChpZfh5jRXeuCnsrADBpSfzemRDiwVmqOTYCExlMOGqd2ZUXbRMPw6lKpY+sYJ2GMm4VydNug4sA0ibXJXeBqsKxIrU03m+3HMA777IN1ERLVUVtuRF6U7hvYdNq7ajq94jg/6z+RICyha2QShfW/OQCcLj0UAy3M406vJ59W+Xp6/eP0/vX99Z8t0HxlitfOR0P3WfuhPrfU2H2EvsjAp1sck26OTFLtiBUnp4MUMHmucbQ3MIP0kAJcZPmz/7TLxZd/bG4lBkhShvtd9IDQ0z4l9mFSsp0zcMACE6haUzpFBe8bh9lQTEiC+clHnLB4Q47iAJ4zoZ0rNoIuCyH5qPsOolyA+CPBrOL/Brg8l6iXbiQcNhKlJ4d4+paQ1qa+jB/7RhFnZv7fQ/DImeGuJ1YN/1MIU4dv2ANjGpWGqxrv1Vru4Ynsd3rEbBAPlEnokS5ZbfYaFz8PNAfD176XxRw3Oz9u1CrMM+GByPOXp4OhL+V9fjn89vL85eXp5fnwZbd58Y287n85+ibF3ZM+9vbJtZi+kYQHvPMNMk9PT96t9D2L94WY2e3cCg70M8uHWGhNVmQip/DN9mkPaavNbJBfYJGh+oVUO0DOLonmLaQUlVjWFYQFQqlPBEz+AertV8aKFMeSerCo8TOtzjoIClCZAQ31HZVxfjTioNk59SZl6rW7iU5KFJIdXNgPJeV8Q5Pf307ubHs9A9q1sJqbRhzWvcAEtO60QXRwQwA7Wj2VFQo6xBWiwhNahQ9huO7cWrH7crRM5V9CvQbsEHm8pLztq70Ji/1KSNyn0ZbWmNCazPTjsHVAsmyjIHE0NJDOmFl0VjMUcsVXjRe4hqWz/XfQ5p3PXEckpMxNdRn/BEWHDL9wSI25drydG49dByGrTbFOfU5XY46Io2S7NBPFHuWw16VPQiJ3bK9PHcFHrFF2nqoZhtwaI+Wu55Pm5ib13GHEkVYE5HTQcZi5qo+kQUxyMYyCimGZSdQf1xFmalaCho20QWYRSBxMakB1ICa0uoY2q2EIisH0qcp/h7FE0YZZKsK4PZBdsozxzlIma6PSunXoJKGFExWW3/HG3fVB/jB4t8j1MdrJ4J0fs6AVr5THYgtTsotElxTaes9vzrZFANN8Q+qVUwoecfvcjGIo4wKP00ebgkk25aOtAfz7nDgQSbQMeiBNy2KcFJI1Drt0hM6g/+F0zaJ7JTkrYaIWA0y03BzxUyWFPRJOYXJTqWJfOyz2AbX+ntDlx9m38F3z/xJ+lr9u/xvwN2tl5Gt2itijcQ0B7p1spyQT1GWa6lqKPAU5ki13qkfxiG54xS+80TPJzVuIRgOrwhWZvEjQHQ4MRtsvfiLNcer5QLj1G9ju0Nw+uxLEMNq0kF8YowDbiQgueOk5tXdERO13/q/uk5hv1iugsAZr3GZ8X90wN8t4k+z1cvapJb9pqcPsXHuzwv+AWmRA4ZDmemIJ+f8p/237n2G5+AlKgrpOAmpMqmgDKqTalwQ/pUQ5zR7kjGs8tHSaEEJqaESQB2MwqsCN9vIkpHJJvpH3xrhkhfJNw+CJJVUuDY7MrFi4jFFn85JCmUrcKxj8exynjZA4aDVs0WzZYGkCldaciUw6DZQ2SkmCQL9pxWmiVhwnvUQqKT/O532JukYCaCs8mKSqMV4FUwvGmuS442JIt699dAiH/ORLnb2Le9peW4j0LtfuiAuGre9xOUZvh/TdbuXz4RoasI682wDbu/EpObjjpMv+8WFJJO769o4bj4D5OLxfW7+d3I+zpkYnYpCjqQUHqMaaykn5KuGeQ3ZiwNkkmNkmDmDubX6XSDcEiNqjMMCfoVMelfEedkGvhRMXZYwR0XxrOwkzgU5giTLe6ZlSH07T4Mq8ZmSpxlEGxcwuyeoq5cx6YNBpd7lur9cdjorTY6zybudXEGZRBpeWKwoB/WMTiImEE/mjUHSGGMpf57ww2+lPIfpdDzobIn/WpkN3AHHUyohWZTK0uWaTOJlmw5fxafSFi/x7k04m/Q2IqT8Hq7mHwl9k/x6k9UfwgfDX4Mf5Zdcc39P5M/z0/BL7Nbjj+dyOj+oe6ZyZsIzjhsoXIzyCpn9ohCuTqLCOYHfPzQzjmOmKEQeI9FeMK+HkmkpiE+agRkstcqPdj6D7gUTMrjan/MjZTPyLo+/KDQaPlAlddvEgm+vHmIBWZLAIrieS3zwZU0XZEUrrxrQfQXeFQatuiiZFXeq/eb7+LcIsg7xzEtlSOwOp/rBMcJ3dO5+mqMG6MQ6zunlzdLeOUOvrrNJ7GzKfuYeTCg6/3+8kBD5QL81HM65QujAk4wUxvmWhRSUpVVVTV4tmsWvEPVRDzdgBRn4dz0JOiUKDk1F4BCMYwTzEypiUZclqqtBaczOCR0thXBKrbekAOUiGjHILXg4nVKoTQGNcZ3FdyNWh6+Xr+9d/XlyO+eP8+qq9fnNB/fLu4ouPtl4x372wCnNzcxV/Q+hzuqe18bY+ri6YOUizU6TRLtP1sX2azsWWK39zzC3lkeWkM6lXLrHJCKimuD6egoooFtm+UgYICumRuYnEibZL/6ruKMgwTtwMg0bZZywTg0hSGowAoXm8YAeDiyhMJBUUhaYUcG1OJm7BhEgwG6gclhcKzd0lKq6yyJ6USFqSnIbleIjc63YeOeWrP9kDtZ8h2WkGWq2yC4RhCdnSotQ5omkQZ6TBHRlfnZSYYQb0lrQKpdsUMjJ2UBkjG6MfU6oeFu8ToNv1YbVyO4x3FtZPm/3T9vCyPz7vn74c/dDvy+Hp5fDyxfWX3357+e2345ffXv5B5Mvz719evnx5+sfz8ffj9vfnw5en48vT4emIy7v3O6N42X7CxrezHgmd/br+4vNL3g/dkN4s2E3jTaKzh2PD7EAb6EEznJVxdWGOwAXGWsbeWk4+Ukzumh1mypRYJrMA+QmdxzlTNB6bncIPr+OaKQZeErO2GPb5MnXVQTc6ySS0puyN+Qg1RZXL+yKimQd5UjmHD/fYCUShwVxaNDpRn8AVCGRkFlbfvr6/v53PywtVQCELHB3mG+B2nIicHO+9GamMoWF2d+bDhQKNSgJgyj0920gDZPE4Geq4am49JXZVbDbptj32fD2d1YqMvTVz4m/BFRm8q/ti4iTG5NhY++UXLF76eESa85nUq3nQLKk5oTBa57YvyS0H3ujlZBcn6+plmg7QHwv+eGrSdHSvaXXaZc/rAU6ruLZza9rh6GfAFEabQCJ5God8QFPezdCYSwVNvj09m+9NSYc5Okeme+8/ceGUk3R87LGL9RRofGjpvgUU8pBok6ELgj2gYLjLn11NC7wM41zwkK2OkBCfUih365x07GI0zaGttq89MZsZ5TMHXW8eqFvqxySRhYEkIdDOg3OYqGj7HJj6SJXQc6dNqZY2WGiXwqlpx9j3Mb3JdAwnOywxUeQZxKgiKLNFODU+VYNz5WPdDDGEjpjFuaLWqAH2JD01YcyDOYq+Ff8ShK4jQkgxElc8nRQJmWz6WCbYyiqaRM6KW8KWiNeNU9h9SOJ80sXsNezyyCUYxGz3EjGrj7NUxaAjOpgHjEcHh1XK7h8BGJfYr8HP8kv234G/VSvO3tUbAHSbazEMDyoh44N7Znx9YG8wQWmdhLlfwO+R6Sgm2hpSwqlRoRlqswN2gQaNTBcilHcz6H6Nej8ddwxMvz0dDr5HZv+ydyHm4Gv1ffL5CcEe/VPnELG0DQRJeCsL2H21xr5RlTOpHrq/aLN3t/LQTpdLKzI+/u37ff3i0vX1ennFlOlx4Vwtr5JpdWbaYasIrMqagP80/0vSRD5g8ArXmWvLPg2vtRIqnjf6BtL0mLUdrpMUaX80uJTk7hsSlxekgZYT8Y01INwc1syF3fugmeUamcai0k40gXoNdYbFCEX6vZl8w7Gzos/9nUjxOjnLZbsq6kXDpKJGelQj/zaOIuSwYHnFNO55cxCqbDRsg3APLkGdcgW5Nmb+bd1Sy3DU2qqE4OYb9lxLklSRuiYD3PwCuh41bvbat1fqNzNq71a+dI9j4wOwSLvPL6+2e3hlnRIPTisaoYZLffgaAfM4X9s76wb5P3AQcOyv53dchtvJ1xW1Jee8Od98wQOFYb8LH3IerA5jWmAC6kppYAh0W+EwdmA8cAZESw1HAydlnho1tZNH0j0XAHZ5VigikAwVjRyODo56mfScQdQ030zHSVzKUks3hkqR4Z0tNcBcUOrm7tPmdMJYMDDM9NBXUHu76kBtq9vOmyZmtmQHbFEMEgwlQKHyQEMJZbOzY4dR46vrm7sNmv7YRr/KbX6YBkoo5seo0pF8+CQBsfpSiPeyiWuE6jqj2B5R+BHEvh/Cv7gkTNkPDH+R/XuIpz+Af0nSD+DH+e9dZ/RbOn+GPz79AMj/Q1guf9OOT/ExcnWDCq1AIYwuKSh2/RcuNj/XBbljRFBoczr0gbiqBCvH855q1Fc1qXhdrnDT5dblwLEYQF1KNcCJ89iXphOKY6GrFdoP/Uz0VCOrMDpOpI2Iow/RuUzo8g1C6bILfp82wU2YRNph4WQB03O+MsnHKPh6RYyop7OVrgGLsOUDclKJ5tc7tJpCZXn8OB++oqUze6JJen/wQa8579/h20vFxzdc1I+DnL5wRzewUeDOAXiSFqvLfQbDlOzQcAMqnKXIjXlIU3MmYWkr9pqGyxhdNT1ftNgVjwxjttH2tQZCs0bJR8P5c7SGm24YmiWrT0dcJid/1A0CMsNdqiReukME7IOzmfYeUfai7n1XwHp/kqk7Mz637DYZTvEGbpd/nl/frm+vprzbUyustmODHcQgAQd8SgXj4Qh82eIlOAHx2LoJMJ/JiGOCq2M+/a6QrF0UgR17xnLYCSTpyCm2FU7r02SOVQLtk9JtzE4GGZOcVkO8qvxSljiRSSHbgNVp5TSa1AckO/HXFIPJT9VIeGIkhDI8BYN20DxCroBiKjOhrEvtnJno6WQYILmc92xLRimfiky3jABJxKvAeyePejmnY03gwiKMYsg8MILkF6YBwoLMpJJnVsB/fKQDq9HwXvFcljnOuzlxJgHfiNuiNMNnaxkDuyvhXXmXQxz6kF9vUuAg9J6MwxNerC//Oz7tOJ6f98/Ph+en3W9fnl6eDr+9HH97doMM8S8twXw5bLr96EdoDtvNcTcfw9TJJnJ0u4yb1HGO2xpjc+cqWs2h0jMd7YaJBtCXACxyQwMxeLbCKdgCsqNWYw9quDApnupOj/2zyHCUdEtpT+8g7qDlX7t0QbUkh0KvwFunVEiObIsZ68QRCX7NvBQr4Q5zLv0apDtU75zaWBvokiLoUO1021UIvK2315N73nT3MZbkpvt22Do77rhzRSZf5orR2zt5X8QjwhZ5GzqLD61km3vISZ60ON7AIbDD++EFoIOUu+StbESFDqMDXLjwPT9mRGKplnkNZ/TDxi9S0RZFali9QOg+IBIELlEXvVZXy2EkFcJT7kLN8MITAm0tpjFTACk0Rw0K6Hsl3fNMNgNabFavHDIWcVQ2XSdULFxk8sRXUfooHVK5ZKXJB2wvDJcEwMoZ5yQEhT23VccT3GJf2aU1l5P5hA7OiIejSsSXAYAqyKVRFGY8OF+glMt2j/6mHFT2hwTi6mXMU+oRPTtHmdcdSNKn+eBgQOFfrniWKD6qZ0jhgpHJ3TGGlDRs6Rz+LSCKxAQAEecTtxfrSYmiw9SK6Tt1wUKhqJIyR6qyJWvsFfCZw97zf8iQflONIBn8W4f5CaXFdlqyUF6BzZAq4JQ8UaU5LGim4HP8AWK7p8v8j4YKc/o5/BxB85U1W7YkwAP7XNe8IhINZbYircIpIToLnv6RyUmS7kf8G5m3gukYv4hCvsVYV8Gn2h+1AsYf/fId/LDh/wJ+lv9n+D9I+ham9b8IMAEHw9nYTu2bJ1YZHZR91adXfvbWz7wz61RrLClQE2QTDlfiqmschOTmomV0oeU0GPcMQAxPz/sX32K2e9pt/fr1nkFqhqrNcb09IkWNwhAlDZ3aQ/WTU0s4MpKq6BJuVGo1Gd8NG3XD6zpdrqdLbwDFertt+eLr9k+nVybP+GB92dKpHf5VChHNyofsm56Y7ljk5Qdgth/BD7KHCeRLBuImDLirMkaOppYk+7QslNRtgI22l6vy8eSwRCtbGUhnOewdpVz8CrR/cA/c2tYZkLJa45Q3kQVlBkfjI/sWUyAvicdeGWpoNp3j0ur6CSWurEKUF9YKKFlSH+kTG4I7Ja4ry6+L140azoPufSGxqua4DoiC7aldYCdmHSAy1CWzXd5dS12x6rYnj70X9Hfzex5cutLvzlma4xwZLhld3biswHslFiEWGW+wGQ/ZzX3jyBYDjnfCfXPM6Xx67bWPf5ze3m5Ovt5akXFDx/p62bgGpAxJLB14N5i9OzsGgb1up6qYC8fJOukL2KtC8VJKKx2OkROGJT9LVuOaQ0FbaVJVc+WqFHi//KFXktRbnByGcSwYeLtTlSdkD8j0eGLcpQ/roNo0MWMgXVAMe85vm/czFtp13A2TGi6iuTAbF4l5TIuDkmnLJVLKa6z+OcLkNBBhc7gkdMKrCHLaLJjuc9cMTih4oUgMSeDSTlGnDITKERdnQFJ7yCBj/OUkCzcjI80+SNXfgXs//ASqZAmFv8j+PUD4D+ED4a/Bj/PLtDm+p/Nn+OHUEvsW/oqez+34vk3qgcxXKOdIELP46LtyWSK9ttj+3GO77dZVRwnLkKRpcIFCD62U6XXYzpkrDgsGJiSLFFOAYQ+p8r4E0ghPCBEdZU5pw5C4KGP8YZvSfWbv7YtRHBfLwnByOrdNpodcfFrSdBdfjN9DExmWfPX46W0y6JN6c9Bxi7jWGHuM3c1Ca7OZ80M81NJkQ1dYvB/n+zS7G0zrD/JFn99QB5bDnKV4o1idp73YNi8tazRyI72e90KinXPvU27QtbpD6JAckDOo3KW1qkYATxe+EbpI0vFO+1btZ4sVzp48aJc7Ob2NOysnBnnuPgO2rMVo+e6Hazn66rrnOOmVcOrlTXH/bq6tLA+OeqfVfbAtzczxfvYdckTeYn6nxCkOMde32/vX6+vr7a0VdDc0XlyCoSFXZnXM5WSaDz7sNgdXu3y9yGHja0Q42jTRK+/mHa3ehHdfkgtbuRHJ9rYTrI4SDKd1fuQ1skgGE7gomzkA+OkpRQi1bcmuFg185QCLBUfd1isGsynjEDqgFVR+DSNiyR8FUZJGAKPL4hMVMAX4F41EkAwWy0Of/wEY6CwjFTP//XDQvR/m6DIRK/XHhLQ5doTWye04XhWxRkelspnDlInDOl1BR01VQCdgUN0tBkmkcHmhwFIqPqlisaW2gzNFSh9GKdawRCXX1RJ6npm13zzauTfgabfHNdje9sjAdoUUeHvruDk8746H/W9Pfp/6+en4BV/26cDpl+fDb95pfPrtaf/7cd7zuyd82e96Jn993K/8zvWmV9D6OlwPt8kwI7aqbg2hys59/eNwyt80ODPQmlQMmVYOPOJmaPzW4YsrQIxcwPGVovb+3G8in6bBWCwFlqzyyjP5GAI5CdgpMlLMToqdn1shxTXFzBSoURpbyK1flaNFgAjt7dKLz3FHSanow70QhePDQpU5rB3fLZXHVL77tqc39TnTcE5UsHztcaabfO+yHyYnSerRVrdG36vMxKU8UDkSQvqddhmXndQzbBnA+IgIpMRfQuZK9JxPFhwOdpv7m3zsrRvMoJgHbTAWLhOBmPLiVkxp5HSph1Xm2VM9zJQIh7cOXHepnyU4TUcMTccdH1qRgSkZVEKkWit5ve4wTXEcZDYtmDJ5+mk3pChoe3fDPD0xAXRhUKun0OkFcqy56NMTrs4kWqZvdtiBVj71ztxb4pAVXK7vfoAhw+wLIzTD0Oc0htCu1FboTLdeDyGUhqTsoqJBIufSuNgyR2oXu6BPaiVOLhP3VmpsUood7pSY6WEbrc2TMhWeClB8kHmQz/3T1uWdBi4zxlGKnIRQGoMLL8tw58otBUaZkhrrMK5WDYettxSywyiy0XlgoWUkdePGDa9kV8JpSPbMCS3ZmslRxKz3WVeY/DE9sD9tF5XQtPJ7SBKhjS5U2NRJOUcErsMci0dzjVsQTuRxOkC28C5Qdk/n+EghTUarS8ktJ9PDE2EYg1QHHlpFUOpcwwZiNMwK15cZG7g1xxXwMwXiGUV1lMALi+ly0uRE+U6SDf8A4/XQDyDy/gb8LH+V/w34lsK/AIjXDbPzEHI00YUZrQ4mkekM3JZVvl7XW2kNaPg5ak1gH0D2unU7+kpWFHokyJvLeru82Bs53e3WT8f9y3H/dNg/7zGcG9+A5mvrnRu3YXT9tDn4Zm8dT+/Yd89Cu4+DiEBag7WrUQoteuMNRhxBrRF6nkumw/f15DewMQ9ffX7cT7f4JcQbx/VNr+Z2dr+Fd7/wPDmtIfFkpOV+qpj0+6vw5+5a8CxA9JEluSbFg7YksLrFusKAlikFREuVT283wv9ceGwhLNYaynExFnroXyLY+OXQzlBOcdJth263ZgMLYfPqUA2gqu8k2EvgNuRf7spcKZli4jHdU6kn4OzeFsFI7Y0wYSKE5uSgOeUyMf0SSfpH2KTAUNqbOGB7MV0IZwbGcUwTzH+hh/1VZ9nGG7K2nq09VkrjvGMN6ee2n1/obgaTll7wiqhBt3oeyaFgAv/xcl/otSM+hh6kzmnVvOJRwM/3dXOvl9Nr6z4nN7yf3wnx86frKDNvEcxO1sWO//TsVGFkqG0ocunLxghWvkQXRi3yIzoBjDTNi1piLpWqylLy7txzLhT6verlJhD8g6OMDF3tRs9mNR+hd6SjbOTFZfnrWkz8Eau8kjaFgYzRALfOm8tpd73gnanAM+w4IqjdiqLPLs0AAV43qbUoZOOtTRZItFKP/OhdYGviCT1gP8Jb+o4m1EplIL5BRvshZRFUMbuqC2FL/JaHMaymwD2ZWYI//P7PosyS7Wf45eOP4K/o+dwO43Z0QDnKjuQhCoredIgOBHo+IqtMI6b2rJk9ppuRPi/rcYhKB4c4kmUesBkS10Q4fLlAiDWhxGiOyxzA1pXRhNwDSR6ri3C4G0LF9LyIyVz1ZmTLNEikSzOEHY49PuTUgzMOSaiyDl/PzlxOLdZykHiilHs3Tl7NA4UCSumyGU0BqA59iGxG5GYIKSptxC2lmYXENY45z+ah7UbIySRSIyYD0ePa3hsxmJy04pz+yhNZBL9ovl6Q44jG2ZbaZAwl7aCHsWKolOFKG2pcn7xdpvralw22D6vtIsipB38utzOGbB4C0nLe3LbaZ1Jk1azOkKJppY5qa5SQzwQtbxn1y1aOcq7LwExXZ2SgIz3xd+cjhEZcrCXii2DEHNvJZjg7GEmxFy5Y5/Pb6u399u7zZdiZZpATbp96DMG1mN4V6jR9g2/iDgoifta62ZZzaDI4wrZHCX8JhsBVmayl1wtVGmF1A5dTupFOWS/LuaQuqAj8dTK2dRSFJDqHSRHdoY5RCJREjDMwYPSSzgfEusQ5o0xPppvKgNhVJZGoGKaTVIpRqphQBGFWIu7oVQPrN+tI51KsxEkn6+PU2ACxrlbxXFwIsEbCBY0VDYaIFeQPDR/AYnNBHoplwsFHepdqndyewhWMnIVW/he90icY5mEYltbdLs6s7dvt0953vjwdXB9hiv3sS122R6Z/hPvNy5NLMF+e9/94fvnt+fm3l6ffnw+/Px3/Qfhy/P3p6fejCzT/eDq6TEPmXpdIeNyvwtxNz4SofTFEEQtv+ysi+ToHLvoKx/xxzvkdvSfFuxrTzbgjma7hG30dE8wR2PI4PzBFgDmFbbLlwb1POe9Q+U/pZFpiXFtYby1tWWiEtzeXXvCCtC3573I+GD7H76AsWLDJBlGvQiCYh+bpQ6Ra2+Hqw9Udbi7Eoswn5yOJPRW3yOCKzHKH1ydyXHzfHg/3NgkL2qnoE8QPOelEv1FEZsL92giQe+KkZ35bKtj7EWqXNqidOVTuk/9EFGnHtvhNA2V9TeOkKoPaKGtEHkwtXuKCGULQIGWPW0KYrSgaQVmzRDC3O+ZQwSBE++kFx7VkgRAEapTkA4fD4cmVD+dZUg6RFEPk4Pmh1RrbGzbYgEhiValdVAhkI5d4scwuxLz7VnRMMXF7SEnV2iRFUUNXYr0dKkHnZvbMCtf4ybTbJNHPOFO3QicMR7RSiQY6BQ20lNNqDNniGVZXlSOH1CmNtrtLZs/AOXOMdNuS3aWUcZHIa8ow1j04TnpIBPMo5q71WH6B5arCsRBDkWHTYrPlLTw0sG/MzbyucuYMyDkMtVwEeDkGUishU8Bv8kdMWaaFQhUsQOdx6ZF54uR5hMCk32GxvcQmnAyf4wPlAv9+6QiPso3QkRfil7L+eoWG9GbJDDE95PRvcHlCNr0WkjQc6Sq/c4t18klAaBb4HJ88DMRz8h0M/b8OP8v/6JFfhG8p/AvQ0WJWmpFB9bRpY0/gMJrktyzbyUcXIRu4R/hLWEW1SqmhAyJbCp1XT5j/VuR23Vxb5vUhAtxG/BfGpqfj7tlvYOvaPLUcc/QjxNTtZ56OeDl4l3Y0I5G+JrqnuunBedhL6tpIrL4UEbQPwUaVXTbH4bve3rpz9nr2Q8XvbZnxZR/X6xumrDeVQC1e5dCMF2pDsFoENalAVtqOePWr8OfumvIxq5jYCWxIJ4vMVm3npmKcaCZU0k4XbEn0diNsOF0kqumolblSc5d9kozRZctImDXRkHDYidSlQYRZdLEMNAobBXnriUDhfjUW91OvfJfe+VLznJVgYwbTHZ+g2HSxVo6EeK72btZYSEJJ4Cquq7sccV5vjnWNBdkWmTj21iEvlgGDkX/au6OcLZIsAtDS3Hm5LxWdN+6xhEGuMXQnYu/3LRcZa11GbN7RzNwyTtCE7qjLK9pzY8BhjoBQ4fyfr28Xd8o4GfHlA+fT+vq+ntUZGsK0xbvLkDXDHO0hdImSOqRj7JG/smpcLXgSQ+XRNC+AM9Nc2RWHA9Kna+XJkqy/STrjmsA5aS7R4dQ52XRRhqOBoZA5x7qbhfkiDMw7vGDZCGLLgkQL0P5TeTKExODp3cTTiBuRDtebWLyhoRpvVge0m4G0DXf5cFATvkZR+hT8lAdnFXa4bIg2O6jK+1lTY6Rn/rqnYGSBoUWZmhQ5oJMKotB1oRqvNdaH1esf4ZBu4V70W9qvw+D4KcShJRT+Ivv3ELE/gA+EvwY/zq9tmONPdN7hkT7wGOSIf06fxD+DjO23cMD49L7q1e+APccPaFUSLihfoV7kQTXAR8WzcMGF35VDlTvoSGz24iVs+a33oKFhSLMLPYqzqqaDMEKT3I8aLthVBmkwrixkp874/5lNT1VLBRGJdCiLLDzfc/stBTXXZQgXX67YAl8updFpIQAz4hoNOH1ex801ruNQBiQIdwsWNpB/v5Nv1IV0B+KcqYz27uC2fEbI5Ya492X9gu7EvW3RbcSPBZqYIy+NM/ZqL2XR2CE5QHUpCuH6CqPwao1rBZsPuODiJAnWQaTL5MVb0YSNm9a21z7WtFn1UChj6vnsqo3x04150/nt5nK1ayL45y6UtG/FENPJfKLBmrhv0nWFSrbD1fYZvnuj5ezn1jp8SsklldP7zXWWeOtbYF5Pb30jqbfwUheDPjlX3jVuCwwmyQ2xLsb3ATzEgDHg6/rVvXyYOgYX9yd403v31IPbuP+GTrLmDR+984NpSw92+1JWt/qbv3UZeQszYXOcv8Ki2/W4OSjxDBoNHNp25OF0hveaHc2Bq2B3qdcW8ZNc2kXpQb9ksMPKxY/CCUIcLNVDYdWCKaOjMYnbDNRWImFcgEA7T2H3alJfsXLeUyYnpRxoiwPlVDt0sMgq0qFKEh95xoib2Zo7umSOchGQx5Ysh/Je5QIFObM4o7PxnnRwwQJlR+Dz0dF6aYTTKrUXZgCzjXfGxUFnjTqxEl5txKiLFjhxjcranlfFvNkO940xTOR92/8snfjhCfp9szoeXVX5rWUXwpen45fj/h9PL22HcVPMP55ajnFTzP4fz09f+p7ob4bulHne4b+skBxvUdwV0QO64jo8gXmkzHKf7d2snp6RMw0eB5yt4zVCDHcS78hIp2muZBfFqWSKymy5DXqAZhpajwmyzw6NS9mX7wAEhOUaqHtw42egXUQD9vpcEGwGi0lOmUlRauoo3IVujikuEk84hgea6yXj9lhSIVXJSzHSbTRXZIyrGGS051Gi0wltf2PW/+qDS76gW3D7HEYIsrx3p5K+7A903tOOTvU7IkdMpTfeIDT6FRGPoaI41XLJg0b5gDdSJ7JpmmtPylQLaVrazwcM2x2OT0krWbUaFgELndzcyXHFYUPPKet5o4V2ir1ZSOOjhkgcJSonASLW2+4biY01SrDrUycSNaJqPSLtSgddDt3hYZSkERglF2iotuHMadRiwWGYwmnHueWyxngH4H43DW44CGk6JMSBBF45bFDVDHjtV2wMpD/am9iSCqf3eIJ7gUeiUB4o3nCqFw053T6GVsxyBlyTCbWu18gRqZRQLW5DnHNCWK64Q3HG2zbKbhmTYMs/atJrrBaIVQLlhBad/+PL8/HoW1OhSulhuNAT3ZpZ6jQUGm0X6pX7xmvbLQOHfzHFDTj8jCuhWNc9ooJpegXafTDefXGAy2PDPNQVE4YZAM0/B1LFoDewFL1rI1SpFJ4/DhuYNoVX+iYycQpNwcEw2IB4ZZZykW0BOhrC5pgaJj5jwOMU9GWQC8MhWG3DpSfzq8tgrqQZ+deDoKfIZwZEVOVbmEZuVVXWgQgTZw1Ob+SeE4wsB5jEKwEZkNAvTQAUV/NI3J+BYgMTn0RgEv8MP7skMT+CwfYDWK5/D8vVbwEXK9cLVdSeELod0R0tumIOa/Q/DHRPMn6PmoYhhFu6ZgtiQArRUXmWtcuFk9tYuPfzGxfVqf32Gdfm6JjFaPfsXYHNU3O3I+rvG0Cdth3xI+0rUrrpJGoVDEXJ8FiT4uUEje5i0rXVPpy12H7scvYvo1XXFa7aV6p3m4zvXj0xoV6tXn2GRZRMihEknORFpgE4YtM8QS4EvFE6vIu/Cn/ursqPPnRuyvAfQGytmCQu6tznu1+vMAyhg7IUvjWxy40eYHzJJmjj9ee73KxAc0IN6Lf6USUKtrML0z2M01aq3WQqVCcVhNx3o6Md+wDjkw5HJwJ8sMcuQdXUXCq0Cj0dLXb2uDZVtVdlhCN10FTZNFTMVQrJQh/1WuQK83nN5wH/2KHB0EgqXg5GR/SXS0IpIkCEXEPR8DuHdybF4QwLH16xdMkhm86wuVk5VF/yAJ0mOo41hrrCPmKwsEULDTNg4O39DU04z9PMbor38aUmGqjI7fp2vRDRs2RARrlApzTrEDikaZNsueuW6hCYYREcsS7ohxEOSzEp5gkKZz1OE0EwifC97jk7JJk46bJBzNpbh6fhmaFeoPpOU9DNcGrrKLfDn2i809NiAKScyY4c3t11NMtwcojcbqZyuFq3Tt+CyKHMW+O+5dedMowQ2BQGQXxd3IKjmF2r05+kYlqvZlEyiUl2pDBAGRzQZcgIqQJlZVsmqPSSQiDIF6pSBKBOSU3sVCrHeUrQ41v7MGZSSpvPZebvGDnQgIfW/c+iTBc+4Pv0x+9P8v8EPrfjozq7NcghQBoRMbSRjqQrdGiQT6+QHti9TWnsVMXQN8gklfzqi+dsV9YFXLB5iA4UCf3KKcIiNFM36VJSiqfQV0IWzLHBU40vgqiRQ6xoQCuFCJgfYELSNDEa1+yMyy5tYtSuEiCGGqIWCFxyVo5d7rk6bJFLYzIGmYr8ZPcogMNmKylOFkYvdxucFSW8WQdtNHSaZ1yf1JUFrsknU9R2lVWbk+Zr9eQbrBmV8ZAT9Ks1ams67GhHfLXRRIroH9Bk7RZkypYLzXJ9V0768Jc7ZbRnPhdq6DrIufh5fTlvUXWaD3IbbooMIaTt7iFyzcXxwpVsDhiCAX1blX67+HpdN8i5EGP6rLm47ciVGr+OdDu/hcFlGk1wRQix4ROCs9WZC3FvFvXA9uF6219hnW8MUZZc5iN0ktKKWJt0nayT0qqN/hGcxkYW+kb47hzlgAPjrjR5VKIJ6HE4mS1Lxr1h7phTL8toLhSX1yOMBqb6XzwlINNiKqfPAIeBiWjZzExEyLbyS1jR+hk8IlhOpcVYpUoZnAvC0u1wfwat4SQPPjVwyX6vq/hnmOzm9qd6OyXOpSE65Atw4tWwobsVDrNFbAFkax9S9Ef4gRZsBEXKLyIQIMyeIMwLZ6qbS16VvRz052HTh61Dm8KhT85T8T6O292T3yLtSfudzyK97Pa/H5+/7H1e6cvh8BvHk48p+aRSu74RlqfdPJPvbtx2nEO6xEEKIapuBzoStUwDGbngzqJTXn5s1YBNWtpICXh174sli63Q3n0DXJWr9/AzzPXCD5B/iqKw5LtDlw2opTDOQyfn2m1baCrFydzhvajEJnRy/g7WMmC+YGhd4lEeGPkmy32+iu10hVeP/x0vTBtwdbN/jxDZVT565hfI6QCStmtfmOLT0xEOmUsTgM/xB4DKnVGurFB8Vr5poaHjj86mmXTp7DFSMQZHuqaOCKeei43Sz4sPKMz0GtnUwBhuvLn80mxfafTRj1nwIlVBBDxkI01E8toIgg0Qm4iVuI5jQchrLGjsrPUzoE6jGzm0fVSz3R1J3N4YeLT4jW3YL0c4ezDdqVaHK89oVlMyq+SH2WEQCd6QaA+o05MUuy8p1JKaFCJb0NAnMlAqAdZVA0HVhREejJfthwKp1gaLSFJjnA1qhkMR/uScYDiMNW6vTYP5cziUe80NIJ16JvM0gBbyPy62/9Cy3rqswtSsaUtkOmI6rE1TqpMezYZj6xkdu3AHUVYLIEVLZAik7z60D9ArGJ6TeGcXEEohQfhAPomfQex36PSbzI/IxCfygEepH8Lnsvec0z/aM844RwE089k6Sjz+5Cp5lAhygoXjQpQI7BZB86OFq6KyopkigOpjYCQxDlTbEg4Yr+Bnvv0ZIvubyA/hZ1dtzN+Bn9XxQ/zqFpfyAV0MRubVf0VWNxZ266LBJDXUtbt2ByONcvEDpFC+IZH6I8qjr5OoPBPQ7c67EdjI48G7Ub7ObLt5whD4XUFGsT0hI2CmEz9oT9X6OygbtCHvjGn8Zt/sbStMMNQKzB5OHtShXS5bnC7X92zJ2+XK8X66Mn922my671593fQivwRLzXcCAG9CW/gNo7jO1eXk1+DP3TUkF13gG4yPSjlgnqaT3ETkO8UsOXKmh2xvaP2cXevXpuzosJLt35S468SVOWzY9BcJuW4l6cdyZIE+YOzSHT6faZasy9qWdOWgOkuMkqbQhGQWPrV0um4xv3PgLXMKmbQPDrg7ZnTbaRqyiBU97px+ID+cT+ikhcCsZFxCMPMPgh3KLSkKBqhnEuQIMwS4FkCfV4XSutpffWuSZkXBHTy5rdIHCvnu4CHfTdEpwCVw1U9NaMO+r61pxtGWHGco7hFjIqAe2KO+p2aH40CzmG7SSmSOSkGo7a82RyaHMZe+IO4TgMUQiC7j8yOAjnaQMJeGGwo05Bo1aS5YKH1HpjlXqWSFjzowNHujDo1T77xi6AzDwpZPRTKJ8sROZEwHj0iskB60W689u3RzwsJ1A+8mb9Z91oqpjDVjbKh3sRIr8ooZHqRnXLdSL/FvNkUiK8Avs/Fub2ukkAArpuP4hQmyzazySaKLSpioEoVpAwVsfRlsG9UwI/ufRZlv4fv0x+9P8v8EPrfjU3UxW8cq3SANxVZJlCdF0C62T935gdI0TXLhUPcS6FWOCIHjlX4WFxQI8iNlyhKXKN/CxCK5+EgOI3Y/1UmFx8IHhEyh7lCOUxJFJtHhJ0tpioYXA6fLqQvKGcaOOGrrGHTDInhTrdUWJTjPlGNtttkmo6EkQs6leHVHDTVLc+LdUKzBa1LA1AC96eGH5grEWq3eTzi3EctPSBY91hhFe9HuWegikZYTcwbnIBMjYBchmlZ77Z0YtBBFEY2lloK4eks2Sm73veZ2tfIrda49uwCx7TbJtqecNm6uOfeIk8s02LaNj4+e1y6dnFatpKxbbVm5+HLfa+NTSO/ry1s7ZeaY5RhXZAhdc5kXd/Us0hx9FElUhRfwYEtnIaZHVa8QSUPgRm/y8KUwz+vt0XepOvmCfd4LN348HAi9G+A3iQ/7vd+jZGbXaxV824iLNq00m98TbWfyqsnDwi9GCFGAkps9PHMYGJ9J806QMqV10oVyLJDX8jVG86fUeZ3cOqn8TMcYcMpBZxp3iCPfN0PvY3ytcxez6orRnE66mI3eUyZuUP3JIvHCqcJT6QONiEruSiU8l5iyEg+ZiVMXf6ROXV2GXnKmf0W4OM2PU+WTwiWq0GoPFNs4/Qi5aJhU21K1u7HE4RX2GreOdMtWNIbbClmr16u+9Dhai5wjCKqbux3cMrV72jPB93vVzz2I1HH8t6cvv+0PX45H3x1zdI8MEbMx2u3WfvRagRGV9qqarNIlGMdwqIVO1ci4U2hsWMqdyjc1nrbYQH+NGA53CziVBYGMiWEcNi7gp4x6V3Ka0LrliVPUhV+UXvLLrmTSmEhGcD2LGtcLqg2GSSmNcuUqQxUWLYWMpbK21gGKw72LCbMl5oGgfkz0zMmCRmcJPao5T6GOQ280sifXZPy8wvl8fn/rEaYT5vaaUfQuHr319My/84zeooyKGmlTnKQ2mNAfnyOPo6GGmYk74va6nmDEh+GE4nSMXTcLMXKAzKQqRA48mtfmLe0usSH1oQxZe6O11un8ea0GZhaWjiDN1WBvg9k74AYP/DZSSgBLxGmsgJbDjqSC0CGovqujItK9L/YXx0pZJCK1RGxXrcaIH3CAfE4oyhnvGqI0K831GA8zQ2KmxmnIzLlcjtEPdl/M/WAKxrh2pvMorKR7E2WncC0KnzS642SJGCoRsUYhhl0XghmFvRgSUuwb5U/WjIcA04kzJEuemQcDB8wzKQIMYoemm0EynstMWqA/L+MciYlTncY0gwpPyUTSJatisnzuWjMxPWEFdpHs0QB8UWijuaAyi9oQStfO+tBSVUuoZTweGhpO81sqXpGbYHC5WDOk9XzE4/Dqt4elOoiTAbrI9RnEWfgdDG04Inb7nw7M9hxzuogzZQK4bp1DsiqtARGZiJuQTZycHiaKps61WBERaXnmChEaXeeUuzIeXp+aLWr6gPFyTa3/Air6TeTP8LNLieXfgJ9V8EP89pVN02vj8PZQO79dS3HeKGtzMVuk9glGd2RbhP9+QqNxUTITdjw07SiC5ulseWCo8b3y6INjHCPdthsPhZy6Waa7UT7EdM3HsdPoIomxd+jgi68Mllxo0+UdMVvNnmc3MwMt07qG7rsUfa/f27vvlHnzMRM/g/1+8z4criNAZ8uTjmFOJ0u4SACSgqgU+VX4c3dV/pvkbzB6MgTIeeJkVecJbSACqd9rVN/eJQFpR3M1KSY7sQdahiCmUnPkn130psGAdeTcA3CNW3vbRAKjzqlLDaHWRjnjMBnbQL47DMpvj5BJ5pKHtDxDwmnR51ZPfDJ52nXDREmvQinE4GpEExv9E3cT5wO0wu2g4jBDprRZP01VzhrKwPkeT6aDQdw7r8ttWuWFTGq9xxjz/XW9v7m6QDLXpQMuZ2q0xzatGZqLX7WyRZmWJntrgbfML+6OabLgiox5/Zi228xg/cpnctGpfZu/GJm23hLf6L5nsaxTVlod2FU165Q1FpaEBZCBgc8sJSPyafsWkRpRhiWwx0WZMI2ca+hsTYwju5YQxn088wDLV77lkvnvVdr9UKLbT0I62KMXII69IE5jIXJmsiReGavnDT1MJcfFxeP1PcocNLy37TnAaT9qkQs49mBVlMwBLgfiIdIfqEEqkg0dFmL5D4x+2gfTKi4/xK3Btxgk4RyMtIEWbGaexswvhJOETJX2N+Av8k8lS1XGlt9fhM99/Bk+EP4a/Di/XTXHn+i8w/fpj9+f5P8OyBA8IoDx+pqYEjnxSUBW6DN72VT6ntC+zyNVxF2OyQsuhamLm64RXKTQsDeB4F7ibi2lEhWx273um0JOLFl9VvmJThgxKap4bNFYkKhQj6kby+b6StHFinFFl1jLqFHmHGnzBGVDk9cuyuRWMGBxWc9c/wLb6xQjM6nAK+NDy0IjxDsLUHlaBnBCYSs1gS4DEDLR0MU2h568XBhuuEjgCBog2c0jhg+EU49G0AYb1i+jdmoeIOvTZjcRuBNee2Rxw9ZliEQzCuhgTyIGg3h7Q1wQMXQ/qivT7ps9r87kdI2mBRSfJPLBIiMds7OmcLs6bW+njUs2Pgm18XB/TXEj3lQpfX0+k+L33q7nbUs/rgS5CnPbdWBs9u72Wx18L4zbHnA0Dhqk7eHWbSCZ2Zq/LPW2OtM3k5uTO5XLhO03DEKUnmmzETcU+i6Q1v7ku8zBWiJCcI6GIwT0fuMs/Q0vR+Ho8ukBfzRVI4gKWnG4TKayeKAItMGesRe60ImGTAn7BAmaSeKrigfQVbMoY0HCqhxskEpK4mccIN0yc3XgHiXZgbYCBoE1ZkMtOTAXBu7ZyP9IJ4LkWzWxQjJNxkE94nn/kSuNA07DOJ0wOu6QhI+IdopkZu+nSaFWse9cKseohb2HXempDUcs5EBn1SHRrsfszH6ZJ999iKu6f+bAhd22BOM6npJ1bB+Fb4IWgWs6YshSaW/UmujXwkmfPTvEMhZHA6FKrIkTVzTbFGDaFNmUi4uKgxB+Af5MCjD9OyCfPzpQmDzD2ikb7pDbm8udHIfyMhTqB/B7rw8aJZiOUD+8XPPIEAoshPdyE4fBGUJhwb1Ud6eLbES7ZJlpY+fTawMZWddicLnez25Ufn998wkal3lvMN7ZxfGJjiHwe+MupqrVDhZ+75kmQCm/Oyqf+OdQx7KrqPPhcETRRxIUA3vGdJh7Z4RyCB8alMwgdrsBjU1ek2o7htZk6G3m0kpCfsejW1iS4A99RsRA0BmJUy6fdFh3Zx5s0aZ4kkvvK8CW4nUUsugA4UIjEumqlbc5W5TpNeY7H12/IXH4fkoFR6MUji0+r9i1WXRgBmpqtFv0g692hu9McyxLtYj5oUz9WFIg33uRkcHoQFNoc4QPI2oB3vrSFKqgi/tlsLxSAi3xfy5ygElsMESEoNObpLRvgNZthixbbieYPUgw7QcXdOwv2+6zFbFOifL+KoeVQ8wUtEbXIKe5GFsnWTXSoAmXvu/dcmlw7DCqZ7yVUmj1mpDoLiC9pRR6lcpGDgZsbW0m8NqQkqxQtRkCfQYS/2TzJwJUdKkLAB+ZJz6Jj3BgMk8pO2uJfiAcmBqBR9nJY2dAtcwn5JK3QshkKpeXQksdigK/ipS3rO0se6kFtjJBLQcYjFjR8M2snJip4oaySUSlBcqMSD6nPWDIfrTrzw38RUgc/gYMtX+GHxMgB53D6MwiUcg7EnW3J6gGen5rVZp/zeDpBK8XUbCBo6oYYjqgnswig/MGRlXHZR6swuHgUwyuv7Rl5rBmmNvjHD3hLmEDuw3qXmF8KPcUDDFqMtjlMmEKW1fDkkXOSe6hRhdrXZq5zCeKsRg3F2Uul6/z4QWId4Fh9baaV35EOqAUWZc/4B8eTZOsTD6oZH8HxPAdlDQIF/gm03JCtbUUeRquSmV/CN1CsHpVWrK3/HW5PtNclBNzquVUFdUXiskxbS2colddcmkRhtRCgkxTBpZz0BRqhfgzBotlmfgnXZwS5f9nmGzR/83FMitTRqY5S9dKu93g84ZqnuNct8Zdf1EmvXZ3yWDN4gN426nuI0UMCM91tUPR/ZSpA0OHi4jYTw0+ZhPBLre7hr03sD60+Cg1BlCzjIDaMBKStNrf/Ot2856AvLi+u/nx5p1atGR1a689WS/K//aWFyz4TNCyIrPdUaPkUbVaFoMtQx9Kp5O1mx8blCmBhCQYiCfdcD+ZX09VQMPJOsyYUO4KJJpPU6j9JxV714JWy6aO23oVcFsO9yEqiNTBcK3KehcCBDFFBzIFhxMVjhqhPjLPujUPagBkBPTWkQs9rkYpqGNbWu3pewgrnF5rcQjLz6kye/NRrR2iLXCwoMvpFXKZz708ozItxtVsGApfLcP8z95z55G4LCaGMsWvwKod6/cOcn8HhhU/Bem+h8JfZP8eatQP4APhr8GP8yfvSz9+R+cdvk9//P4k/0/gczs+VTe9jFjkrk2ncIFBmV80kz5Rt90pw7hgNt1eDneN4FyhUg5V+mZe0klLQBBiQ71nJMaSmhWQm8UcSVjSxT/HQp8mVzDejyJNMkLNaesoWrVCs8zKyhIA/JxQYa9XXgxKu+usS9xk0g3Jk7tLXKlLCBcybUatc05He3Egu9uup59BdFlANzvGDF8I0LMYyUntjKUpPDEq4dR6VBbMT8qjHZQiEj2DEF0xyZnu4UBjwFwkKkMqFtHB2mUFLVPSUIoTYE7fG+ESM9e2DmW3HVy73nazaWV2r1wvmOjtysUUTndr99cQ363OHH2lzcylTGTiLuXMcd8I47Hjkm9TBzm13Pa31UHr5cOpB9eZt76yd+Ou3AkxyYeVjyXBS2crzFeckB+IYwmQMPlL251xmu6amHH6wfz0ElMZ171ghYvTMsRDRrk2BxPcOqhBdJhFlLxRwAAim7VEMlnGG1JK02dZUMTphFMeTyfRD7LXUztMO+qJhm5kUqEzLRkLL51ZT028RRkLdyoq44okZE+KOQtDJJ0PELH1iU3r/cjaVX9NNVP1T7yY5Jtt4pbpZ87JQi3kkycdZC5TGTm80DlhdShWqa8XJxyRTLdtZymOLk6fLTUctamODIv+km7BSqsyWBtDoo6BaJV9j345meXw00jeMHTrhM/EPO0PzvIRhrV26KCmOuVLKrJHauXjm1xSEp/VcJtUX0auPgCXVNUaAo5hGU2CO0Y9IXuBfe4klojWpYaLiKbYWi9UwMzjLvBP05c41ykSERt1l8KVsB67giiZQzCugwsMMTzKrMxSNtfCmFpjYiUL5dJypuSIesIpt0c46z0P6XqA6R4ROQP3xLwPRhcVlqEbVipQizK4X68nXyd7dqfM6Xby2jD+6cnO2T8f6aTtgUMNd1FmFh34+y4cCRpJyPwS0u797rnWTUtNqTdSZJmlVFnKbuYSOXBMQBgectJWBJvMMD0G2O4cION2xRwKgdhjNheoT85YU79qR6ZBltJM93F4xFnYTSoGx5u0JuG+45Hi8Xu/DGIcGGDB3g1+jp0tyji6aNW0Z0O8pFIzAmUnen/Q5w3iOBjtQuPKnl0xdWvXqIvZglXbLJLXuLBneVOrVCpsaSo0kiQzrA3pqo1Lo5WMe5P0guWXbicNhG2mxQVyef8QXsUxvQVQjdy4RBSB/t0RShj9wSn4YAcUyBoDpjm2buY8AFHO6RHwWiyibK242wFQO2mwQtmSCFXIYimzOTMK7KyDKvRhbKOsSDPoJkpOw4jYPIp3iMvMi9R4UhMSKE7sorEZ8uLeNAfrDlPuhxg4psikmMF8FP0Am0faouwLwBdOB0BhKIKP8IewXHKc8kmZeti+qw3+K/HWOG2j5aGPuyZxMhbShWuptW5Dffq2yQyres0lcmZlkm5/ik9QsIp3GnYZ68nP4NGiR+RvQTz9GyBNP4If1y4TlVxZQbM1I1TomyectPeKFqQWkWUu6s5BhHn6eXo2doJBJvCnltcfiugKvXcJ9qBpPBw0DUff77t72vpiNUJE94B9wAYixtkfDNr2qn2wq7IYEU0ddoQxZVqF0lB4m37lBxRmq7DUufuj5durX8DEer/7DSZfIuh7WJ2ova971au4BnVAjJZNBD2I6cOv1PRvwA+yl/RNL36TyRP+qx3mjcZ7RKSBihcPANptD9QF6nlmKH0vY9j44dBaNQE3J3kYMN0Ao2Xxr/URTVOsnK0xpqzVBNMt7V1PoJSe81T3SCi9OrM1C0Ojqnrvxzdx7Wb2jVPyRqmNrgpSkJlsphYdCerusOOdY0cz/bEabbTUTnFqStxpGEI9Mbi46a7WIwMNGzbVtlEpJDJRAKcIXTbcdwvL2pcmeAOSXA0QJAK1M4mjpSQy7ilLctA1lFP2toek3LJr/yG4OiySRhUHPLU2dGwZWy7rDUZJLlAMcUR6wcPZUEgoe53U8BdbQEIKOCVltAHQfEmojPS8lj2Ay+Zc8i9cG0GSQlktf+Mg46a3TRinnQ734QfUUFdSyQeB9GQi5N30dtyqK1VB+OBpaN20THfp2fILG5xcMx9gerRh2uSrgsGem4OW6zO0ZAN+MjCcOWxCL5moHQoXl2UaZ9LC17YJO3IYuu2ILpVhMElCZFdcVm61K3KDcuImjF9KWisAChveuGz8E1jrj+Fn6QtMwY/if5H9e7CvfgQ/p+fH8OP8D+G5Z/hztu/TH78/yf8dkCF4RIAl3lXjdTVg/+KA0xn2NUKALOIwCr4NQKdYL9KFM+dKWQVP8sKdQFHElVvKulNmMIRYmbJGha26w49wLCdqokyQF4FKnnirfl5CotVLTaRXOhtDUILh8nua0v43QiGN6J8nC68n7iW3k6Du8ck6INMB0+8R0KJZbqGZNrTllxrj9p/uwDvNMLXL3agtpKWTUXapOjWfJqZHgVWhF6UGH3zQwzGD4Vw2zpnuvcVALCa5bAbVpjqtntxW7FWz5gSQ6eZ2wTqVluFB+5FpF8NdDyf09adbTIbfmd7NB6e3hge/c3Q7rIl7MNnZra+FFHQjzN4VnGWlpjxg8EVTe9nnqrJ3uJ2AbHzD+LGHpA8+WLLf+6VHWIdJ9qml4aJh73Z1+kLcqQS5fKJx1mKYU0y86XdDE/XQ5MRM+bT1crXm0yTtoMO4Qw++fEMQxvJ6uni7gOGCTHqSmCr5rIG1L+ZEX5MY+JAfOlHvSlnK0GuzlUvN8CKzydED6jsgepYIZGnQu0oQIuIWtC+reEJA2oBv0C4XAi/SeGOdEBHHkmkBESxR4RE34+RzMLMBczZ4DLXVd7jH+VGQEiVgaVgXl2ZO0r3JEuQIWr2ei3wYBd9ImFIoDEC8H63IGJpsDUmYm83x+OSGKQTAuf6WGb97ppAU5UFp4X/W9dJb/jxct3NVb6tYwngq3O6tUJcDYggm5N+fsV1SLWEwFIobEM14h1rhLyH/g8Xz/hj/7kn8KhaxF/DUaxbrei2v06hgKvFiSEUnFDohGIBsaIRXssorQL1BkRyvxadpfSAf07tW45AD+poLJXTAHSZRcDps6TvMVUPN6fhGg64pNEhf33ut7MltGijX+gKn1d7j4ciP3zO3z1J2RxC3+9mkJnptsEDMZfUjRRHSJeDXFe6dL+pWs2MDzaSB0rOE0CbH7Se9kNnQOdPr3LaeLXHYsJ4aAOXT4Iq7yERI+TliqWFUytVab4kJY5FMMP4tyGDSfd9Z7BatxNjLyDBMYYYVL5ZFmcQNEyz9EOvI5OCEfwa2OpFfuEps5dTJ5YoQ67pPI8Tu8lu9GalepUmuWcgI5QVtuL+BS3XBbiJ0XKmlNRpGZZZisHwTPUETdy97X5GU2GLf4Eq7sTo0XpcqqZZAra0k26ApIb70yj8x0HAvkH+kFFFCgOTbGNRKyBIaCCJx13LQ9mEg8oCAK9UvZqTLptD9uboaEkeIsSZSCpA9ng3rlhDgp0YMtUsrTeEYbYtT2YWhzOv3UgwwYbmDJU1fIkvZgDqhnRqs+Q5zaWCKAFOKUGo+weQh/FnB6B/P++ozDNBXbcqFfzIVI14kqmqEyBzpMDQ1E+CEpsdg/Ag3camoPl4AR8ktzoUIaw0FqUtLhbpO5J/SHkBRKw4eEeBz/DMsVf0JRhd+HWjOEvsWflwvaRzULFNtL6FyjizOBpl3V2IU4QHzLYTWQNDyYx+IYgyTSrPqntIOK+AYttdaMpz11C3H4egGGVwdF2XaBKyJ46A087fwibt6NBrUhebJovGHo6XVR+fE6IsLRxfXS3126exK79v5+t6nl95UPV/E6L6J9e2UnzOYBxSoutvW3BlVooyheyfbL8KD7A8o4dsql9+g6ophzKl94vxWBLdOyjjGAmJKSJcTAAYls3E5+/pwjYes8iqeP5k5wY2VQeaObUQ5d9eLp/yXPr2sgUK1jCkEcrdQiN3apcLSx5TpgH4Dk78KNZoPyLJPL9YS22gMyltTQfEyoqOV3mnCeddBzvgJaqauvREQwCLkRASRZeSy2p71e2mP2xIzqoZRlfZSJz5+pjQxs2YYdSeF6GRGiImbItTs+M4lcJKH49wCFnJ1lssYvitO922HKEss6sD/bt5Zc1ttr75DjcJrOpCI75Xw5UdunKRLxLxqr43rCt+AMrEkFR3BEEjugnQ+AHb1a9LY5v4d6bBYmk6bLZ8bOpd3yshlB04Lu5GH0ZUCFrG8Kk0d1iXQWBweUMlV9LVBxLGDbnGDDf2EW2qHeWfGaZk7ZVxJMaMLNn6JjWoxEj31iCNEoSaX0lVoXOs8DQA40y9soUe70WqdQ6I5ZV86qzglXXWfy3S1X0M/6BLbG+RBuUMm7f3Z40sV/CH8LH2BKfhR/C+yfw+PDv4Ofk7Pj+HH+ZWfOf5E5x2+T3/8/iT/d3DP8LkdS3VeYnwOiPfTWp1TFhVHjXdqQ8CcZ/zq5VkSb/kpskiNq4c906Sq0a06f4mgGO94CaGDM648wCjURCCat5D20PEBU8e8ZbFSUIRdO5s5xUJqWvJYOS43F2XGk83MDUoxeJ/t/8/evyhHsmMJtliQ8SDPqeru0ehhpv//PpnM1NOVyXhRa60NDzLzJKtOXc3I7NoU6ETA4cDGfmMD7uGBO85fCAkwVFeeYQxL4Ad4vftuHaZDKZc6DCIbwn761oxLw15xIjuKto20bbpyEmygAxYyf1T7oVvNjDEX88bTIjz4FwVl7AkZhxRUoHLKMrMDe/IZAdel4thiVot07RbQMIHpFOoBEj63Ytjqds62ZPUtdixvT0e3UQgNyL1rc/LngueVENvx7Gs7PXzz1YmOvUDVvm6ldJXCnr5HlmNEGq/9xmNvl/B7Jq8vx9+OJ2p6g8yeEbp5bFzietudF3O4TUTiSluP6F12IxgXNBHryts1O+TRUn1jLvJDgU0cLsfkwHl3cYJWJ5o3vUnkNwLcxm8JqnaogTIWbQIgTJbZiolKy6gm3NNZI47Ewv9jU2bm5gClRgnPfwVl0n+P0PlvmUM7cv5rbS9IqWbqrX7kTpUVV1UqwFDkALR2tGcG81etCtokw+ZrFD+D/khUASS0yTty1xsO04pUdF0lSTTXtKZOkdbAXeiE/64b38MuoNO/Q26N3ckPGtZ3DCYDQ6mYTU56FVXBXZVRAn9ooJ2XNvFa12p27rBocCmCNZlk7doFcFvQ0IXDF8nRyLcZoR9ovwjKKRABYVASE3HvQ4l7hRkTk5Q7kmMeL4bCoauLXfLDK4uHpZGCLYfRpK5OchzZNcdcpW2jC7aW08h2zJQng5rhm+hBCbN2ncbZoY74Qg+9oj9532pXD1kEux3G3nM8Kpcn7NGYjqkkM+FNc7EmI1Qiu/vtzXUJQ+hY8bBA0wm5KeMrEnrd7+np5FdzMtWe+ZWPqbvbMZCoNhn2eMn6XJIyQgzDdLc2YoPWIIYGZvaHlZLgVQMX2qyHYpIYHNTynSekYVCPBvlsgzZlZDOQ5KiMnkEJSsRKkCvqd1zDqoE5HAOZQHPNKawZx3HkTZGr0RuU42Fhh5GSrhpk9fuS4yqNoDmkCGP1JrobmemMJnTGhhLKoiDmow+Z0BN6LiO6ZExpEKzwpxdsYUZ3VacRSBRWUXRndBn3SVICFtBgF3UKorVJRCIP/S8HXfmBpWaschzQMNzBd23HgIoc8FyYck+FEh4n6sYiXK1ztdBk7JeL4RhUdJHWFEa9U0iB1WPX4+uog55LQQFVt+G77ewwSIsbHoEKrUNctehxik0G7c8DNCwBq/SlGmIQMKwYPjg+mQFwtHs6bLV30DZfO7zriAT170HLqA81mZG8qShJn1Ljr8RYM1zCFqzEriFENgSWUD5fBf40Idf10rtxJNWP+cuh2VPY4mLr5/Y1w5kPtwFgoAZJhSs0sWJcH9oAvvhLDpBUPsHQ5gHXNHhE+B/SkC+WpT8W/mRKgP9EgopV+jH9clyqBv0kjboaCox5X1HZfpdLT2hIqVrJjRRevIRZgY8pqGVg4BYXnlDfaBhp2IO3bFPm6Ot+ufL8NF/IdbJzmS12ow34UQZAsTtdgOWmYY4uiDQ36A2M3Y7RKz1eNNXXl3o7u19lun6/XN/8FqrREOGxTz1zoAbJlpwRM+CRa1kf0Wiz6v6JNLz4IVUxAFf63MQxGF0khrNcVByteFEiHKLIquDzGao2V1DwYj7zzRi9vfQ6tqaJX9nXzY5DyH/TzPnSnyU1IWTO5V5PRtF37dAIzschKzTQDC8mKgOHySl3YTAFnXMFc/63RNlDDzMEoCrao1JP+lii82LRPg7N3TqdpLOkvty26oZmKnf4V3bySh4JHdB7KfaX0XsXr9wpl/qRrIC6deuXeIRTdWKGtoUkkyZjKgQkg7MbuofrGoxLNJgMV5mSjAso31hVhoEI4knoio853Hq5r08/5txTRAfQuOCvfAqaE+BNPRgBm5wvHmW6g8/guRUo9jEVpgaWp1y3vIgjYbnGE0RF22xgztQ5KwwMt9nEgpuD3u2NensxSKYyzA4TZBNTDEe4YEtBOA1iz8JkWVkYCkzfKePSZmZVJ2wfamC8p92pcRU0HZrqQA0E18p0TpopPcSBZnp9DqkWF2cgJT0skTBRVFzWGOeEoak2XgV6iA8t/5tuyqgfVvyh2Vf4/1z/RaqBTmdLq0w9JmuWBs7Ua7SozqqvLWQQh9LhcIqghuUQymF0nQalQ2hD4TP5O+rbFpvwnchJnnIR1WWoO5dByHFVb9PoisY3p6QybXNjv9qtN5j39VrCp1AYh4hHyS1SaINGt6Ft+Lpa1FEL8ql7rK1Y2nhCKONfGkRl5LJfw9OjoadMihDmAlGbdH0n6T78IUde3Dmg6MTag+he1WgyFWiDSkl3PxhaYTFdgQtgqJET8sTHcuQ3DW2jbQ39mfMyc1mjflCyTobQAaCmnfu4nDqehjvG6NC04wOglMWhSkbI46yWiogM4R2eTy8THbjq9TlaCwUIbqBU7jhWSQFQjGwoLF/m2XyfcoEZLseOsqhQw72r1+Pp9ZUzBjm6U0Nj/shTJHPvI8M6ltuQUi14qVouICa5R8aHOqd2SrNM1i+5P1M9/mwxXaXRY75dz1dmFuchJ1fCqYs3CVCSC6FLDEgb4zA9ju4vu3HSBWQgk+E9g1O2kHlQyQlNgaRM0p8qrbeXoat670c9PWwZWtmDgK3LDMFazajvBkd1sIjKsjIc1VieErWNxA/YdiR38ebgNo+mXhU5Za4gNrDywSgw449L4mR3ia1NcCoMhsCz1En+X83132cwgWbuFbsgBUfXuDUjKILOMULOHMrp2u9y20fdTDM9o7x/8kWnOpzZZHty9y21UMDpK2tKr2tLdmIYAQRjdEIdoeD3RFAkAOi2cnBeCH8nKSVGzlypoMOUASjosCBP5MGpOwmi6jWFEkegpV5amVKwcsrypQ41LSEztaNWnHXFcQTBUAzsQY/IsZW9g0PefyYqn52rJZZx4JYHBbDco8uorYECJOkL9Yl4t8vlLW33iYT8XRiExIbRYCGWRiaqAj6HTF9pk1Qkr6q3JMPjEtEB0C+Kz11E/Kx73rpd+Bjjj4jg9OqeqyLkv2crECzMi7lyNlZJOmmIJbcsMyrN3WVFT6EpS11SWWRQWqsRqw+QURBJVZOJTlCkwcuQpLmiJK2FqO5+SKrcxwAbUXR0KQwYK7gosNi0AGZPlmOOD6ZYDyNkO7NSyUEUsTTquty5d7qg5B4VtX4ZaN5oKE+9LSjkgnvOh+uAFi+/L5TaiSLG0NysngOVZuJUop/BtjG2N4MhJl1xg8L5gXx/EgaHD1NDLUhSjnU21hGt2QHo+wPMi87lT+zalZUSGVdCWDxobFzLJ6UQtquQBUk598AlSEsji9ev6ClOmo5JkUmKxgObD4FADPQTvTOUhI08QtjrbcqIlw6oOYRgxltFhreYiVTp7GDzyF+VNYmnAmZEdaqvlmwJDZDFYY8PdRgz5TX9tjQ2I+0h/FGWiq1GGTGQPCoqoUb+0LS8mqEr8dB5lelrRpPADmSgTflRE78oB6xZfZTPjDaOJwguwUA6OzVQoeDrqFHJATChT0Ko88xUQqbNs/cyfEeyssvFOIQjOC5pugvNG/Sctz8lBqvVSg8WxtSVfyowOA3+cS5h/0yC1FX6MT0Q+CnBH9NgOyw3M4DU8Y0yjTQVJ04QOiW8RJ06CTcwChUQf6Y6+pPF3UPwdhTF9mKKofa+R6btGH8S+8UVeDO2249qU1uwomvV0ohMQo83QYJPf5csX30uZp6R8SeWLtfd+e4PLRH9nG+375frd3+pV09uvM2Cfa/PCYzQpVRRcmKCJHINGlXlmucRuiW976fjJ54K6Y98riK+rtQwaVz5dGA4T7erEE2Fo9g3Z1lqdpTnoNl1S2jK9eITNPbUAfXsiJwzNgKqOxjEcsuoMFQnDLdmLOgz4Kg7MzD1aUf55oNFKn9WQDf6wbVxKQBe5RGBEISJZ6+iFLIL602tzMVWA0XxFssnz38awRj56uIkk7AZjseVxVj+gT2ScSiuYccO6BOmLL+er8+7C6rrHrgG7PMoEpift4Vj2SsFs8fGZM+enNWk6+50wjkDSgvERRlktl/cF+ZUyTZYRCOcQEJ32jLT+xL729P+5jeqHBkwKKqokHZnvwblFk2/3KSAjS8AKxoSJ31bwSSFscDrSy2sFb11JaOx2DGFclmdPaEnEAKKaQ0kEgYYvTh1Gmtlu0oXbPWvNIKgBnCwxQ1HpcbpnD+3+3Y+ItSOZ3dknBcEzryMse9cHJ6c1BlDDs18jMYDzpjPOuXd3GyBloRVDu/Ag0dYg8DNWx3yer0rKFcdwtTqi8MW8JSoG8YP2gAaGhAZWkYZgMA3ipZXfzgC8svjH6QQXrnpH/f4IYnsr9IHwD+XvmgfZaZhLNmwi6ORneFqNXUUlig4+SH9sWaSNpWlccyCXJvrNltXtRAPZM+Cx0b5VS3YCM6Jw39nBnJW280SyR9MXCKwMruzkqUJsNMaoL0z2QBTRVJvjY8KI1UtFU7poyLQqKKo4tKWGqglKDRlqXWHuhVAN3z7duL9dvbN3r7Y0Ld8F4PmKGvBHOJXa559Ua23fMep+MoTNwX9wlI+ZCHhT1dwgiMhOGapGhNcf7PCIT5kgej3ZSC9JRCYMYe2Z9CmgjsGKzp222bFg5qNDI8X3p+XCwc4jnBlB1xLkopMBihkrSKDgQgmblrVWxm5CYQ3wA8G3phe65SXYEI7d6DnaDhFwlgyXQGQwJLcvt2p9i0sbqi4VGqx5MMFomacgIg59cekCBCOpyO4QdEctVUlJqKYgrd6Dgdyd2EO84iMb63zgRhyfxLX53Lb1UJ36NHzVo4aK1m86fVcsBl4uDQCFetmYFH3a1Vxg+zka++4ZLwtizlBI49PV5VaXqfaSMp50Zs/SrKnc9/9Yand9fx+Ob+/EXz4HVYZ7x2Y09P+t+cT4n4/MO+2KaMaymiFKe9mI4OUD3eHT0VKTZvtvCbqaq3WVtOkjM5Rm781swnalwI6SokRPOMvvXdwYRtgGRm42tW7698bU8akED8czh2JOH2DQo3ZzUZHELYugBNzJwfsfG8oJkFb3lCEjrYOJVqDnBqD+PTiSIX5CTLkP6AwFCrxIrWVJi0FE+MafPeWi9Go5i4LGROldfrOMuIH4PQrz7t+u3rnb3M93Sn4CPeT34dj0oIwZi9gKmUXWsWrOzqirT5xhXqiaO6UqrtqmmZZTnm2/KAqixRrKQBTscZnKWOFLR9zin7RA7d1/GBvymhS/USdjpxFw1zFTtO/jJmxGkFFpjK8wbgjAA7j4MO15DGQnibYooJW8EB+EKgXoqOIMtNw6fb8dNvvL+RP1+9Xt7E9jLDWPVx9I5JQGE7Pzta4R8oU8I0qppECPtObUO7sdLeKFsBXXEZDxUn2SSmBcsMZQSf6tX++oJreVHMipzG4MwlAvL+VpNF4+0dvASG+18ruKLL0gpaB4bUh+BdPNUI3qyKm/epvo4EE6j9hswn6BnN5PE7ed2IxPTBFQBtBUEGe0aejXkAU3woERxpa6KrhoRC+dUveML4ooNt00Q46tAz6XY2sCBth/hyA0a2Q38EH1tfc+SRBciBzGKLf1K1iQUZ1Cm53YmD30QT+7u/agSionxHdmXUTAmRqKjjTFPdPTnMEWU1uoir7yFRjxtRKxT3x+OX9HXg6lgemhO1ks/JWabX1wSzLOO6EDDwx1gp0GsokpqKP0MAwqfUQpbqfvEuTvcQ0VV5qn8494YPuIR7VLhLQ151ffBGMy8qDP826O76D2RB43RMGYuQaHL5+nqsKxXBoWDVXIauzgdKQdEMaJW1wfNiJO38+X/B8gMOAeGUuGvuMDFRsxQoxisi/2903LAAIesqMl9bMOJq4OkkO+vLYyWVWQaoP8MQtx6aC5p69YL3O4KEF2n6NsRCBi381y6ZWL+FUlkC1UNLwlujpDV+OraKFWYpMTu4pgpjFKDjArKrOLXrtKrC8i1CMoLRfOMlwXHS4ebrSUeABhB8PqPEVyuwIY2EkrorGzrxYNOMlVsmDNoNFEd18T9uNUnF/xj0dXNWjTuTxpxHtQG/7l2A6PZK1wReHyr2xZspzTA3is0DJvl3/MQ3YP6Zftf27Sdy3oTvPE2G3sF0meFDwiMeOAfm1zF40Jb1FXk2e0qzw0btUx9fT88vp6ffT8S+vx9+Ph9982vjwcnj+3bsT+AjVXHcvBjpMRoBqVRjFHf+GsaV56nGPw+gop+xvYPdamTtO/el2211u735xyfz6t8v1f7x9+347s06/H56u+6vR0f0NE3Eu0zHiHo3mOfBQmRtiMyghTED+zbBaAXqVEiI/9QFGpfYeXCaZV5AvEfNxlORfZ7LMbjouO8rjBYQkGFo1RLyeEqqmE3ZnyYjDeUUD1yT95xS9ouGyz9yQL5nFqHyl4jML2Iumxezn40LXJ077KVK4GxCcOrbXJHD3pcizbEADRCcanDAFDX0l8QGBC6PruXQQVoYtx6DI0S5nlgwcTAy7kxLPxjxQAnvIBbQBh0fSeGC96parsIXW5A2P4ZZcpqCa0oZ5yjH2t+eXq6EyGtzM6HNAl/vbBZpQkyfm/t62GHT+3/d73yDJLBUkGa4OuHII2SUHx4QwRcVwhhISGw6eyjhWiE5GRKU+FcIKxHnQL0PuL0/uHYAMHJ9v0jFZ757e7r58+s0dGZZuT34TymlYsoZVHopgxQasQaBfH+clLvIpHX7kTJYOVr/JyOdzPDP8UC8Bd3N2tH9MjrdQ7DTKhIQdSDmVgmkQJlbNXl8cXOXwroe8+qOHYti0BZbOXHvdI11h4Mn7/UxStAWyNWFWtK5pwfv3lt0hoiPYJhTnBZrKDHLgj9kBxKXru++EwIcahKlVunaJwRqcpTQIRYKl6CfAjc4SlDIWzQQP7ZLCBnE6jbr/aSkBrdy0ff7JlNB+kT4A/rn0ZXvVejCEcLTt0ayR0zA/P/D/NZyv4NdZb9DJtHHNOQ5N9mf7CVqtRPoqd48utIDG8xJMqjQE1260tDByjWMyKkJbDKLQGTU3c1Z/HK1DjZixyJc+D15hs3BMAfhn8s5cyLBWVIVC3zWBIawXtF/nfn9bwitdN5ahjOajQ/kPWlulHa7ossmM3HsZRcKFCRo0gEUK2t/bZXHN49YM0Ufvvdc0XFtI2RMLPj598NRVnzsLcAZyyceCuWoMCr1yliqMLWbrIkBDGcCOISj3C1aSwD9Z56I7dXPZ01gEaNIUJmfIjMgCI1DVsTV9JOdWMHSeB1loWDs1JX0NbsJs7bxweA8Hr+G7PHzghb/yVZZRXEBHeoCG9MLC+HQgBoFfLAPkXv7b/Rd1Zw73YCiQpTDq2iDIGf9GrCHfpWqlJ4/UGfzsNVxRq0eLYOcf2T/qNtxDxjjKt2Gze/Auy+aubBv5OM2EnoSOuyM4q65HNIggKjwATw0jLuEFeUmHTInpkUfADm2tFwRt05ARvynXTZ3sws+JNgLso9xeBd+5BiCoEuqquaGwg3zOa0IB/at5NQ0n+rD1p1xbUVdtZWN60NZzsbR3yetbArXpP3XblV/VCIQxMDNqR5mz0xmKFgrWQgbkCTWzOecSwFBQATiXIwOSjHRHhUIRiSZpdBigDv/QrqnBIizVEQ60NpMuOilOyU9gDUxO+yB4g91uY7ksNqKJQ57EHcU0Qn1YcKCku8nZgqzYCtKvMwqCaRCuAfV+jI5UiUZR0Qz8bu4iFZS0c5YjxnocOMdZ/ujO789XAu2J89yK8fWN/SxS+zIw3Y1rLMKuk+OSyVUvYSKSMKdAbKbXSUpcXA6Yf6DjYunEqRFdDpfmzuREUqwFhEYEpqDxmzoVt3bxCZq+rkUeL6ZSlPzRBbkQFy3H3kkhQDBTQSS85mWxkBvyyS4f+URulm2I9jlZ0GnCEUlu3hAQBKudCi7NEKvRQ1VC4KZByINy7A0ujBFeHA80DYiCKHC5NGIWNEDdv2/bzyrnQ0MwsPEo7J+HtQEPetJgZDYHADi1qdusomFKiwAEyjNcCIULvg1pJUdwQX0DJh5quUkHEa5u+2T0wvWaWl+rD4ZobbJ2DWmyXj4lx1gl02sSR+AGylQQHy/BHw0IiTaHMcADF7JkiYxAPg9K1RBayI1HNeW8kX9zJ9OBlAG2QTt3AfUbqpjvy3kuX/QC0tehqBh0g0muRrQTxZakRhskZNxCPcGLvhxqK9yTRSEaFiuJn1xsi8CD0xjpARC5MgN/HFQO/jRKPdUAQBiCyISEoel3ZPzDDykG4GqMMYD+NpbXhWxfjC16qRcShwoH7rVjOAoGRJyVx1taiDy98kJtUdqQvnZPRbIWRzG3uyIWNFwLK3qrbRJIf1eW7tdCgBh3cZQEmA5C+/nfEmXnlhmCPj9ffOQ/pIBJ7E8pOL9Iv679uv1PaXGckkz4OPVIQjLVq9NYajmJrehr6o1YCYO8cXB8Oe39bbnD82+GVfuXHpB5dff96YSvQHu7OUBvtVDtgEGt0YXoGDKVKTwW4+txIWm25u9EcH8/33bX++7SYx7UXS7v56vbCmdfK3P5dr9e0CXMao84bxc0GegsEjGazEGLcFNGv0WYqALopJh7vEgc5oKT0f1XuLBxuDEM5VDisQSM+xzEv0wjCGn8qiG1MGCdmKyQ11aj6fBi1av2aV1VcElf6JlJ82eB7C0pAz7cOup6VYg0c9fSBpOr6+bb6qMkfMCSwRY700o2CH0alLsZZGOuM3YNTAnHZQ71uaPKjOz0pIsQDLn6oylSxkc5Oxm+yGl9p+KwhVfjgZjM+MNH1zI9+e2158N9f/CdMoS/bce8I/2LL2+Z7/hjvDExmhjByMcX9OqmHJILUu0fLfQM/TmmVKmgEkgqSIEQei5+qSjgUBAiWToRBvTdMQQwUG7scHfPy30xH5Bx+xiGyxEnPmlSLq1eQUVsKpCTdOBTN5ogveJMZvXWrDQd5eqc02o+wfcmv6j3kvNVT1w6BVrEAgxHl4rZgIb4W89HQ+LFmlU1+uGHYHf3fXOckRzmJcxjq23l2KaMCDgnqsPwnlGAMBPwEj3/0sllRtVJ00UqQIbhyHG9yjpX4cQi11Q5JwswU82UjWastlHJKsitKctc2wjTAKVyIP/vuSnTpw2WKZWqXwr0Gf9fw/kSvpwe8SG1ge+RkDlBtnw6DmJAbq2YjR9ZmLsv49OVTPQ+IeICe65SQRhkmNlKu3ioZEnFDbYpN+6nNmPF8H8+NowrO+ujMQb2pImk+UuRWgGo3V1lujGznaZMPgZhKXK1/XK3XbaDvloO9X6JaRowLpD8UPmwNyZC79AR5mE20eXegQwq8uNzngDyXpybEbPBMAaDea31IqyEHpsDyehupcyJpNUzol6BD4cObycAY6OHSnRpriKe7DFO/lDQXB0SHD4XyhXQVqmkXLCSkqiCE30PH0PwcQIT+SpQiTXSpxeJMVY5bCHlQtqJI00NuZcF67toAuVmzcD3eZiglq2dmfq4YqEYymnU6FWgTHHU1hFhM2qivsBVvZILMUSkSjJPlj4ZxFNUp3D1qhLSh8G4fES6bwPORzB2bh4JQY1FTmGzhOcHoNEzJ5B6j3hIoESTTkmqGcpoKXW3TgS3smdx7g9JWCXafBT0lqlJTnP0Qm1OhRyiMrmIV/S6tfZ1XPniQQdPjbRWZVitMNh/cS6vsNAtrZpSnX9Iq9Gj+6fEKRz3WjiBklN7QDZLSV+TJpJFul0wtT607Pxl0dfHtLGCnakdLMM4gz/0oSNtGFEg6rLSm3rKngxc+po6b1i7TLlCCKy8f9fOYjoqF+pDI1eXnPzKhaRy0GCphg1XSxWgZIDFeQOpTxxy057TvHbDJEJiG4mWSm493oX63J1arENE1VZOMlCmdxddd/Zq2Nv1/GYwzkrUkF13aVxJamU6MYN9pixwfO0Mk7rrYo2q8siC33qAJsMZU1nsMpnkd18Na4dFDzOOm5hWzx8a7Dnl27MP6JIMy8ISoBgUzRlDbAn4QzeVqJN42OFxCI3IjUJYQrFUG0eLH02nWkY1qNxPn0cAYNiZorHhQmiNL0uIYGbrRJ6IIVzzkZAZkoYUoqh4CtiqZRyAFfpfNYK2gqWz97UVlEsot2bu7hSD49IOj7Q6+dtJE7KoGXlBnVIPZ0AvACQR9bh+vGq46eBRmTpaksmWIDMs9IOs1DcoVgDK4iDOKqcwWgxI03bQQF0NWz4ZnWZBZLRlYuRYZYqgfZoH3LlgRqWh1RounajoqbZ6WgEnNS0Jzn0PR/T/BiqCGu/duw0d1a4lZ/NhWRnoYQoUzIcNMBNwi4AN38Ve+eVYjliFHjNg5KCguEm5uFKNaLUSp2A1uVRa9OpqXRKJwaGOtVJlZI78sM+4jiHBxJAqo7NRCDgWiPGHLDhTtcVFeWVrTV4kY3V1gV6RRSP8DC2EMZDs15CkrEN0akbZESivIcsAhSCWYloPc0RF8AqqceLTWu/oAmrleKa2m2sWxGlMehR+TFO5LjHAo/w5id2v0q9rv27/VfqqvayZT3hNk8Fvap/9MWPsysDodHx9eXk9HV5fDr8dD7+fjr8dTj5W/OwvDL46u/m+NPcEHWkWsSir95DitPDG0sn40Onjj8p9goZyGzGXHot4vFPm7Xr7frlcrtfvt6sPI7Ag7ylJFAlXdmGMftthnsjEtPxJXsNcbQwtgBx8rvdK6aHe+Ozg2BEYhetiC0XyOdEAKy85rSa/TgPhK/b+o6SGq0Qdoz5WZaGcajSBF2n9uPNID342izJPsMLwieQbGim7nTX0jTpKfDR+2r3GWkazDl8ROKdYlUzgZNDsj70wpiyamlqvQg1s3giUrWZ+8Yz2oioEkcAa8QQcclhjkdcxWXfrGXmG5wcphfGpTPihfZn7Ml1WQSjJ2bDg3DPj/mjixVuVNx9FGRgd/DuVeuhPdAoMxEd+QCdQGzOSbXILjA5BwxfcjrRGPGn0Vcr89ATWw1I++94DRdjs/OpvgYmSu2B0xWuppUqPjmtUyF/sWEk0ftQtVEGKSquRKcSr386l2o8GwsKce7rIBP5wwi03JBuYMJOrOluNXDH16XCOSQP1UFKVw74HA+zsQqY7jsCccJcRZr5j/vIhbl0knPZ2iwicmNloVGKuXJOvTboew2eC40Do8E7MPdT2xfItXoLXYjk2AGJPz3AbUmRrKRI2Srb0r02ZR7PqUw0/H/VfwPkKfiriRzm8XUOgG1RqWIEcAYPMC1pDQIbkfaphQinlr9Ks52VS0MIn9cOmpkKq1jzqSwpFynLndKoGk/mouD7RHtSD/3wTufWatjZreO5Hd3ZbTZBn45x/9KkAhTrf6gGrX6PGHR+jOd8kZWu3yHWItNSfun2LC8tufGhvhyn6nb0Dn6GuJ4K83e43plOmTH/jtV0LqYYDLOuHyGiFaDhdN3qNbMqG8HQ/6xu7XULJH3pdun9WPGBliD8nh9rSGr+CchihlE9BbJlou69ozP04kLGhVU6inBpdACTrHPQFfJALuRwMHc5s1Uir35VmCu9rSjEHHuFWLM8uTyolcPUI8BuG/VsOU/+j5RhBSGLacAVP3EKHvBFJw4K0KB7HYj91kOhEuuMTe82naUatEu4ecftQpSI9SioD4+bI88ycMxjQKC3YGssaTe9M7y6ogX4yqEVw9KROylY/S1/4LI5b23r9IU39XP5ovKCbUSnfqxDJrSyOtHY+yK0znEv5H3JduyUmAPJkJk4DoMI2xCOt4UrTYdK6XBok14UtrStNUIzdSjVhkbqhqyAtj/DN4rn/pGCQplCe1kEbJx1OQ7RFnVQPFHW0y6wUbHKUzaupalIOmoOYLHemUgXHvKOSn6PkKw2joppQ4UG7rPNJjcUZekHvXMIRkVNDDtnmtIegRLwlTyd3QMOcxgWUY/Gv13M8NRpXyL/ry6nTV+op3X9xte/D17fL2xshuS29aDA5uXA+5XlMTSPzIGeogEKSF3W6FCPUOq6o/U974igRp+wNOGKoHrTxeQi4t1MQ7svECYn2txagKs2LWImCYgEKp/OqIY2iIZkVk/Tc0k0+XPp8kWRVc4VkyQQnC2LQkKdjrf1nRRH7GSFBTFrixrpJmxSdJsCjsRm4TRlYFk/c6DeuVwkMYRmWGQcNICVBdU6d1N8BXe1PS0SGP8Xk1oxouowCJohBG3qIrtiHj/REkrZjMMErIRlmF5kmQ0zSRpvZlClxIi2SpSA8rZ3qo5LwaXuSagaSWYhCa6qHe4rEXJrJtUGXlhmtWKai+hd7A04S4V/aDt016V1sGaXmScXB18FTOBpraLe0gVx5FZ5+AhShxDSnUwlpaqyeIfgQwhh76mUz8q5OgueiLeKRnCG4UKWgWCObA2XNReukq5BqaY6n5joxdF1ggadyDJ4hPW/oSZ9P1aiYObmAStNGzAI/laRpNgnCoAUOjuJMS//taGxDpX27zAkfUECN8xNXVKWaMg9mpyhMFVEQCgcYbEr69hKCg3ndT8XHVLkQFLs6qvWcyIEkQn/9FGU+eiRkcKXLwrgBB8iUHylcTcPYSUPso0C3Of0hYXPWbwN8Sr9u/+O4n9NX7b9KX8Jf6HhVcvL8nBF7kGsJ+x2m8OKmjKHkX/oZbLdj3JHx9tVLX5k/9QMOrt9grsoHHzB8ZOQ3ZMcTjqVj4RTUZFUbe025cS16l53OpU2Zi9/091tLHOfb7dvl8v1+m00ZhHV72l2feqnTkRiOg2jILxI7cfrl4PbYs0njCIg3YCRqVgd1MePzIN5/GdDn4rbxU+Ulp6n9Iq2O5aSR/p9Oap1+0VCDnnBO3KjEmOClIQCw1XQYavAgfHIdyzzF0RrXRvUFpBBogYt2OwPQsZ1qxeFg5jZFDk7QomHHRa8m0jB108cnNQg0JqwNB3xEW4Bxf59lsuZkA44sCVsr0U/WkNmb8JUWVFQNeZ4AGwLv7gYZHHknA1H5hV508f3irYDv1/P5fjm/Xyf3eRm/oLs0FjAV9AdAIm0jmkb+M+R4G89sA0auFzjkOTQ6pnGB1ONv/UhR9auwI81EU6VZ1joLxiHfL0YZzWJGVPs5tCN9sKxd3BCDEmWBmsTkkWLp1A+HJg3C1m/naa8f/phss++6pO/DaKFaN4g14C65uG3KkLUVxaeONYHyT/uwtl7V4iRRUu9c5XfzneaATDBOTmtmMQjiQEEnbJxwwa8ruBqd8HX8h4IJDfWYwgxqKhYBdypks1o66rbK8NbSR3Pf2uNpV0kC5TTSzUr/2pR5NKs+/vj5qP8CzlfwR0JeVqf5HJfTkix3nwIhXD5Ug5NvKcGF4YRbQRefIaDiyhTUMxUsHTKaQusKoHyWJEkGDG/xIdbGp8WDiEofZ70joIkmjR4VlzVjzNumjIGw5jt3FZ14smRY1VXqiJHHueor80VclMXkPheu1/TUXEUswvVc04F8f6MFu3iHXjdlKEOe3BF5C69c0BdiK3LE4BVLpWfU0VlqyNDi6IZ/lOgYYRmqroJrytcWNeeMNlRxSt50YX02xhU5Lb87xGY7tOu5is1uhcfxucZpqWfjjKbFtwKkuE8j8KOPQHUYLnvsn52Qva9DjS/q8Mp6UNz4uUdsPtX7IJWDoSf0NfgeRfKjJNRJtIsU/iCDMz8thoqkgelFY+EAAP/0SURBVKJuiBp4WWuuQ0NwrPSARUCMw6ZkSW55fBEKQoUqgkt6Sn+odbMGefQVGFaW70jZMswXP4G3X9OwTUKyDGCNCkZkIzxKPh6vlm2Js1qIVaJNs2rqVTVykPx1mkuPBilEKktZxNUS8mj/KAxD+OCcRlaBdbn0ZLeU4Zx5Za7K3xhX0y1FyqdzyzRYKb/9x0O7+nQqk/gcTBwJJoDiTCvZCafqgDV9kivZKAlbINDU1ibDBDjgk2RWCBU8+XBPxqVdcDzcX0PPhO7pqKIgNy0TIT5gmLmJ8akUi+xCIdO+Moo9YGMknUWgyTgXYz4yHb4pbAUQDHtIp4+UTiHyVaepBJw99VJDTbQ6s+qfE3T8G2/lirCYDj/XbU/c36yt8YnnM8G26XI5k94u3hC9GYz7vhI7fco/F+YY7aogAiAkEoZO5V7hU9q7YnMRf9+dsSeKYKhpebsQGGA7DNXy9aQwUHFzwVeKqKRyKuqNtazP03EuwSITSkEWkSlXjO0a2RQ+H6Lp3pA7JzNTrBmCq4pLOmjW0NpKSCDn5LEkb4LvgItQCxxxADjA80lvuV6I3nteZjsGuFAOAS5UVBEg4kVQH71jeu5+KFBL7REA1U2ZG6GRU5wSp9dseaiCS4GA7SYLpNBWqhwNXwZe8nR45UEFmHj1woKMjlSBjbCWCouznR14ZlOlG39SUpNxHhR0IqJy29SJnoO248cn15dAXr1tLv/GdTpHQD2FHpnseZYqIU3dMKedvFmGaoLw5gwoH08yAoGae2CtN8pldOFtNWCXXqmisiO6fJPEkp62o2aMwcBKjWqYjkkPASx5pVXGDUu1gMWhWVxocl3lWpzQ44IMQ08ubls5pyOvJq9SgdbPA0Dq3OanOeSJTgweRZl9ZKyd2umY0XMpApDg9La2HsLjb1mV1hwBcEBawjuS+0T74xzn4Ouk2EiBsArQMMaVAqyiTnxsTcPVTjopfCwmsvS+2MIFHfrDYXIujwUx3fDqM9AcoCVAaaz1p8K68FOCQutXm8/p1+0b5pfpq/Zfpb8DfwjlXzbpYeAbLlzuwVw0Fks4vZz85YPj/q++g+/5t+Pp9Hx4xUCe9i+u09yUcXkI69wlGJFDLuLE7wENnUaavSt7nt0w7xkZfRMu373eK07K5w36tcnb9e3ikzJvl+v3++1vF5+heevpmJvfEPFVTd7Pf3ny1RQn3x1p6HYywDOwAyeLPv18OHIiRSgW2hadUayoK2/8mZP/P27KOHmmUWgXH4xMdzD0J4qtSfHNhKylY3h+22RvxF2ehvtp6/TTz+F/rtPvDQOBIkjqG/QvRj/kVIiuNqg1Ucn8IqPoDGoVFF2DRxw17ppMG/FJW7BjgkY+UZj8MXojb8PGggNkqW2q0hQHM9xXPaTw9u4rE/telm/KYbLoxYoEBT4wdbu8vXu75ry7XHwZtNOA39wxPpxxDRGhcJ01li7SsUrauWgMn0YHGj0GDTF5zG2ek8I5gQ9OPs7N71dvS3DJNZ1vlfH9ar52GqGY79b3ifCwelU5L47D4IVVCVBeDp9Hkv9LO2PeSpaDtCohoBxuda8D4NI5JDOcUwwdxkVXp2JZcJZk/aWjlR+rb2kBTwdAfhj7/PTiLEevtmPy9lTO1oxFx2BNImjFufNJmelpQMv1nCxqmRfVu1bw+10S4UiMq2uV86Nxkc8HTJbopX+lIj2xT22pMBd50a/s5782ZR7NqldVrPmo/wLOV/CX2qpOWpDN/DdK4Grm23X/DEtOKAhaov+daEpdoXFvEeGPSMiwDOssaJtQBs2g4FCpjKmQaqUG+sgtJIZ10icKIQLpHmn0RDdIGGoQnJH7bUNDCw08S55cyyNxko/EJwCPOHccIXwklvO+mKO4L1OZ+i75iSfUsNBpDSCrd6NhPf4SXeIurb9jVE+9drR40AiTWhtFr+0jC5j9Ue9pRDYJiCr/sD8sEEAxE2WSZLomo6Cc7BbUgeuHSUatiG2rmus/FiZ9PgVfEJqeA8H1Uh7BJ1gMhaXrZb5wVDwtia7lHWnyCaaBOzVzTDkeeANNTal+3rNKeZhlufOo4Ug/+Y9OMq7xGXi9oXqF6wHw+OFZ69iv+umaksNVSjHYNExOvIhWpXDhhOids2zKiaPRFbnfGchEjAPCKsNcGjz6Y6wKjj9WhaZ7rgGPtkqD5/yJq208MTfRSGhO3wtP8keBnGTjn5Kg19XPaVo+8kmCJqfKweWOFJTL9C2XoSTVPFb+OOicfK4K6kqfr3xG7DMJjyTyymmmFVdgCpWyubaFSnSkVP5rS1yUyXLYsdZ4+oImFcuai/Cxo9SJJMgI9bfQgAnsOarvIAk2pSHPAw6jSnk+mz1AkQQ/PUrqCepjEJDZ5n+gncSM7CUvLolPwtQnAe2Rk2gjGdm7nIJSddY6IMMj1BZovSgSx+dy0m0Aw20SIc3lzsrbIMuAe5brxt6uN88WDXzu9zPdrgRk1ACkPJ9ajsLThACO3O9zS4zkMHJrWPBpMQtWZJ6BHDq82wEBv7y7uynj3O70TzSmExZtaFLUxPMJFg9iDlvbdssQ4qRyTMRjRdXFR8aTsVitNStt5XiuPhTjRWa5XdqGkVFMFUZ9NVZh5mAUoCRRksEkMk/lEg0IDG4O44cF2QIQ5SCxeZIg6kkSnbFQPh0AwBntcUfm2ZvMJjXcSsds6MQsDSAKYToduaBddF2UQGDMn2DW4DXChswSGNHSy4NsiWaTAgMgzaE7cxZEv8H5U+h0hIKsSezC0DL9QlW4MGl4gWTzbTYYR/ypTBtydyykRB/OBDKJqWSelJm9BieaZgRxglvkmawzTvOql2bCcMAUJmZbYjgZqaeQrVIVypsiTZIh/N/vR0iQZynxhP5y0X2ZiDdilurZEKIw2HvFHDYuHWAKie+Pi5EeRmpQiA3hWz64AfUh+tj0kQbG5Nt1k/pS8sSGKw1qKo6q0/jr+mqY+/LJF8qSNinaoyJ5kzxR7OZYHRWedACkk/xYtPiZoDUbx/AVHLZ0QeBFbYjhnSM5910k3uAwhONqr50XXi1LgWm0/k3rczG9MklMt8JH989JLB/Nf0i/bv8x4s/pq/ZfpX8EH3uG0NZjqqbrPXiEQhw5js+vp+Pp9fh62P+F8vP+dX/055ae9ke3RJ6PxOEs21gH5hXaGtA7EqjgAISYZsIecmp0wBbefSZy1Pv27mvFcPKX2/nm0vd8vZ0v9+/X67e+uOTzMk8+knAhx0QManZ3fM+Lr9zXYjt6keDB39PsB2L8VQcw14hFR3dJbA15MURtiQOIZPjjf/kc1EvG302rYzlJA/xV+or/DR0x61zVs+CUrULJN6pNWjSOUW2m+Z62LnbdCaNL7KUzPZkf8JoyGbvxoYylo1wfy4LnNKOY0LuWxBmcNr4fYcbjzD+uzlzCGK5lnLGUJ+nqWK7tRRtt0cDHxrM1o4JsibNqtTQ+REb4RrfuF9x8e67uGn/XXO9enbP//eJLfa/n+/n7zXdAvz0ZHFyebjeUTJtlUFxIoZqOSHVdzsUUNo4vYdFRSiH5pL8vlYIP6SS64XNbjA5lztF5YhLEQ6oBiISzHHNqixUXcoILmA0FPu7jNgeY6FWSpHOBeISUxZBRT0Jow2iSjOevumlZsuyVrXKcHUnZ/fSkjHO4EaBBa3MiE5aC5VKs4HAc+5IrldATUsP2EaaDrAGRFeTTsi03AmQHZfZ33tSJNwARab974Z2soifxXjs/6enIwshzUR4SqGUsl+MjGNKax9JEddWUJaivW/0kaxx+48K/NmUezaqPLX4+6r+A8xX8lGQ4vHKbksNmed+ZiqCOkV783s7zwdvNbcsQRbUzYWjpZg0B0wRSWS5lY0gLpRbSW0H9+ISUg25pLmznfhqDNAf0uMUeFUKlsFkM1wlIBVJrxnllwEWfnY+6VaKB8QpWU96hr7AmAHO/S2eKRpKLCVznM9/soxPqum9FkVvaCPXwRm/Fpd/6rq/sacfCYG5YxzVgZaZjkfzBGa2RUcdEGcXhDI3CeUzHiWLwpy735h0kWjq6pvgIXNta5TCmBZvYz1mXDWR/LID/6slRwa4UChNtWegruDltd6Ya25iI8MAmZRH7URi5KJ6oE/VSXb1TFnKMHXQU4GBZ2c0O2OEZLeKYCOqpPOOan/LMMj4IRGvRYTP6VeRqy58HGrGSa3JPdK33UKh8XKikT47et22pAM/PzA6G/yA4E1tCpz340U8PDETGkocCooDYPIdWsYgjsqOi06izh1AevtqWcsg/kgDFbnUuBW/lk36ukcA6fBTMBflDLnjSbU+7rUUMQxigM4rSaez2ANUaNlbGUerTqi1Nm0lzZRo/ujwKNfjUGDF5S4CBGT0EHF1+azh5k5RQN6OnWa+YUPaxLlyU9pNv25ABMrC7SFZCgX9LN0ZhBKiKDYlTO4XBS8EygFbeJYapV9rqZKm6eqi3KYMdORi9gEPz7dDFWNCOH1cZIAaooSuH3liY+SkDBpIOQI72dtmkIi8tNj7qBlQ7ivNshqHVxTf03a7+wGnvBuCfnLBKNNyTwS1OuKeDI+o5Xzw17jMOmpxqy7gfA6aVryBxvJEBaKdGV953FU1w4yzIwunNBYRWYoxRzdqg9roCN2WUavvXrc85lyUyFKYoi+HLkC5PF/0NDE4kSfasxFmXPOK8t/6oN6Yr5zLrEQnpSX4agomuAm6LVqxmZZNgkASfDJ9ETFboRqRdcgevJWGOATfbu0LzQIzex8P0Z1Hq7Q7VaxzrcV5/hPEtV6O+0cYmwAf5HliCDOHYfTQDYODt8Iw6lMgMWVTJj65Ly9RziHlsih2SKhIamJsymsX+mcsgqIYKfYCgmk04RYFyIdrh2mIFoykF52MHqSoQ4mmKU3qdinTXSIsZXNo5sbspk5GXIF92e1hwCZ+qNPXDKZRlfuUxpDocQSev4uDNNFJzzuK60qSF3tbPEqi8vxdJ+DcpU5AWmYoI5Hni/0Csx/4DIoA+4UQigKkRaKdBTB/B8PCNKnyK0GpBDX9H4DltS6sBgnUlmthqpakUjfINk2QhSCsrKWSwoYz+eXGl6Sp4eTJKJPbpjcpKWAQtjClBob8omFkFwH10NdWDD8N7XaLaqqNFS2WYysJYAwhldWwEsOQkDVyAt1J7Sq8DrbGQc1bup07OEmXTIKdjtaX5owCD5zQ6Hrmo/zLBjVX6MX3R/Mv2X6Uv4ee0jSU9sV1oyxNmlDzh0+m0fznN71Q+/9vxeHp+ej0cXp4PJx/5dDvm6HernSRkp1TCkhGRv/IGuJQ6Tz+eCD/cevtKwvVdKfuUJMHzhSW4c8X1++V2vpJfvnFQ/74773wYoX2Zm/bs+32f9y9P+9Ph5eg+DMcrhxszvunmuBfDkwUnS3s87e/nG7SBGGgmdwSWqJX64vZHifQofJGGsQ/2Cu1X6Sv+6xVEQp10pnE8MA0/5KIFIxCxpA1197Xdq4xgsH6YnHoyfWza7QXFOO2a52uTN86H32iHbwlUqImdLwbG29KSpEowBNiMdZAaiIWMidYIlGHlGzhIRAYdb+1iv/yHn16wiY9I2Dmc3Mlwjnrq9a1OygjWey1uRfvtNTC99DNH80KZy+6C6K+7+xUcgdQPnehBnL10Q5wtP9y44+0NucTJLJ1kAupEFXUbCGeTw+1o8uL6VcVstlNtc8XGD6iq/L/5NI+RORzzTcSQ8ezPLand2BMx23j55se+h9aZiYH9Z9A+kpQFDvBVYnNqjzoMa2uBMDzpsgXF100j5+loNmKFcLhRwDBqT1tyG9SHIVtcKNAMX93hKppS7vbcuEdOs2uA2YDOs6KjkERtgrelHacOzYcbNXYkUXCKiUC0ZXAAoFercQwqIQMWu+WlZolBO4kURmjhnPqSyzEFx5nCsYPXmznkHkL516bMo1n1ctSaj/ov4HwFX7mmXiroQPM8cYwKKTIO1J7s/dX4kfmD9NzDiqohDSgQfxA0AYpVbHlxg3pa8hEtelJqBD4Ebubnj+iBRPkkP19eXojdjrh95gZdinMJEX+BlLff0JA2f30ExvIoTblWYFnjR/c4KqR1wEbDLNtq/OmnqzCFE1lDwx4D0umg+oSIEtN8M+whbjw+7X7zx8wImryrx78XyA24dJUkCpazQfrCD22F8RbXwYAhH0io/OGNGXlB8XhhCoJNYO7XAlEOj4torJLh6JRo9ig8yqRHuQVp/tZD6kgIFuAgMcM5NClMbCAhNBdKuRm5MLeaKa+8khpUQ0YEeP0HQkVG4IyBRlX4p1hFp55wqjNSfjpiUt2TF/XDSfhGPR5waxkLP5Iajtbg5an3jQB+a9pNmRYyBv/glrideBhRx9erhdJ5cQlXNIgZigEUZb5TlB1Rg63k6JHAtf6ty+A6kbLaWFNh1f1YIE35cw3pR7JMj2aTVtkvh6vVPyVwRmXXSUn+TvoEeI0yAD7VA72mpgci0/hzztXJPxKDEJTMUCoEU0xl0Fl+Q8Y7UZXUFK9uPBtoSIsTTDdZmycAJe5lZJ++RJGKLaClTFYW4HKKNdIbZVe4axCHqRwMpV+5yW+U1tghTCQyH9PdHwzWpMJhvdkyWNpyA2vOCYne1ZFEbF0XILjhyeJpTooPplriENjENO30aM2EMYQtRDjdXfKnI31JAC7SU3B0m2ZSWzVu3rj69HfGdJLuwuBSAVOIlD30/GGOx/ElSLLm6LKVQx//0FBrp2sNSa8MJwQsjjDJfRm8Nn0YwHAQ4/KF3zrIoz/o7XZ71I8nUyLyYaQIimAhEh55dwaiGHr89zH+0uTmqe1l+xyUtwYrs3tMdSBxMvhY547a+CrIR7L5lhhlzmdEkoHXYo+APOg+wk1zBfo5NVOOzCGd3JGpF6o6GSQI9+mVcYsSEkKcMTyXIQY2c2Wa8w9x04gmKGq1JvHxqj0oi1JYuOeB+ee49JahMI3t5qgKl0ou6PsSTfCfGFolU81UnckZA4CLuTLRsYFARTpVfaMofaea/UsBxDyYOQdDNHXpEsCUdvxtswZBrFxKsj3btLBFisNyJ2xRlE3UA0H/pgxKIhAa0DkMgWloaLrvwTqFq3BY4tsrIqDBcbAeBmRdSfHczxYezj4LPilEuVbk/VDmiKdkg9po8htitKHAoGBFw8mVoDaxcvror9rKUVRD5iTBywZZHT6D6IBnLBqwsLbm0cgse5ymAlsA57y2MtMS+HnZHEE9VHuwmJHXriGFruqb6Yv6MEqjThhRC/sc1vI8byJ3JKExbNbHdkFxJOxPyTFLtv1V+qL66/br8+f0Vfuv0tfwrZf8WaHFIswL1VcZDjufiDkeXk/719Pp9fD8l4Ov9cU3vhRetiPjwzJ+y9OfnghkYswcnvDrnsjp2U5IvHfrmZdcgF9nr/x+NoD2eykF0u/n2/379fbN94nc/NElb1PtLk93XyvDANok2v90eHUJ9nI8YbB475fDgbjcDSMDoCd/mZT5VMXXZaCib9+AlLBLEa/M1M3hxVRu+fbxZRrGPtgbsF+kL/g/G+Rc5Kqcp2rK09wL6COGVSCqjHBZXR/tXRZH30w9C/TGDH39sSA119/ipKFGtfklHAsW22MdWMWosaGnfNgfaBAeCwEyB8mF2d2KVKWhG1ewmnNziv6R5mDskst5BE83lsok6EaM0N22o2C069PghhDA0h2jFszVOXA3QZT49e12Pu9ul+e+3/bkK35vz/c8WsmbCIylRz3hlx3fERnFaSM/gUOdMmP14Wj6cr8zpZtumvB5W5WQeYM/dLV4gb/ZGbfGlxlJtC+c3r3Pa6d7bqtVG+BDLHYx2el+dHPKCLwcGRhSHxoh8kjDyA81SLB92LP2nlrus5a+Pmt5QlJCSFmWCGJSHRdbclfiGUSn8j7WJpLjV5FWAhXTthe8sg5ZDjltInoOfBckDCKe8nPXj3Sv64zlhQTBqTMF9dWY9BiyImmTRWP6Jkk2WGSrk+k7UVJ5YomVcpM80dTjf97Xl+KYaZ1/pEHUBpNPmso/ptX6D+mrLpL6z6QHmACqHHMaf/ws/0gwctKcPtp/LpASqqkAXA7HfyVQwUBwqSiSpxfK59PFuGV0wq8vYZQkPt0mfzmhOlR4qKCzlejJwS9BvM+pPfIh6FBjLWx05GCnztHRoEG7FB2pEApB28uLjd4J5tUQZpTuAV/wWeE/eiPxQw9XR+28prqanP1QWgM/zijpJSKTGST3p++Ch7SUkxAuBiIsWeCm9osH3bCau6eAimpzn5QhdpQ/vlSGPu5gxXkww40wlu+CAKqjOSiHvG8kvZDY82mUVytptmAz3KbMtVLXXkGqQFjzlSqQcE4sZlMS4KcQOihy2KbCo/y5xh7uHnRMIbdAwQcW+mUAXPK8X4YOdQWAWrEK07nTuPaRW2gYulMgHPdWIdX18A+6UjZlQ4Lz00nSbLRyRZBkaEtSSehDLU7HU5hFg/XgkM19hiA+qWZys7JLj/sVmTMcHp0GVzSHgJx44nBiKOOXngcGM/v6i9jKv4lQ9kc4CALWURiuenGjnfNWFzzAtD24oVOh8zFIq5YRpHbamO4ORnErgNKUJ6knn9Kq/UP6fDXAT3cJkWloZ1a8kmz8lKa96UfYQqsmnRO9gf/Ipa6SJ9vQEAVM22+VnM6QRKBohph4Gxyd6tb54QAT0xla+UwKOUDpSAk4SBUUqNBi3AJo8UkLJ/uMysvSIGNlNMMBSwWO+0/ocKLxSLscjdJyGPRUkUKTS4xuSKHj8hfXPZpm70yH2t0K34g2cpzCKCe4qCzTbCNzHE4fJDLkauiMIgo1ULFsKqkcRt5GVMkPBjuK0NDT7nXeu6Pkd5IuJrdd/LXrN/NZMeMa3777TpnlHEHKOMh3ACOOm79+iT81EBJO5SlczjpZyoZM/E3HjaIBFUw6BjJMpF0FgB5vD4I+5wN87sjtrrvZ28da8VM4gd5DgL3u4AgC636mXjhZqGmMYzkN4kKnFTlxGe20wKkyFyuXHWHiuKLntpSscaMKnmTXrUksDJMYLI4vtUAqIqmQ0kJ0IXGIXgUOMHDeKcEGMUZTxhtwefomapVWVf7B4mjDOY2Ofj3BG8zuO6Qharv8FDUIkIUAT6GHTGvWp4nyIBNXTGIq/xSUDbga22AZQwM3DROD8QODK8stziUzdQuQEZhXZYBky5TKypkGzl/r0N4cwdzTCpZpGGpDCyNr5bEDg/fuDgMA077jCesbI7nmm8tow5yqI3Di0DeEnv82N6AAn6DYCz1yfhH+0CbK9JKuEujQzfjETT50gQon6Dm4ZluNUtnbPbL7uk180xZpFLJicM8PSeDYKt0UY8ZM++nSyPZAUpxRU1qcLll0CNRnBi+HM48aEFFgYgGhTTSMNCBiIPWgQqVM7lbWiVU0i/zT6YS10VJVGAZQzEI8x3kp0CA4JolzoEG+WIb2pk4UGNPF0Azq8KmK0oXwETy0w/R0TCEs1PHojOF+k6/qtyfunm7BA3bQk6dAHI82sdr95pKNuvKJsR9J1Ety5FepS79Iv679O+23NKeDEgmsyNe1bH+VqlvKXS/40Pr8jjd8OT6fXo6vLweC6lc0/mn329Pz6dmdmpe+vtT3FFpxLe5mdJnesCQvpLLARip0bzrveZTN+wU+Q3nm4JOKp/PlxvHt/Pa38/l7P7p0fr+fd0/f8P0uyJnhnplcCaeej/uX317wZK/HA8jgI14Px98I/sHoeiMuOr4/vfQW4MP9aX/f4dV9A3APLjiJgIfEyofFo00y63zyP8fnR3ow/Kf0aDm9tpSGeXQpzqloAFm+qqmreYej+3NcoQbcG2oCqEwMKDgGpSHngeeEBvdt6i0StZRgEu6fb1csaHZhjFDI6kx7KjmEKBc8Mif8LRZN++xSa/AS1zAfBocErlU5F3wWL/ImeLBHMck7EwqLHGcacr+75E0dFjng5QOkE0JcvcNN4Xy//u32/fv9/LYeljlfn253AqXjEz6627MGUHoVLNpVQD+1EUIZtGX4iPIduBLvli+ceijvx6NitRyTR6423SvEDXmzSESa9pixwe5550tkbhejm/crCnnv3UbO9wDVt4woHEBhXG/ujRmIUmEuvroW0QZDvGL4iNLImWbjP0c/vC5q4Kjg5XBlD1rZcyI2IVGW51xxOAh3xJk3hAgfBIQiFaBot2oOlo7YBGafOKTMnD1RoOSsSoUQjYRv07RV3kmAYBDB6/Hl8GS0/JnV6JdxqUDtUOymTkqLfmD5Cq96ZiI4ovDoQo2CCRTqaJg4zkRtdCsPGqRELJxjJPJ/YUoifsrklf+dlG79Iv3Djj+lr9o/qmugnNb5jKyqWPNR/0P7j/pfnpJ8Txi6oOxRTZYb254cWcqHcMnU/GJLTLxFv/sOxEcGR0pGeLbFA2v95CMyhKe+plZdEqoqmD6Gh5hEV2U+lH+awoWqgs58zPzS/d2r34B1+YH1psMG3t3myhXadfsY8QhJxugxVTxPSXrDxa9p6INklcjVSIropOjSk17+gNywKqtbNIZkJ/v399edX5Mep2Vcrz8YbkZjHWbIDHlDQLQctZH5p+T0IM7WRQ1GovMVjP6u3HL0FLCBWdETI1pjkVy6PZ1hV+qSacqfa8TwU4oy4K5EDf73kQS99f0MZMpd/EiPenAG2YEz/LPAv3rxKMt3TV8aV6I22rxUrkQpk1abWEiiOKDk4FwTvAdpoS0sZirDa9p0L8GbhtbQCSj5dzvoOoU8S8cJUwSWwqsTpDVgaDk6pxqFsKLXjmJRi1ohr2lOsyGZZnb+QxqK/g8khwP9BMeJdxO208n/mD568b8N+0Bg8PuM56Nkn7HfGj+6fE40mRXS5KwJxYKSVZYEJyCS11GSWpCYacJNqI7CAMwcWsEm4RlwpDGmMBYHhBluUm1Xmo60DOBIqCHmgrNZnsXCCn/X5EjOda3SU22UE4NgVme6JA7L+qY8jUjrQBikDRrwNHRWsXIyfFirJttqgqpmVGd19d1vUbsj834F4DPzvMsoTpkqfS+A4Yw7DzhJ9x+u+sd+99p0AaEcJeiTXSUKUMDxnbT4TZ8T8wAsp1efdQf/96IJA8k6yp5maE4jXYLzTkLumq2dt8GcOsgCf9cK5D26vPNnnd1JgUAmBwycqKJ7vzpGI5qsAXbRxZN0DQrkEuM6soznU2P1XCmIE2cbZu6RyDpx9StOUqIgaCpBS1Y0tT0puYuAhkg53ckA1INEowiUglmel4KDmmqd8uZJ7FZC2WaCJC0NJF8XBD99DyoGnHrydRx6HjgZ6tEVibSjxD+fQjb627qjKcATD/myklcFtGyVNqTJabO6/Iib/xG6eELiDEDLlESbNtTQfQHcWj4KtPycbLRdTREymxJXG1xxG8hSQS1ANIEcuySIA8Oy6vAWysy/xC3ojuzQ1IZm4NdaCcUmseagr6DHEdh1pYUdajK7cvF6jIlCxCZI9+aIO/lzS0F3lFoAzPFKfGwq4WmSIc+3UweuroYabcvFKFZSnqsDVpWWCun4KZ96GkVIyeEcs55KW4Gry6Hj4F4Cd5BvT8vfaXAvbVOrpWTYbADoHNSFwUB1yAbOD9awtH0+kpzHhUCVw4sbeeIQDCxNPxQzc65wWUQVz7iUMfJ0aNuAoPBkizldpAxYmodwvTh8eHDiyxSoP6SvunwF6Mv2f6L+hzJePJRuskauNoFFpW9mREzPp8PzS7vUp568fnmi5tALZfKW3hjPcwI4jj6gwx1cXUXrlLBukjWVxoSMkfO81PXirrUTgW8e8zGZ29vt/uZ2DGvg3fmJwv1CbyYcPZPm4O6eX1vav6BIFPfH+U2oE2uC++5l589MHgiIvPOpPezbF3Bh7ZYnFmagBWIaV/NCeJqmtM6/4OdXSTX+VfpCLlTOsRJ4St2jfVr7SJwmnbTVCrU6La29lnF0yd6RN/LNyqSmSM4Qqsap7WAVJDfghELBGqWoGFNidfnxTyUHmGEVlu1rI5JobiV6OoIVoINieJ8RzQIolQzAIgRuv7sdg2tDRQoYFLwToqIhNPAbz6bz+/W775Hx5f+EANfnmz825LuLBrSpW7vt4iPxZm1dYiq83vAlF4twMGu9mVEOuv7M0Oims39ux1fZiEA3ffjU8RK5kIumu1E+JKyi9uDMxdun+WeFgp4xLGMPUqig3hT1890aBpjje8FFI1DGZP6DjlXlSjPWeKpY47AYkyaP/4HaLsVWRiTZxU5NiiPEVsr0snGEe/dOWl2l5Lw48mqKaY1CYzlUWW2wKmeI/0sR6KCvdDiG0B/OZMGk4WP76lpa6kVtTAA2VQdIVehtRNfnvmKKfl9GkE2ZCyAVsKnRUp0XOU06icbgaw7bOV/9L/j60s9pkSA1j/zvpOT7i/QPO/6Uvmr/qK6BrF/nM3K89/Oj3fb5Yz2Fz+UpwNvxEsJR20bFECb2pMYTqrljS6Uq36aMczwhEopIsrKPYgqCj4pCcIeSjuorgzGETVKxNZBNHEhCPLWN580pEyzU0UbU6Dt6OqbtGO8Eu+TwMQeUw+hfz6PVT1cfcRB0aid0gapEKBhA455elBR8pgr40PSjRqpydqmP3BE7LSVzYkifSaaWnEYV/dCDGWDIurwYsDkRJCc0sH8eAiAzdQEfHNet32jg3yCJJrp2q8ZFOYX2ThNqlZP+QccE38sLb9oygPfl2LEY1lix2CqE5nSOrewuswVF6CGykyu32XzrmEC3Sxyg5rif+PD5dBLlR2rOkIckOYLwxUfEpEKYMnjrLBflmOerThkSKCAvei0pqTQzjLz0wwxgfDyGlxS6m804DjRjAzrqKevuVGRpRIUROU2bGjlR+ddzEu8EHYB+9t6sSM0QNhmKwNybsGmZV9WchgF1sGSwGju8A3tJMgPz6yTGf0jBDfCXhyNQIIcKN/gbcRm30nwcixGTi46FYfFHWpR+qv4BaYjVDjfNVldlwiZr/YQrBNYJIOBywVAzXOQ8qImViPkF9jwKvsatGXFWS2GWFiVyE+BoFuBTyC9rSbatB5DcVA7qptVcBUadxGoOAZL51+lURr0r/zYRmL4NbJ3H0LiCXPySq0LMlCmr5y90Rt7H6VkM8+1hmWm22NucSy6uYC6vtev0DCoYF+7hFTSv9mUK9PweOJCNVhjXgs96uPnhOwJ6EOT8trzj5e18PrszU/0EPrR0XjXyMSfuFvFpMAddON6mbzWG04xFu97fAoobOeJmVOXejXtPFCHctiHMWO7owC04ENr38823CBZnsSyAmfhAbAmfZmyHvBIhXWU73d1FsQxnHNlLXs1FyiUKnntYuURDn7DSi0pva+7tsC01tRn49uMfvjcRqaOIBvtGRFkYA6tsHrZSNJW50CknJtQrHVW/1LcOVRwF9lmBIyqIvluJGmeD6aE3/IYP5MayOjOqHUSasyKDIapSIYalVWOqTYJh9F56K2YlGmzIyScaVNMtrxpkDloiVsZHFlLSKETBZjJiMIUCm7Eak85sCni0QT1FKrweXTy47nJOTLiqHDrsojcQOyFtx8b1gHpEN5+airi6KSN3db45Z+/g61H8D56D8uE6YHae5Tvt5JB8UqDyijJ1cgcoIKMWx2SBDctB3MZ6K3pNwJMg5xA02OhkAA0kyoMAwMWGq1wAzt0wyJleveKq8Gk14w8Xtlws+R+lqu5z4pQ+j7RIeeRcd/w6wQBL0m4zpdwq+nR6ZSmN5BlMm4JmTTWTkGrXDAu/GXLUKdjJUWP7hNamSg1LN7DwaXqVGFI8Z3jHU3i2SuMnkrDSyTTeiqW9G0W3AnYSEE8cYxBZedhPA5FZBXATiV8cv06LV39Iv679O+2/qP+cNkaZ1AayZg8portad4Mdp8OTGzHH55f988vBR2NennevvkTmyS8HwUVl6rNF6v9iGKNDvNJkKStYZKndaXrw0WOZsy+T49R96dbDOHYfW7y+n6+3t+v1+9X3+/qYzP1+fn8/qw9N3vvnuwr8dDj1IpkDuPkgj6+PeT697o+HuybpkzLuyBgeSeHd273QNnclZg6JATLDv098m9I6/xP8/Jw+8/Zz+kIucowL21gyZp2qXWJlMqZdTfEM1Oee5LJ1tZzrWXYBXViQQabzkRTSqGUU8vHxVm8fWcMV5Y+ZuOZmSsiH6J4Qa145f1ucMuOZmo28pG0JEvhWYCGLBM0LvwemM5XkisY164eKH7yd03TsLOwTstf7mUnfFwyxsPI5qW97f3Hpurtdn+/3vbOg+6a4Pm8z+4pnJprTs9LvJyzXk4M+pyND5GQY6gNkQYzQH0A5sYDeVnzaAneKNr4wNvEmEXXW9FAXbK/t7g1M3IhxL0bu4UmMAXdOXXAuD3/UnfhkFkzSUvjkXKGOXGR6qI1I5Fw5EWNWSK3cFX/ZXZkmnLnG6GzJyILFhOH59EsM6xjXzqES3MWXkoznA5Zm8mQCEapJG6WZcgSC/ARNLyhtR5SDUpRFbbGDzoArLd83xIXXsECetVF9bBL+VKnODgh6Cqcy9XC+1mqWEGR/F5FKWg0JXFEo9KIVJXL//rUp89FseL46ftT/0P6jHnuewqOGAlW6nREZQicv9tGmkaq//5yaUHHYFcDtXtCO3r8+j6PmSCZI86BGyyg11wosVVFLHMR2VtBMAgaXhRIVCZwPJE/1kAg2hvf5ENxHywt0KDdvO3IXPvXN2EedUrigMS756LoXGsHrqb5jrCZk43cpNjaIUENfKvV0tpNpPrECBToFDmqbBxni/Tgbr8UdXMMdaTvyFp7eY4eDCD8sJUEiPGVYfTrnUKYF5JdoNQ0gBgTsP0gnl5yATqkz+U3UY5sq1ofSt7J+U3ikx6VJa1qocgqUyqdYmw3O2LG0UfNjTvrIwz6cN5niUUbjakHNgl6NBZLN3nVByc5e1pFDFP4lSQnMGvPK61MO18yW+lYbdUZORy7ncB3C/5pGpRzjE+028Iav8AMkDggPDdgdDieq70Q4msYd9js7oAMNLIAYQG7wOTLiUoJLC/oISUpIdFWkYyL0RRK/XyVh/SqtbltHcCbJEVH0ZgLYGQ4w3VLmMx6D0OSoY8FCWrdBy3jCtZP5NH0qG5VvaVWVHmjkInQfss2QXAmPzlGh9tXSgi1MbTfKORBVXJTFi//suYHGY8zVaFRu/rfgHFBeCs7gY26fj6RywgA1ogmMMzdDZQeWaa5FsogztiUnGW1mqqTZm8gxEfJ618c1T6cgKp4+DO5PpIeDuSJhGCfRyg6aSjImo8D7XshnQONr+Xyqxc0UQyvmS3IQ8DkXHSPhzOX+9vZ2u9x72LcN7KuffIgifY0OJvZxC4m+tnq7cLyRn6/k378Bw40dXxnsczZureCH8EmQAi+hScqbufVWHLZABHmvOMNgeAfDcZjAQAT+QCP2v9wIu9pOAqL3kVxpOHU8EdwDxNCRvvnxgNuMHInAZ5gDu/jkQwzk1TwCnTAmi+Hg6PAUEwE0iOQ6I9UnyW3wF2wFw6EwUBlPwO1xcImcT5uqICYVSyXL+FFn7WkiQ+ZJavElwCJotF41JK7UCZEraHcZsDY8AVj4PJAPDYizBErsioegZigMjTQmfdauNepRaeolwFHElba6O04c7FMK4ZU4VS+Vgovi1JycXtYdpObwcvJdF4bmHPm2WSDU8pEesKdAolKchwBb2yFEV2O54jgp/1zvwMZtyThoiHgUUIynpuyiL4k7wBqDC4jffZkoDguFEny47Wn0Wl5I6tUVBY5CgTuRUtXVadFb1XIg3hk+QTz1zgu25mpTl5yzfbrRiYP6J3FLYovgoaDiQrwrNW8BY1OTlZ/SnH7OSU6jrvLSTzkiP7gGMRVEiuUTkvMLYPsji2f0Td3XCNyQIZzyNNcjPvCwvzmVgFF8XZi68WNiKFrVpD8XseHmnJjM5BDi2t3lm1jKZqNHnb3RipLErxddaQFoCgDU26W6YEMYJGR3MB3ykX5i0Z9PX3X8CtyX7f8uAiOOz0lq3S4p2sPHKzxgsDx3i8q3yRz2L77TWn08PT2/Kj49iGtOvMvYAvxOFDO2fBkDYJoayXXF7Ua3aSg+P8q+1OvmozFMDm7HnG/n2/W7P4N99WGZ+/ubj1FqRc4ZmQbAQFHrP7EOf8cB6Ah8jaTfXgHu8/1dG8GHj801fMq9b3bUDet60TaQGqZ84tuU1vnf5ecvEwP+Ma1rPye5vg01K+FJS2nTZfm1gOjeUDmVTgXXpfDhBZW7sFEnu8xlrzeCwsSODo8kNukwNpwqosWUcB19fzq2aREVFax+ZfzJwsJmwFllwzFOJcTRO7OMMwpJwOcQRq18TJVh25FZtyicX1lAMb/PDZu+r+yPbV1v5x6TeXs++xIZ5ltUDQH3tiOEbdjmu5wp+kZnV0D4QykZB5EdY8SMSOHe9kDBgPOaOROtBfiLJqBdYOQjMAVNnhaYOGmroWpN2zG7q1tNhNzeptNIDBodDz6BgLs0PrBE2Wd6VEj5K+fl+aZufCb3BDGC6VQpKdPF3wTalc0fUmmDlZS2oor11cp5ujmqPI/tqg1dDR3BhwGVAHXgtTrpt1UEuoSXXt8/4gBvqDv8s88SO7RPSNhXr7j8qQrDBdngdLfoGYXT1DRcoUSImerSLEQwKXLFPLKGYh9GG7IGFGOZ9U7YF+RVBKIJ10zxCTu4ff5rU+bRrJHhTDUf9T+0/6j/9SlAUHuAtMWKoNOpZdwtlzxUQU9d4Kwfyzgeumdk4On3tmnjjIGu8FcnPcQkToukRpE3tWUIFAA8QKPJfjFS/U11zasbE0IlVAtcSjozbg7VkgCcjKozNRZoA3FWcFlitao1gPrp38rUw7hBF/GzGycNPzBCvZ5U5Hc0eqiHREMLLtfRwnpxXT28RZariEQYoVN2PA+ywQ+UQVg5yAOKUSJZlaQnpoSv7sEuISM/S+MU9JAWpl6+R1YtzK35VRLUlpMgCPo+d6hsAwrSUhEcYmw1xrXWf+TyyxhLwB4QIBlQlZa1BTBt0azJvb9C+yWpJRSdlB80lWpBccEc9lhfelw0OUU6Fufb6NQKkksujgFfoZpZ6TGcMg99jneVmCagJRwnA9ziTecIV/xWmvqho+SidkFjTYDBsQnZBo0eQPYtcI4DxnphwFNPv2RsCwfpr4ZekYo/n0RUdv10iPYcY3Fy3dTXr8DBAID5zSt6enPYMDn2KnM+GByLRlvXmed9pI9b2ZR359OPT/WjTeRO7e3IGNflL7jm/Mq1Mtjeqd4HMdht8dPkHE8OhpoMBoIAYWZhbteH6gEn/J4gsCbIHDSiJcWay+6hcwBk3SMOzTG4yspQzdxtA0IJHznwnqP3AL2eA9JDtRFD+eY78oxGB4jdAa8m6BEYUboaejAQn1yOzBSiHg7f8Gx8xDBAxvvt3JG++OiHkct1545MD4JcfFOAmy+X774TyW94+huX/Lkron9sb+XmpbZy3BZxc8d3Chiaux1jfr66NePjiMBsHBdJUiCf1dlhu8wpl94huUKVAOfce0M+t+4DNsRc/pLH++3sK2wip+WbAb1PvLPc3RO/ARmz0hLRQ0dUMMUt2yG3sla45HlMWsn5ABREugDUEwiXfmMKDrBIQAaAHrSvu6KP/8hGDfHW6AjoQ0wdiG4KMmFV1ml02Ef4U7Wmxn1v7+w3VdBkc+iyyyy8vR3rekZSCZXcRUrBoBr9usJH0VO5QF9qHFMp0F5v4cjj9sGSQohk75Ai3t4fnWjPDjQT0dqMOZDne2trmYYzRgyRNv0EdEAYy0Q/ely2EWtREv7jmIEcYhtLQakswAWsFRBl79Vu6silPfJG8OZDpuM5JCUbG1AAsXv+STm2ZWFUnhmNohBoSr/A5w8WMa6A9dceywWH8wcPh445lF09K7SXLBiP1aLta/+kKLrEnsGlZ58UYsICvg1nJc2rnMLUTihuBUcaz0HNo7JmXZ2xVnnG6NT2Na/G2C20fX3X7Unryyi0A/7VZPrEWhC2RyhVlv9Rx6luIMLkt06XIl0mwTCyZwydnDLnYGxzUQeE6PAxjHN5RTPn0tju4B1KfSmBgw4FqYv4uIkxmD2qV97w/0T6qv1XUL5s/yfGnTaTK5kSa33JpI4LT+/olQ+h+A7dfuG0J2W8CWr0sRvfwd8ES3SCYSRoJzkv+Im70M1b74oY07AGgXCVHj0hMcedOeR8ubxdb9/P5++93PeNScQHZLCf94tdcULLeyRob8riAxDY4XR6OZz41CZEybckOl+rQ1H10JXdk7dLmyWditxpnuoUfkurKCv+FD//f0lpLCiEBf+qq2WUdJuk8x5dg7/go/6SZ8ScyJK6UBd3MhzaJtmlxOSl5klnRy7S0BCwtfiEOONccHyagmsJklCD66h8kD8UBwMimrFJcYpwpMKlRfFnb2gSRx2uTypJjcGumqC1Ozn6UqaLCuC0fLu/Xa7u0Ckav7b2ff/me1tQH7zGqd+Hw159hsttGZZ6J3dkfPEZx1Fk9GUrSi8SzTfIRT2+WwDyQk0tSOCwmtBCB+SZ4YCz8a47NVfKqq29vYWEQhqHzg0ALCFDUNvkla5U63h8xUocGIp/+m/7kwpTFGaGkGFBt5ysKA0vp/nwdM5sEpfJBdMdCsWS6EY0IgL3m3ITzdYjMEeHBqEbnutqFfVZU3wbsqy0eWCxJmuy8AZyH3oPyrdOGQ5Vsbc8QJv8eqGToNoW0+Tb/QZS0iZQ4U0sPy2gDITsUlM/Sd10hCuVA+G1EZrBFNx03pCaiS7kvp/g8K9NmXU+Iyt8az7qf2j/Ua8ObeVPlQjLRzv0DC6OCDpSNsq6XJ+6VgkoGlR6x+/lgD8+uG/vzQ5/AzujnSC06TVRmZtmXEc085LnaCWDUgEOkKHcNRotN421lrLaY72KQNKEjb1sqX35doKJKVCfQHAVla+89RKYxrSlKsZv2cY/Pg0xW6dreiDAwDTSDCc8twdekQZaijc7YADEaBY2019rZLhFAXBBFkigDejRM6Vg059JxQfVFVhasaxBUyBRgUF4XpluDhzy4SCTjY6Vj2NQGCPRbTlmySqxWKefEoAe+ccplNbbceTKpwbDyjndCnKk5lb+mKCIfC5Qpv3kKMjgD7cXnD5tN9ylWVXw1BmeK4vkGvOhnEgf+EzZK0JtoC4uPgRKwBQlcAkstnWZElUyCuI9G3XhitzA02MnoIKR2AWH6C0haKcbFYraF5upC49nOhoQTGyI+ECr0aoMuNplOczngrV1m/KPyd5/SNICroCmz9c5n9pwHYqHLXaZkjECzZRXuTh95COQbIuytHQh25z0UT8JVX2UN7Qp4CUouDZoO4Zcz6CLqGgrT/oAkc7NKi54E/544LfGNLKOwchG0xI4/ANW8Q3sAFEKjO2Hx9ORMrnna3nnHR4hb3lTkxOrjmZimR6K8cOn9mxHgfpHMg7dEgAnMQI+lcESu4EVlWv0DmnSf5Ucwm8Yvfs7SoRTRVTnnjr2lXcEuT4a480uDt/deD6/nS8E11c3Yi61AEOmUvH2O+J3vz10vk4U1ouB3eF5o9/3i19XWkCulMmD8A7+E954r5US/kqyhRpxPgZvyF25naPK8yqbvrik+sAPYi6CfS66TbMDDab6Zx/TxGfKCgoy+YiQVUX4Y418UnwMJ3s6Bxulrrr6uWHS1gXweyTasjXrkSVZEt4ML11TTL4mSnE/5WKQtEOn4FhiJf1glaTWXLOJLBVFz9Rit2txIOp2rtlcLz1WttldJAjbtjc9QZsy3pvWVbgYiu3gZfw8+BlHLW6UBdwRczwDWFSM8qoQE98fos45crZgRwalIIxByERhGqrqlESE86zzaEi+tmNaHdI/cdHOoabvAvQpebl6ctlVimUzAkVruEzZReSWOH90Bo2oaggDyr7gDHoG7+pe7FkWQ/XdlxYIl2ERhLkJrMHcDwoxQNLJ5eoSDpfNRSt/OW2mYNdcvUEPreKM4pbbJtCmicNGFuiGuO//SMArCal8Co+aSaCNZ0NA4b94QJqrJJmzpc5nipzhPOKeIRAIi0ft9TN88H993xdcY+Cj/nCO5q7je04LELZkaD7oRE3qCpVaB3Bqy/WFdi1mZEjh80ZbL4W/6jY6Rm0LOFWKBYlR43COKWEtH+2T+cwAThZKpJ7KHzzJnO5Shs+sIDnGP5O+av8VlC/b/6Nxp8GnZiiYSUolhpyLfgnaTRl/bfpw8mGZZ1bExODm3vwr3ARMgQS8WPay9L6lFNJUbNX30ZSlQfv6mJ71dBms+9ohfvffL7fvF2aM69vVDXOnGsNRTMjtmO7WgnoqRfjDxH0Eof3p5fT68poEDYaUd6QoIbfZ9ZBYJ/oCKG3SpTazTW6XJXacIEuMq/xI/5CfPyXa/zKty39Io18l/YifVliGt7gh+lL7gKBJ60etSAOVGA1kugEJusuJUcNopM1oJ+8hXV7AECZyfIWSI8msbochUdddmgm8lb2wNK4iak4pkNdHLwEeWgMWZJ9qkZJlKaAxiqVrY9A2VWK9i2klzkTszNhsnen7heZ5Osb7L+oFE/Xl+X45XK/7K8M8H580VN2+aBiz9czgi0/PHEHL7SE40zcDRECmLLUkZ1Dfr1NApcIZGDhBoxhgwYjeOmlHhpZX9dfcF9mBjF9vcr7z59jRX3/9Gl7LloJwie+OHvj4Jl0ZiY3oDAUEOvoq08hEBJVXCidg5JasdJTWemKN1zuPIq+bk8ymsILK4ThVar/ntY8VRdjWaxQ+7BZM51MniwHiAz7NFhsYD6/KeBCgkc8NI2D0y6fy5QYwEcMRQZihLD6v1KaMVMtB6RjChfFxKoWSjSx0BLQEXD1g9lhlvWXHlPknRLJBE+q4DSUZnwCIQxo8Sf/alHk0a+T44udHu+3zx3qtuvSoodAd/rt73Sj1foegnS6ZAcj90QLnRVTOKYErx8Nx77dJx3/oPozTTAUqui6b51VGWe2rwjrjetIVyqN/CTi/HT7OKAo8PC1OKGFd+YdCkCirMfypSajPKKBP+qs7tHzy6+Ibkz50Rq0Urorqp/hkzHoU/kKngRnHD2lbFZrZu5tXXKIuq7OLGGUCz7u7voI6Lwy4anscCUz1FqPeBZIu57ICyjYyFo8azcH6HJnXGEFG6DcceeOvvhFBKF030qwPYa+aD5bkJUXAiagti53TjyRhTqtTq51Wx+dwZEEa5xIw6pUYJYMnfcwUAGJlM9ycknsdFbbWgT0AY2ZqxAa2aBfAF4E5+hx1rVGj2VA9WYI2zdAV/F+A5ZA88RjkxR4vCfsqWj1xO81RaeD6Q73awuGZOeh42Jk7J+AY9/6p+N40yAt7+1Ub0mmHuIiCJCeo1MbBiBFldYyCiqJOxasupTki/FMa2f2U5IajmX7K6YLS0KlcrgdBAgfJmVw8skaxFbMfDi1ITVERHilaJGSSNZ8TBv0phY5JZpVmR2ZOuaz2gs9EKCmPQhvJmTvQjKVeYkx+h5ZqkBo70mxAdIQeT+k6nmsesLVGXVWwNSILgJREWSfaG//+ZjiVFLE7l+7mc3inoIDCfRnDCq96i6nGc+oqkTZ1tK+xSIaNGBDznbDJux6gABJIRYUHfT7Ii4wo035GvF9vrKPahembRARSl/t8sWj2UMgul+v3y/n798u3729vb+fb9yvJby452/roDF1FbL7Q5PeSaH29vPnzTOe38/fz9dv3b9+/A4H+F0BQ9t9g7XKVKLAHc1LbUO/ueQyl5iBHxcIN5Bzb6I/LFsWizaOek/aJeW/MGQae3TfBXxN7KFO0FDa+v3ubLoc3/GM8GeNn4lHCcgg3D5M6MeJnXFDRnxplDGbWi8F8Y97flpIRFCvUS4iADiKhYO4HkAAGvjrSXbq0IRO2w+Rus/I3yolyoW2qmgESioYjafKkOs2jFVOlzkYtzG45UkOIM2xN7i2hhItVi3DbgNAxbLB5rj+QHgyy7CioLapX2grepZglxXg868fuahF6Xl8gDV6bB/Mhwse9nfyysj9+5O8fWZqtGfpCJ9hSokPYmWti8QWI1eSvq+EQPkkOryQfzadsW+J72oIMfaG8btoO53CisFIvrxycHpGJD67REIaNg9DYwF+HvhwdJ6LsR66mknxrq91LOgwuxZ0n7wxT9H+EOwWZpHMVhtdsL9uUu8og8SKs0hTx+4BBPp5WHmrGjDJAEZ8+SgwYFsL/uCkzhccpSUat0uIVB+BrIRdiAIjE1fiiesGpy50g3vvk2qVVXL8JYljG56bTJNGxKhqtTDyKgQMn7mBFC+QR31ztckNU7GdL2WV1YLAEqLZF/B6eutyizTCenE7GUGTy28oBZ/bsjy43mM22NOWp/JPpq/ZfQfmy/df1k6b8qJRLia8VGlXT9N1Hz/e70+zI7Pcngw4Y9c6iLseRDFyE44uFotPQFWUFpXYpdU+wZyo1jRxLW844E+vHzeH8fCLyesHRt1Xu68V8VOHp6dr7LxDYTFPKzNn13Y20w1M/qgSaLzg3MFFOLnGhQy9nvKbi6ckavNGdJvTEzhM1tVOkjyTLVnrw6n9REkWZsVnQULmVFz4PyVC8G97Wnkz2WovVyGKqtJFIltKZNWpUJqyRlrKLWQ6fJSTXZ39NCR9A5qMorqtyB7oiPQP/St55QyPxxAcn4lLG6QUrtL2GivtObwqeqeMdi3cf1i0Y5z8++uISxbNC8TlZ3/AGuqjN8/v1eKOHe0YGuLMM1M/xccArUgHivdRZTzU4wBvphsRhRE4htUMDVLs0VYUsbmo/qINyON56AYXN9ef+BHvYMyX7G9h356cJEnOY0YwKUsIH+3gAnHH3O0wSjxZVOSNR3kqnU2ol1UTuFSuqtwJShrOJPxgx29xCobPSqJ7Ckqby1ZkZ6MK8yrNVBAxVAXtn2NV4bu2iPTnGceLwz6lILRENY0NcbDaWzcN39eN48qf0fLlT6xNiXGwp7kJEVJDEXuTV25HMlN/f91fCrYr5B8Ml4yx7lw2oytbjClQo/rxhJCEOAqJDOkMz0v9+mzJO6Q5Sg8+tKFG/ah4XbDQmgvDnujmatPhWy6JgeXszZlDju5XtVoua3ik2kCHMl/59otL4wdcV4o9diRphzCXn0LZwtRkGUK8QGkk1IyswTCO5WIX4qSqJdRxjOeonXpMsqMo4S650HZ3obZs+6qbaCIA/tYkmNlU3m70E7ndjKQhrTEPz23hFQU1riHyJueNbycH4JhpYFDf1UHMfm5ek7B90aI1ffN+dvLGhqek84sG4Cm1PhMikYfaiHEw2gBuN8F/PWAPCwSU5YEZAa7fv3QX3vqeBPnD0kzG4UZTTpDhsHtJ2035WcmwrTRjdnH5OdanAoJ0yuufgH7Wf0wweP8FNyshpIrlcThyPMqTkeZo8hE/L4M5ZhdpSsmM6DKE+aT4NaS9ONo33qy25/KNC9gfEipoOhKSG//O7mqks+ueeS+XU3gRAWFoAzXX5251hP50rdf/NkyifvvDoA8beRSh4AgjCE7yeSlLAatBFXMk3RRGf6Fbp8ueOJSVWxmRrJCMYVKtTFkCprhxbVV1oRXfSOp0Wo2+OyLljiFlUBh/onJkvVLKD5lJ6KC33SLUtLQNdQYJydqws5j6SzE4AW74wmbSGRTecTU0UJoWODI5s8Q5Pe9FhyFKe6r951jK64szBcE0czhwkedLQAHHeNIZwUsy9GcebO44ELVeiH4kBlT0APjOUp01RPiuyc8VupECsg+myTKbiCocMILZo2O0AYgrXOoUY/BGBYsl+J8UhFKi5yIBvhmANo5gXMUvl1msKO+9xMebV7YSedimguRfk3q7n1lc9/3IhyHq7vV8ufcdJhC4iBUaA2vXb1vR9P7ckMxpzR+mdoPzb5frt7e3b2+Xb5fztfPl+4ei5FuMk/SJYE2MoE++77QKslrzf/GVNd6Pc6PArUVBv6O9GApEhXPIQw8u89aYvRnnP9OoTQPFkbrjpwlIfv1NFH8edVYRigDlIVOkk/9FK7RoOedWh7eRwGzJSewdTuGTlxHx+SR38n5TpiL4tETqo+WvWoKT6pUhGPCDhwoPLXqSj+oYdpajGXmqx59kWzexYnddNtMRJVLRMEoTdWQlde+jLY6jmAh8gbsgEZikXdQNMGymNKa3ccwf1teNOECm8eDjCal/O5DQ2AqL0MIjMQu1bEwYLReu4Pj4OV/fy+srn6XDkMBbEExYQv1+6oT6bVHIRTqngfpEBi67s1XIsnaB87EH9kaS4wYldZQsVcAYSxKGJ3lONRf8z51b5TaXhmkoKiOznqlgajd76c0lbcohATypTJ1CIskVuSY8RE+TGsMW2K82l6pCmXn+dABB8xjEqvkFSfmjtJ1Yxjf6rJBtnFJpI9d7tpdgv1A22p04LKKxXHw38lIkUgyFNIuDoluWq53zAKjXpShSBIWqCrI98fSYXfVgr7OklGY4Q3GGRgJnEyDEbT8HpHb4Np2kou2zloDCSEsjCYbQw0jmFY5iDicvgau46hR5yQC1lQEcilTMQXWzrBWYgxwVEzYBLB3Lbbod/X6Z6fspzaD/UrPrV/ue04fZz+vv15D8XsILpYTxUOULQJwJs3ynjr18fj+nGyTvt/egSbIOdcCNWiywpOZsh4RExwmTZ3lRp7tTxpBe1bV9foiMm+f6E+N/OPh35zWdk3JG50N7n9nSuqlmeD06LYgOg8DgCeh/7dfrU0aFZnHNV8nTLJNREZQMbjh2r6nbAfXV8E5PaoFCjAKoqKWRyS8Od/1UJ6A2YX7I8w071AwvUYwwqgwhPPqBM5pPAH1ZOG6/VhgMeehnG+6tVKJRfv2dm8zuMN9V1f9fiqejxEySKM9XLthk376tqadVSrKX7cjsi5zeGfLy0U4cscWJF0ZHIK33nDJHQsPfjI51IuidBxHKerxH7Uufr+elOxOCXpJ/vl+fr7XQljm8BqLgTel979EXOHIfj7nhQOdyUgV+Kj4LoST+qpebtnp2+1ECuxhbnX2fd79dGJ34ycNJ/675Nzt7O2TGPMlXGF/vdOwNjDIdBya/ywULmIL9cRdBujGcU4fN2uAwNuycYRawpCa7AB7khZp75B2dkmYEMpzUnOVNJ1h2pzUSopkAfOY34901AujlcGMyW+UpIxdHdMZE4m2iqubhppY5o97amMXAKSld5eCdUNOS6Rwr3t8P1fLjf9hyMrofVr0I/DuJ4PHHs97897VlsHtWz2TJxYYyYBjinElmKDIawwTybXNjjHY75CrzhnF9MwnXoHJSUkwXeBO74hde8i3u15mMLPmTqpED+dPz90Bg/J0S4Sj8mBLZKX6Tp+Oiu3/9n0jbX/Jw2XvycdIu/Sl+0TyFKWLL5OlWRK1DzqR6xwsB0BasxJHIBqrfc8Jy5bdMzOr2fD/0KPW5ADWIUVH6/O50OqIiKhbKMnFX3p9PziRxoPlXj5q7mwdUX1MVq64nVVq+PUAZIqmzlRtnSCrz1HNLkXjqS7tSv1aNsZhKJfbnu8Qf8WmgQ3mG3LEISn2Uf01ObbKk/ePIpSi3fZEHvhFraeGpCQYMTmvM8jmMh5OzEoKqvbDO45ZoHoejuBN3ugxrm+qCfi3i/1vRvz6+/PcNOLGf/cjz99nJ6fcWI9q8v3nvrfiO2xUyLwxu/jFwwJvww/MHrjiGJFh9wjyvw08Y+xbR7fnG/mkDZp8r1T3tE4kMcSUhogpTPQMDuimYWNGs2bZ/CL5I2/osE48y3XlMwCJ083n5Ah0ks6xgU2qpXHNQTzL37KwDpL9opKDTFj5Kkm+AJfIAX6szUNxfZ0vI4OKGYT+KMMdANFUHKr0pWedKT0VZ7cbG/8qUVC0muIXtytKVVpKrzt+/fvGXkso6pq4WeCvP07b++04cV5+H2dMId3feH2/vp+vz6fDpZ4yOF6Ia3FLSC58PpdXCmjBRJyF/KEe7xGdkh1d7KXhxl3XpVNA3kk9O5TE6fpURO2DtePL9fMXhLi/dwAFMhRyHorqMvVzfiM7ZNV1SH69k3vZhT5B+9GYx5TM44W8WrRDXwSWM7nGaIK41oqRRYNSRPobEkH9D+OEBhyiQxeTmNZLdkx+lLPhoCcgJMx86+M2KJ/OqSm8VFriDHCm/MGxYKAcIashoThUk0YvRBkvQokGimsqI1ek19J9zwIRnCW7QD7upjwMDNGtbTfud5o1k84Qr90CW3NbQMYQYeyLD8Zf8CYhqp/hbRL/kiBHNEZyY0uG/RXR4IzPVd3/3CkYsqYhdE4Nr9rThLcdzwP/ent78RxuCcgIwCGwDZe0f8rdqS5jvcuV0ZnGXS3Ydd1HYkjgJJC3j2ExuH18Px1d9CPfjKSeIgcucM1uQHNaWETKfwjm0ZDswZlMCsSo1yZrieAXn79p31xsv+8Pp8eOE4HH87vGAbT/7cCKPqKQ1B+rosI8EutQGe4Sk1DRmFPPC8yr/ngGQRfPA+oQzEZq7uDNlyThn36X3hKRStUuswRznxtAzqa1FVV8NlHCy66t0KyF5dkCKtBWjkZaRIAkJ38d/vh+d3ObNHC9IdetlxcID1UwCVxHa5fT8TCoE2Z0kHYtJ24lofzBJpEjVuXu1cvA3yDcucYgL58TZTE5Yzl0H8bIJsOrpZLTCnkpz0MEHrZW8hKWjDgJ6UAbLwjRJwF95bb7fv+vb2Td1xD+mi/8hvcA0eIK+mRFTtSSvF1e6ub/c3sHJc9c5ttbFxeSZZBtnplGRyCc54eWPapIxj+aK50YfbJwehMybCOD5h5q4eVEwURGo5SlpUCyS1zAAdrquOosG7qFgjGoHmrLRag+334YYwZYbgUj2VsOfL2ggsDtm/nNSTEn2nIJ2TQGA0IRGDELgIsKGnEPU2owzYqaSr+MCu23txl/EDFdOYBlMgPcpTsHORVU/06Tu7L82Czy82RYQqQkvgmxLPNlyTB3X+9KxfwyTZUoPwJt2dSH3vqyenO6NZ+pRoDiGlCu/7t/vzxd+SI6TTT8EJPdX1/u3bGyL1NZO0uu/lihx9x6nZ96pWqF+uu0Rb5UHMzlkuqWY4Ujz2U1GXu8TZfLuv+pDjHzlU1f7nBDlD7KTYYBLer5KXStNrclG5yUIWwO9PTh/+YEQv8v3t5C8u/fXl+Jfj8bf9/vfj8XeV7Omvrz6d68MyJJ+uwAVKknvZgdTZAiu9wOG/IViroMeQ1e8/aJNPNx9BZNX75EvEzpdv37797W/f/3Z++3/91/94ax+8zX9iJlRBRgoS04BD0uJ3lxx/f//9v51ef3/96+9/eT2+QOHzzbjUtTEapIeqMxJTolrpf/3n/zifz0RT/3n+jpGe2wcEWdidbQI+/SlfdHzozwcbv0pfNRiGPwqP0xECsiboYvRPmvLLdD+cms8YaEzAzahxUnmWQhpkM37YShv7OnztwRmUi3S4uRjzBpHbMcZ9L35Pze0tf2X89PvL6++nI7MhwZCrCZ+sZArHIMF8TEZ+QQXMxEo4v+TxqFGHS4xDjhKjIyAIupAIQxmZprbMQ6IO194r5f0P4NACrF1J7N8P99vhuvPrSQewYlL2iQwnxudX5mpa3V0D6k9V++e+eytzkTZ6p+sATzDuRfUOR+UF5VqO6/L0/v8+/w0dy05d0HPVR3lxmOO9va/U5p2qers83f5zf7nNDpFsbp1D8js9Usro7sWgpOCDN+H0fmAN6dusAdjEOg83gxgsoN4ox0ASCtTA0UP6Izv5N2uoJgqmgYeUx7tao7VqjAo3Xrul8XR/hU+szHaIzRWe+Y4gafd0uRgO0oKxmlVHvWEv9kksIgpcAZvd7e35/p+ny/eTUQTxGyslNOH3G8tCcfBV7b+/vry8sMb8t93x3+/7191p9/Siz/yvt+94zL99k5N4MOZx/HB7LIwFM9weZJH+fnp+IzTZO+B915ffYXcC0ku43sHtkhshkt7f38qdGmbrFp2BYxxxb5KOahX/XIJvq/TnUor9T6Qk+Yv0Vb1M+lX6ov1HNdqBwW/n5AuSUySCnnrjv+ykaIFKK+baCvr15VSoeHl3zBclMgL14age2yXGwwBOB21RQyQE381vljIUCqdzWRsC6+m7CdZwA+4Ce+cDq+UU5WDA2Sskkc+R99WYObSV1NJ87Jk20aYy10rNQjXUA+0KNXFiti0VPV644BbWkOgQAhIedwIHHj79B2vAMsas3LYO1cZLY5IGeXsu/MtYNtMiv6RPsNokZGek2Tat0jGmH9zxE1qhE4L1DsQUDGP4o+OYPBp1bvmnDmwVa/arMd1ShjrGAc8WAQ2sCB1JBKhqVBFYmo8gJKI60xTINzJ/Trat+0+Hl7a+k5ekQrS2+klTEpNHqsbPHr+kwww/ogmECH2AKFGDM9L4N+ADzBNBfBQCBxBEiIuc9bYX5YitptOW22vK8Ec+KaphFPy0U5PtTLXOB3tmJl9xjdLjHI8ugVqvkdIeN+eH/ZPUf0OSceVLALViKGZRo0lqZljnJglAM9xEPjynHINkBQMsyqH67sxeL0wTVOOylKsQEl36IHVDqTIgIax8NSCpz+b5WA0qpVTxjO4iQrOSpdvBKfZncwGYCw14gVxgH1xsU+aPadorKwEsWZKc7xtiKuZYk6rLCedvCky3BZKduXck7k7PRJWaMd292YHtKAQ4aZTKZNVSnubkHQQmk4/FUXbaNprQ0XTKuVsJhhlFr671ue4ywpVNIYeJWcurtjNocgFsYNsaCPRucO1pfzu4avGmBIR5UwJaJ07QD3jLwi2gGWg99G2iyLD99HXfAu+1vvfLvJ33u79jbXBzvry/MY06y4Kd+4k+rXynyhwYt/e32+377fbGcro7Zv7uRr+H+rf7lfrv99v5bnv51E2vDGW5WJCFkAgSbTAFcbByrKu7RedP+ZuPRve9pauvLWDuf+tJme/96jbB5SjaiLUbiyga3txNWxcuOTBzD2MIWjlN8IeBiB+u0kPO9LtObil5+HA+xIPD7Sx6xhw+bXS/zsuGfZYIbsMn8S98o4Vqpqo7EALitP1OcdJEikQYH3S1SvVLvRJDFTl9lleFjbJsbEHb0IlpElpKRp6iz3awZAjvCYygEfkzIAqC+FNAlUIcGMyBDU8BPsngsMHglNNATwMyvi7CmjGwHE2WKULlHEk4+/oxYTXSAuK6G0YzJndJiM9zwYAHw6MpiCc55lNZWgeyTI4JkXqZMKqjDEmiz2UWia4SuMxQDNNFUY2lMojcoF98jVRwD5VLsaLknqiS6Rjj9+BfWAHlWNIwIqGa4aCpXJmFgc6UP3ha/CJGjh23Hsm4JldmrnIGcIAjuWFh5JvyTiQrgdguFh3h4yMxaRBnjVv0coPWymyOqio3aQguB2+hNbMIkuWkKRAjkKOwnOvKQeTH8uTXnW/YdrNLk8qcuBR3smyV3W7WAN1xGtnBJBkUO4MEEWlolycgG4f9F9+gxqXPR5WJBoVoaL00ihwWiMCxYB3XQMShHICe6QuLGhFypQGyDkRBEgdBKbR7Haop9YhfRHzOSdP2h3q0vpM/ptp/JPuXkscvkpdE6IfLa6SI15uCP/MTGuBbdtSUFzfB+/qSt+kwN5QGmseQIErWrJl6gPMH9WuqMp7UNTZADpMVrV4uV+LicYLM5pHr+Y0F8O2/KDUlzkyF5S0U+ZOz4p8/kaWoh2j5692G/6mJFoEEgTuyEUdvv7vHo3N482HO2ac0dG+fYQhQUH4C3wQzSHqlhYIfk/+d9A8b/JT8xb9N7urZ3z8UbxNDyf6YBxKwbJ5LtuYDCxhATbZj7vtQaNUjCM+3rCDNhWVI9tmbGTgEvIEreZ3vjhV4N3pV+Z5JoauPkTIMvZjeGBtJgZTmmk6ARQsHIw4nqX7yvFOmZ+9zjxacmdzfL+XX8+52ebq+9WDt7Tlv4HR3f2KZj99/9s2hYoYSgqMzy564dN5gQiuZY5RF3oZCU4A65kQALD+9OxomPjZrUPPOWN+Zfp/QAXVtbMeIXUZH1sDQ+PVR18O7D+8c7rhAuEV+gD9OcLujb5Vxh8hNIrVAlUUbDzdDPpgwoaBaicI1ljMp0OfMFgzjzxSJBVwm00PpVcghwuqZBkfCWhWyQYR7xOKE4QNDxZrP77l5rvgI5YnMOQV8uUJfAaWpucB6OuUATxYCdf7er/vdt5fb+XV3Pvp+H9BEH34/HH4/vvzl5fX08rL/7eX15eW3w/Evz4f/eN+/7hjWX9I/+RDTk3wCa8xM3SCWSDGELyv0gzgbxvDRl56fQjeIEXULsRtlmSezqTM+QZJPWm5m63YtKMIujv0zYRQcm+N/t02ZD3wSp1Jc5xukarb6RIsWVU8ZJai2f7Uvd+DkP4HG8/vLi5uhx5djt0JzD/MiIb+eQSBm9OD6s6UpvvhIC4WAybooNcJok1UPY/izohxPwkg3TaYhpKHGAaKuPaQ6nXrVBrY0Ku7PXtmuSUtt2nD5wlV7209tmoEeEMpFBaZEv9YyzAApbSe36DXPxxbxBraWefHJJA/bfTE6IJd9bcZIoDXZoxBVM6skMcBeAdFW01KBmrv7a6HUOk8i5g61iy4q/YaBizsPFxkuFeiNpYkTsPjAthxSNlNA8BQMyPROYhDmJrlAJqVhS59BuNyaXx3x5RdJYFv+qdAg5ZMelyafwqPGhJPY0oiKDMlGIO043eppEDnrSqmi6XN5UhD7/HRlek2a06knWQXBOkiYQ71M5Tw1ng0X1Zt0bH5y67IfFsVWXskP3tlnKvW1Mn7Jz+ULcsAdh7Zk4CGbA5ChUzsq6/CURiWc1uSG9BanKFEK8wKikCQfjNNULouwzbIzr1VD1keC5kjW4aHSdk2locBcYKfS4nOHKpdFalf+mxnLVaiiJH9XUDV9H/kkhjCPjbFS78ApbJxK0ywswZGW7jdGRkcDSDyarcHjLxoe/lHAXLQWPi8hx3ThzkVBR9NwEZ9Bg4YBQCdWeEt3O80x5bWY1NAsfD6dY8reiGde4piHr91m6Ms//JH85lCW6oL/tpCp79UXtBpvuPinYo7rzXfWUBAVo6j8gu3pC7SGA2i/pdR+hl87KoA+m9zO+P72dr5cfAPM+Uz+N18J8/bNV8J4fvFFAW6C9N6Y29/Mr/ONJH/2slfKbPmZym90ul6+3ejS9596suYi4rJKubttoB8yd/slT1UpfsgMDl8YGbZuvlzdf6nsDhI8C4HLd5A/08zH5uGowZgiU5S5BSM1FBa7qDgVaoOYxEUvjPhUBbiVv2Rt8dZWUEd0Umj4ynf3a8TDt/CwRvCXR7yo/LpLB8uLYjtSJuXjjo9Dhx5lRkJuCY2r2gHoLk86FoV5G5dxaGsE0s3LedQUUQU3m1Nony1qzxhNGqWdEVk8u4FmBbk2Z0fHwhOp2VmSxqwXcAAh2wajd0QgZP6OY43mMPPXmNgTSqd9ZWIc66rmKO4B12Nov3lBRmnIiIl4MSVWU9HlGMlKcTXZjDG3NJfECUhGpMKhFHLetsGWH36Esci5IADjhZUSzHBfIZFLgaIy0YB/1xV6l+kezkpkADqm/9Bh7hm1BUIluEClsQNFJ3I5UQS9GpB0oVR60Hk4DLdFgL9RmPw8hxAM4glbJ5QyWCqwiqnmsEJv3pLD9ymLT6ORV1inwpQd0hWhOTiEoLKMcvx0yBEOsflUo7DGs6owVgo2dG0zZDhM2QyZ3KAXtEnDi5Gg/UC48vzDNdt7qZo6UpiD00d9BYCd4jonJC84GIluTBPyWh7BBIDGeboEwSZrIIeMDxWzFSxAA5g0xP5w2BBT+KnewX+dHOdTanzTcOuPiUsx3vRR8F8kMXsdHh4C3Wg9RyCBMrwQY/guXR+ZhtuAP0CFore7tInyMloVDeeJy9AwyF33orz4C6bCqfGSj0JpGG5he+pXX3GG39+aGrBf5slx7yDYQOLputRBSA7X0G4aP7mzYKjzdOg2YRaBr/MOolrqmpx5jLnB2RBHj69tTsLHYruuEvN8wwlHWzyX/TNjD7HRPPnfSf+wwU9pFPRPHvBaN4eNRX4A/BiWSKzC4T8k9N06HxtJYMzkik0I6YS3JgZdjPaOCp/8JoqvJjxpUz1qgbK/G3/SYe9GpfG9QOU06xQZ7Tw4zlChxFLqGV87cDcMwRfH2LIpmzn94v0IygRNaoSeisautxyD4RnC76Yd3El2ueeToyACvt4S9hkyrQSakJzbJiqZWJRPZMaATs3pXYdz7DpQivf7BTV0scX42akA5Y2k9HAWuFVw6XR7dm8Clq4d7b40CtswmMfOuFwEgpY0j485DcsIxdRXbOALxIKmNW1g8mFZuWVLnglGcQHRHAlaHuTKLbgf0UmeSAPFfjntYQUc08sB9vmgrXgqMLdCxJAWfij+GQnsGbRL4/AYxLfnXE/kCoMOr0+Hf3t++b8c//LfTn/56+tfXl5eT6eX1+PL6/70+9Px9+fj0Rnj9bh/efELj4cj+vK+I65RFsoXEqWtLA955cBU3X+hDVESMnOdSUCdvS4N8cYWEvLWFcBgkW4my1UTOwS+lf9PsynzVUqrf5G+gvOoTm5LdUrp0uq41csi6z/OTOZVuoXgtNYkh+6Qtynj24NgLI7Ah9XwEG69oFk0s0D7kytULaPHpOcxGbVQOE7QvgaMUahvbp1c3Bp6cj4XngiUZM1Kqwx+GU9X8zi0xvZN5VPLx9gVFTiD6Q7kBcXRGtvydsqnNgSnNAGxMxWrpSODz3CMUVcXbYgaSQkQBVpTIyHYv7c6aNG1ATQwZ+LJS0YORgAdoa05lEOoU2S+04Oka8uiXLHQyLunjbJugYoQbOYcvvucUrhkGFJHDitAYSEPmsyZxHkfavO49CP/P6XV8OcktNKUV40UA+ezWq6WU5h8xkqmLrkeNXKoZE1i3qSwCnZoKrJRaWB+LvyQrFNpuPpT8uKWT6p5ijDxN//mWcj8bamr1qLdpxc3L4uqj30N2McWfczMmNUWbQnAFFxg24sqMGJPrYcHJM7wcs1KJmtRGTXK6dvJzyvAGnFQsBx9Q5zGBuLqMzlsXefiXW5jaz4InuJQRdm0hhcl9G5DLr0sdbYldSvXvHXben8MQaJ2lWJaTsIx8R9zOjVTCUx1OAADiQT5jbZqHHpDxijTUIAZo+RjKi7VYbG89pKd9RUgxzGM93YJn5oglJFjY05KW3nqHzXuF2iAswzXGJmaJtGanP9V38ZEuzU27x84xb4m8BTG1DPLcXG9SHgqHNOLQBSDtblzZvTeEcOCl3+//F9ixPv5zSD3cr59O1/e3tzj+Pb9+7e387c38++Xt/vV3aO3tle++7Uen4KxFpBUBnE73KA43/3VSWbivlvuN4tn9oWFPadaOXkYMIExuItITwUF3yHi1zyn4p6OPJmjr5PcvSXrDboau4cGyQkUW0EsWoxKTrzjU2R6xyxDoSn/dIBWiteqGEvIoJMEdYnxURyxcYw3R/JNxparpw1M4fRyP9/uXPG07TXyEadyS72gH9ForYyyNENUPQkTcnVrWfc4fXFHofXDeoDciHZs07FHIdhtuUopskrIXACq5gdjaJGmyNz02NuISWR8Uit6oI8DMDEHAHBgav0lL4wlhfVUNtTKofFRti14hrPACRiZXhzO2BJzNQCWNqsgx25grAS9kSDyzmkfwMkHJulzAayJGxvH5OzFuC59FltXUylebaifyjg1g7aAbMSpJNVHpUGhtq6kGekTT1bNSpw4pi0+5X5KYzVJb3hvLeivvisBl1FpDDKKTmVRzAna5OrBGMngqm19d2ZY8Gz7MibHaKHLOWM5t3uF3nOd9KDRAR9M1i4dELzREEYl57OyhkwNvHrk92fUDOOS6AE3gTUjOo9QLh8mpUzLnyv3EPbDi+JowYs2s1osEGeaCnTosGblrPSomVweFpd48dnfJwxUuUM6HuoXL2xttMO12DPDz6UZs8QiIX2WrNQ+ZeiKEP+YHJD2f7i0dOUPado/kkiU4uPfSyOsR0E+o9TIE5ShhaOHIgzCvetJLOGXRokl1AffE71xpsHIWOmh9thDEYYLdD0F5kBBXfBRDQfQOlFIdMQHB6pxdXXpccs3Xwz/7fvl/MZktR4m8DoMQW3UKni74UzJy5Tp311HfYQP2aOXikK89OEzRMaJnl3xq3fvJOSJmS9EL/iKSlZ8SOZR8FInkrvlfyf9wwY/JTWEgf+QfgkHNjgZ0QWux3wqlWBl+WGrkS+VEOb3vPjsr3UELZG13rVHPNJb1FgTNxx6PhJCElV2Y88Ho+ZJkNrgK3EeDKT0dZMAQ9q+1AExD6cV8mBuEwN9rV42eom5A/RQgSuG7xdPfEjCl/w8+XimUy3GobdvLzCvpFPqBRRgmAb6hD4IJGutg9zAVeKlH0lTwO/14bSCX3boZtNZ5BMGGC0QM+yufd2e3npJWTapVStQw9mVkU8SQ8V+d/MrSZo+iLnZ8eRT6mA1eSipT0AUGqjefbYIOCVnjVyy+NRq2vof+iFBknOk1GA8R45gq3FynHOfkXHU9F7OuSCDhax8wZBlsqLE2UMS6PmuXrdeg5Ki5KtVjI7s2qo82fttv9ud9j7s+fT0ejj9x+tf/u+//ft/P/3lr/vT78cXwLogf96/7o8vT4dXv9bEhPJy8Ctxfnf6AOSCT0RAbAOFro2h03FjyuX+pPgNdSbuWTfVCnoJ/wyX3JHxthyLTz0DbXUheRpvoPrwQr5LlqjIOoJ/bcqsFK9Xx60+w6zSeh245cltAwvTHp9/6Z1BT35hnAIf7tUXMFBYEzCqZu7+5PTFWbRdqSzWVT0I/4UUhqYmlXjh0fQqYovuDX80hHzhCmFj4xkPPfUpE+Bkvn5oQsbqdlxOPd/g5jvqL7VAI/ffsvTmFk1W8WFwDIo2z9PNmGY0pDoOm6k2wWS8IhdKzj1CQh/tSgvOpSBokVPMSXO0dojTBfDhKLqhhpMyaKMCYom9H8ecmmNREH+79YwMs3Zi0fB9utFPK4z04rcOE1FIwxA3iIoB7gNcLUWCiExezc/H9vH30jBychKAcikPGXNBRkHgYCH9ultzO5avFPvmXBHL+U4GjNekb+o+p8foP6V6dLkGj1yV3FINp4kphiz81d48bQGfE6jTQXMkZR/gTJttTSilRIy24bymYTdnUFoAHSX2q/UqqNzmFE3wD7arw1QwdujhtK10R+a5F9qLEldVQnV45FpLOthLbCqM+tFBC6cBB+3NoiuiU851TIM+LYiNo5nWxgEGaKbh+WELG3EUS81w28ck2FEayJAWEoUVMbLD326jALfKN/TpTc2WoJ0qh40Wk6gtgyFRZm7PNFq1XnxYwgUHmPmwLDGCL37RP4A3iOhHbMwlYwRoW4eNh0jL02adeqegZ15WYwa6u6RnEmunwR0bc285uqfjinSA99xn4TGgrPG58AXQnQif6zHkMH5RB8Bw9RZgGxUcTo89vOFYbrE4aKde2R5F+f7mHciePXn75u8p3dprOBt7vd/f3Kzw+8AUzvCMHJBWVmaQ2UNhGt7tLgRqu/cLLHzecfjdGWStuBWu3PWb6WINxsgFy4bZrMVF1olegD6bMrsibok8jgujv733ValqnP4hlL66OB/CKfjSX2JAiA0lALzuW+lbgVIges4Sfzsyxgved3PX+s39F3/Auw2njnh1hllhE6l2Oe9ckNxglPdtYZ8chP89nzTyByVxURHKdd/gaT0Sm1LKr9cYHNFtb3uh0z7MnBlkd7VSj6vwll016v0ot5oNNQKcLXsOsODctwSgevqkBnICxWKyo9P+GER9k/WBAmszvc34iPTLKyI5zmQzimiDOm+ATSdRkgB9my5uLJSU51tnQgULugJbzqDS4AgYDZKStY4wB3LMb8uQ4YmAgAavHCa/iuvzWnjabVEjBZxt9S6KIIfSiCBi+ZidO9BxvSFeUALIVGVh24fjh9FU0uNRcMyy8Z9SZy4P12yaRPHDJHKGZRAdlsDNYac9yRcuoySe2lPCHReiOYywnC7ibqjFkagVB1nNWfxRDua2WdhaDvM5Nbfs35APoPR3lS3Mabk19LMgaSspZ0UjClVMTgxDveLfbUHdUgoRI6kSEUdajC4ZKxV0UEVewdOpGUUSThA8c3WjwtrM80iSyw6f5vcFH5a6zrDg4H5W0AfHQCh2553QiHw+oBpYLiSg+uejMcL4xzSa8McUHR+J00nK/es0KvZDAVSNDy24XMMS3GV9OvoSEaybNTpxBYTJNOZJg22Ha8QZV7+J5tFftzkW7Y0JZkI1kFUZRhNH3fvBlcDgQzf47vhGHOP375fv38/fvr99v1wueAJggKC4pcXm9hZ+VMNOyyq1WiTv1RjJiBLNws0AaRMBRmrywqte396YmvTNTm7uI2C9Ao8ViMckXR0Bq0Q2Q5f/nfQPG/yUxLlxfj5E5ufK0Ir1hoXRDeEKh8ulLttg88WEiaN+ci1zrZlvBULMeL3CxWJ3SoSRLMWeXFK5rvaVNfnGotCA0mTY7NdFwclQQ0NW0s4UjDJXHX8QXpf0kkWh20aMK6VeZuQGHbhpPwzFqq04Lc9kWJtK+uh3z+xE87u/PD3gGTkhrYJ2V0RDBZ+u4X3apUDp3ScvJsdFG5nQx58jSmN0dMst8C/SbiSKpBoEsOcnN5Hdk4UnLE39igZFX5Uh3nUEI1U2lhhk332ix8gCeCSgxItyrUOEqbS5CIcHRSVk7kdOVsCduvkwNSR1opvwKYGiFDOx8ZGVYzJ1P8uAgKYgJJuBoiweeQinLioRJ+YhYO3xAJ7A/fff/vL//Ot//3/8/h//bXc6XZ9+84lCxcyl4/Ph5cnjeD8cqb897S/zEJvfHHTC3D29EeKAgeJpVDLg+j16uUzcY1RriER86JYZQdP5fn3b+QboN6SGvLpL143/d6hGFllFcUXhmnNkyiHRjvCnE/xcpT+X5NI/k2LrL5Ly/2X6ov1XcB7VSW6kOGnBr2arN+ahvOqdLT2xyCf/GH1fO9ofT740hjDB39fyGZm+iaHWz5KfRWZvF2M1havoeUWqmTbattGE8Uxqo/tkNPDLGzmdkj5shkbFuyOiySgJ83XfJrusjO6wVNBuCIGNS50/yLMm/lEuPi1Ngd5eVz2W1jEEGUNSJcHaRCWxiPJSDeBPyIFiuqFLE4B6JY52tTGV7rB4Y8kaMda+BCcK2huXa4ruBpxLRbmMoUXqBerg6ZCDUThneW+8lYCP1bcKs4aCqzM+WMa57LAHg/UsazLBxItU9ACJB48FtcZrP+C/6YNW4+iWS2FkPoWfk+RsivVjWgA/QZhTq7v0aECivOTyKdGldjJ/aiaJMdzmaiDMJ4nOr56k2Mq/KPTfMKuSfNLnMmlOnZsyktEHMEl7zdDy0eY0n1lT68BkAK85OFM8+32/2isT2+GNAYs4hEsOpE0UMc3/OGe4CCQ1Wc3oWQ9sA4+HAo260wmEVqLLcE/6VDy5JgwWe0Zn8TDyFw+mnPr7X+WWulISmS1lcZPSVVXc6aFwy0kumJLwKT1Y/UicyjVcwafEqXeIK0yalub1InkadBAwH3y0bxO2orlgOFdmfM3GVT65M40/jYTV+Ngusz9TsnlmxjkLcryLIak5lkWO0dHA9SQr9k/1lH1BCbDI3Qhh9mL5frv4ChRGrl77NG93hijXHRuDEa3aheqUx4KFkanP4c7LWXRokLFLCB8+BiP8+dqPsH0GldEoPvZiqDgTUd++zXtk+kLQ2/X6t14Ks/YinGqvvdz37vMvhEGMsGvedVgOZNorS2Bw+YUZuh0ZGWbkpKw50O935I5Y1FMbW4+m+SqZ6/V990buvs8FCOf33hfjr3Xf38TdHM5898011+8+oeNPdfu8zNpfYtpXnu7MuGMFbJUJf3fwCVzv8DFyepCN5HIVlcGCd9+A3hsr4YxPDF2++zS+X/Lye1638tl58YCXfr2Jendk3L36LgPntTyi0QoCZBAa3Mn84IVGqQq50F4WYZAHD5yt1v4jWOMAdBk4YCrV4E2fTdCQjuvKU2xTig7sMTWJ/Eh3HZF2ITDL+PYVBWJUzL9F0LWxGckponkoblnhv3VloQzcLX0uT6L5QGtohjNY52x8tSWWYDMPDvzpJmdwZJZmiIEzhSk/khhHSzmnxBfW0GyjxDaRoI7Zf8BsfGOMocQ6EdGxcore1m4NR5sfBjZFS7XTjGx14b/eRd2xnDS8VLbU52utyWkbTNvEypmzrN6S7EBpYrlNkrxhkpPF+D5DJw/7Klhh0cS2TCK2jg+rsQ0dzAyQVNncXpN31QmM/rpoUuNS5gpl/h45yfKW8Ox2BEqL6xEDOYOIcUMPhh6dbviYQYgQ62eBYrHcOvHKyu3RpGC3B9olFQL+e713SnmN9po7M6sjUNPiZ8U7B58pcBpx5TpcqrfQY5xUD7ECGXD8c/5TsvpXKap+kX5qz+mkTft+TohilT6VlZE8nyUxAkXqHtD6coS4J38JW7p8d4ZB9dP7EZIcrhEDQlcTVttjMhRwn05V+Ecmtb6aUqEFsd7L7xM5n7xd386Xv30/+4jl2/nMgQPcP10xGoGNWYkkDPtM1vBYNrI6g/Vw1tGzSacNvzCj4uNKQeIKUGcswOPqmbIMcUNE8pPOJ/00kTPckOe4FYbcjegv0z9s8FMS81+lX8ORJ2P8ZKOO2wVPh0lULUrgAnaRG7CXhNpDiaObqStq7DFnvplzbcRQ1hwosOgA9uI5dRVknn9FikkHxisv1cmFAL6Jev7UjRo4LSAcb7Rcnb7BK5W5Ug9ILCc9BE0NByAtI4xpdzt/6YjaMX8tyZ/ql041RbpHmHg8p8/4oCY6ExRjeJ/mohoyWfeNJNr4hAXafqAg1tIvxXFUl6+RRJf3R0CVQW4+Z6JnJPh2ecoiSBaJW8ueTNxclwvXn33TuGut8ckgCz7UG/OA03wPo3rHpEAGKp2NApgDkTSc4cz/KYv/mAkCmmCW1bEi9GaJa4ERpVOb75mgh9tfwAXiInOKnXTQSGlYFnIL+N37af/yH6+//19f/+Pf9y+/vz3v326H3REaL7RgSf784m8vvJ9OFO+HJyKos7926S87dM8P7hEougKF4PCVWu0UfHxaEldhzOMvYRUC7XbfjYkNFIGBvC5PfQGK2N9NqEwV3PzSpehXE5ci4f80mzJfpi/afwXnUW0DdfDRbJgyHbd6+VYzVMIrk+QYeoPSqDf75+Px2SdjWCehUn4HDpX3GxjOd9vDtW3fuyODs7DamRoIu349yJsnWEbbOAYTqmdWnRFnaA5rjk54YAgZiz6Fj0Ktcheh1BSZm696P21PrklVM0nnbiMNahpEd38OF0Mq51XmU1qmwBW4AC20mpArc6hkr6IET8ZavfEuFDiq4VO1yh6OUydrdR+IQbvwus7IBCgAQQRJi3n3WT6WZkxbLsxcMHhcqGER4dKM9QHrBen0QQBfKOMWgAGJD/rC9LjvLgHy3EQ/iyiLEhjrRbFzP/kLZ5Ff+0Zp048HaNf0HxyQMwXIWZylsjTlqUgXVlqXxIfOjpKzGJyChZApy0N5FhRwIk9Gj+5bmvLnmknOZ9RuUJHdOmqqKKufMu3HLtKQ5slsRDNRRyqnPlPARKp1v5LgyWo1RqD1xw9LtgTilnFnTLBOz+KZFXgXFir1lIztdorKv2vuQi7aA3zw3rDqvXFoSoKgLAmN6aKZy/KN8aVYjU6OkTtEZ4RhV5lKR16J3lvSKJc8FOu6EiQ7CMNRVGY/w2WAlMBJf+0gMVSXgcL2VJ7PnFqzrmaVAxD4UgHqgWtUh6fcet3Jw8PdixyEmx2ungn7etijPQ4bvF/OhqUurKn3gRSmdC+5KcOEbHg6l7AuI4kpU3+tZnIDSvc22u1wO+ROTg2B5ZuzVnWmcnoQdLLQp1fLem1X9Pz5Z8uX2/zsqO82sZB5n4uPxYA2juuGCum7LzmpwdlHOPibiuluCy/ObgKnfyOovs2+TLmbIN7rcBfmfnsrTob08xScjpmkvY/y7l6M07YraSI2PDAS6EhLTZWVNwllsIY0H4lCyLL/xizubtG9H1htz+Wt+r5C1HMqPrZD+eNJmfy8D9mm+YpYtVfRWInc9weUjPjNsd3X1AdoJvSJq/nMC3xgTXHp7Tq376wxvr9Z8+YGzbc337aD73y7XL/1Sp23y939ILdj+jKXDLzNpoxQRVUq1DIwUomchFKfVIjFjafzB7KaK+hqMuourGq2iF0uVzUSLXHZ2tRzBSoqYwMaj9pOd2LJzriUUdjUh2506ZmMwGaW7f6HFqRwZkQEJxRtpkOoRu8ZcRjqc2zByadj+D8HVxO34SCwx0gja8Xl0uisITrAcgYmpcOSwjglyUxwPyUqSfgAXaRrag8fxeac6ra1HLa+wtH5BXQ+Jar6xaWAQmFKO/op62Z0o2DHYoxAOnKjN5hPY5EWSOFR19KYFvAY4LSiRTIxsKYNGHKywmtyC4wtJoPjIEcmawbxYgX+A+mOw2DjYHUGH7+SrCTVb5QjCdNJPI2+iqy45lXdtl1ssyKupRH2tFfhcjmf5IQHU56r5CRzTqEEEhVtyHC9U1nUIWT6qH365wkFPaa5HSSHRN4Y0p7QTFT84aBltKVOa0wzDv+bz6rpj89n4nzyVNDJWF3ZMaWcCFiZX0CTetlXA+yFz9ZJ4ShU8OBopTkyW0eS062Id4dexrYdXfhj+qme00kC+LsJhnwUaC7zdbzK1bW6X1AitvN1jX6NxcfSe2hCjqkhMGeDYHwAqqNxRQucO7npqt6dMG+9x9XtGPyafplAch4J9A0y+EbfPnZ2RyZ35/cU/MU+pQbxeo244FAbudCoJCiYixVtgW8UCwIN6pRDYvpxx7397vnaEp767q+hMS2L77aoYyDAbhwPLiPO4VAmebvlfyf9wwY/J7F4jPxxoJ0/1XCEjrrpocrMYHxmT+uxgZFHn2TOkEy5ytr29Ih96v/z+zg9SgBlacUVn47xK3zdK1fh/YofGg10wZELHXfSRIR7Ea1xiY2qieqzHIVOdrWwTlmz47n9BhCqlvt2MyMfYoCLxZBY32VJ6lvvln6nlZvm84oWCW+iw7kx5ng4J78KiF3lqR5dMIYqCFEp4ITP6fSdaJgunkB0b2SwYCqI66oxqEdmt2naVGRke4Fqhg2+Rx8mk4FubGn0xqY4K6UhhjlqpnDjROc7oDqT97Jhdypp0fzeZOlVRsUSE6mGn4A3sYEa1VtNLnBpLLzlrGmM6Wxxz7VwX2OQSlVEMMDWl2ZBdHQQB3NImTnAmmlokUAtQ+nL8eUvx9e/vh9P5/fTt9uzv7j1bhwIu3fvrNVPz4eX9/3h3dcPPfmQs6EUkRysJKDBNN0m9deslIRjGgDI3/EeKBORmAfscCNs9x1/sPPnsWD++clRkp1sAe95tGoRA/eTW3rs8a9NmUezeL06bvVZaAqgDs1VVYJgF7VSmfytpePBpyW9dY0y9QVWnwzTYcDu5j+9wvvEhNoBnmL/dDSGcDcgOEKzoZs1aJFa5VBlWsuGJ7qPgCk8cg0jo7DGtz1jPd4uNcpDQ1B9zWnN8VqQrVApa5sHvD6n1i5n6ZCRrxuzQi9TypymQKKTaIckTQBit/CkMFbTgCbOWQyIwFQ4pJoN+KpqnYMWBix73vWoHjiJvxdNWp4zJPjCAd2Wkxq0kAOeNYzbLzIBD3LtfWg4pZ2Q7nrR/JH3iiTvhDQQ1vwOhqQpe4hDfpKfzEogFgKLGGuiYIiY/KdkW13Vry5t3ed0ClZt5jgNPieRKE35c+UqTz6Qm9/mKufbZ05razOFKX/OH8lrP7oHa0pTfuST4KDqTE3aoo04YZHpNmhnUC5IIZS7QY5roo2NQQ6sw1yrCDzcg4k+LAomCSFIOj7PGhw1MHFCU1QYXdF1qvJdpyyDKTswn7473c+pIZsZdjXzs5b06zKnCxvO0wfL5aMVJHsmRAqTpp405XWOQ6EfE2Sfj/S5PUngup7xDDPZ+xqFKU8lbR756kKKew9o4qFl+ySFRZ0C07SJgvk8EeP2R6t/78voLAg8XTtrXW70YkC5CWro7sQcLB2GtkWysfkqUz01bdAI3Ec5GuisTbrnwafPoqyc9q7pmf+MQchpH5Dpe9WuKZwFePeZnkcDZ0oy4+mAzqCUSQ4q2OJYHALRs3sZF87f3dfw0Y92FnpI5+16+3bz8Rm3khjZjRgfjXGQ7Q5VHCowSqZFdSiBHFcPla/arzqlLJMvM6KRrXMJslmW4rX8JlRsY16P4vJ2or3B8m4+CNyen0NsHcrBVQZJDWAE/rvtZGzjTNTPZVnvVf9FyZ90ddyCCXex27ySK7DJVwi3UTXP4xBekONt49L1jYXKu78n5W9O6WnllQ8WuTXmw0TMJBifhBBVpo/FnCTWEM03ck6cZuN0cnCVh3BPL5DyF13lHkxybwjh2uaUYO67DPYqsAXusnrVTKL8MJCqaaDV6IASUydc9dPLYmhjBqNaECM3XRGnslpqSo5ZUhe3xKkgBeoCWCPNTsW8xAetAGtdEO0WALAKAVMjm+Z0+k4SqGAnhC3EmCFIG9hHxxyh0ECT/3WpdlNWh1Xj1Z5EJUBqA5c+0gZ+1Xn5x7R3gqmBmTltyIFZ55wavRY+4mb1JKtNeCDOKMiRuDHX0SMBAiVMmmpMXGL9Q8Gha+moCweycLVc566SPtxo9SY0lLFcNIXHMKTW8rhWntQ2nNBby0NW1bO+/Bh7ar265pS5UqqLYGa+CzFrBnTJ0pbqY/pcJs1pec08soIkoXl5h1blg91UNIEYhTKmv3w4S2i3WwK72BPbpgguuS0HECOBPtLW+qPuh6s/tP1IP9U7bmlo/4dpccYdWBeo+IrIdFPGu21Pu9cDn4Tl/uRukTYaom25wHsM8WAv4JzWdKaYoNsi7hrrXp0G/Ilxd5ZxjswXeMlmjZub1G/u4LtTkvf2RapMFvhjBeC3Vkd5tK/slzL5I5bwGmPiJp2TxUFKyBqaCbiJzzsW212Ec7frnYOxZDwn4JqAEuGWfoBeTnqMPqdfpX/Y4Ockrfpz+f8pl8o/1IvndmyJATmjgdrupbRsJfVu3KnXVFhV0hZuuLSeNbkXw5nWdnJphdN1j0QNl90kxsh/MpCyYPIex6L+KCln9s0NZgwkA63xrNhLJ/y5/zHbBgN/VRubGaL1+hjG3pYYdHhmBh4MxQ8BZ0mL3HLnQ7ARJeQqvdXNEsYZFnHP7R8jkIke9CO4VCd/oMLrbFra0uEbKg8EYyL1y5jYMW0qU/jza0HtyLgzAHr5bT0AfFak/NvB7Qkn9EnpKdYBYCA6GhfJkpU4wb1OKMZui8AlpZ/UTHmS40SCZisT+1aVz9EbvoSPkblbT/JN0WPUC6pgxHcSaK1BG65y0rzdD4fjb6cXFON4ue+/XQ9vtz0hqz/IcP1G+LMekjic3mXZ4f1ouHu9+37v7kRq79cLtkz0SMCDlCJDLsEM1AFeaPstP+Gyd+x2GK8/lI6R9ibm+QJ7O4DmPiAHo5ZqLUXTYU3+dPz9II1/Orlq+rtpZLRJSr7+T0ky+lcpef29NB0/dd8Qk7PrFmKnKd1K1pueWW9cn/f+YBi102A0yidh9k+nF7+m9Ho6nE6Hl9fZefQ+ESbqAhTghpiFKqgfZYyg72swnPaApWoXinjyGtBBZBTXLGw3JENAc3XSoNrlkoEWrpt2mAeIYzDKX3uqDwqDnaYxAhWCHHNRslGklecFcp2gvVy8WKJPtXEgEpdoWU6inmCc3AbBZ3Rv26KjqC9uRQfRpINzoP2tlwH4+2HgrHoDq58w9S0LDqmT1C/MVrWEw0kf/3Pdbu7h6cmt13aISbV8JNo3CytEGiE7eE4X5ul/O/3l3357/Y/f/vLXv/z2b69/Pfx22P/l8PS6P76+HF969zZz+OnABA4RvntG6QBea1d8z8++lmaUp/RTYXjySMrHfQa7/JQeHT8nndSHUD7yz6eTVhmuUdB5eCarbz6uSBr4jzE4NXnD7/g4/VxQY0sC+pRQgUfl58L0mlMS5Um4qIE5KvRQGGrUz02RvGQ9rdWOwZy4RhpKNzfv4Jz13oF3tfj+fL0/f3vfQ5yxCU7T92U933wi8PnWtnrOGt3AsLRPpI9JOm8pP2dTQrOeMcFgcZQUmM00iKwa5cMetZ6NQBsMFRSG5Gqm3j75DZI4h/2cqpVD41YzSWWcpP2uImldLnEK3DF8NbDy5zQNpn4KpMAQZB+E0JJvUjf+3JWoXtIowFWivCJNpxQjvmE+ZpogRjy0X9YOzwM5A40AGX/y6vhfNZTpQJumLTszqtFlcp6aKQ+c6Tt8Uv839xLr5C+N4DszHPriXqzPifitK66fsNK2zEiyxkWhPOEafaavH0Ww6N6t14uQCjbcmPjeBtG3s+/ofetVKj65I4J0xGEJQeilAQ6dx+MRPCmnCc7KjnHfff/bm7dP1pAq3qgWSJLpr2LWeDkGUBdj9uD5sA7k/nC8tlxaZ/CV15cbVMAQdyH8jvrT8+V+vD4d7rvX3f634+m3w+l1//Tffz+cjs+/vbz4MxCFAGGBFRzoT9zgomNFFTtWFBiFD9BcrxcVxi8WDbvOXB4G4hnd9Yr77zfGFe1OxNB7gibwJ7p47ZHRE8dx/3LE5va/nTDJ55eXF6JCA1nmzNfj4XQ42mh/eAFp35S/J/OHF9YuJImC8A3gZCi52jAskkEx7gk8z84/pW5f6UAoj/6TpiZ80QDfQVBvWLK3JpYKaBqoNQlu0hPGxZnJCwxds8codimB3uD5219ekZ3hlsnnMVf3oleaT3fziqy/BgMSMCfRgC7U0IUCkIEzzOEUBzdgaQaZ7rGVlOI8vVS4SBqYdLIji5eo8ELM45OrSN+KEg2omRHJJ2mfzPsXgk+6qAzEw9NFDGPQ9IVG4S6eCIpUhaiujs1R02Y6DoNpwDjUW8iUanOX0nTgkXD19EKDBgIp/Q6Uyv5DfDvQKMAW8oH/SCD35t2eWCffJApQjDK9FtjK5KTjCzPKoncKY5jTxsLmzSbd39ZkTeIqkAfbmX+ncjrMJ+ZDDibkNIvilWhgzwadxuQ27FRTHWt1bWZgNi9Y81TCMGy6MHs+I5Orb+x2a8GV/5ukv83eN7XubiMsNef9CghNAB/KcAulEDBIWiNP5Gui/Kj8k2mM8as0MEkNrh5dcZMuKOUHKo1NvJ5wHjjAw8ve/LXnZVjDExUcn55eVAjA5EYaK7cCv1Rswgk1FJ5IMpLav59hFCxi9mqqxKd4vP/X+buxy33no6U39+4pX59u354vV9dzCtn5M2WgQKI02DelLErxeSrepmxgitcDN9bMTeLKbGi1tfvy6K2moSEFn27q2EwQpYE/aeu4WPdg4KPwU3q0/2OaS5PTfUFwYoVWyiACL1fZZy+q0Xa33OZ+cUdnYl8ShcItJoKpIOE2Bn6t/NVw5IoIZ6vD2YGFe6Hd8eRLPOEhM4kzxvPTbyzIDs/MNHwQ0Xt1PQzmxKQfRgjyz8QATmQhgCPyzofrFyTRwOJtAYOBaq0G/4DDMyxylwONF4ibgjukhtumIAOmHkawkHHZp9nOtMiInHbVtvSs8cxgOn4azFjOvGte1lop0IToZVAXY1J+lPZEA2o0cwrEeNMG+9xD2tv5/J2MkCZQaOaZdY1zqazoAD1d0PuFMDqzQN9yHOg8+FydTneAwuHP49T4Dd+qg39ACQkd03wSiKHnvmQnxACmbEnLwZnJC2qTL636NSgC9/VMg+8AOR1+Px1Ph+cXzv1OQxslMNBD3J790e0BAeue3LFqkwjIrnzQLxeULgDaBmN28OGIPX7gcPzL7vDX+/7fr8/ESH+7vH1/fv//nN6vp/3xt5d/f/n9/3b8/S/7V5TggIJe+iXsb9fvpLMP1Pzn5fvfbuf/umH2ZwaSQLXIh4iSF+tZb/5dru9vN3fQ8BJnd7TMYZc3leOvMYfxowopdu4DaCmHw2nqKf/TT8qkEv9Eivn/E9JI8RfpHw0wHf/Y3ZoW29vpfE6yvkS5zZTNdZOoValZzbWxd1LouFK1ijDUXRUCU7e+YLwm2LcN6OXXeqnxi0sozDPu2HOr0tSElNEG38Etr8IMrUE6d2zlTBtXsVx/3mPybNzaK1Fa3gTF9Y869AKjS5lqhXL3sY1jvg06RatoZN65MKonvxf5eOZ5oOxECyrA35b+DTRvRYU0g5t0wLU3cJiuj85pMxo6U1qXguQoNm6diEN1j9SH+jRHX5nprKoXy42Zh27fWmKhjg0iK39rbf8Cz3eno1i6mFsyyAPoGRlKuaMkjOypmNIorpuieOXx+OdED+DV32TNlqbBT8lR4rHlL9IMN0nfpK5uPKnXYCf/tpZTJnENBfx89XPBpn9IX1TbfkYkraoS3CHn6jBuTiirx/xPmwbzeOphY3thE84NXVP/YScFQCv94YlFVgnqBjVMBISUars6YGV5A6wudmLsVEBo4qaMQxJsuFJbz0gWydDPptmH3KIPvGxMq7YAKnW+GsX/ms5YHxdKVEk9dn1g6gSJGmwH/7R5dPFaTPicP1IXPxI1P/RViZzJRSe1dNIsieGUrCs55/ewdM+SEI+QtyHx/v3bmxs1514m0heC+raRK1v7uUf2OfmrENRRP4mW5q2Eudotv8+9HMibCRYNO+ZgYtN4PXk6e+43hvBfxE0+PM7RjYtuG5Kvm5bUvzEdWke5tQSo++Qu4HOAPiMDiW5AAM0nZRza25v9mhDH/Tute1o4ZuhARsHeEbjhFbHBUsglHp27iVOXljoYbZHO7ZKocwiGDhwGE6qNYtbfdZAUCBLQhaPczuUAsTf93XzBAWKxDuzylk6UfTw+5U9HLW+iJ004GXZEIntwf2EtIh1ONWkn/w3uEzouPQiu/FaU3/ryIaQejfFJGXJWZ2dfYeMvfONa5zvScxht4Hh9MBNl8VTeMq3ADfdLZbVEtW0cKyEVo6at7amAUliUSav+TqLYBXMi5yg5Uyr2qqUs/Rdvm+ZXStISKchormLUis4GOJW5zDhA+MEqPwocws8gF4zxWvadBhRrboIUtDKY/EPHR04nloh2VWXA3xJlppzgDIBNZ1iEPO0do/JKFWGRBDHWZr/WfkoBWGwhyTVPCe9WA0idT/pu9m7gTpoyWI6bJcm6kLOfZG99qXYqlHFcfQzXxcdIpDrGIk+2tNqr8iaK2+h5ofFRnnA6ENQRSgzmaQKYBLY1MQlxhRofaTAjX40GznBP2av2NJhLj0SDqfzhkiKWJ1wdCNWZPrefVPl9P/L9nDqfucw8ZqtFVGv+jyargATnlHwNWj5lg/etPF1In8skTj+lpWt+zlm5KzBDUz79RZumW78y7MLMHqCBy9mMAV+B3bZdHEwTIlLOwELRQ1FmPZCZUSdNTenBxj+ZfiLmj+kBkwKuRhXzUQSXYfgOlt8HluL9eob319zdwEZ8lUy/xfN8gj77BmrxJvYCkqznENyNcccKC3rSAzpzuWk1E9A3ph5nHj3eW66PSY4yNubP4+LkRFDPhiI9tHe4UPGHHIY/WOQNooyOpHsUIf0LheajDhG0g1q6oqDpPB+mj9KnBMxH/rnwfziFdqh1NnmVlgd8Zu3n5GA+FtCpCQq6pufMK5DQvEdq9qO7oloEjL334U5Hmx3qs7djvHc7X73zMj3t5XdxPoy32UC8HZFZFf1x3nFDQwBqkr3d9NZO1BkHAHKXFFiTqSPaj8NfqKABV/AFADfCg1afkVHr7OFGpWRJX24wLFoG2WVxTYFWY/7k/ulUAs8aZgxjWHGGjuHI4NYE5ruEMW51AquwW9HUPOei8qD5TFEaixR7CI55VmCty+ChAoE74k9hNv/WfSz8tdPfth8lejQhA0tSCpmIKefmxLAxzM2mJswlX3ppL1/lMtw+tnZupRxdGLcy1ZGiN3IyKH5KPQWHmsHlbkN7JY5w1mNKXmMa2N/cxdkT7WG9T96Rett7lw4osPZg1EIw5dJDqoyJDT3N3t/9JrtRDb6BsQLYzGLT4RZSI6bCCSBgf7rB77ZPRHfFo9An5tAJOUrFim7I1R654SYVbf61KbPV/3h9VIoEv5UTnEP0D+2Cl+rNoReJwUJW+eZM0O7PNf9xFb1CoTKbUThmCDdu5if66Oj+LvLg4GO9WSZlErU5MiCVuG19L7QjCIZoM9WZT3GcFshy0oeszK32z5WWgVihcEHxGFLBJUUPlX+RvwiXxjAgkavrJMqqjokOFDAVXQSNprZPdY+GAPCCIaqnjDPcRlspNSql/DQtQmuQMRedtmvccdXoHLlEC69pCs6C8AFadpbJmyAl2Duk0thkJuV0EGfvqTyh8m6g+eDugUWyP5mGfBRqfNCr6xxd30Q/fXUdnImUNEpiVE7BS4wS7j8cjurEiTBMQ4Egubid/iHNAIH9seAxhWrCVV4Kz1YfB024OgNZruC56SOI/FzQPfwqDYxfpiGKNKcLji6UATty+2Ipc5s74r8uc44uj4rbSHo85UB8omQTK/GhNKEdgqFutKLtGHJJdnUkEkjcihSkXFF6jPZxaiM+p3IqYiY1JldByWwu6kfld9jiUEWTwuRy3f4rDYCF8JxKFg2ddtQv5/6heyheB1f4r2VH/JrUU6ZebxJNTbdW6xBEypAtOQMza8K+yqP8t+4GPU51B/gFYkySrybrNgjr8rY51umZa75Y1x0Nd1iITIVjYNqX6lc+eyVMXNijU5htpkAdwwGNgvmln+nZ2tv35l6ASLTz4sju/ziE34X5dNDofObSej/M25tf4/eNJ2e/YjNftPH7R+4shNUZ2MCBDChwo6GdJV+X6xdw2jJ649Qv4/htnbfL7XuVvjUYbEd7kCCKkKYZHG7CQn7IFc4v0assspt/pY4ajgJ2IBFbqzdWqkmpjCCznGs800X0lApyMo7H9Xnf653YzcARHFaOyitJoOiS9FHAEEM+8XlVe2ZCe3bvL7o29Aardw576GuzhupwucOktmZubcG4CyOb3Yibmps/9Y2nfXu/nnf+QLYFBIt2FK0pPuDsfOUh/lY/7A35sTtdPZxx7jHMQxku3dHyKmrC9dFgF7feNUrRxZ2ZEFyffFOnD5g6MSaT5R8iXNLNEkyVclXSdTLVk5hdzTU/KuveEAzV4jSHRD0dOGMMIOQXgvvBNq0dnN2yU9yFq5NDWSM49I95QiABQNjSNIAJE6zq1MKH+3FTqWIaoo54Hf5NZW0FO5CNYGUONDheHPK6ocCw3ZSYtDMlFWmCIAcIRfCSHeHiMBZXkvoBbYMadRpeNi1bbaBQ2sRL4MsGrELcOp5xS6qqqEkdZMlBiE12w3ZNYA4h2Z2RxQqooprOwFuKXbWBjfnbbE/61bvwDVKwJ+/UKWV6bzCgcSYa2z0O+tstyEPmFBga7hH4aamjVV0F2o+H/Jjy3PnxDi5t0ylVlgEHqGwwyYcpcQkBUEGlJ4OoOTCqmcOax6lnHjGHkaRLVRdbtQZdwazkKJh0A3tWPjusgUsTrMooeov1wHc5p5yXJ5TJYuoajwZygJqwMLevPWnmx59P/1RrcTn4810un7vZfjruX32p4/7kjozx+QshnlG5763zxnuMYxRoGCB8yPDlpjBw40aUk+kPHdHN3X3N5+zdM3e4bX3vJes7Dp8U0PXh2dxDv/ssQzb0SecSTWmGdHQc/GINnp3zh0JzxQ4iY0jfjkz5HCpTzB/IyGIBh+NbSgDr2C5z3QaTfy78+USXGPWgBiTGwa8jwn4+pn5d9R+9WNjZtwidqwLXteZ+aNtFuSQzGth201I7HdV2zaRAx5lmiDFWFBlKo6UPAnQTRHAC5SpB5KDnA9VuS6D0rtpYxWkoHKzNKLqsU61czBGJZeyeHJ8OqJu/4urjV8cexh/Vet7fn1hRMNX5jIz7CGDKkMzloi8NHdRxBqYiC1aS2eE1K+HLktFwIQV5HHKgNM6ECt8lDEuIL+WQECHVuKzpikNrlgk+qGT7PAHZPGlroMMIrIWUgPOcmAweblMaOnrPTKSNQKQCEsi5LrvBE3K52IlIiL6Zw4a2yTK0m0OsjIlxYAPb3VR1Ze1mMXIgHug7E66hlXVuymKsBgL9FaOw9PZyEirjW/KlzRG2UGE00cbT9b4joISe/fP5+f387G9lmq635+/X+/m6OxywZaNYbzfN4dfG3ZPtgWj4oWKNyCATVjhhPek3WnK2EVP8Y8HT2EI3ozUQUlklty1YNBiFkiVRygW/yfWvTZl1Op+TRqVIlJP/lOolK5+RnS+I9nVip+ejz18/o09jIrIazUInchKGhHu/0Vr05KMBlI/uBqCGzoqttEoULDsCw5F/6PIg3ONplBE2uZZNGUtXeVQu55EJwYp5OFz2qFft91fpqoGm6FBKjUoNI4bKBnUsT7acKsarYUP6LwZ8gs5Hu/nwoiVgWghbk+3d/sVq6JzX8LMmbmoMwOnflCVI0EO/qRuCKUlVHo1LkqwBPPJ3FlRjG02msQBI93mzksF9gvB5GcQnn4/RzBUE48aBdraIUATZU2dS1JVFjviuEoVY+5HsIL70GLe1akhT/lzzY1pD/7KB/P2UB5/CxyULlZXiVrl06KNmztbpo0D+x/RF9SKctM43CMV1S5+pIveUI2+6xit1SR4By0lr5Oo/sMTZ7nl0oQvGLlxTKBz7XrqmKvXqNQXngjZwvgfF+EqleEYfBlF96EBzoJHXTEGmuRBB4rCO8Niuir5FMClvLPMubo1qRpUYkyC8PVfnHF1AzKEMZFngGVnssT9511aaepLtKpNPs0lruMFbgiyPNnbO/GKy6lO6TnIt7gMlvkbw4vt3y6fcgy2sy0neJhAIWS1r5h4I9TgYlvVn5Na6L1/kpIaz2Xndpzptc3YHZrXn+tsbI1x6IPbaA+GA7B23l/Z93IixqZs5bqD4FTYqadAeig/L+ANANPILTfNy3HZ/pM0HXrhEG8Lo89WnT92smbudfkPY7SFo8vR2/+52j99aAi9A0ZfpXQe7tEsG88e5jmvcQ56BDw75XNwct3FD5uu/OIFCh43tOWIiUXCP2ps2hCbu1iG6ZuZ27vLM1TNSsVa2EQi7kMjFoJo2jh1IWwH3VGX3/oK+0SYl4poA0pkZrsdz/MajXwYz72n9nJnu1J8ZUVh9TdoXDSoO3+PrUoXYRUa1D67jtb0/AQ4jOGVE/T+5g4mWLFUzr54v36VbOHYTA/ugDq7y2cRoYYgQ9cE5YHM6k5g0UF2qgZRHrF7IvroLoebltbOaLGsy8FvFDPExlj0rA1T+Bty0NjU6vGMpSsJ298geYl+uBINieEj/getAhmRiRTeaMC9xEnzHQhhX2sWwlU+iHAiTmE7e07oAACaww1MsuYpMtPMSaGu9felsfOB0F4KomhxiWDMpErykqq8kPbGEHKjh5ekjPa7KkS0NEToFpS96k0bH8lNEy5bprGI3wzKS56FEWaBiO0gt5B++0bTQob+fQi3RfCt8oDrlun0kCYRcrVwZ0t+evyoTN9CSNRs5ArBj3SdZdhfANit33eGhwIz+FiaxQTw/5z8lug+6XFtIV2aIyampnfmjhl5kfqoYIkF5GtFtDjWU9sZF+bka2zuBY15WqN/JBdycK7mcuk+y08BdbB9h2+eDFhH7J9KvmEBqnAV2yuQYoC8GPPZix26Lnvb+5sbLnsMY+7VXVJwqw3ckdnCdjCiEuRJA3QvnA817ZtrCnTFtQS5RNRxSOZsXmFze/P07X7jOnILHyzHq9/xRHmwu7zf74hXkyg84N6A2v5W5OJdGc/T5bmoHwXiGGiVhMLPKiUH4i+X2hxUD7g8JWazCxrTPp/9sGlomJwnDSSRtTMnIsQrLXCj3amXbSp0jq1pq2Ibc7rbQMX9UcnoX6nRiVHnlwtUWtQeySpsvIiIckFzhPBH4zBOMogAYr9HapmGsr/adXxqIUw7K4VYA6UB6dlMGD+N982ak47wfjKsafU/H9B7ffuvazaD9u0/1618TlSLxTpWOTi9cYaYtEihMQcGpa5LAvwEM5w8uEBerF9Ebh+WuKMuXDqdYfJarG1aZ0IY6EowxUeFgi8P81ySt7u5OXzF22mkyaqOPCAYSwlzXLEpagluTdC76wxo0BMkJcTV8yiMMKa6sDCBQtM2UkOiWLNtEkpJRjEP35akBsg8utB0mVqCn55Q0v8TUII013JHDUCVzoNJBqZMMdUHnsNu94qdbhFMpyYwmr/1R87fn97e9Zsv58/W+x6Qvl/fjfr7zzD9/V5L8Iy7ySeqz6tSjpgyclDT2kGD+IhkevD9dYZzYGTBis4O32MCEg16rqQN1ImpwQcpZa1K3DRDNvzZlVv2P10elSPJRHRqFqFd7eL3UfX1l0V/2dXcmI5bvGbjzolqgt1WxOEvnumXJKdxXBhg0+sqpZqaoUl970SkEELaoNnxIoBbqg+UsSO3IeCrnASpoU3efymeWsc5O5PSagjAiCYwkk5PQl+KSdjHki0DDbzjQWzVHxSOHA2hdFH5XGt9RGHpUWDsG92xHRyoGtgR830SkzInwm5uC446MVYOsnpmPQR4wc1z9+lIH4OGOg4iKMPPa8IK+SGC+wXR8Opz4a1MGQUIAAtP30kjBBZZMCjmkRUAhuvgN6CFgZhbq2hCwTZ5/cmWn77KlzfLAtpGWXxxcjmUmef514qrI0KQXZYkvve1h2QJmLfJ5XE6ln6u68a23rR+FSVNm9DklIV97R9cfC0Mpp5vaMme6sYUey9XSXJPVtXEA8vXpZCa0IM0UU6uQzhhqLBQrHO2dKdLtb7c8rVIRnWIi2RkGiO5J653lhuCVgHAcgsquaBI1VKZiQ1WFREW3ha0fVFbFsa5RN9VkU2dNyJaokmQN2+SuODr28TjcltNG5E2BqFhfL+UopE+maIqTh0jjMYwH5Ik9B1cgLIVUiySSADPrp+xk0/R6Xcnbf5dLz6H0MMn84M7ljcLb7FWc/XEd3wLr7wGdL23UtP3hdon5PORCzvX2U9pqMQcyE9yu7Z33tnec5PBUQHijhVskbhZrsz41M9sxtqiloN+C3ED+MJTbN7ZZmyzAsdLtmIkbgkabu0QBqk2ZK0gws5775r9dXJ3al7ybn9YQt1zdwHKnwYREEyr/nnie2ijvNe+PXZPBVj/pqfNVCIv9OSD7AGe2J5LcwONA29Q+wKm6iVn/40SgRK1xmxORF+g7HhV0RcDk1eSaRMUCQ9pQ/QnP3Y7FSTuWFP3nWiYnqJuvoDPIIHKdNwjengltlv7TgIEpMxYuzAhlNmhQoNmRqd6Rww1arvv3e8FQXytYL98Spwnl1EBFNH3koApNBIxleKDoRiTrsGJMobYUxInioOfIi3brLAQwUjm0K8HHzuUeKMjayXP4zsb+SqXNaB69csqetKJETys9QLuCw9kC/jhLhz0xJWQQPFJeeRBsMpMoibPu2pSiiwHShMVwn13iD/WZKUVBjzid6IUhTL2KIEWw82aqAKRyigXxGN5rDCq2Hxxcl1tgLtocICc8dEzFUze4vLEv9gN5awj+XFRoHMBzRIZT8tQMNWa45Y1jE59oE4hKcqYcwRb4t572XrVvgCgxIDkYuLQDoeKnB8LzwemccNA3wuCKWHaEFdck2kNZzpXt1KM4J+pMcpnSMNusNtU4juWR+dpKjHPitbEoaO7RWWGZ1CgN2rCQqS0ojkfqug6BMUfiIkttywkq4sNa3NKMT/m+hUrlU+/D8SO/hxRFYbkT5bwK5i51FJRln1NDkR2uOtFANIol6XBuZOFdRIviyKgmERtfFy3kUyZztH8q1fWPKZQ+rjkogt3f25TpcfXT/uVwPB0Pvx19g9XpmdPDi5s1rJzdmsEmfexUzqpdA8Q8n5o0NB3oaBbQVRncPfm4gbswziaXs8/IXC/v3TZ/8vtKuU2/SDWur/BTNiAPuRTOFJJP/4weHVOeRR0cXL7F3bBta6EbnpoasmlxTi7O9VQ6c5SmaOWnS2Ybzxax5Z8L/1SCnAeckoihMo6lYi1bcrm51aR21lujZ0wlAVDUKofkMT5zajlyZ3MEsp5mnSs7zmGTFfFZ3dTvuRyyUvzUI9ypBWv97k6eHbCYiEpg+K/dovKDOYDFD0Q4Zq/V2+dciZQDU7EXce0HA1DmjZ6LObz7e0+MoOHBDNCYFUhBgWEQpr4lsAFZEEzRwNr76GqfSA8dozHjAYD1QbvBrQZukhpIgLmojADI925hMYK7gztDH190YpyzNmUATSZXiykkBGbDEtF2qwE4CUQ/AlqEjRiC2I85PCYRvQFJNZWzohBnwZlLFAGqnizck+MSZDW2JZ/R5KOTMb5y7ci0KSPbe1MeviboSA+K02fIyH+CJNiEEejfRICkGTocp4x8yLrhzVhOOEru5f1+3u/epjFO7b479YD05bB7QxzNw9HsnUiiI+8drhtRDifpMHN3zX6lWgXUdFVM4Eu23ySDQ5ILn/Q5jH1UYKgTFGMl5H2H1G+SgjK4qH7/2pTZTudz0qgUKYcSs6jlH9Y1GfdFJFy/b5PyFVPYpburvggARcBk4TZ9k/iaHDFpdzKxB4Xh3hjcx9bzAbTzqDnqaWKoTTSqpQjrmi2hD4MuGmHS3GenLn1FNVRZ37Gicvm+JlJxDzn/kdMgkxq3WtRF7Vg1fI7ANd4QaFQG6dNSBmijuWoz2Ypq5hDxK7NaITGt3J8M1cMmIJo07BEG/yRgppfkBlPdsIH7GZbXHLQ0DNAYHERfxHVyrWJdBSGptaRXBVgBRRveTM++Qu95dzweHRhyi37G7Ql6YUd5MdVMZ9va61OSNIlzoMkfiT7Z6S8u/TLJlGn9KQ1XHkkuPWr4LOQcaVnRx6OsSD91scI+U/HDpa/S3/EOnyFMUmNVW9HpM7wGudJ0hMApk7ep5xzhbFemU8KO/NptklhN+dMqvd7NDQYoUrc1stNnq7uIl440dZrSen1SrfaPJAZq3CoIXDmupKCcnx5SmNGVZbyDJnES6LgPQU3LBy/GfTDoYgKzTckaXQT4bggJzmYznmM9cpkja6b8yCd9LovxlrjiR3NHFU4tZR/per32tAvJPZdLX1bxh4/dkXl7+37xJz6ZzK9uwNjInRJTz634Vpfp679bJySHmJzRGsS8p3DcQ6GdbY1re9rieuuhHK66Y0I3woat3uVkLR3O2xQ94SIo2jiUWzmGGj3Y8t1v+C8cqKSncMIg+LYxNKGxj0dTcH51omXcfqtujdLWwVXf6UoYrhKZjFxd6uiKdCYwvdAo/bBhHwYtkSHPWVrjtZyc7U4HD4VlGEUhtyRwcryha6PUYDsULW1IU791UTOBFE6AExUq1EkR4zIf4Lb625WQcXcyNvBavexEfn9qXuh5ZL+C5JaKOZShQJkG3XG9lAINNbaBYAMP6ZU8Du/aAd2H9ot7wBnSpI4WoEWjvL86yL+MuqqjgvUTljARwlPmU1DOTrSS9sulRGZXAC+gmfM35TWJWDMNliFK/ec0fAfqXJExnvuBYGFZfGfgub4+5Dz1lWNfkCUtmXS30ZszOKtu1LilNGXIGNeks6ApwEPMtWzAPVGicC6UmSINBL2ZqvYN37Y55ZHoKM6GFiZP8XkJiatpYXo4/PbELcqpEKKJCVjCAQScATXeaYAP5ZMgk1qqfmZCygSsSkPR6s4//JnGpNRtJcW1pYTWKeuXhLeq5FUHxUAJOrB6TA9VREUpfWbFDEtZOVs02d1oYpD8jMymMFuaMv8FR6VaghfFqWKwyUniMsMXrFVXkl0c9ZAIlEAeeZT0H1tSMpuIu7Q1Ktl3yyFq8kcbTXTL+be+qxL2qwQcg58wR09R3jnEVh6pqlyiybQHr8ApmCljzlDvwwHkq5GjAyFURqgWpz6cYAEz/D+RUNVV+jENvGGXwEveAPJZhedTOzK+4fXgXszp4E3T0+H51VeH+wpNvIu3UVEeBbTwD7A4k5w5C68JpDUY34zlghkDYn7xe7J+9fXy1hu4OG5PT1cWXSiwe9A+IahBa9PdEMwHIl3BM85D3xzK2eRRprgw0UtFoE7G4Jn1M9ddRQu8VrJZr0fBLiWvbKeORXpcBOB2Nm0eLR+FP58cegOC4pAIup5Y0uRSvNtJwo8Xj5H+mGu/+kgVbZIMSH3UwnH2lvmfsvsSo5g0aLXLkDIJGdU1jnk+uXiOUSHGtmNcA992t4PvfnrXYsUy18EKjg9tQAKsEbEtaQk+CBOJfgVGFIoxma44EI6z9/uOVYSRZj8J8Ly2Y9yaUxG8I5UnntkPi18C0c3PCl/GZjAjrCWv+OAVGWEbqBABKlnS28DgUJVBBoa6bqz45aPUUdUl0DHyUYGdBATtevBpz5wtcLvzychNOBxSUZkcrJ3kJUVuMpFIQo/MNJ1MqwRBFoJDghIQaAobFQ0zMiVZ3qhLXcGjTZkEwrL66dgXx2QvGCo9GTLTnL0cbiUHSw0kDt7GRslg7pj+PhdjF06bmOztinTnzst1/3TGhPd+q/F4f3p1N3X3be9Dwcylwpd1BI/GimdiyJ2vkerL1xINd3u+2IlXowwNZakcGaypUG4w9ExlnN93R5/i0Q5c+rsjo6YpSjkihbq1f23KrNP5nDQqRaqdzPVDLXEmK/dJGVzQ4eXkq2F80W92jQMxyKFoWObuTGfOdbDfWUHTdzrxSQ1qfeKM4fIDDuPw5JxSn3SrmAvJyjc5q4x2QycyEz0AOkGt1qNC4THUVeI8IWTwwvUQCgM60zuKg2kejvGOokxxGZG24Lnd7WYmXBXbkm9Fk12YglWjmZo2p2knhYJCrac9azHIX5IkQT22mWOFKsBitBXUcyLdaS0HZyJjfUO6BJInPj/GoVPIQiLfrmuAwlHc2TGXejAgUSboP8acp6VdTQWy3E4DGeR6SHMh85C35XPY8yO30OF8ABKLXX8izZAy4g+FaH8ccQOcx2nFOv9IXZly5/9f8v5EO5IcWbAESdtIj8yqOj3//5lTGU7SSJt7r0CV5lumR1S/01U9QiUUikUgkA2LLubVwCq3JexZRBTGlmKdDX7lHaq3yqu7AXEFml51FAkWVzq4HCTAqFd8J7lx19zYaD25CFCraxtpwTODoxHtSZtErrUVQxonqUCJoxuh1VStiMQCiicTA4p6JGKFyb9St8XJIk5DGBK1pdZ2xQS11Vgz+QiuA4Gk0WYhgGcolUOjqytB1SJEwsA4MdPR8mosqED8ECZi+QC79wLd1QUIk+gCLbi6oSHM0yY9G3P98+vVH/j86m6MD8W8vr58JXhlSO7RlXWnhRqu8N79oK/bONvhbksHjbnT8d3hO0SvbalUvlBw/8VtlyvEuWwHMeWp0fdr+h7NOmzeS598cfuEQqbPdg91v7oL08zDBwLcdnFEpVxDqXsuPgniB9icYbuPszCgXxamdbtFJhqD0OV9rPffAwVAAvMcnCxv0EdlVBGudW0Estyx3Ncn0RaZn2MQQzeiDMXs3Sx9Ust7sKmObaWkaKvBKlbVXBtWSTt0B2klLmkuARNRO5OZcbk/mXJJ5xkiRSbBM55Q3uruQLVff/B3HXuKmOkA1VQ366O5anndhlqaA52TEuuCTnqGmrwQ3QEJ6fg7KFvU8qcGLodKNLKm13Lj5Gu/WsjZx3idNLc+dJqCuUzbhWIUaV0ApMELm6qj4bUk1YxvoUnWHxvdUuymNSVws0eSB7k1hg8VJfj0gv2EpxgJ5fHc5Ws7ZkJSRmrWpoDCkX3A8EVBxL+RaDkO05se0rE1hhNWQYAYoNnEAi4hQTVSsKFBSOCI44NMBSd5NWKok9xwuFTd48OERD9TSBolidmsjIkbwNCy07OlxwrChLfnUdBeGpkee0lI7Ynw7+whhnsQrzGl1CF6abOBmNuDmCSuXkwBPa3tbZc2XXV7RRC1NmuLApFJsWgwcWSlTXe5FxuosQXEAad2rD8l2VZqaLVv0albmF56ZKjq0pARK1YTE7HLd2CjdG1HagscFo2xtreHZdWOC64NL6xSiO5D3KExJcqnAscQjx1BGwkSRyl9hgjTf/JZHHmXlzjl2jQASVqi55EL4qUcWTGsvL8EiyvfQ5QKwzZR0xiL0Yt6cTkd/bW2sz9d5EPrh8feYPL7MszzLk3asU4We5q7DBAWQmgnmjcFt9biA4RjUS6qvVXg67zeRWhz/+ZbDMfm4T6m7bfA3MnpkLbQ6sMXFKHNLcuRZovTE1tfFy4sZbmDxfiLbbBRtlI6RYcFVgztDqYAhXvRlVbBvdd75Ddh01Yrpv6CWuXdTt/7Qd6Eeig3ZTBO0hXNHgqug8ZWAVF58hrCwT87tDa2z9/wjIRKzCRFskLlo++zh6bV4eSH01MdzZNj7VfcWGyJppUaVPiiUosxYmCG5iFwwKRmjcdb8dvNx2TwncR7TAZSPOaXlT6cifoWso03eOvNPaAwKlGU8cNDNpOEdu6UjHRypicwAQScTWnOkD6SblHt0yjc0KgojF1pZ54nyzuTtmEzTHrQRj8KUcP8jWcLZ7/rLecduQc9qqcQIsiiDkD8G5jgAM6w5IbE5EsXmAlrLRzU/hubMnB2lslKY74p00aZxDmhIOLDR2IttKUsaMbQaAAPox3ZFjkaWk0Mj+equH9aykjIGcnp4f348HaSIXDw9P7xzBzx4favw/srY6q886EGp4wczRuxcadMNQknQCN3lSBJ9dkQoHt+LVgQwQx9wM0niM9uGzm9YdXCwMUUiNIpeO8xdfz/waZMQSF84aTic4INXBqulLtw0j3iF6WXJ8VYUBqs0E2Z0+Pl0tawW6kY9nBUG9UDaOYNVJkyeoLewfdl8763ZB0kRBHzpU/Rqr24gIM/WSo1StaT9EgZiZiI4lc79GQaXcbiQR4nLKhuuPthjY76ARZbSw0WxB8zqUEPgNV7TdU82+nSEtNOETLVcsmssHmRXPkarVyuCBtR//2kgF1rX8bSllm45bQNOtp64qiriycVkzwizlxBQvPuFOuIsCDaoDChLUskFTBsZ0VJwB9gYhDp68xuqYH2crnYDJJDJPYciU1TOjEFIlaaW2yEb2I3mbPmWEQvZoHin5AzFN1yKBOmSmOqPx4pJozKC1PaoPOKDMR6cQ2Eee0yTIrYqzJYp6CcpabIhFJWZGAuoY9SUgkhOXFwIS6d3wZTa8rfQxYDPyW/sO7Yfg3/cLBEHh7KKk8UTC+c8JCvz08I/pOAlPjfGgJFjaFZjn1cJjX3xX2cWKlbXj84L6/SIXRQ67Gw1enF8McejpRtPlOk9lZoKQZ/Noi6UEjEkmc8RNPZKYBNy4G7wzmw9BjwF+Yq2goGLNvBBAlRmsaql5Ros+ozpJ7zACxK8/afIYJwvICDaTF10kGlfdt2IFyyvfugyJszzRvTzNc39zvaZ7n624mv/bbR9eoTKKa/f31983jz6BFu7xM6N11HWyd+1eXqi0Lr6y3zzReQ+fNLzmXbo2kjxjghvZxHV1xEujbz16nRhbcrZJLufaT5PpR3J/zh6isRWny93RHgLwFh+NoevW9yrHAZn30HuA+dkNW7Ob48jO+xUV+4dkrta48P4LFplp6UUduogtOCx0km6+VfcW8qoXboZnV0eh55LtenOR9eJtNU64SI0Ch6aJyKIjIyjlMJm1TG+J1da3RN5NISqepalSlQ5WlEZanO1KwWlfinkL3RBUo9rWYdIBsFDDfKxHgzNzjxgThJlNdlL8oHBqsgI+0zW6WjsqCWbXsaTV3T+agFk0o+LSIjiMj9O/u1Lf+ZGbOQejpd5i43MxXvwh+8P0k+4yNYxw6GF6AFnea+2pUltu72EUl0Kf9W2Q0kwSJmSJ5RGWk5atkXHYpZMrRsoMFtobGvcs80dHGSJamuELq94ax/+LewyQkM9MrcHQSNJ9Kv3RYZIkHmecyVf7QVkfUnZaNFFQqxYCsit5XDLGQUM5U7ZuLYZNLZpHjybIqOhkc1Aj+iYBdcS8ngeAtpRJZU4b57UGQtJTQtkuy0JPFvNQsZx15kC7ExIoqCihACWqeUCDO8ieLjCDYnH2SKA4xcD7PJg1uMaU3KWUPbJVEPi1XSwhu7KMxFbFI5bGMD4hVZMJeWgGyFY4EdKE/udIpLK3Q5MFVrjWYM9c1gcFpHjIECbBQz1A6lTxL0WynbIJxW5gK0n2G9Y5qoQimIztaXGuKRNXFLksW/idAUW0brIKDIlEwJlYMRbUD260ZVE8eICLmx7mp2aWsWooJrEYXLJRG5RVWQklWjdogE4iZDkbzknwx0+6ehTXMeOkc63wHIQUXGHBQdecvfs1PxtmMOT8fDxb0Yd2H6pgyXs2mDwiydkeS4IGdEnSewM3aSyQHdhQ9u4juK2kkHT7dj+pa5Ywp0365Y3nj7OCBzgkHbqPFNd2RIKTIcAuoURyIVKJn+V8y7ADRluiULB6xa9VVyThuIEChc6XEV2Mt39Rn5fRiLtgN0MoeBhrFgYKKlJbQXoznq2ylJoUoiOAguwiF/TJHvqR2IU1m0TAlrKdFGnRzHlaY0BRhFedUzR2lVG8N3qQcZHZQdlR6NuPTyIYgPEso5PrFIux3UE8Ydt88df05cnl29+biVN8mJ+GoSlx+H8+3gZ2Joxc5o6nkSmlNhcIyKy08GK8J3b/2kPE5HVCFCPZ5PRpOMzuD91lyFuYdbKFS2oyjN8ETmpigyRaDHNhWHIEGe9JdDGHt3paCTsb4zTHkkZ/X+NOTUSTLEQbV+glqzpXl5JMtA5/1GuEYJDaBhHhYLEg3xTRsxCq3ETjlLQR/6XGMCk6zCtZ8BSC8p9k5O0aAkVm4KW/Hh4+STSFgmFuqaGvvt9SXHTh/rSd16Qw581NCOodBWKQIC95csQndlCRNncmCiukODT5q/22jxuOGsrtEeWGPr4fjuz2BzAel/ojA5B7JBQVml6aiK7Jzg+Ui1hu/U1DmfToym7K1USQ10+OIYyTKvMl7QKhhdjijkdmQcyNuBemQKtAY1lfpLnf1tGG7+CEnnJ/DXsP8G/imwF9NebCQ9WDC82fDAal1lYf4U56JcdRAIwPpURq9Jx5mYXi78ovyxdpEIF/DbH1L2B/F7hfX8+PR0efIn8bHvw8Xf0n84X/QM8llHtYDWCSHJxzQaNgpPtHq4pMd1UB2bSCFxAA2YRLrJvzrpOkdLY1nirWYHDx/LH9A7uOQB0EB/EXarDhXxZMXlRhMXOCVtQCeL0NKUHYAu1i1GUMSNnsHpykiDrbQvVGrGLqwc0YkwQ3Qx5p07Lfjx+kKdA3R6W7yljHSq3yIQhxToXIpkaQCKHQyLjHDe4mIoCtmnD7/62vQIyfpw6/nj8XLTBp4eDs8Px+fD6Z+nL//t6cs/vvzx5Xz6//yPfz49nb/88x9PXy7u0pwPx+fz4+VwuhwfejJ2vL3LX92KzdCWtPl5WXRkzdE3QKGEEbduMqVzk12bVRN0C/CwHlWEsypibaMYtSUnwxKr0Rg03EBXk53xrkCIngAuz5PO1CIZDiupPBH18U+E1aOi4d6Op4B0WFv48e7go+24jM2CwrNCOFBFOztdkEvBINzD+1qEA8RZpxNOIqG90LN7Gcnqm2pdL8hFl6awdjGqT4lB63aDr76YhOeUvMNxFkUNOd7ZcGPuSJ/8wbT0BLKdOkui/ThczjrnrJdFi6OEI75PVMFTKutLYGFaYfm5sTx9HMVwNLH+5IqZRPlA+vw6g2DfBkZAM+7RI3fkHa+pSTGapyG18C6UQmdw/EOVcWxOFUnuY2tjb/FEHmmTWOKrj68YAfy27fXPXgV6+eqvIJtG+OobRq+vVmsGRBi19ZOEyBdoSzZ5XlIewNYmQqIzpDqblAQTiwzfik47Jee76Ac9ogQtT0UZU2Qu+6AauB6/Xt8oL1fkhgiXVkvYImmXgnJF7CkjmHy8B1rqELljXEa2EBngY73k399TALnWieTVCnuHh7IAos+9MXHhShI9bQQQUY02mKzoX+PRgPOLDaB5kIhVahdCyk9E/d+QoAZwj/6i2DOPoQpYz+8P/+Nwen70m/RPuDRvIPfaNuO+31fAOTKTfng/xQM75j2F0Pg+1+v7tcf1b68f71/78s6fb9ev15vvi304Bt2u7yCUKF3KzKNsfOl/3Uc7sUyMgxQI+PJw/sf5/Mfzly9PZ29ln0//Hfd7ufzzD0fSP54uX56fLhf3aS6XC974Aw/MaAvoQuMMEyYoZ67urSVnXBgkIvH+0skVFGXGLUOGcaT0+Ij6D7cGsBWsBR4WYpSKj9EoWxHohxq2xilhuI2AXQOM5rsS8VV46Hh+hs2CUtELVwWVfM0s3YF4Zw5LQ4pG/WH2dWg/ROV008pSmN5XLUb9r30a6zuSWDNeqFb9goGNdJfueHXPnLY0+p5NI6AiDmUIznToFx4BgvQy+AgolnjvbTPEzbRQnPSNCs47QRnDxL/wAK48Bi1+ljBjVPG1VS1JJ0kDdd6SupocDgVIucISEMccAD58vNBNb3SChPJA1Ele7CwyDE+UF/fqFCvpA5WqxRwI4eAZvzTW/SOwHpvI3u5EPo7M+ATwxFHEL80rpTjF9qapht5H8wrJjOci03aRail2czwfvX1nQoXfXYwgjWhEhLP5oYtGOt08gXGWSZPaIJdpw3sZny06k6dHF5QRQ4HZUA1O2pPI+ie5RWwf2CZU0AcB9rIaGHWfXb+5n/5+6+ef17fSv3L6uP3PN0h98HPf1ytSp6NYOMaNmHVJem+sUHlNX8FuK94jJttZDYWHSxBRqL/SYxQu8gCHNk4WID1wNig/nVY9tqR+eH5m/s1U3E/JPJ8OrOiavj0++9jGQ79zeoSNegnY6Fym352lFdiYokoXV+8P9I5O+Prr7cGvmMEABtWXxxec3uvLn4yS+MPb+wvT74ePPxkmoXbt2gcaCpq60R985gYjgntIPb4HasnAvwK/Kr/zcwrsxX5aPs5sEznVK7UvREPwVLo79Y1MXK/zpqu7Hg4jO8BwtNFZSp6HuoDIcwgnxIqbm8mJaMU83ml8DhhQ1Rpyy+MpDjJCvdtWEgtPv3yE9+pxAz3/6enpi5P2xyu2dTjfHF2ebsfz7fLH8csfx3/+ty9/PF/+2zPB0/Pp/NwyjjXcFx+iQl/nsYXGmPwzZI0k671QX9QTIs6pfDXIjrgMEwixGkO6bXKvUf/P67+cQuux3b+RpXTBnz22KUI6i/+1s4FNskAqZTwYSUxcIWAKzbJ01zLcsByJGNkMSe3KN5dDb98wW3+nAaI/Hl4er1+frh/Hd1h3ak3kb5e5YHWSjVvSLSQsmlMuTMLedAjen+v5YiZbzAfoIMrg10FhC+JoCLAWvTspI+OQqyChPqvfoAdZxpkjp9v1y+HjcnN+cjxiyf94uvzzcnk+HVnH9XSSD/VMOEMUPqelq8arJ2SgzIIVAJMgvM7x3RG5x06Ym5yv7951V1O87Qbf6C8ExC0Es8YHMHoBnPUU7hTdoAHOtBp5ePjzxV/01EXMzuzjKPf14dFPzURSKzdEiw9Rq72b+OprZG/+JHbUs2K8Hq+o2vmIs/I+1FnN8Eemnk7n2CJzvCEVVb8L1Fmx34O/Vvo38E+Bz2JGODYl3WAVSD+WChMiRP7JaVqDNlHMPAeWKV/Fco35/pecyh7cNcXHX3zMwntMuAK/Fsts0U91E8tNeZ/RNbhzrbHybX9Gs+9rJlbyU/E9uM1hk3NE6VAiLYVQXIgSOgo8+sQV6ePu1C39pqfcHicrWEQBc3ZvkSakoED1xGviKAD7BXjm3+ZqtRYWTDy6AnlkSlGo0I4jkBTH0XzXSkHlJdNlZhQygWRMRHe9LGVhqmc2HinQvKC+V6KSlqig4zltTQ+xtcmlV2KX2jIbJ+01FTRijM1ZcFxHCu5NPjl4++SMs3uKDi82bgxEOf+0OxynX3Rp0u0wfVRAJkyPypIF46DkhWVN1/2Rq3dqO9aQWZjOEbWrw8NM+7o6Hi7xlLaN9OU1ghKxrkRMUxq3pFl1oRwEKqMXwZxWGGYq3ydyPa6PNtdlE4byhLBRN56VbqzqXHo97Q9akBXOMcVgqIkb2NSkEw5JW9zLwvS3ddmC3H4MsClCiMIfc2ByWkH3c5hxeGPHKawFyBAzZFitiGppBTNsLBS2ogUPsfGeJtA7qkx0+kK4TbnIZLpiFUdQudNX8QWKULaeQIQoliq7f0l1335xgQhaBolxS5vthLumrFgKIfanAs7KoYPRwgl1UwPGBmYHJjmBIOPmEskPFfppGEp97SO+f/Yd35e3tz99Iub6p4+0uM/bgpzZEhNWQp8B4fLVp1c8oNRpuV9NI/7YzQQGyHrQYcrt4TUCKeNKvsdSJt1bjm4mueFritswval0cyVsXNp9Ioa5saOgD8K4+WTY64qmx32Fm13oCQs9UIl897qEc4fH98PjNTyQl5lUpiyP/IkH6Caed43pEyZ5C0CPMkA6rriNBCC8g5E6gMbul3sW//oAm/fY3I8WquLVjCHMreiQZVRTrBZhOVyMPYyaOFUKopSu4WAizYM2LGH/pjX126GqWYKzRY1jIabWqKpipbNNwqbn4mfmBJ7xY9hVltLdhmpTyqOGGDhP58uXy9PT5flywe8yDcHxnon5GnlzUwjwqfLGKKhAQIhJQdEWmJx+2i94bX/lmGSSZjeo0dW0HNmU8soqBiuuJkw5EdCIbU0NcihJDHuiELJF/sbrsXxMNEOij8c4cDQXcKdro0h+JRobAwsSbGmTJc/h+scGCmZM0HhnhinzJ0+ZOjQxsRBceDtrcJLBXMQxy+fDRCWSUHQANCYkyKKcY6kARucybvPYF7sH5c4KYtIw0ed4mZWOKtovOTqKpGSVEVdufjUCK3vxDfV6ZCsZ14JyyMyI3GCB2fpHDlKdnqjxlrXKqgfiuh+9pVvEn3gvvdpxu4g1CqdKuSXvkTJBsSJA5prUg8mivGIe6QzAE41+EmTllByqqE2VIho4mXu4p1hopfAvixMXmMAK66zOdeVCNZRH94nlG4kMaIWyxfHtgGeXYeK1BpqAdbnfytRShoYnSdAXLuCeBNhmsUC2R8XoKsjtrQORFu2QMoOPztMFkCsOqJDrqjXhmDYYkyQn21KVyENaYhr89rqxrUuyIyLfx+VcSVhlTIkyF0hZq0mm2IRLL32NFvjgvLu3Hi5uDRxZlfuy0iOLHL/12yRdw3ESLFvBIXX90cf8XJqvR6F7GY82775k/443DqHzsu2rVz28qUlHE5Vj6Wjs6skGptwdPwN79h1QMm5+U3cORfQzQNor9guYAnuxn5YHOSa/LqRM2tQBylIhnj/MF/101v7az01vlI8ihMm9NJBPSa8JwUhnPLzirEaBNWnq07XC2/n8tKk8GHyjwIO1cVVZhjFwG/YREIDZAgDv/RQvevB4fr8dmV2w3mVu4PbHGVKZ7z0cL/4+FyOOA5zmgb5I9JmlGAMQqbbiyGX/enyCFo/viUDJpqHDC0FX0C5E871Nw9EGk9GbutS0iwX8u2rDfMbndt0tccFOQSq4W0ED4AOnMfyjiEjKGzq/pXO2pzlZJsJUOCrTHCwEV+2ljg4xNu0GjHsUTvT6KmBaLU2Uejv2lSL/3euRVRrqh6FlaEg7t0PMGKnWRv6VOL3zKWDQHLwvmp/EB8kWOqRMtCXVxyWDIwLk2p12QeagOA0rY/rL4Hp4eDtr4E0XkqLPySJ+t0h0DhPKfdpx6qGVqY56BmfzAGk2LOucmAxueshQpB/zvnGzcZ2WIpNAe09ZBzFJLErv5LRjf05IJUWOynIm0cNFmeXcHFbNFW1Rd3p4cFNKImf0hSjMZ+Yw6hFE1Plze5ftA0orrdLrKWLf/l+xKRMDvoVVAPYL4+g96HROWUnLH4rk9tMVOVIk1lV7XeYu9Dz4+kY/Itg38YsPzrRrbzjPXk95B4IdZiO2HZnj8/Hsi6/iyHlJj8HQet8ZVS6gENnQh4KZri50qLB1RrVKs6YC02VswoHIRgacxHExs6CUd7JQjEJP0vEtzLUEfnK1AAANJit7J3d2GyWPKwnD8HQJDmXm6ECideskMbFQWkaLYaPBaec0p/lG7VwqEJkxMCnawfCPa45hw1SAC8bdpyZ1cNMOLekEj1q5GTol7M/pg/QS7+aR/s01I/E8bhuk5KdTRi1bqMnaH8N67t+4w8adwWw+KTVKr9Q4Gq80GPWxxkldOR70BpIl36yc0rCi7OklMdLjQH7GtFyMlfM5pXlUrxqFKg+pMVTC5xRQK5wTcKXpNBOjvOYiLtFmUsWn4o+RAfkQTNwQNlJXgYkbwRSllmZXhEskjl64QYrVsVhoHdT4X4RQ82Khke2ZXu7JDXONkfQV2oJ3hmmcrJhSi3rYpJhUl8OIoMiQE0rPAnVbngy/RVXadnCpZXl/G+SQNWgWI7a4lcS5+PDhiz4zqq8jWmSM8kY1+LNOR5qUBo5KuZojJGBI9gYNE8grA7L3M+cLu/MRF99X8uMu735A5sXfXPqf//r68nr98+Xr15cXYhz/evH3l3wpycPbhQxIcweIWcULCZqEh5spjf/YBCNWg9aKazDmrheXwmMEivjz3tIqH2ZCA6sMNjhBiukVc51qLx0fGwbXIcCPdERejSbLZPks++IW8TkmPukDIw0gt7Ng5W3MHpxmpCgjPMWzESDroxDawLQq3yEnzsJgXWxtTQkOMMwlqSZORRpZxmdK7QRk0E2yyqHgZKDc5YQicsiw1kwCVRQ1lkoaFTExsOBWQXOGWAVWhJloQBqKidMc2uzEqt5b0ckhoRfdexKWM8hU7ampFpdLIGOoe75c/jg//eP5H89nVkyNSg1AWCPMkVir6EukjKo+c6FSLPJJ0h97cCkPJKCDiHXpmUGg9/AfSqAGGx+3LHfsiSYts+QaoYme8rHVoEn/o2P+LWMBeOMcT2ibZHZmgLB5iGDnl04dmtVc+4JSc6DIq2t2xrEm232fO57Dihq0FV2cDo0mDLmkET1ZavThIoWiNhKIU4D0OkUuzjqYbRHJbiKgCEYV+Y+NAlfVy//i3cRelxa6PbvQOASANVqTZ0N3qE2QTM8QrthrWnYtx+2veo8uAGCjUS+g3xanyWnMuC+Gr6aniVVRmMt7sKNNsIgPrnpoJBZtbN6aASK3bpHI4Y5GKrX484nB2VXqLu/UVpKNjCgid6XcRUglsprbIuEQ9RaPeE8wVhUWKDwYO2saxjAWAnWE+acT0ecnjOvI3JKepwyq7nQfWPWDSaLRzgNewRV0Fjkwwqf+opjJE4jIWtRBagRnZW6nkpYNZob2Uw7XXTufAzLSJbjdzoUjMWWANsaa+Z80aRzbExURm2C5NUM94GdB6erF7RgX2ZfTY5HDs5tTxrdJr8s4mrIrhkbXctcG3I6h7TX8GnnwqTBs8g2z9Iv1rK7h+RszWTdq4H6ctQuLVuL+bxe/DcOS70EafwbDjR/hV+V3mAJ7sV+VH31TXJssZiLiskNj8m6zombChcjPpwPTMd9CdW9MX+j3fdxipxRMz7e30s7ja/PzYGG5hqkKIbq7FEj0pBuHDqJI6f3Mcfg4dWMcF3A8IIboRb/QP7xU39j9uDLt+rhdNSOmXe6vzENVvuAGdRco9VdzvR0r+W1M0xAkUcOjRj3s9CeXVI4VzXUofgcKo2iOI4XJeXbnL86O2o55ZWqDcjnhcXHhNoO72PRD3cYjZ0cTAoyV8sQpLERRtB5oJBGJ8tbYaKqNKig0co0kj02mGGqYaRHxzXSouKrSDkHq8uxpzqs7KNNgSPmHfqsTWdM/aH6k+n6vwLIPOB+tVq0gST7FK612bcogkXgZB+1avaK/XnhU3mfvu0evbdK7M4c6Q9/d8NLxdIzWS621jIKQeNyQqmhvW5WerAp4YKidHTwalpnWIKcZkNXDqSRJNwiRQ77l7KQsTKIO2aDuyvLyvv/3pirgACP9AvM0hPqIkQxLSWla7rLb2ZNDXquUZG3d6KxfiObowz1/AaT4r8BfrfAfm5gCn8V+Ud4CqtCAHF8AS+a8Kiq8IKks5EYEOCS/Nexmqz4Rc/EtVY0GK3+6OEfCCxHXI8HaHAFVVUNV0wga5htOznUPRNrRP1280+aDaRtFUoko1YwiK3UDUT0cW6yhgKjHCi1J3BqfEPHKW7FHAqDBG2b4NFtKFKoSmx5sfY8VNWxwT80eH0WNS1XIbEwdw4cwqE2xpTZ1n2luJAuW3xqUqqgoslJGiEt1K6p2j0fY4D6GFWwMXLgTIA1jZ+HRFZphLR1CXLQZZs3enNfkdGstECU95+RLYfoqWa2LagPZDepxat6uTBhj40Lds+fiM9W8kVdGHH/M2EPSp5YYoHk6QgeifOL2SE4YDrPsiIVkv1NIFxOmLB2wRs1NXZVhGGC6YIPEF9XBFpcmiVjXc6ZWNA6+IISet/CnMA3ZwWASRysWTFVRhPVOGzbddQW0bzM6BSgEtoKGA6aSwjjHWdPhIndcKZppSqbcE9wDokcu0qfQh9qtR7qBKJfT8gVEncuUG+ESNf8N886DVx8sTDSQbRMVGfoRVjTLsdumpcYjI7EJC1T8E/bLii9ARbluF8WdmHf64/d8e1OJGeXru9/odS9m/crSV/dhXv98eft69Tu/X/3Cr68vfZ1fx3ZYd3vHsM2R7XBYIuIq0+dNIoMU2rfB2anxgWTiVMdoJhFTYk5Ax8gidBZBosbUN+3vDrpnbvYCj9BnGUO7EbDiMAYscHDzFcNs/rdIMCk7+OSF3AOss+nMPUwuYMcWghzIxD2VoLEKcsBbQwtvqjURCxNOE7uKzuWEQLa9ETvhXCbljViJWZH5nyIGVQBhdNo2JSVd/lDCG2oWMcF4P2mrUUACNDkEaUTd7MycHDIiGFwUbODDdqovG0Cao0E8iUgOgN05zLbesUGV2xTHN5p4Ol++PH354/z8fPnidikG1B0mRkaMk4Li5a8dGc6qVhJvckZI+Xdf8mFkmW5PuZFM/V+hvmhKSAXBWB/ykrZ6YY4XnWzbM+GCMNmz1RJQvuiHI8hSOQ7D3F7oikJALmZhs1K3yVT1MVHO2amskae0o7BkpZdmV3Mhs4mmFxJFG25hCWB2PtJsBjLFsEH2EUrKLFC4npX2knQ9UNJqjiSO3OrotD+hj94TVTQDwx95Qe2FRpUROf+umUTLBdPrKWMG+S3aWLOldXbNX0eYdVEgGbZuhA6UpkZPWPs9x4UMArML72FP2SKWDMlCOyGMIjJwV5gIrHFBZ/rkOVNKcwB1NL0YNqDxIh9SBcsE9/F72OklvmJKYF3O3EYVq5yUOPdcYIMbSMKWQgRmpibH5354giUu6aMPKAm50/F7miYO8s4D9sy1Y7NiIvBIO4v/VvC+iKJFCNGnHsqvAKqt6qW1dBOU1oV/NqFYJQQ+MEouqLD8HB2czhWxXbIMSSJiM3Kb2nT4fHy8MP0+PvpcjE+RPT6hVO7R+B4TKtfWAes9+h+zWAwTsc/dKnnwdQOx0/Hm1UzrVIzer9dgSbqawgr3rU+YOQL6pqq+D8Lce9to3c517y/Az8vLxJ/BcONH+FX5HabAXuxX5eFVZz0SJ2e9SufDvRRt2O0YhxCu0DG/qukWTB9wcGp29o71Y/enfUP23E6N7xMYce3zZJb2r/RSWn2BCkVr/CdnNQvRm4Y7Yay69kjOQ7tu7sBRqydzblfGEOSjyVCJsYG1lstoBgx9NPWJuCT3ndg2ZZ7cl3Ej2Fee1GC6544AKpHrdrywXachn4Dermv0F8jFjuMlg3/nMt4BUW2Y7Xg7jGkPCuUmiEOd+gVin9Suu/Y3Hw6Mlwu5c1u4Kw3Yvon6H0rSvR4PyURp3p2eGUMdKQklyXvkNOwsar1/50xMNZZEdfltJEvvOsQGv9B7p3AWnWHXLjiVBKW28KZhgwILJTfSYb4nQVoF+0CmfCwVQ7M3OgYZrSMquaKW8UGf7qI6ZvR1FeQCB1Q0mSOvFYfPuMcKBEWCzdguPSJuP5JDq7LsGJNVZAQfYIsMUNooFaXHmED3iFt5MAajEnZPpA7VoCSUOURswhZJqWV3B+k0NbQQKLVitWO1HoXy5iNJyPfR01E8Fd+Fg+ygmzsVDoxR8l8Fe/9/E0Zg/waWRPdi35SvT4EDxAJ48gmpTZxYEes38y+SdW+JYehGn3aEYN1wdVcYn3BuO+ZSXMcyt3tw+cceyYjVA04rfamtHeJHPzx20SNQQ+VFTkiO1pRIAiSirMmTHA+DLiFHtUh6jhlZ4mZxUlvUmS6o7QWt60chJ+NYiQYmokQzbaIFsz0qYEN7OHycVoh02uIRmvZHYua6kWSvINHLHKeVciMLibUoIh4qS0U82yLQrOuiGOGkRA6xEHRaUJ5n/jMikRKusuUmhcxi4iRhz+8+vii/SJ4VprZmq0YwpUQC0fh5bUunlwxKxz+NwHBelUSWIudqiNGNyYkhaagCjAciomLhYqTZ6Sbisj7X/MOX0oryrygn3QJkyS87pwhN5TrGDZ9yCe5CgIWE8kNsZ41tbRYPcYESpYiDXVGdjXFyKuU4YdthDGnBJ0w3B75LmfjgWVDMJDD3OLSAHgAal1qsNXLhofJmmR7Uncie4oEyNQZKr3EJ5xKcdbbGMX5vf7XBpkCMSp4E5kWIa9OuS+m+ZOVDHSHINBJ2bchRU73N/oYxCmrKqFbWWD1X6iP/zCU1m0si02gFmWV4NQeo5tJKapw1XOp1QLhf/pjdFEbj9YyMs4M3H5jxzomPx/iyUk/KXH1x6fW1H6i+Xv2Or4/XXF/er6/trTi3cCbaLkwGglLhK4usEJ31Jdtvd2oqT/+gDmqdNuz+ygJ2csUncnfYJyqBcFCRCNucG8e2WrSWzJGtyOQOYrlHuWarQmiFijSJJFgw2CMDc0m4InV24aGZInKfSPbopWgzr6xF0U/dQkAlbNW0x9XLIsAUnWPAhmIasE4wgFpc7eUKp+OTBkLj1t0rT9xbcxHGwZzVktB+6c6kIxqXWhL0cTQ9pXDaLAYV3T7m7NQ4sYA2YZLv811wyQxjhlKB1k6/JPn8eHw6Xf64+BmZL6cnBj4ImmGx5iQ9dmi8zcfIz1gwN2eF44lRdHtUV9IKmpfbNKQDr240293p7wReWoMoYHkr1Z7KVAoHTeV/Fa/Is2LKyvzBLueM4kD0QhPaak8jT2MSDDVxwcpSimE6We7QROyJRMtH21NIM0Hm1ELPfwJ3LnxBWlBEI6oBeQTAB7BkX8vEIl5lGfKo1Q3rOXxky6lH1NuMIrLvH1d7KidpOARzgMyeDEDctBoCGchJVZEw03pMJmdIEmD79YLSxL0jJR1rv0aVcxoin6J6wBbVuRgxKRNF0ZxklyYHViNTcgHxHbrULgD5FOyXq1BIVgw5QiaVprVKoslGLY94ZIrrAKbOFhm7W6hI3CP3sDcKuJQUubo1Cgm74IVohTqV/alkNhAdS58opQhQla3TphDhUMqPj8/PT3IbhMDVMU2EYJqJV6CEV9RWZf0QKH47NynoJH6b5sjBnk3UkyhIHYVca/6sfGFSnkHZJTkyaYbkKB3UG8A5NSYahpY5LB0GySDPDztVCDApdqmvNL2ekfHFpSc3ZU5uxJxnO8ZHZlxy+1uiUiFqQ6ZwcSMjtYdgt0sib9TBiGbQmgWY5vT+8YjtXrtdN+ORT2T47TB7Sm1oGxoTAqe7jv4W/Ly8Hf0ZfErxW/hV+R2mwF7sV+V9tFhBj044drgjnzr6dMz56BNOyH6efjk/nM6PPnkCz/ugz8Vvbp4ufufnxBCDRJ4uvhbg+wSnxyef5ZoNHMSj/Danxsq/zWj6py+XpQSQgbK9sxI/YfkH30zzSzCieb482YX3B+8/uXeAJbooRph5V5TSuTDqjLzJeTpf0Iqn4/nJJ2WOkHxx1+hkG+qDRTl03cm1ocAs1eTucKWIaehoJZXQSU+qkpdHbXwR3acr2tq4uu+nV0ZzIFiN1kFm4WMG2lEW43wSjT31vpcHtOlkGBDsitbmnD7askwXF3qkJklQpetvkGEC6IADPf2TFY0uXl7Xi18uD9R41Lop1ztlRum9Pemb5h36O/K1i+zRZ8Tqt9zyNIqkDtsj0rQ0eyoj9QR1VjHWe3tKhktUsfDvq0p4BKdH6B6jg5qF9Cjtjoy185n6C+JOAWqhTsAA5cSVnYsB9pTDUvYPL+GcZl9NiDB/O5y0VL1B0xtG0aL6NL1xkmf3UDQ5M63AoWmdf5d8wwgpJHC6XnoFLD+zXLCHqdFdGiofK6RKDawdcpmVXez+7wMY/xL81Qr/sYkp8FnsF+W35KZZd2AftrwizoomETlMYqCe+W4LXDs8tO3SXq+vLB31K20PE58dGcog6Ue/m0TdhURzUwdF5uIfteslSTcH0zaUyVdWkVxCJFTQQVo1FHIqCBK5pdSmYlOAP2Kj61NS9QdsB6LGKIR8oI5gwlJW5mBakWm6GAHNzhWwx9BNzGKUkpMJizwnb1ZB0TPocVwUam4wnm6hGQ7t8S1Sh5KCBA1JGrlJhaUGn1ExSwFlPMJaoipPlP7mMEYtoPaDkcUEVx1RVYUwdDFJzTdsEuPtPYwG51bxdMy+EcdTE5uw9q0IIr1ZFAkTgxGyI6GbMCevGe6d/gDS7ixo9dy+EdglzNg/k4Em59l4ZY1bYtqrVKjqlgn4d0rcw0YbsKoNGJc4wy3d2LC11onv4ESHBlTtzwqfNYO5JByYJENQDZ31Q9SjlKOsDt38E8F7L/3d4a6sxWZKOjAxF5sT0RqaQqY/vtabOrll4NdJUFBXgCqurhcpwcoF4FdsUQud6oqC7QpHS8QS/K9RKO5l45YgXBVVIoJBqs/Ob/P35m0V12x9DqYxvZG8TLWr0Jrl7KGDLyPxhCinWzDvvqz0hqK6O8PBvIV2rld/0Prt9dojM76k9PXt+vXl+uIvVft7Sa/+stL1dTZiwEj7fboF9ad/iL3QifJcTkSYN00sieVvmzXeZYRNsjMk66ALaLnIHUFJif/b4XyiyFiHvWzWAfvAqbwKp9F03v8dkoBg7uQxHmsuC6aukW9D2iLcwaIVRvBJ0CRlSCytb75gTadzY0+1QR6ojIRErQtGLSdlT+Rks5b9JKArp32e7ohKZU2oxvwV32CKgUdUYav2EANNxfWB8sPblD5Y7pMXrtF9McT7VFyClzKRXiPaDXSi5QI4ZWgt0Xb3ifKctRo55PGP4JyKMNgx9jEnZir9dLo8H59QIJdlTrY02L5buwRE89Z3FPASpAcVpemhqyJVHo2JOUOSXQpZDVsxu6j7oSAnm+OqsrKAYw/Gx1qQ2lbvomHCrlOGwLNi8/ZsTgUXQmgZ8hS/7skNjRik0ssAgIBcR4imyKZIvZSg1RNaApAGlF4+ExczbbrP4QPdTtYJfcjElaatk0trmlE4dR7YjZ2ttgQrZKsZmUuZbW+WYwKsonZsVEh+iYWyZzI0wMUrYGtFTDFgkSzjyIurbn7PtlVMlJBosSdWcq7kUqR4GrTjEa0XSnkRFrgnTzhlNgkIEfo9UEHcd7AlrnBgxxM9NuBF5eNK5CEZL+vaRieotYw7VDtMgQknMnF5sV1ueba++Nlpz5m0aW6AbqI8E9mTK4Qt0Q0XrZNofhq4LiN/YGt+gYW2ksRyuRqXT8o4Xxt6+nf2YDspkxuRLGHQUMUZASv0V4Pde5GfzohVBCraO9AsD6MnV2aSEBiFBhsfGp2qbGBSKm09Gk+lvS3qUr2tmZO/gf10PDwdjqxpzt54V3CqmWJCfUUKBrDF0u1uh47qSODlGngfHDs1Kdjgt8MdGRlMna5zOA5jaaBbzJFAwmjehsTfhLv+fwP3jLkHXcbP4Ffld5gCe7FflYc/8kZjh1+YxEMDgw/IODycezeMS8YPj4NfY2dZdDlxPHmcn55PzxfcPeHp+enkz2iQSBaFWSK74swPpD8+f6M6uR/hLC3F0LkWh0yIeWdyThLtXkB0vlwuTxfGkfPl4A8nyREFx+yAGrhgZYgjPnWjDkeMwNFDnx978F64LyjcXPa71b1EZzP01eLTpDYuG8Yo0gN9rJeN78bx4o1EGkyAI2aYghafJtYvQ9PthRkNGkQd25htBnGiwPaUvtqyQ7AW4tdvfCqVJbqzeFf40oMSHvM8WjSLKZZUDoU0z/zM1t0Z4Aql7RO/PiutAvfYNCPPbCkyQ7xBj4Q1xc3jQmozPUgSU5SDNQ23U7apZcSVmQfOyi79sSdwbPyUFJtdQe1OGcZjOK2/SLggoqDV5IlSp2gzEGYCjBHMTKhDyULX4CG2AfFuIhqvqCyUhuMmuUklbsMP028fx4sfdJfXNa1iyeqZwi6QHE6gEKUNKKL9COSSD0DJEaw+nlgTZjhkU0lfIIngsVRyg4eoBIrhnw34sO9ijk3JnUYctIO+TuM3X1+aVv+LgEb+EsivfwtT4LPYj8X1Jru3H6YqgTmwflnQXLpIirIu/TSkcRNNAfAG2M9s8LoLw7ySuJvB7vq6QYOPEfIszHn0Xz07t41EatVjO4Hr19kItexZ8PmaX+NgkhTU+LrFQQzqNiJNGhVKeFHvwZVgcxMJHDLVbNMWDekjB5EpS3q1jYu+08Q/Ya62AsUnQZx1QpKNZiT2wlTpVGHtmd7EQmPP9YsKXteTsJI2UpvIStni5JRJStTqEbVLkyYQ3NH09+qJYTM2ISElUKleI9zRhqqpCXLeW75uL/vAnytjf7TOz3x4WwRHlaP13r3PBLpm9jd1nWjbLws4hLlmoGTOWjmRposeXtBxWzQ6h76xWCHwaApkum9SDwjgDvTqvNCj+m6KwX7iT9O28ARW2Wrxbx0DMeog48tw1rQixqCkuOlGJ74SvBSX9mF3YCdzrm1xpY5tzdB+tS3f+TMywOXAxJ2agZ+roV75iEcnTrrelGiTQE9uqRudgyyO7XIKrHSqT1Y5VpyyhporQpNgNx0a2pCeO4offsQM2qBHGW2u30c25WbpKIw1qYbsmLnaFZA1lMYdLZvWp1+0MkhEaGVLLI/eFFAF+Hhg+NQNuLGS+/dFXhVTC0qv1KXRKEM0VFVnmJ3Q52H8GG+PWaPH7sWoyz53/fZG5svr9fXl7asvLxH6vtKff778+ebrS/589fX9lVLOPn2ZSExwo1/9tKPMihoY8Z503X53qGDlMtLEgxLVBS2AOF138mBHPUjXPmJCd2hMIWw7TNPhkC9phI2KX2vIL2sDKYloixsZUdwflqjMJm4iXk31pbGKJ4XjoEGp11QmMZWuwOEgSQlwGpZABCuQVq85adYL6N5anDuf0DKbaxYW/7yMJN2CqIN2rOOKroYYqBZVNUAv5pu3HtbSIDNxU1SjUSwRyQzSZfKUUQZwVDY4BsGM9Q28qOoFe/giw1xI23cv4RclKQQOVVoavIoNkPMGmiQem1gvmSe3N35SmJHo6Xj6woydZdTtdFQ5yMKDKA6nI00n6xN69jkl9JXCtzc3CHPN2QVJqg6N0DPGAFuWGimmVdDKAIgFc1HJRpcTKUmeqKVGWIYSKolZdrdi66RftY5tOIzrSnAmLgeN6FyCre7Iwe6rtWPrkKYFa5iNE44WycXOaPl0wdBq05FIG4wSolNrr2xkQgpR1WSmOaFvBNMPLJOiebugmwvSOb0eJ312nJE3HDZu+xBCLdAKoCEhq7Wock2cC4zYzTkZxFd5PiSBbMp8mpsru95Y6FWGSLEnVKlfNiclobW70RNdcGiaEfyuqGU2WDi2lJCaAmyJ1Y5E6DAiE0lSV4lYfD/I1KRqr7ZlzWZwXHrlmoULC/NHQr4qs+pw+CmcyHeJoBRroKqJWCprnDT/B6K9pIpztTtPLt/6BhkRFYY+qyc2wnJ3Fmyf4srwp7AKPYmDVgtBKelXSsifUqeP3pDebAn81oxOI7SDFAxtV2G5tHYtxepq+lyV6E/6aN30suZNnZNlwI8ktJjRNJo0HB0HywI6IC4BCfmWh0/K9DpLT0AcWaD7mIzfNPEnsds9fTirS9GidoKRUJzgkCH8xRh0rV43Fyf0YHiFbYR+h97HTxlX53ZFA1Z8EV1nYYQl0r8CIfgJRO1PILb8BH5VfocpsBf7VXlYqtT1rCqubg8xz866zzAcT70w5gfHfQDm8en00G6LD8h4PJ2fn05fto0YIs9PRM7+oN75+Hx2J0XofQNXVW7Q+mkaFGqenMkQGZ2kAhIwvshQyY7gOT89P7kj83x8+ufTl//+/I8/Ls9n56IMIvWI0QPdQUtRyhQGBbAJ+vHg59jt0LzSlDXQHr1dmsW1CBLkZjKEwLhWAAEY59+ZmN7AaZsGY+ClM3tpoBKTqDfS0W5MIxfgcIiiSBVdwg3Cb/x7e1OQGWESkBeaOVZ+3gFDy1Q1HRxnJFE/+wavtECgP5bk49HO+K6NmVfncv66QisX32IHHe2rRqPzrm/oFo0wMjUZnga9lJCaQhTS0qpq7lqqHmr7AMXpleO9sAyVZcGcnS/klumUxrtbZFQELMyNNSUo2/Iqe/aUK/LKaAn8zdwGenLQRFxBuXaLE6tbkATldKjnK2p0JNHAx0QIVkh4l5TH2JmMyA65LcsTKSaPbJ2UKVO9mfmhkEPRRlSaXAZaRfJ0JngPSui3yUWMlIdBMixKZBYscdyRc+CBCf/nb8p8W16d62z6iivEDWDARDY8c+UMACAR9sibgHQcf4dTibPfiTr6FuUkuk9sOvqj0aF7hOeUbqCz849wJYAVapipkkarPSc5xWsqp2rEvYl8Xo52Jz6vy6rNkC5Ykx4128LAutyi1RsE4lhnYyu+Zy5i7ooPRiOoopRr51yOhnpdirqqYldkeqc9W2+vIoRpokQ2zHuKAM1bRCMigpZPwh4MaAcJXhukKHiUKHKXaFxe/oPcGOPcD+vVjXKa7WRJleLto1kUcLdTG8TNUS3zHKO1g9phXbNPxeVhM7do1XJJI5EUi2XsXpbhIaO8Ag6P606XehITcs/pbQmdlqzt0kzRK1NjxR1pHFb35MGPb2yuu2CPCLU+cJdeFGQRKc1FiisR6JhGPCkaiSt/wZQnnGIiCvYsOxTUs/0PhErMDneeBZC6T1JxL7+F+0QRlmJ5wijtjGno/1UT/DVyR85NTF0Uskz1TaWR1NBcr4pLsDIdl2rEsRfM5CpWbU3LI0cJuIlW/bBwJGEuwiOoVBNhsfnqLrwqt08MzYQ+0EyVKqlyxlXRcRzW4N/dGUYib440GA8mppDeOPm4ff3z5eXtOh+R+fPri8fL13+9vL2+35xxMmD7jWB/XcItHZqfPREaV85OEmBkUwU3aADJict2Krdrb+WBkc84g6RonGCMuXAwMpE8RqfRxHy9Bkw8YaOMU2nWmsrAS01YTiZZMA8gB6rbvKkLJr40YY9Ev+clkO8Brk76HhqZb9CAf3XTnpRNzJYBxVEHxdAwT3yqA7tCuiTeLgmnDP96q1RCPBMGiNVqNH5HFZAEbN9gCCtnKo6O7XFye1gJyKONWGBFq2WKnlu5Xx59u94hDu09YcJwvRWeFC5mI5vhgWliVPlIcu+IguCiHQWyJriIN+oevL168NcunYUfzo9vj/jZR47bQx96aNf74+HtFdUDCVqyxgw38N7cHHfS6abpcsJgJRcC67iLaDVEKuAqcXGaIxVGotciEx/qpwwYLPUtlOTjinaqSlwqYtOZYTreLzmmUyoo+J3tTeO2oAgUrcpvb5qoOZx0CSrWeBVKOLUxkWG3+GvXmTuSoYWsyPGLMmKB//IkaetAZlOGzMGklD8hhHWtUcGeRUiESlSd3cgorVxTsvZfwE7/AlXM5S4g42RIXsCbW2oaHXGJJyWOH5qESjSuNWJqcaXoGere1gjYv9uU+Q6mmxMCVvkWSJlckO7FgFWSXFXqzqY8tk7KlkUQ+aMcSli1X9wWSbDHv4vopb+D+ut5VNOI1HjuWvWtwDhSIzfvhxPZFTjmwl5Za3Ysm1oqh9ZfCv8bGPeJRWFLly3wnNLUbQrDcDgCXE3bDSeXsFEdUz9tnojjqusw588QZl2CeYkaQsJKFlbiH5f20R6DfWgBuKTMJAKfuieR41nwMNFAdxkrfEzm8OAnGpmf+/SG3wdg5Y1ng/B+pUwKYTGUgRQcYqfHUIcJ6sYMhz73YhxYnftpTrcHRlIGRD/0236wu8SwSLWQxnFgQ+vGJnN+H0LwE5BlP4NdVN/Br8rvMAX2Yr8qjyiVgV1z47zNVF8sOfZuCU4czroa0qfD/8Pl9HA+PvTSACJwcfR8vlzOhycuGVn8woOPL/mEDcIixSWUT6ls8mL95EsrtMOl1qeKGCKPXBw8znRO4D9dfEbGyPPh/N+f//i//vgffzw9Hz+OzHiYpau8jahagl5Tc0BbdTvoi8/3nFUPPy6OfpxRCDdGCDOxlES+yBrRCJrHHcgXNUSQPMBfjZzrNY30hpajI/n+cKRuzkHD34pXdfWJmZHM9i0LrQd65saCXPdpJSeZEJNmqlX9Lue0jOqinRpYw6LOugON9SHpV9WVYkzn2pFhXpcO9zb6e48W0UH7Mq6iEZhEiS9Cy4TTMnhqv3lNjjF7se76l1m6C3jnoA6MJchWRzMORKrrV6wEYhLyE/CKGDKy2Xyz8SQHLQ7DM1epCWuIodrJYiLKJOYD2mZcEy+h9yCgRduvcn4AkphfkRK91PJEZ2Hzm2oEX+q401SyZXE/EuqFxZzNAopEiZGr2ui5GtZV2r6zToaTF6rXhAXo1jCmRwiVtbQRl4PmMC/6q5sysi0gPuHAJP4I9eLvgHXv0O7xMu/gPkVhDLj03HhtyCV1R+Y655SlMCkz+YZvaZUctwLLAzfjj3mcp6fL0/P5iZObvvoVLvVNzV7d8MSvoHW4gItDEy3ZGGH0cZCbQmj/ENSi68NNTR+QoNAiaGyiEqZK8pgnBKli2oOZQn1bRRzsZcSoLRa+tSuFjp3TgMc0kIJT2wTXXZXmnP6Eetofxm2hPdI2hgBgKSc1UEYRwz2v6O8JXdRTvGMsKnHla1jM4otJHi4HDLXcPXGO2uRklbpre17Kb9M1LPkaEYSyoNJDTq1Fj4tn6NHCxENv4TZrT1HovPwoqncvMSTNj3lPD8W4xm3NS8foyStrXHehnQ9rbY3eeEydZs/qOwrEFawOzoLJqQmtWN6JuZoGyJXKJ27+Z/CIU6ZMhwnhAB2EVMoqTJ2WkRMKejrZW5M0TBhW30Uw3PXJLLljte63pvT1GYgZMYlwVFV2WX28j1emiSFuRteoSzj0f/Z7pRMdHu8gguDaZsGA3gr/ZnUpcFSsjBqIO/YWCubUQ65ohIvFZWcEKrfdt3dE5+ByEVd3uLTw5Ore67IMMjERf4CZ5pSJLhXtTTJ+OQiSJFED9faCW3LvCJfS3TuAD4iCEr0ZZAYiY9Ci83uBTQxewj3TQptB2GVSaYKIqtUjAG8v/bxDP5pkSiFMI6v7F2IgjuLR6Nurb/nMm0oT6WMw7/5oEmHf6aWMv3L9tfDl9V9f//Q7vq8WBD0K3xjz8Kd13JcJgTPO1LZfS3T/JfVpAIGH9JITnVteLyGMJhSxu/Y08CzXLECJ0esJAYThdN9WVBETJxyD6NIjtRxQ9NsllbThynTaz7QogH+PDz1zksqfwdTdobJ2wfT538vYTad9apSK1YAKA9KwIchSgeUDdHhSAC4nBA+yoJmlKtmL+qgnkdFe5s8Jpy6aoTclIcYbmVBkWiZU66FTOrMc78q0BqiYGdpEdxaYpHpPYQSZL6K/nk6kaZYglwPKVveEGbb88wUFvI//ZyfJZyllPix+6XEghtXe3QxtBHrb4uHx8nG8+PIUAyZYD7dmkSiot9BQx2sV60GfEXr/eEU39Rn9awQjyZgktYtJcX5NpnrohkIyAKJ0Nrp8rM0O8TcaFrftw2gVdi26VM+/euqgREf1RBajR7gm2yI/PbBfVldYNDjOD+I6k4Yt4mTALdXuJmn2mbLOQipq0XY9YWjqLRD3msuLGe7YykzfOcTtTIVG9CoUmHAdLaWVmPe5FRsdcHQ9+pqGpEt9Xp5hSFq28Vn2Oq8cGvLuUjidm0jUSh44ZmbBMTmmaAifB2mUpGFmS7YZOmtChXFIFfOQ7dxri+PqRKfbobyY5OHHzZWbGaIdiJxFz3dQLj6MqAoyod3ybuT4MOtNlrl+fcJddRgIDfRl0ThijQGKEEIImBN0i0PS6jVhQ48HzYB4b6FSso5iHBMHD5STRdzhQPwVjAMIhYgmQJtS0VVrLRKJ24CgpEUaBe4rKLSQ1AtSKUQfaMUml56MtLrDZEWpGNWX3BOjWWtyXYaDPyUdhll2Y8YOx+CUhxQmnG8gONICLaFoCSUnQP1SOH0TRgRHI+GGOtKczq/RVtuE2bTuQxLQxwU9cFCNPabFRK6cs0GAm7xuEehWLid/0e3J1YyPyXhj1CHLnqVB8ZzahQxvzlVkgtToqx5c5ULGDLw+Kd34SGIfv/dra472TBI0GvEqOzoVbdEn9nX6K0DHqv1LqMwnzl9hn8L/BqbMjyX39AFVS/XUFO3QI5JC9IrYHRQ/x9J3G55Ol6fz8+X4x+X45XL+8vz8j+enP56evjyd/ni6fLmQSTpxUi5/UPJ0ekZGPikDDn3u8fHmkzcebtk/nfpKJ9rk0yIqEXpD6FMkJDBfenfqg0P7x/n5n09/XG6Hf56fvjycH96ul8Plf/zxzy/nZ9SbKTuo0xsUXi3F72BAenCfjnFkYZaVeuqONRK1zdtEqmbTePvPZAjz1rlqauqyGokGqK0+LmUxgRYpYTJx8FKESlzR0vHxCil6cS1Fd9yYCDjB5SoFOn6wsjfO+v7EmIhVgM3Q2SpUoYtOMhs2oso2ZkJNO0SYD76+XTmcS9qlh57tYoHZTI84HSLyAOE+S6Ky2zN1WY09PFI+kdN12WAnKVAPS/SRYT2RYC9MHc2ZP/gqc/PD45f00zkm/zSbcFtj3KyO2wdWZFQW6rxdlLTOspiiPpkdKkpaC+RHPyDE0DeUK5Bm267tHF4VhOxTFlo2QXdeFQXYkUffLYYHjjsWSlIz+9fgP67tg6UW0msn2y5zau6dEeVLJpjt0+ER3kKLoH5IEbpEPxRMg74uXRocSqWtuRErRKrLrbyTfXWZOIzEBv7ipozI/hIk1N+HHf9E/nNz9wXgvSCTqFjd4euGDQZMxJBiG21UtMw6HIaafaJYOCBche9MGsEr+ZwkM8rWiT2t6SilGOCvvuQk8gViDj2G15VlbGqBwxK2hlA2IIaqACo3JULjYLloLkEarTs0m2aU3okegApVeQOT6GhFd1BThCgqp+blSul3hYtvnBKkcsDOqPqy0toqHC4q/9YeoWsI1NPqFKiYTS80qynwGzfNYCUO7OpDfCLDvxkOActM3W9hMNI11d7Jd36kkvYZsW3aoGkiAq1RPhnBveLIdHsukju8UeIrIcuf0c/s2n9E+PDC4kGr7nmDt7ceGcSZOr8FaWZvqK3msyWlxmzd29nyT0P290akFML2g2tnJEhWaY5ieEkwXeifVGMrCeF4jVPyPJ0HlgeZ9gKrVqY4UeOfKZ3ppZwsZfJWgb0cKImP743+HWpKWNd3QIVFmHVDOz68ee2kM3Ttim3X9VnDBbkxke+OSZewFeoxp2u2BiUKRbHkkofxDmYIab7orJR02SNch0OsfGrZT87wg66q0MpLXFR3GLAhwzVQ1F7n/m1NxDZoG1d1C5XyN5IkprjKN3qGznQXxta4ljCnjBMPzUphyrKejmlbB2yM02/NJl/8jMz7v776pMyf7sv4+0qEf768/KmK33rhyfco/RWk7LfhZ9tAke0xUv7RHafeO2vtXxcyhvOd7k5VMohMLjA4OWTEJBqWWYXBS9Yg2cGUOxDxRKozKRNG7CfsifeR3wQazVGkpRuqztqjlwaE6j4RVWG68ln4E/Z0IJ2wNLLzNJelU8L4INpSNgzORWg6mjQUS4w/GPzTuoEhNVtFyGG9W/Me7MphChNzg2Y2ZXy+8+Sdw7C61HZKBYrYKy4NKowwnkkKBoCWm3Y8OwlJmKMFKCZ0QqFLH0swHonV4ZTSTJJ1enYR1XUVlOK+vr4w9USjHwydNqKIZuGKtYoSrTQ9o9fjHzh2FSNgmjSxT8rrvdM+LxaGAdIxUmi39pqGmU3JGVKifiEkIqNljHUXqx1qI0VvMDVBsSFyKeFOLT2VdkKMXAegI1jzMv+UZC2JX/sCxrclBXuqlIARth0aNA6x8kX+zGGcAoMmFCCRsI5jE+uMh2IzkkWb/m9Og3vl0fX4HIgR2OJz5p/yxYtE21wCEDAX6h2xbUfGMjUoaaZLuLWbK0A3zVOQHIuPwojmg8UMpUn8DlxzVTi+DW0D1qvIStzjEwH2eKLUYGyuBjfWRt0Wj8uLtEzR2LQ74Q6DmXAHKk6KGFaOJzCWPipaX0uf2uKaWl0ClKetAbIncmoPyGOgxKm7TluTC/LDhN+mjkAyaeP67EY+63NJ45g2F+B023Jt+dGUTZLink3vGbOWz3OIEmGKwpopA7KNIDnIlaUwA6iR+9N3s+q7UfkzfLDjttK2sp9/pXV/4sfHMdxolg82gNqvjfCFTck6ERCbHUTl8TPTIR0NkzREqz1ht87miHgD7ubrSy5otRlXynOXRDTRxj+9YVFtB+WVLfw2jKx/CZK/M8EW5/yX4Ts8O/yAv54Q8/7gRyuaNmXOCNcBg3XQ0UWQ35F5Oj12HJ68kXZ48seVjj0Oc/DZJSMcj5d2YZDFxadt9KA4J5AZ6t2Kjxe1caVOittqJPZGz8gL7p78FPHh+H67PB7/OD6dceBvDW3Q+vbBTOflyrXgOOYOa435TU8AbXFfcFxjSqLtoAg0qnJFgOpHW6nn8GRg5OQcC1jOUnBJAGSSHMzljRA2+OpO6YPmJ/0Zq72e7kPA6eY+JwT4YWLaQAPVM1FImQsHb93ZFmMJTTn984qpG5duu3hj44PJHsMk4ev17eX9DQJ9NMYHu3TpfnpBBUZ7ubQvc2wLnwZOxwkNe7GBE6F8VywTiwdapT6KhClQZ6skySRNTcvK6v2skSvxkvIuLh5hinnyoz3ZZIdJk4q45JwptGq79AUCEA+MtBUuww8eqKPNmo84C/SGtm4dxKqDbsGmgUqvmq3LWoc1+9gO+vUpzSIgNBESbJ0WpQe67Uq86yor8o9DAVpZkeo30oPRCA/VHorQkalm9//P35TRnraj8tQolCXFSTWUB5zk5pQ3nUismwKfB56j22OPTz14fenr4bM1c2YwmD1jh5+ekbGwg5M7sSmBSjQtilzCbFxyFaphQz+HFoI6RUSmmDRZBDrJAIWgfyGmZYDbULnSBAVsyCOfY4NSoZrbA+JDhfped6f9LtpiNOq1ijfJzt0F40NyVNiHDUAxsOpK7yTWqdQap9CN/Ma4MZVqxB1OHtPOdmxx+2FkkAMr7jGFFGv0EFF7bTxZE9YEsVXHk8KYxNWmshjzIVFr0VTaTnEHPPN8f+1Lqa5v12dQ3Ycm9FmEydI/OiVuGZyb1vbafFGOhNoxaiJpzv6dAakILFWQoa8xxzOa089ysiIapHLYj2ieXhlXpCY0eHU5HdgvRMu1dq1UPBdxqmNZSsqPKnUBWiOGiydEYlrxijY67SUztmrTnIW5IKUappIg4Rb/DswIJk64mrAynlf6TUN7sSXVOS9ql/nXwooXIdbI3qGqdxiHiD3OQZ3pkFZTe4ZRN3avqqKbRhj3skAfRFB7E29m4QKF8ocWjdLuwSikh7aaYlW/3c/glFhB6Xijy6+8NfPLbcgbb+NFC0Gf3J159dlSjivgDwoYSyNFq4aYgrJpUe4RMkJT1xTKf/Qb2K5xGZXdi+knlv58ff368vbV/Ze3P/3R6+v87vWfb6+EHqiyH+64vbkW9sF6fxXmcLC7Uq1AJtC9BMPCeLlJcIsYj7cDk666BA3/EzXiKFgLJm6H4iJpK/YNqCer1DSyBOqoNpF0eKNPWgnNMt2pwBT4xPNbh+hWW6sV/7yMPRwmuzNnW6R9g99aqeWiNsWYQwbzjzxFRDApeP5yhzmD5w5iYeKw4em6qEu2tQ6rTuXH3mGmnqopB25MjiXVB/sfHs9+A837ky3nfAufVOcuY1Ihsdxw07OHpkjErnmXfN2ZQBKWoB0dXxiobq84cTHEMR3BsFBn9C3Xigr69WnU09mtrwjoDdV5H0m8vqLRmoJTzzawQOckMg4urhlAqDxjhqfXVX3jYvlYoiyYslNy4vypI8tK1VXzys/DSPdweQ56QMKI8lOj4BBVpw1qTlO6FBmhubo1o81juFq+RaOA+jGF6ovPhHq/HaRNC1KpDIsoTMERJ6w4FL1VfHN1IA0RNuRxWMuKIUgmrmSoEyG+jwiFtjMHImq8ohC1ankoEB9IwUE8lILPvFF6tfwNVNyjqchQtarpPYHa8Q+uQD+X8rXJuh1IOglaZH16gGYkI0gvxcdcTZw/gZ8mfsLUmtD5sb7PlxZpbyYtEDXOCli+u8s66+A6ejOETPjdsRjf4fzKTpJoT2q4Og2liXcKSkCEiR+Ftr3xLxYl25+V0eT0gFllKvvkz+A4dXX2GrjrOqNpzBRUTdUQ0D/QPok1Btiy5KifNUorEpogFbNsciT2KWzwnn2UdZpz3K1NG/XAKYBgmoVLUunUmjONe0mi4znY6VfcsXkpiElLplanvMwEbizLnXjb4IO3SFls95PYtOiOASR4jz3zba61PBH6CZpmWYr2w29NZEronRFcsaMrU4CG/mvm+tITB6QwPFtKNaeenFm20X+HRmCO4e+DHf83MN1fTKD0X0P+Cd/h2eE+HeSqVvKld6Q5MKRMvvZzerwo7N48Ovvj1k/Hxz/O5+fT4dmfQ7p88eeWfH3p+Xx8Op2ejxQ4fuknsXuCSa3wm5yPhx64WW8t4e8Q86lb29uhMauxuOF3hHeCtOwQF4cRXj9eXp8PlzO6gzCYsPnDgI/uRrwzt3lREvYI0Y9qay05Vwc+lBRcTiUpgB7iP/1dZnJT+jatETXj2Jj5QDZvoMvM426p26YMlfzGcBGqZqqM5UTSdz1ZkWzH53fcIPDrNj4mI7vpqWoJMu/mOgKG2K8Nzv5L+tmkz1e1mvFd3/0IIOH1Y550JvQ3NCn+8PB6+3hlIcMM0U2ZDy7d7XHlIb+GSNT4HR4wu9UMYZXHmEsuSQeQ09GGxypjauMdoRpk4birW4YplTR1xDBaZc8dNOWEZcsmI6xqnRoYASKBNePTZt4QQtLNsiZQSeuW0rokSvMglRcvmRKrB3CXuPq2YHFKQCy8gJnOnWE1lu7N9Myf/jl2U2SO7T6l3YtjWkpoVCVpAa1bW7ItaiyHQulvfHCGUMfTkztOshYldGXRQ1vkoEH/5Zsycu+vwKq2NbSnlPkTsIG7Ao6kq5Zi3mDPVeFQKoQOWy2dJhhy0bRyXBIuv3eXDs9P83NLPq2H13dTxj1jIkxj/fC4Y6FepGkHytEYMxBZ/im5FGWAiDa95kRcciGQaG6hA6woFumkdB7D8ZpeUM4USbeksSlDbIvj9SZmuGiY68FvqBKZWSu4ucCCFa3KJ/HATvAkO2fyn+u+Rbdm1M0W6xSFHMCMoJP1IMwF0upp4xrl7uIW3Aqv+NBHWyWaAv7iE5oeC42ZlWzp4sTHO1fFR1ghiSBP69NlM+vCOMdWyWNJ4N0SP7/v5jR/vjviElan2fffbn4idYYMsPgqU2t790X95Tla8PfnaCo7JoQOIhAkL8iiVm7c0R7HpVVHYH2J+OSkNzekC/2ZnZ+vM1M8FfbSFlRGi4mwzIVsQZkL8xRYsGXFOScf2cu0KhuD+CliwbhnmqIPFpG334L5W/rEbcitbMFOoRz+NW3b1aILYxPBgimQcc83KXTIcq142muciqXr52yoXIJ0l6yBIWYAASKFuVHv3Cxvikx94is9VjPy1k7Nqqrq+F8jhvVczihjy5tdCZL0+yqWPr/xFjVSoRpo/Wa+w62Aws2hIkWUY7LEeJ64qAonRUT8h8cHWdfjMO7C9CnfV4ftdwfsl7f1q9mkNMlhVtNM1RsmStolGr6FHLsSK1MAuIdsUKVvwP4u2LkKjJaQ79iNdt+VuxWH8j0+mEBMpaUNP8AUs3REUbJ/YNffriZ0nMzqRxm2RCtvuvc7YAvZlzVjBf8LryKfZJcOEGPELphoes0t1aVWK6KJAxVRX9qUWcxWSzoZ7pd3UPvOiTQSsBCIdwnpE+4aQrJUBBWJVIEb2kVbSDMDZhzToNqXCa3FNEEqD3LmRlT0hsNkUQbu2jZjn3cfM1h/DJly9tIGrJ5AUy4IMhnFhTJ6jNd8+3h78Z7ei9+ZdueFqaNWon4RoZq28v613Uq4lLrXGWhykkc/ppUYAw9swxjqZgQqYkRYjUtF2f4N6BvmJfvoE6xHrwJO9LRagaXpZKKfIlToHlfjh6cBZ2PTHT0AYcjHEUwzhGEskJkLoZOJ0BaGOUz3IdixdJ80cYDSocjZD2bXZH7M7/42T5RgQvWTE4RAhxj8LtrwF9LwXLaFcBOspUcR1BUfXdgZQOqKAdG2QLQC0YkMTOYAyAlJXLWnQKFEDGvoSMIDuQ2ssXqXltUcANbFJ3AZC7+BrYzhj7k/LY8K03wGuQCCNmeb597iFIZucjWLuyZ2tESGAMIdQDgj5vi9BXGVLKJaziffwKtqluz1KlNzxG2L/w3cC2Hp62dVDifnrgIltdEtpBbQvKYI/zJ0o/Kz5btvaUkDdREczWF4TUKc7tJcOyPTvGkErjZUItVJ10AbJIMkw8p3RTZjD8jVt+rauTGa7HuJTvNc1JW0p2Im7f6wuJ2nY7xbigfTA5+kwV5N5dTO2vTVaMKtp4cxHWXiCNuOzNWbE73jAbgX83plrmcWi1uXaHebMmJNMDPw0WIpS1i/DTvTfw6r+4VATfwd+A7PDt+kP7Jub4eDy4O67dKmZ2RYAbn8maNPxvhz16fTP4icTn7W1x2Z87M/sXf8cjo/ny6Xwzw4c3ryBYOT32M+nIm7z4NuKEMPpKkWOHoU95KIm+tqwgdUHNof05c6h+pjtsf3R8ZONx68p/U4EykmTX++vaZCSbmeJXJmN6qEakm2orNFlQK36eafBoIeoqSVd6wCgwaPh3XGZcviHC9Qlm1kRHmJdT1rOic8easZouyD6N0rpG/18Xj8eDjdfFGQ1YGhL/C545TuAeAU7VXgsmmeY2EFrv6AA0sSzKtNQ6aKVL29PbQiaQ/xhTlejz/7ocAHsm4I19d3ZiRaFBo6t8eWAJgUeEoxtQ5CuGWNyhTaK2LjPURCpCgLmQpNir1fntBc2zTIhPWfviMZXrRNy9G5iM3n7ExVNaxh7ciATyEJj3/Z4qDNSXFhsqH75WbkEJSvJWCyfKaAYsaklZyAjcMrV29KsBwdwzqQHHTamExUfsLyAAD/9ElEQVRLtcDrcOEA4JXUD7PIDH9MFo+N0Fs/8NfmTmRUvL7aAOsrpF0d+v5fvynz92Aa+s/NbfmVxPYGtrF/9X6BAh27pOzo33AlHuAPcAxaDTL0BuIR7/PsF2ROZ3/MDWfkRk13InRSaKRfzXZHxvHBocbqtVQ4OiFqhKwgPPOHkLA42D+2oRwSIUU5uAgBVNYLKRPHwIqGmWA1YdyScwwV69AzVKt/UgYFxFbF0IZJEY3jZ/GSAonbwgEIGyC6+uLiEZ3K2nvGTF0khdGO4g7mU3EmtbYFDH0SES0RMAfZ9owioFt5gi1SrdhKmWLFhWH6Tm01KxJ7M9PSw1Af6kapGGQm1MCsF9aWcID4vlefP9A/4vd9vdhtmp4bJOxm7vWrv2HjjV2/6PFGmY9XDR2jxEeCKCcrv1BSuJRiQoHOLlJyQaSlJxKuMsmicSbSnYbVfTujsKzSIa66Vm/9w1tXtFZks46P7m/FB6i0rqxmzGBOCUU/aDK1x0jEatECrhf3xEIjlJD8tOAznMh38QEbEKcwYUu92i6FWA7VJPtKlRouYmt7iMhoYE+Zxqwx3C69rJF2+cy0VeGk7arGl27FgSaYlh67aeHXgFVly3JMhBbVfWUHj0aTAOjTFrILDQIv7DCuX04PiDTBdwBuImjjDrvkkOIuoJsspVPtMKuvCNTQRMnhc9ft81gLLIbU6tmDd589eL2+cPS71z7n5Y4MmQzVHz564AhUh3oYW95AtCs5x0L4bBumKQN4uLsUVUjBkOWhK707YvvK8qAg7CF2D13C4eRbmUpSlTAl+yWoYYN/KkwklJ0/CzhUdilhFljF/hKIAb3bK85JqumszcsTO+46ZEYVOSBNRjsvcGK7gUgCyiIITzEEILL6ZbAAzNmvzNHs6pu7IBRythdBU8JGOTRZ4+rOTCTMHJ60lenD5FyenYt5Z7IxLYcT1a50Mji9j5hZqdM9r51NmqgfdxBRjLfj4UYqR0VsiSUjdKOt1NOgGhpQUooz9Xm5XV8+PL6+v37FteJZc1gZqrsHWs3HOx50fZ4QY1RjNGf9Iq0USqMrMXvebE5OOc82Vl/sjk1bTjZI7kq3Ec5pnDHdK6mzJCCdOP8EMrXLLog705aZSVz91rKX+OqxCcY1F/fmu5R+N+erRuj8Ezw2oXOVeSTI6iVxNSHeOXLocwy1ejyDToQEmNS4kgNwIaEi2LQh1Naw28M0m/PAl1iRIan6brqMCOM8nW+aTqjrDMIzLCNFTptaI+CvHSnkX2TIbbnU2LEf6MzwZwcuAVWCP53fRMOxRMNhoCSrQbuwa9H1a7BCIZCGNP6RQC+LeDigWWrCOcgc8URz9NMRRnA4FbWc5L1ESqX4WbjKn7Wom3AOGpxwjkRZTQkJtdHVxRWni5Sy9JZu5VVtq2yAImSbgs1gj32C6OJLiCt9VGvVqnGVZzMmgeQjgjabfmsK9Z5qSiEKkKpnWNN6CaS6ALdmxu7oKU7owa2gllCaT67AgsejzYo2zFmY+BtfZuO37qi3EiDH7I4GKMng7y+gbB7Mp/DotJ8TgIajWz/tDeWXFAFlrC9xg1Q7yKsQjaHpKsonCwhJmbkcxtSa15BLZO0NDBxRozHlrq7TxGO/xLywF5u25NtfgSr/GpLhCoGa+DvwHZ4dvkm3dzNxXEM+SuWrSax3HBBYARmB836+12dkjn/MIzM+HXP216/cozk/re0Yd2Q8eqesDzAzyqgYJ1XFMcZGvJHt8wPIi2HEUF1wdoJ7ucHxJTsf9JDzyAsz9PVsHw55E5jS+CQ74cvLV73kB/Oa1NteOS1Ep+yOKYqO9NVje44KqdHIbw6TCy2nOItXnKYHJoMICaX5OOR7T6BwWDVrAo1jloovU+Gh7qJnZKjuk1zvN5+RufrMhjvt7T+Njeptmhd63/fjVndnrtetYjehGB9vb7N1qKLqnThePvw4IOHL7DKAHnb64pJclp3de9PVSZMcl7jx/fLsIwcgk/QF/mGxhvY6yikf5+Kw18YBsRq3t/xryl2JQV9rmfAonwjAFk00PlwXheO7zkSLDne4VBbQi6k2wxVKe0RTFe1ktfDWNf5wHXoW5atY9ABa8sysHTmJoGA+LU5BZGrXLNuQrYoQMohG+zp0ws11hg1x1LJexBf1lojDrtg+Dt0BhXz7Ke0RQ23NTqI6/ss3ZZLdX4BVbWtoTynzJ6AsPwtPsZUC1O8ik+JUQy4lswTlGOJIgnPPtR97PQnnMRsx7gFzOuNi/NUlf3HJ1Hk0hhAbczQAiT1NYOBFEQRC261thTI2TCQ7ZqRnUUQhLVqiNtioVT7RH4oFtgKoH1NyCs//gp3nqXRGssqZ07/9D7VXacgAWkfC57XQ1R19xIdkVch1nV5CelBIFC7tstVGL5HH4iWVFhELvB4ipWqmEBG1OkUo3rt0AZyArNkS97gwcQ1jI5kz6Y41UqOBmhvuKJVyTTGx1DW6g7enXzi+Vx8OdJsFIMTnscS9Xv3ir5/Xenlj3fvy51cGbQYHf3Sub3j4HCEm/tbyQP86BEle3H8ku5Zsj2kfJ3sazVOQMk1aInhCU0dw9kVMA8a3FEKre+pqOSsvxSoDzLWdDcFWb493XoXB6zXNkgIdHNQ3MklhKyQpY4ySDejdhGLbYLIAMc/7tgGkghmbGoUBKlFbBp5klC1R2ckQ5wmRr2f8K5WQH0Q4ySct3ZxcKHEdIwwlrgXuYMZDFVrjxEn7Yo+TAEazGQx12+q7IiWnbwZtUrSFmbFxLa4ppqH7V0ug92UlKq+bH84FBV8kItG3ORh707aUDR+xStwBJVcssOyAD8Jw9OGY1379+u31T/XRV5leXq9/mtujB07Ob2+ypAGCQ6/lk2w5R7nsX6zWuY3vkIP8eSZdlQ4SO2nCIBugBrz5DqbgCDSkwiShqFvC91ClkBefiAQSncwMHGIkrAQL1NhUmQgFJv6bkMp9Er1aK+SQOdqXHJB9s6GwWouAukl8vNwkEi4ysv378oTgMZLJDEwKQAV5RknQ4R0IvS5/GDclp2mCnpWdOIVmH8GXA5sLnUpxWlzu9NS5S+NhrRKdG/KhBBVRJ0oGjZyibPLEgNhTA9a/PfoTWtSwE/ST1ukjEV8NfHj07iaukXm1hzenUUjo1JaccmujTTHb/XaCaiLGYr49kdJZttEzL/pTaxVvNpe5x+LOqnP+pzQj8p9yk720ovIyeZgXepOKG9ANVZQDckmxulUNbGFKE5G2sGUkhnJA5xBWS0yY+AxjI2dz6ctGkijCT03YkmfJd3GBwhNFgXQrZDivIJwWWJZQ18YJSbVkbogi+Z9VxRmlsha1IktS6sdMDcybCY4XEw7nZdQK46PIoAtPKXkBiTtQ87tEe5CgJ6J/XD2NrGgXf5pj24FckohvAGwTDtzFXcCD6b7MhEz0iJB7V5g8DIbLT+bLNqkWmupInWApadM3ct5QTQiI7C6cSiL8ZM+abFDEAqukcdIJJ75lDleCmuOCtgagesX6ZRl5F0yrM0YQ99RQArPLcamKyaAo9qSmrFUoPcZkBwI3vTWNOx9Zvod7t/IRDXm6+Og4C2+mzj4W4YdHnEXjEZpXSyEn/iVX5FIogH/5OnMoUYFyoK9ebLRJiCTRohtD4IIk/ryB6kuUquvDUSeW1DU4KtjcdJeOw5xiqh8mQKAH7tsxDPezLwOH9k0ZlsE+iVD8il6ojT1GBE5J9x9zKabtKCzD34cq/xrkwBYCNfF34Ds8O3yT7kPb7zLs4KZ6svTnk2Svd6MfkenTyQ2XNmJOT6fjH08XP+LrLy65YLocT8/exT596ccaek1JTfD7vqlEHy/rSRnDlMcF79qU0VLhX3saRg4nnyB/7CuzCA790/fIsndnMW4uq9TOyZmJ+wtZr6/+VgFlkLRIVAT6NeMvGWQpezUAfbnN+yY+kmP/zW/E6ss1hLBlcaYLAp3nBqNVmxJBoFveGjVtiFGNVh1sGnAk1X3lDBkk9bJXRgV3ZJphgqU3DOxT/03zfDkdQCEFEgSjbx8v3i2+fmVh4stMGje6yqDpBO/h5tjqUJvjOjJWuGc076ZjQrHb16gUgr11HDBJg5HuI5yIY476Dgn0ShaMDLi0S3VWhEa0YkNS6OHGPWoDpJVss2UiEzDrO6jrS5RidCfLZbncaWohp3ZJGGzjPiWkBiRyMDyGlHassq7PzLUBRgb9I6RHisMjMgmWJ9zutxJ602pUx2bcb2lWDFIERYum1H0VRZrzhlOc2oYElpgC6TJxvzV7O3pHiqKjHVSxu1Th0qpT8/+cJ2V+1a49H2UhusDCnqz1iQeewFnZrfj8oTKMBGPVtevgfUvV/WB8EH/9tP4Z70PEX2Lzx/X1TfNNGbeNVZC2j8fo4qwi5PC1W87RpkRsVCkp96ZOTq+MKzHILyP9sBv8b/2dOKd10WSp8+dhnscnSI7URZQbcxYziaA8c6w02kGulwMNeV4OMUbuwgF7NOCHkZjcQXq34KioysJk+UoVcdRqztZmMDjbDWxpAzeQqaeKAlZd8aRaomDcBF1Myf7DXuPaBdfWot0ySipKBU5aKOF0BhNUJLZAPjUUDJWaVjIM0yvXA21Oz40UI36z492fnWNxy1/vh7x8/crwwJXfGXNTxs9teW/FRyv1oCCBJFfnaQCEUYgcVcDnaMrRJYyqDMWQpX52oSdLXQvjgQpIEaVAgqbtRWXpi10qHIZSx16T0K8LGyGv0kZsy2CLFrfMumHCYdI0WQRJQooFlKzosYLoGJ7/BKL0MyJ+wuRrpyalDop5YDU3J4E0/m2YZJuvt6QqSEU3KRMv9OyChrjcd/Y/k2tGPFcCW9iA2K0xhXLzcZVuPfTEinsx3q3wUk9upQZOMtrGUZIiSpDe7SA9uc7Uz9G6WXGTPYEQFQFoxwyUxCu3V+buz2zKXH0Cta+4SU+qJA7G6alhomXdOETprn9+/fqCGr70o0vuwrx+dfew52XQTZ/lgoDesUvRcXzpiOaU8tsBiEXEGYviUbeUmIxUtUhL5LK3Q54rLQH1mksOy+DiQLtnA8X1t6L2wghgMpn3RYUlX0N1mLhyLwJa2leNoSehkyipG0lS/r982PVphOZIWSSmuJEBB220wgZDZD0aI9FuTI8NwzHKj65wNdUoE1cHJmUin9qvteESKIp49tDUMZkwWXMqJ9AyyybXbZN45Q06hynfBPRWBURGIRNlird0Wu34kIOTJNkP4llZtXaak1+O4KSyNGlmPirFydceg9X2XSsy9XGO+Ohz1Nd5pvp27d6Rzg/CR5+YompKTDFRcLdyUnqNS8Y5ULRc07atNYfdI2Vm3GpF3TGJFNIoJLyTUQFa1SFTrAqWlXvW4KzOwxDiurScVAK3NEWXuLUgKotZogC5JIbaL+3xfWktaYoILKGWkzGVq5g39qBERyEEGDi0SZZRG3cvhhMdMz3XQ4w+mkidqVqvhs7FEp2Tu9Y5I0ccykNG/jY6nMIWhxQnRV6dvavNnxQboULkTX8nJGWIFJK53C5b5fNfQjgqLUzZRTORuVYyLpaosTCsUAzMYyCgl7t2NKEvnBFkYBKDjLSrOe3h+B8zuhww6nTprvXImil7l3G9rKlxeHyXeUluD0O8EPgv2DWrq4mTkhA9RRJYzFg1TbYJ4l6ZhRiJbNjBRSQb7TRbHsTytymaoOHg7x1ggjX4oPaBKw3lNTICF2nDe1pGlCR6TamszjLdiaRZTB/Dp9Hz6czEmWmyuy+PPr7iDNn9mjZjyHRZz/reP2qGBXS4HhWqvoVcL+JLkKSSaQf3JbglqKfdYIGEoAG5H8FqOVZzbhbpvCRa+iVfUaachG2+qHOAOy+O0vkVR/MY04MGE4lV1JhNGUzH0dxRUpUa9iUr/x166sOSnuHvwxLur8DebCFQE38HvsOzwzfpPeiR+cNHV0Wud9xb82syyJDw6XxgZfTkcXk6nf7wk5snfz4JHTgen7tE3s+cH+dzvyc/vUwZN3baiGnIUHwkKD1STtg9ESWe1IBJ/3g/onxQ9cYY4ZumMDkr8KRZIqOeZGd6w7RIHaegPrF8kDZUMAShSzHPIYIxx7fnCOmoUlUxdD8eWSU6lgF9AgppmH6kUgv8gaNaRC8to4bYuhwlDq2y13U9kbrXnYuWfj5Geb09qnaNRvNJaSeDMydUM5mwMftDWwmcEqa0xX1s/6ufvzRRLaU4w+s8213Er/xCw5FBiIbR03fGYSxouXfNxsH+6I0a7O6mWOC+O6lOXeAes0TJbytC/bbjdkU7orO0wnkGmNV7RZOBaBBebRpOLepTeYtTTMeiR1VCXEAjw5C8lx7fcUsPwqXVe9h6LDUmcpk8P7HHvy6wgYJLvYPpKlb5llULiiAk6SUKAcur+2lRt1zLZ9JDvk5Hckdy7aHVvD2qG2fOs+oZrWhrxghIZIpFfTo52o6vCJmehdeBw7rhs0YaekPv/3fclHGqJOfq9CQRMbU8id8OezPsCiq5ETkPq1EvIZDqYzJFuLQ0bNH7IGh/os8ppvu3Ps/tD+y7HYOXYV7CyIKz8ZcqdE/+Shso/FgUgrM2qpbsla8zG1tPeJGxgdR2mtfusBkl8eFD3u9qNGQOcY1YYOFSpBxmTIdtKDQTqjCcbg+QT1yVliglPQoJ7vKFIdEMWEGTopJ9tIVSOnWEHq4WoelVdekIGjyJghlR/PDIktCY1wD4iEwNiE7ruSyZSxLwR2kfBQytI9Av9dC+bek0Y1coPD00S+RNI4Y0IAxlcOZiVNyubCVId9QkiZw4YPelzBApsDoh78PJOaS54c3RpFW+5+ZcP/hC4IMDAB7whcWye9LvL+9+9WCWuy8sgF+uf/aEApf4Tbdn3MFhie33unzwJveJQ9VYdQCYcPzzuzMjt4YIO0Pv1Uxi9BftbHUE7XajXjipsaMVrqOOJUYcVCR+PEkpdooUCk2BBGJksIGGjCksEmK2TFI6c38oCnUfkDoxylJR16KoTetPoKChjZknvSudiubS0frlBMubb3ot6ZUSx4Z01hJTxda0kUKKaSCSrze0/T2dOGNGg4WhzrfhAwA5US4DRezp4/b26kjhuOg9C5+FYbBjRGQ1o5EmKavTCnJqnZja0F5UZBam4AtW6SQEfhLBESGUczezP3dWyFhwW/svjbuMsYTGW6CyoLJBpowEDcOGPkpDYQ/G7D/9AQJfXJrX6b6+93TMFXV1xulzP3oEKNLcsDqYaFe6ogf7eMJwzaVeyBJJwA7CUg7lYnmZPud+D5Fi8vUTkJh9p8CUGyjOhCx5WqbUDb6/nuILVrsbcJE2SsGkSHrRQWOBDd8PiH8XFmrqEwOJbXgGnfRIAFFOMlN5C449Tnzk4fg8y8hqWcKSA1WQdoeCWZkQEWkcue+CrF8RM22EGtgI6U47NBpyHYLwFkiUdsEIYtJVNYpYoAYMAjQHRCATQU5CPI/JBczOzhoctTvozeakxFVxmd7PImV+1SLaQZN2Qrz64y5Mqj7toAP03met4YBzIJ+mhgeUUmbgmGecmv751aYrhR2mHn06rYVxxYYEVnT+tPdMHRsxad9+0TiNSg+uw4A2bY9Sct9cRSWu7FSyTDLL0pKz6Ccmf0iucyBnLgVH02l9i82NMVNdCqwaHaHgoOh0qsncQGR4UYsx0ZB2SM7Kyr0DsdKSVUNbtuRv9MpkL71WrGTPuG898uy65Op8xs11mI+u2EnfU1CqytV1kwveQn8bP6oI0QPJA//WGVATs/X5x+fZWVqADmkCpjbRYdQe52j9G2FSU7ZX4tRdij922FqyaODx2kzOAvq3xwGEPizlUO3NHZMUyw70bcVqfSJHnZtVJ2VCFoT4WRIdPlRFV1we9gvMylcp0lChrZNa3WIhqsNE6uXCvMpwBo8amvjSKULJiJm0LA7IoCxCoCTTIlRan4viQIM8UHJE+j7FAht1ZFHoA8V30mCJHyLSCYXHxJVHOHq2s3v5AP5hlBsoOgFf8Xe3BVcDOyiat2kegl3pP8xtuyT22CEOKAjvrtV2AXT1zGb9J5mOz/TVrvc3vLo5S+iXnZwDHR97eSoE/pw/Sp1fEO0og4ygluzwcZfZl9QFuzODgKWI8dGvlDA++siC77B7v+xrdy+cD1BX7tu8liN2gvXPQWNw3AzTfh92af0cJH8LgRr9O/Adnh2+Scffsib1pRqY6b46gmXhQ8hqCItxWeQmnI/J+AbT8fCll5Wej6yV1hZMD8U8kpKI3Ki7+FKBy39SWEyhFSBGZEdGGwzRr/z6nq3MbYqGDqKMyI+F17X3P98cN5yqy66MD7WCYhWCNYizcQVkno4DWfPnkdKmsvbRDlLZcmSibeaLQqUjwzIVrgCo0JEOqqACGhAl+fdGqj5K7dSqVK/0SvuBzFqCp5ijNNu43VHrvQtydJuE+f/hMD96bVxsHK9tEdrWu3rYPcF3ejdTUWd5LlFKn+diHh/eHt+vqC3to/1KcL3yfiWdQRaffICwFpoHhUsIr+ULRoKMMJsZ1gl1Lo9ZEPZKL/wBaY1ycUS2xUuIdBIKFwwxIPppR/1kstmWkQcGVNFS5SyoVOFwyCkcBSMM/Y5s5Uqr7cHoX5qREEabjl2Hp8io7i155TX+gX7bCdtKpsTIJ6a96oWoNkoVRZBqknRKor1bcIDDKiLpOkZDUlkbgiv5Wa12dVxUVoGlusHBnT7lTzHkZaEaFIUVdYtv17ehtw3IUqcx/gPK+1VtU3/7kPlBffgNkPifHLLvx4NBV0VhAIDzQ6WjMekJLM3QjBJNclalEB+ML71D6SJ9WQlWZEzvza22Fd25tZI+wX0WxH7x4+A335k8P355Oj8/4YYOl9PtH+fTl/Ph6XK8+PDe4ew3553HIO/D4weaC8Fu0js9lDZv5KHb0pwi2KxEYWSc5V4rK4zOAQD2fPgFccXKlECrIjzCtNPxIrFOsu2EfMQ7aPAL4KHomT7mv/wdjZ6R8kgb8QcWkEtyE7ASoJ9gkX9S/hhUfLcAYhFMLkcZmx2QO2UkBhza0QBMdjh0iI5Q2OyI2PTM4dm3f2HRw5kZv0Ijc4kpFoVRCjSpIopSizQkUUvioDNgdFaUHJd74NA9ZrEoz8MBxuYvsw3L5Q5E700YyWuEp21L2ZxMpLN+6cX+fnQX1xUTHs3vZj28vz4ylH+8Pr6/MFo/PLw+EL+9EfoQvs8Hvvqs4Me/3l5ZAH99f/uTxfDt488Pf4EYonwxhbEOqfvkBYuMxwc/lvDuj/l5s9jxxHQ4JAfte0PWMdVFC+Cj+kx/VXWA2YF9oDu3d1hMVyV+yUMX2YCiCGdkSeYjStulc1R3ihFraRE+woakor8At88AS4wfLb8xkKBRjCXN+VR/378lZSRBLRXF1tDt2mvZKU+Rlw3CtvBFM72KzFqhu5pO7jeNVqgUSUtoC+kRtgI0JeHZqNYAfkcruMDIwSIQAihAnksm0h29EGC6DMyNFGpQUBt0T2TCR2+IuWlBIbG9vrYJQp47HhZxQKRDsBZkMtDhgIGzbQ77bLexZUIskmpu4dhft09A1MYLJd6u19lwcYOuF5Xeth0XLvuGNC3OBsrHG51zuvHh23OisRXUicv398cew8LLP7y9fby8vkPzy9v7v15Rv/d/9WjMv64fL1f3DdFSdPJVLYuomDye0IFns0HNIbPTTKdM+teiF/ZyqADy3wEoXB2kuMjflMG6al5MQNHAxInk0BugwnGMQ1lDkNo0VQVCkgcN500dTPRIQWzPTFOnxTpRYztsVSZCnrL36huo6IIpoLoEdp0/Wh/obFBnaRMGMBS/Hx6usIFDzwFGNFAW0UHZJYpCbVuTwr/jgrdbWMPOZcKVVb2hI+3XMzoqSoSeNlwuKR0dqMDo76+8nZ3taa3O+fSHNkCKTUKDtGkJTtcIHedysogJhDlwpt35HCpLnr5DkmwYenQXFIgMHRLD5hnSWnr5ODr1Hk9nPw3pjVP44siclkEuavt2e/14uOrWFL7bLDq25kyUwRrgWFaFlvpAzUvHm8+u+xMcV1neNwf8QiI+6GzCOB+yFUNWDaEMPXSKyzfHWve+R2MUhLpOr3QespHJaDMODvUc7dTRKinLU0HxiA25EGmcVvjyBSQUUhp0MiHDVk5OeWkylrviNVTr16GnY7Xho/6LnblUlyzC+l0sSR4TIWD80M3QNfjmzA93Wp/1aS4QdHD2idLLq5XCpd7JmmVwxmdQEi5JqfqkbqewMcF/qGJOxOHdKNpM6fTT8mnZb3Hddc3YUydC8FKnm9c2rHhsoRVw2HPyYIprBrpFN6RKOlM1Cqsu0gGrIUalcrTggFJYYo4SGpziBysZaKNNqVGGpBiaQvtkKV8Oza8D8e+Jn4c0IgYR2j16ZEtiAxftctTGdNl+0KPRLN2RrQoiAKJx6YrTu5QPHY7/IwIHvXTLLlNIBCInVyHCHsTKysjSKazKC0nv5wtL3eGqhqYSw36a8ACFxuvto9SBw9GMSzHRDOxUexl8jk/MFmHQkCsxUuk9f4RTU0QcAGxtWYp7MT4Q0+d1/fVRzf/RX6R+9hMkh46jP8FzOdGMg8fjg7+/46PoOAcfPGdko834qTa5+qODD+99phen+I7PwlUgAtnlHX7EqDXRSf0Outk7knm6cECZmuOPH+d5Rh/oEmi1eGyH7rhONWqIb8AyZ1PmjZGUJfGHr368fNxYG7/4yzUP/9+X11ckccO9M1/Leeo6wNuAFcDvZKe+edaNKYPfOar574Cu7aGRv3gso5UbHt/lckzihHRFzy7ztdQz0lTGJ7Tr1M6XsvNlpXMvMZ2eD8c/Ho9Pj49P3tx/5PLyeEDQpDCMnP1mmdNuljS6Q5T85i9n0ZZrFg3IHx463w4XBhAi2NxSYNVQq3mU5x+j0M4XkRmOQ4E5N3IOoNc3w4d/VXCVCpWlM7WY3FN6HVVA49r6GdPFHqBhqbprpqkwh94JUkTOH8NTlSHZ8chdFOXd/N3XwKWk6jSrwdhahk1MP9bQxUT6+vh4PbAEOH2cGQydcL75dWX88vU6X415xOxf/R2G19frG6uJV+aMD0zkXl/er34R3+VCK4Z2ZF4PH4yj9reNAdyv26wHClwxK134iZbtJ4ua98fr7XK7IRifkTkoWGzZqjdE0OJRR4J0GhI4LAUaPR9ToRxyvgsxyC17ixr7FZZNptgpMkibcqKe+NM65UiVlAnVCGDAqzejHdZhT+5ejXnsqyFH9OoJ99Ly9iJ5jlXTKAjAzXLZuuD2HhANEoWWjxb9XAOwh0z9RJCQUCBwEAvbuHUrM7LibiFMWh0hnNg6/Hy0azVMmY/z+NgWVD3jjRib5tmKIQlBOEi5PSy9kAfk0glc17XNlHIESs21gXvB+GwmVKe/+KSMzf4VUAw/g9jzA6QINTLVjIzvk4fWktpYlnTWLd6GqwWuGtUgOayYjJiC0cl2InIW0XE9e7n6rQenSA41NyYjF99RUmXRxy/+5L5ft2IIwDH1vB0RcDE/cAbQaAiNeml9z+EEeUNOpsqJMMegdbt1yhjATGq0EppS79QCkanUEo0O2XVVIxeR8ApDuc7GJqxbcvv+oJgqEjONj5bKZkrTrkBcDs8FAI82/BP+CKQPIrMjnDOk9ucUIfszzr+WnEXK9vUPxzwbM3fG0CmgQVt3xWkr7mXA4FOvSZRk+kcfLYxDrymD/K+xoEa6RP6lqEjz16EYkMN0pYbsHRZCVRtugAUIPVwwGNGENF3MSVsinXkE5d0fAEMPEePFwe4rJbPS9qMzrI/9Ms37y1VddG/f/mGRdgRGOL/wiT65YO/1U/EOp6LmwS1mIjotdZZQ96O2U4TidVjmA3KnY66GXfYwVduO2F2pkekm2RU6fEkG2GyBQ12pSspEaAHiRZbCU0n+tWiglBKhGYuLMxM2ThUOF3T1Jpj4fWnCIVKwD/jbudLP7XH+MbGZdJJOaBzORvoCmV0lCjN8Wb61StsHrV0Y7Dk+rgCT2Lkh0abay9cXxdfn5T6Yu5FjMbciwFejHTFAsTZzMEeioCPkrpFqRh0z3f0a9350xiCzXVtmUuiPsl99L8mX4WizF+jcIXLkvn58Jd0nYt79cIy/suRL1X9eX7/66FbPyPijNj4N6+TSfZkmDdsBT2KD5qrOd9xDIjDpW1FsF+nJfWTYOoJaLK4hXWQwWRvWBZM4kSGABGrtRSwQslVyIV5AldHGzxa3yA7fNBFmIgOT/u9hzMmKlQ/Fqkhb0/kk7wIDZeAfQzB7VA0N17u50s0Pun5yGoH7nZHbuqloAc2h7cbwHTUq2MicKbCSHSlMcuXoREoTMhM+7iYJgzDF6bVSHv0XjdSLiKFI38gxi9HmL5wllTYNxz87e/Nhdudx+ifX1yaCx+bEpR+OJRFrr+yEXNIsaMkWIYm47lxfkbW4g4CJ+aB01oQ5MvFhreQlBjwRi9KOreMkvakA1XpEqYxMJ3TTbRwLRaGEFCrBZdVLBsN2fGa0Db8p4bUdEKYjhOKU2ArJZ/6ohJdfhe2WaPon1NWsK7tIMDihQwbNhRGoJ4Gpx6QAtCX5MVv+KROhJuj8tACI095ulyBnxKkxJQtjR76f4WIpOBa5DW7WsNIQpoLGP8iDo8NOqNGPOzlRuWxZ5ZILcQ8aCEEnoigMo6ydQyotXtdqxW4pLgsNVfZ1qzsAvuGVkeG0XZH3CjeRe7q35UoNV/i3MzGJjnBtuoUEczbgcsKJDBC3zta/qJJAV5NcNav0uVouEpTNhN7i4qmNWqnPJhuH+A4QclYWgXm1bnuK3fxsSAHNZXfoQrRUWNnQohshQ+6WIhWuEJJdbVF7jTtcje0bs6i5LUhZH0hZxbfQEou8gBLx0//cDkJYPsGQ3FZ5TV6npBR0wA8fufJ7M8yiC3UgLkz6uWVK6LzAoi8R/7bGpNUcEvrgKRbMVEek+SzO7tzpAAeBz+XoZyNpukWHPez58L0HBsBN/2SxoERZ6bvcZcTEGTH+usJ/f719vF4fWEdT1QcDxCUoesXRRWAKJ8Mp8ttwh+SnQEN7+DfgP1a8xw8/3HNQ3jhY3zk6+X5AmzI+8fTQpkwf+j31Hd/D4Z9nvynj4tnvPfhDS09kA7cZIHwKJltQijNU0ZK8m1nyu/cXFecHiu/yFB7rxQiQzMPtKxMmkvuwiknMjbwlpiBktvegk/PWCfQL/bAjNpl52Esz3XUh1+W56azUSMa8VBXfj6CoKjgSUYo1AqFZkHaJzr3fjgxUpoABVXFGp0tVm/xfdkfNRsO2GAi8H+2Qz3Fk0Y36Xf3xLxcP6JkflvaOYPfhmFcyIexJ/I+rT9j3tpX3ComgXtLhGAoBbw8P14Pva0Fkzp9EN4ukx13O1k0cxe3J8Xa4eHMNYSIb/hj0T+s5JqjqhoBckBeNno4r9kwvLVON1VHopYTrkxwhMsi3cmG/iQ3jQaa4lb6LApGUHljTPTE8xZGVvIsBtYSix16BPDz4cWiowq7b4MuoRQhGCFU4cMIILKkN/uwf1j1UFNJklh6FFgSakUu5SRJVhPG0eQiFlQmDOvgh0r257jpO1xS+ny45wyPvWJMqmyhA9H0NE8pdR0bHRTgtzSMUDvPiaZigx1AkUynW8b/tpswnqE1AvIz707+h314RIRa/5C6MsN8Utsf4bEONtVC5ebgdc9R9+EQd8ecnXIobMb61dD5dLsc2ZQ5+tir3NGMJ6kKU6raF8oZKRRYk0vuUmrpx6VKFNXDszJj+RMdCmNehgFafDhETgSn2ixiKTyZqobA3QCUy/Q57XgghU3tPN2tsuBbACWbrdhm5RMi2RvGgJsVQKxXKRouMfLYwJsvSlc+/I6MDJEwXyJBZwzqhZ8IdikdGpXG9cZAU8QTTjAQ5xzBVzpihFdoawTgLc83jNJZGP0iT4uoYNXPF6bwGZhHIsc9kkGJjSMXTpC9Ywzmg2B6QnrkzbHQ2Ukg6SCfdu1QM8i258ZLUwt+2vr6+sLj2ocR5LZTRRkcQt+CgApAd2aseKF6oo7on2O2l+f75vGB9xA2YMfzJZEi0xxJUtzks6uJoVGXSVmSjfcVXFv/6Cz0Oxx7hsIUt/DzGueTIwEdAFVVsXGmNENZScbVAs1RppsP2mDh6YoVy10QMfCbW5IBcjvETVxDBHkcAUp+82gzpgQ7yyXIsVDAdjIwIwe0Rn2Bx62z20vzybs+0uAWDbs1TproY2qyFa3JOMbiibf5qWcSK35ssTiiUOBMKI0Od2oHsA9tMG/r+C8H11U9I+2XpFxI52pkRkSfIo0Gq0KBI5qsyknn905fpqAvd/uIShL/SiPQpEcJPEXbAb8JfQSr1bUQcAuf7yEKyK0Swp3Q2YrgS7nBOra4mjeAztwrrcjVzB6kRRUar9sgcVPs+UnyOSfn3x6JiJ6ZaA1sPjRgWQ7soSrxcNVc7xQ36WpBqrvczIgXkqpQb0tXUnPVsNidMbNIx6Q3GbU5o1pTawPZFDEEKTf8GVACLYvahXXlTTbvyhpOmp+fhmlHR9gQnHy63uoWh5452Aj0R1gkSU/TmQ5xtqFTWL4WgjR4W1DkxgOGB6vn9SonFYcYwprW899xUiCQJm8LQ6dyWoj5ZbVZ+xvaIa1z1Ve4PsoVUn94JYNnldu2jAyx5pPr0NK5BFllTDwZIlBcZzWDrisJkhcqC5NWWBITBRqWagD9ZpeDdT6cTHVzukVnMErL2caigzqAJRCp2IaLMnCNXt5IrK0z8PhzA5RS2ghioeVsmooSigoCjHgxw6bCenPSBtTc8lQXt8tMMiTEujoi7uoPQkMC44OxmkQceE/bL4vvl96DauWSYqzl9Ew6RtVZMWKQEW5rwSc8dSJkdoxaGSYE6ZjytlTEaIApeh9CO6YD5E4pUSrkS16DzqEesOhkaUFEvkDMNkEXZPiQJApPVfysSq5FPnEaC9jWkxsQ6QnEG/halRNUbGnTka4jzxH8ptBZ+rm5MKaTENp0V1MI3kT2exmp8HDOdc5NF8my9DRbTiY+2mN4tpBCBwrwizhJplNJcEKEwIZoJm1i0kKAOWU+O6ypcv1dOSiIXRFbDU7Hc1V9V2vac75NJ55pyU9x1s56BzruewpeML9CUtQd55HjpMtiB2LGYQfU6i2QfjqYAZiMzbTwO7jLaYK6W6f4+fIvkR6ChPfwb8B8r3uPX17hqzNsjS7fhZ+3jpsz5dLj48ydEXCL5SYfHwz/OTz635Ic3WTC5A9eyiQU1y1IuEUzaoIYESInWZoUEBzMA9SJNG7k0ZVReCP3Np9b7rQMmO014lBrZ6Q0rctkd09MNMNcdEsQnttFzD+el5k9iSvZwUOvItf/QUyaBflJXLx3aq1WtQYKPRPioChUlEXqcvlWy/924w0QbdhP/Ia2O90QoHAInmqpbd+OYw/Wglkr44n235o0+qe3WQO/wzm5VyGYGKmUPDl1OSz1oGCpipDsCsx1TP2cDxm8vN6DPi2buzbQdgy1jR1h4Nqk49NFElEHd9hDRRBf3KgUYHd47Tk+/LV4R65e7xcvmP0wIEI+gUzGkcYn0lRSW449uyvRcyQkvoOuYQru+SGBinxY4D/VSJTUrLR2zPV23bcDA95l3FUCVPBTL8LCpezwnQR9Frh6I5vk76pz0OGo3Hcip6CWcT7gtQPsU02Hqi3rMQj2X/p62melR3YVOTlztA+vf2JSZfv4F+GsVKE0bSm4HexHpc0mhybY4DIEPMcKrJmt6ZQ2fTscghwIdNhlk4SMQOe7Ep/IILz6FyaWbMmcfsMSl+GGyPnDlA3t4HFU1nVZ1lAdh254LppMJ3Ymu12owJHQyHUgXmQPrdByYx9erA1pxJbA5i5sBlpwAmMkAU3+anBh3kAnxJzKM7CnCst5BD5imhkEovNKFRINtBG7hVGZOwY5tMAOfcdp0J/gb8GYqpk2ZSAK0pRV3Eh+HBmJffntwDuJaW1gnXp65RCYnqpcqGC9P09IAJlGDs2oFTSpe1yadMrpU4iSavoXyq9Q9ZYF58UrrtQge+L46SE1v79wx3p3/bmb2oKNLe9wxTvbdn8jBC+t5+bPuB0yj+klDHh1T3eSQfRNGx40N/Sao5LQ415qKDgCCyFF/Rpxpkv8lyIt6IOwRZicT+TFr4Lt0qfgBoKQxZ4M4N1HonogpWyJEZqObPlhj+kqcP6sY33W7WmH9hFlsDOxxJ1uMdQaOflybBLtNaBxEPDhmQi57COXDcZDAcdKdMqRjOhEKv+lJkSLcdezTDm2l15Gm0dX0WJQGTqPeXYMn+nfvqZgTYdEhPb63FE1NOGjQF5Mcn18dotMQRmbniI3NfhUukqlz63ldH+uhAHoFitvLjXH9dW0i2bRap/rJ8Sb9sFBJxGAAJ7P51R9hlbmLAKNRA/ZziwD3xQYskGkDk2tYqZ8g37RAKGHO/G8J6cd3cOcQbe4ustf6rC42rhaspH8PVRi8U+WeBES6IjUZxk+0pbRScehx2aA1p83gMo9C/BcBgdGNLK21+B5OU45ok/gtWH1VjZiNFZtHt/ZKGmzvTNgefHWW2cC7P7VQddUBpyPBgG/3eHaiZi2zjITfq/EqAc5IrwPktky2n8tpDU5XUMy3iPTMafN+ctQRTob6PBpoTwQc/jSD40h5jlmt/GpNc0OjmzFRhk5nlG45ZJ6SZladll5CLaIyLcSyVxrB+ubCtPgEyAvjFRJFqZYppVCzCgZZhYYcQUFz0p8zrRzBEwh7ZIGFBYQAopRjQw0lC983QHohgbWnJHCXtcJvwfFo5cZxKRliCiN6G4ulYs0rXBy7P2VD8VYkdjWw3LRFQMSqQuh3SGzT1kyaB//ozLdAlsi2+JQ0VPpq1GRN3blY8Tugpb3kpPwYASBpvxwWVCF7qCMkzF+FzETvKYoq1qqp9eou1EomU74QjzmOj2hgw72KStX01+WTSGtB7m1xoMbuLreITkVuFgRk0Q6z1KkvTochoKGdOP9IL4pdOxmCTmq6t0YZUiF5xROwYRuhEIIWi9tNF2fRrujEQnc1zCVfYBKBLHtMlupMFdtfoazcwws0pS4rurT4ejtdLmI+0GVRsUrwEGZ/Q+Ji0h0gDM7QVw2sJ9eJ2HGi79q/7zkkAY3WOzUcD7c35wiMpD4vw5DK6Nw35fxdYYhinHV8F1FYJdDm72Gulpv+ffgWyY+w9fo/lfsF/MeK9/jxNd4OU2wqmJsygu76ifPB10l8AY3lkVsv5yec+QhX814RhZGOuOBPQeNWdmHYmYKwVQGqU3lJ12xIxA2QJk9K5/bou0omKpFym/ogxjbaqI7jJdGeNGiIRKFraEl/HCiHCSpayZ4o/tGroJRlwCJx7MR0d0zy/aDzTdgwcbB+eeyhKZNoSbWQNIeCOBjuzWnTUad4dMlGfB7Um/NXOsYlMzanot5Umymclz3X7NelDa8PV1+28+ELjZcm1d+GVvdlwNj6zh4P4TZJkUjRCHoIRaZ7R0UBKhIXs17N82ssb11rlgMXkH1Yhn6RMkIGXcpbe7h1UCcn2HWl2pObciAYAxkFNFcoq7gBXet2EGSoAnoKKIOYnsY6PJ59imdtyhDqP/QItmSQMtkOfdUvzNlemEvPoU83HU11wdy8lLnFLWkB89/5OyArJ+fuy8Dy+ufGC4XdFprxp2p5M9WDbugNEAd+ZxqXOAmjgEqlFtE8UxifRaJcIkIHzCOCWEeHg/8jnpTh0q4bHQbCAagOtdxVGnYfFVSGcNzc7Zu7ytOHtHrC0l2YnAoRnMp8NPx0Oj9wies5z7vU7cK07wuTOboYaeRvwF+LCaDmdC9LNTXvrXOZjCoBpLKuWRsJXFylCFi49qrW2G+Lhiddsp6IjdfEN5DwBeI5wxWfrDnh3RZaZ1O1WFx20XDKalHS05XRkwoaMzdU4f4eSMWAOMkacQpy6qglUw2apqbEhQWsSWUyZI51iCRbI/KywpbkkMOQYlI1rSeldsN6hpzqRUsMHSRHedOG2D2JzVLWtuvDGv+3w7ojF/jBv1EviM/h4AEO88uOEsVHZGEQ9KFVfsHTzjsx7++vvRH6en39en3F7b7pih1+ED90auOPfnCaPmrtcEXtgqukpOt2XPqlWBX0bkPWYTZ/5U2Sige59jsyqQITp2eGFfw+0o6SPbqLiPtn6dYiXjiJhLSPYhNKiDjjjDHyPU/6pBh3WTjPxvMn+ZBOx4iPUtRnDCwFszeOwSL94SDXcfouxbGyg+bcluHwMVCHRhrvnTL3QTraF3nziZUrAaLxxGBJllLCVt984OTqj2r1BpO/QdimieQ4j5ByG4oJ9LCuu2qscYhoeqztg85YtLmVYntEgbZlokI6Filrz0Yi0KKrvwrlA659x/eN8Ov1pZeVXl/8vO+bn0BStdyXYcy+Jp1CGakpzUCkasnwLOonMJr2HYz+SX2wR3aYWt+kI71gsgxD/HkZELmtdEOo8zQF7hv5vsF4/Wt6vgOwqVsbrNR/C1PqOxL2ut+0R1rJk9vkSLeMN3RoSaUX7ymCw8g7cbHDIBUNGHLEw4dJJ7WY1bbLufZIp+SAUMQsFbICamRzN7nswdTD0evD7RMfI085yPeORg/FRKtG2LBJSyqK1EvFHrrJ7oxFn9NhjhlYPE3lKh7ovw9Id2sdfvgtCu+7euvVOeLsV3Vaq8RRhirLBnJNnyZVKDuyTWJsL6sj0Qk8tqTKH8h3MBCfIwKJevycFoW8B0YxB15nx2ZTv2blmkxzDjxsnH31OWYZB6pB52SKQkStX2G9mXwTFQhjmR5MZn6GU9i8+rV6xx9U6AJLrHVo4tC9BJzFbGbtetiLEozcX/6QKDOdGkHYUOkqedE3bSrmcm32hkCW+7XhuqiYa17NHQpkRYfZYquPjGctledAvIYdzq0bwCgKHhqLFYZFCKHb+H4E0ghU18ShJFgRkitWvJTAwmZWq5RBZTjpe4Sh01gcSO9V5EPj2t5qMiakI6sS/wujmioBmvgSllzzz8MFHcqC1tSeA4SoRJBoqDyIBByGoifT1uqCh9jhJ+V0KRvYKdJdCFdO05R4gkK6AVOzy3LF6Jy5VqftLbTmHkqbjCAkpvzcXtkkS8N0V3oiWxS5FMJ0nln2ec2++7kM5zesOo5+M+LM0otoS/x2aUmTMT5PrWxBqwbDL2iwNRLsiTSCP4b1GAdk5EJKOdYLMFNZmuwDFFHR9N4ucPEPaBK4i2zfWZprY+djmLhjMf/9sg806CAqP8ISk7wtztWIplCu/iXYkPwK6sEK/wb8x4r3+NWTnlHmCsEiGx+QceXui0uc+yrQ0QXT8egqqgcZUI7Gi6SQIDhaMJmSE1AQ6YO+Qb0b3hGhMRs8Lkfiu2NKxI2LK+eb31rMYJxHO5EaT/1wZfamSHLA/DupahAUjxlUUmKktdUzkVqbEmnV7b05NBLOIXf7mlLmvzumShPFxv0TsQHmmbNHZ2lPEiqJXEyz7vXIS1uhLHVZhqFDh3fUz1GqDHrqxLN5pmroXJPZnR+1ZN7ody0pSI0rDPP1Gb9ribvQPTFuO2sWHzx19ilzVXRlV4pSoYweARmwgPVZJ03F9awbHOS35dE2Qasa3TaHbMm3O0qAb3RdgdGaPCmdLiRBF3q2Gkyf45pglTltMCIA1DdfU/SuiL4DDZO2tZMHqaoeWqeOYfku4keFqhrY30K6bK4ZraHCBdb6ZAr5NWsRk3RV/XsBtSqRqifIvSYH+oFxzi78/QEExy31WVOJU5RdWPqOj9foUdx0nUKu1NrPhtyHxxNkiFR+qsqe5OwkwJYZDv63e1IG8jo+Qb7QrFwsBqQngJM3VakQHszmi07CsKFg3k7y9pxbvv6cGz7Fzxv7i9dPRBgbHAzOuJmjj2o3eDBa6F2aRzqVRKvVX0kAGNXctQm8vic4YaG1o6qjoCiyU7wk7YfccSBtxmvSCCzRaO/Us3i11SV7TtcQ0FjJasjcWDHhRIDa/BYevZ2eX7HWqN0qVXndUTj2dKjyFEzS3gowDQ3YeQd1UyfLYTOOyALqVo94HKkMfySj3SBOncVCkfnbSuq4V64NUdOgAwABgA2JfYith2TTJkzWMobyyQ1sGphKgTHT7wpN+oQUH7R3+YADSsbD4WUV7Kx2Z1z33DV0YICujfU+PSmDY0XuCuLDwZ71tk6dK+lweUJ4PlEVLqJx03G4oWaMMsgMOL67QskBX0SqmPrzIafyjSLGlbRjzMFFBQmTYuX0joQpL/LPeGU+IVwrMvE9/Iyo0CvdrgGF08aCZMfZDvUKM5c2SMoI2QnUN4yfepzi1wLjMlEuUmaPu4sRuNzqjVrU2jIN6gAEvL74YRgfH21rZt4duvorRW6K9PRyEcI3MK2tkSZr+8aJhaQmAU43YbLSN44qooz4d8blZnz6fcU//zQrxkGTLzDm0zomDn4ae4FGvwrtBwjpTbst1PWXrdc2X+FLCPso8KLf0V1hrF8NYyx32MiiYLHKEsv/I6RynxFtLHGU9hn5DhTPZOm+hFXdpr0c12lsy0JFiEyc/4kUX4nCD6196tJc/kDPJ54i41EGJv0/Qfjv8BAj0G8Vn3TDFbEF+mLcYs5rXTiQMbB5NetTxdFrsatK9RdNp+5gDM8OtSOs62CqT+S7ENEXSy253sEh5XG+cIbSgi6kfXZXUh3xaApn56W/7uddTwY9Sm2+2qupa2WR5k2NO0ZSiyiFmGUxuvr46Zkhmdlh32tzFCbdlpyKiR2ccEE/pdttIiNXxGdLCVs/hrFYYPWH2AymTnPNWwtfO17v7Wx2X00ydIKU5Mrs0gfbxiIvTSUSWGAAK+zUn3WtGE1GINQ/QbatqCf4ijLQ/RWHbXt8QnUzBjaFgBFLHwaWgCp3BzRqSWMbrIwN5hKwboj5Tw11CJtKmrTKdDLkPMQQG5kQ2fDtfsAmJjSzdfDCZwxw8mTIZGrFh46BkG3tbsAlQpnId2AzFfZiK+Bl8T0diKhvur/lCJKxpeyhUD3QGa/IZpZOSDiITs0wWIxulTDFDS1saGn1V+apIlyjm4wK6I0h2ZYbyQsTDoBfoA6WJq7CiSc4ysDPYem61IZcFZM9KPZwlx5xyROxKRHtP1Eu93BS7lhoCg3b0MI62BfsccgDpg5Tl7MzFJ0QSSyAQTZ9lZn8gZdCrsce9DjSTofOYtt4kjBk8UYbyUOHyW6+VMcnAETG3J9V1APzfcoRifnUsBvQ4vRHh4cI1hMZxN9vj6TPnNzRUxfiVA1hefdMa/XrH6MJTvzq4G6fc96uFr9+F7ZqvwJ6t4d/A/5jxXv8rpnXpoz8ddxKKK6DfG2ARbKfkmlHBl+OnA7PZgnt2mDkLq8I0cN5MArMw/wlTuRv6ATaPXiYGENRM12qu+W42EfFkjgQE7WZD3HJtUk5YKZgGJCPszhPmrx8MgUrqh3zr7D534Ri06lEvaTHKN4acnLm/Fvam2gbAp9uIV28HpzXtG01O/fPHFKoX5rlxMPZD8c2jtkoqCSktpxYNs1zXsel4Qdztjdae2TOdqUaC4d3H2d9fD/e3tuf9X1dKO7tBLz3TBF8Qgyzc7htrVA6A2pvhczylVVtgmyHrIXt8fx48HtB2cu+NQOdGSbne0Xehxgv4oosJoR1haaYVRHXtJxCAr8pEtcrE2LjJXDZpsxjpKp0kSq1vaziV6guTBhwHdmycwQC1IY/j5DLBNA1ruUE6KJxi+g+aAveEJIIQBRt7/HCcqHH/S/iqANiS0VgEMiOD95B8meXl05TEQuhANdaDSnyn+omhVR+uj3Uja5pyTui/kBTTEPLOuKYFa1rJvL465syK/J7oC7+DIYX34NpynM7rJz84AFxD+rJhSKAcml3ikN+ITR3ZPxuIeqmo4CZfpzK2TFzwqenw+X0cMbHOE88GKqVDxcL+PKIT0+RZigmN2VQZmcUAzB7INbDR2iLkgGNQmKlGkrtQBNijNOj/VF/6kVT1oB1RQ1aqc0KOYNesw5DQtQGWvuRqwuLPz8/phoHTgKvRZo6YEbDS5dwpzJc8De1hBRk1R90avZE7G69y25N9MkFQtWvIVa1gkPax7rMi+ghzAoJf/5WAhhxDZRzEFUI1iCOILd4jS3qEroItByIxYUtNsQ9mUQw2UXtS52z3WyT8pawVrGpzaXIV32SOCodTKRwjl0Rxycpo5GNj0EpUB04RzTTW6nEnx69J0bclbmRD9QA6YApgUI0PNKAny/n6uWipBy+KZKoi7tavzXII50yUKfT4aIJR51ZWzPp0NCo6ZPmE7zGKcOV+lB58LQHJPe4plHxSEn96FIa9ggVZSJI9GDF6baBY6ati5nG3Q03YmZlhnEBlDy+w6P0xNaghH8iNQup0swILTHEqu3fdsz423DIH+OkA537YBO/MnI7ZFrGkdQtjUl/f3vlRNIHxQ3fTGc29vL2wnjZkOnDNI69xeyNwpvB1975zA1j9Jv7MlEw021obtNFylwd+jBkg7ZbRFJW6TlLiJQBSMYnXW2zfRkphj7cBa0QGQy0vPb15h1jFIhR/OpvhJkF36nsAzXmyja/A98zpZsOZYXyMu6PUH4N6dg3kakDKrXqPlIhLtdRClkY/1QcDIZh+hHzKJ35W9Kct+zAZr4B2CRJi4y7SMdnT7eIQyUYvz2mwH38M4VKwB21QwIT0HU9REb3ZEBDSRqqkyLHnVakjE66wlZNVaCKuyBTPqtZoWf7srW6cZVrLSNrizKNQGVccRF0fKZEP92x/AaiHfNUQcupFf6wQ9c29Y5mNMs44XREERnGHM51uDtCFGsSQtLql25VP2KX6b2z+TZiiD/5gvAZR/fE4VMz3hlhsugOzak13ba6igxnaiCB4lD3XUZahf5UhkbHAWgs2sTWVcjPOUmwXgl7XTzAHinfTo4jlWUtHuGxQda5PohFdncdNuodVA8wgG815nqNWouLwyUieusGMSfIE8oURR6/uHI7asY6769JRMkgChc4TUzig4qz8YCW7abE3VGpbJdKTC0rgYJ2YK2PI23tlLJNZWqzcLVh5TrbLSFxmK7ycDiQWIaWpimj0OKKeCgWM31bwAifGAMEbFM2rUur7gDxycIlhsM2B+ZSkXGhWL2cLKEeSVuJQz7HXuK+MA3R9MS/QWIVUC/RKj4FbFwmJcIaVvFMYLoZgnV4gVwrxhDsNV1KS1QdUaE+6KhdHbuKisXTwaxcQL0ObygiNZNamTQzgJGoBgHp5A+bocOiIdFurZ4ucXTndnTDtjKbabSZV70SPsdqEFl6AVeVpqprEvHa+OhwzGAR5RymxOkEoXaMe3YsorscsmIacHqrfCgq7fbFakzLn/CXQ7nrISJDjMfCYg8qsHV/m57jfcVDHpHu/FUXRCvqTSlbdaR0BB7Q0B1ifWWJMZgVMs7CQZh4m2gZVNwD4pusGI54jCQLQVyp3wbq/FuI8yv8G/AfK97jj72EqO4I2GcWWAGhIK2TH7cdGdfMhKjiM4tnP86Z79aRoYxIA3RUIq4vTyW9VMJ4H9pwfqxIlIqXWoiCcBKja9GjK59Hd1ecOTmH0ruXahmmTHp+vfhANmZZhrSRq5ar4qg5IyoItknVT5JoX0tN052oUkHsOje1j0p+4rX5VvgZN6jq1LCpIyrSfHNoa0rfCU1yFtwtQKlyst1UnCFFEtWkV2Duq3kjzU1AIz0m40fuH29vbs28v/sbug8fvlPGTFlHnGD81WBIV88RkszViO1Uhq8uZvWtXV0Fuxzm73DzmYPWWRfMxveDTn5QBqlpuabnC2STB+ccIb1QWLAktsqK8dvO7gFt2mtdnBZa1Pqc6bwmIxpDcUKb4Oqlx1kc6KNcVya1BycM/Vxvj2IlJr1fHoH6Xo9MrVXHY4FdNEa2vbDRyCEmkyJo93ASGB4qQIl8xE+icIorahkr87kQ3OClRXhAxlF6iKtJStcVn1WkJ1JkPKXWbzUTTsSyLQPRhSte+fDwllj93Rifh/JJvv8NN2X43+sYWbLcyKQiKdW2JHwjK3/smACfyEcpuwfnszPt2eZFTsj78SlWlZhDdyMGBj74Rau43G/tUVUhEUFrZydYD2TigGR4LSWSUai0jzPlkUYIVFNRAkIttwkwC0M3ZVpyoQF2S5+QZAcLMiWse9Y2EnJ5qc6bfAc2VmK6JuzxzZQsBnjtLKs0N44moXzanyqTdAeLqC28BzqJQ5nUVYbaHsgFwazqA14I2YaWY0AxVV3N15w8G1qaAAHiCBd9IoaRi7M4QJHFkWmUZEjRLKbhACQ0ty4AHTAwcbu8tRfSPX3aA2I9+ObS/ZSPpmzhiAILN9DPcOLAQXm0QJyHw4uzSzFAp3ZoLXnMkCJOVYn2HMfUx8fHpy9PqIS7gNSPJ6MNnnMPemL+S7UFaMvpaeAZfLSQo1rQQ+Oop2MOOT41YiloNd2yhXGJFovv6URLF79XhMvBokspisyktM3YVvObGp2cxW6AFNFO3Nblly7tSlfsqw1wyDaFQSCTc6mD3wux69GMb4AViSy4usWygLgPyLwyXnL4SAkpb+tHpx0wlZZ3OARH/eCrT8GIpgG3QdePzDhjo8eW6K0z72yI1z2fiIME+y19kESooJszQKCiV18bnw2HEY3FBJJgavFGe+nhvBTG8d0G4BYnZkzvjx8+4nPzUzLe1uN4wKV4Nw9jWuUZafB0PssqN7VTYaRn+zaH/iPhn0FC+HkEoPp3EeC+wA4qeDC5hpX6Di3hKNYkoxCegs8Y8NnaAjpB+FN6Br5ryEF9g0n/HQDpZ/ki464mHrL0lJNzm4qhug0oPqEJYGIBietEvaRDxxOF6g1ste3IxCccoOaKbWCd2tovfwxVzMJJ4cwhxWoobauQdebx5HfYOVpCo02ORs5CmHlPGckRDaYosjYV4gbYNiI4e1V0BmHQ6eJOj+7LnI/tyxyf3KZxDnZ2UeVLDT2UzUQIIsRJAngYjRkhaMH05QedJsqJGqSMxNSttqGp65cjYjAkW5A+EpKGoVWaUEvdx6ldIhKNEVeqeJdTlSrhtyH+ZZxxM2pN/yyWDSq1pdjCNKC0igvtUNSOxcDp1QSBGYE1SrdYuVu4e9k9ZYVWqfBEdLg0eJdi+3eXRO6Ba130ulo4AUo6lSllBy9xTun/YFsdrIl122Wa2/pEHE9nxQ0mHUArLRlMZELapdB9ysDEwT6XAyDkmqzJnXAiUDJxYE8HPf/qxiTWERVhqphi0cFFfa5UDHIoEu1TzFJ3fdnjUONGICpYE+mcrQBVWvzZQ1ip8lOufC4HsAbcNycdi+sZoXTREZbAWUOoxnqyuK4N+avLVt/iIwKAONX3lDKnbWYmqKtbWveOlKLYcZFF/IB+w9/foWhrKixcIi2ASUs63qNvSzE556LNa2c+EmmzTFrsOjEGRNqNeBbMFJEG8EQHUWdQUKarcXYf3oi2Ekjqh7brJSeT4YX+zzvjjy+us5kzPDCkuqwm7CZNz5nOd0eGIILQ3sFKK8yr/hX4BtNPgD7u4d+A/1jxHr/EO4lUkA4C/CMZxfSgo/a5JJy3b5R4L/tAhHFBYcj/LLyxQzc4cW+yLgUnBK9Xcah7m/nSxMFiROa2/aHPRNyOhkxpXDX56T7lwYxIwDcIyJLBv9mScRCDyPSwriZzCSlBWhIJUbIcPnpp4TYXKCUDyP14OLk+ogCgdbefghKQ4LqdeCGzR6hyWljckHQwRV4KZo/IIyXiIpYOvTIf9Xl5++n7E8z05isHh/c32fDR1gzrQ9ftjlRHf2lYiulEHId2ya9/mVRzAD089qlTyn34kEHG2rr0duvbQL24hDQREyaDqDt8FSSugGM8tEiTERYii2OrHWml4yl7mHQDOUXMtUY8ljSZ6H8pSKI0WdvKZzZldHN6M7Wn9bjEqF0oIH102qaT0dPVbegM22rCdpET3Z3UelEGtMWW+6GBJHoxRHM1zlXUbl35BJZ6QGOqQuRReTYZfHVGHpHs40oKQtnYnfCGSdDvUUTeRrP4hjzYBs9QnyvCfby99WPab/4GGHMRiPGm0//9mzJ12XAgdv0EVvbGGjviaaovPhJoR87PNjRJU/5tz1d4uG27/Pnh6HaMu7sw4/ToVgtCBpgOnk9Pl8PzulN3ujxxebpcDn7W9+g7qG0iOkEEjZ+VQQYwV7wqPQidV6o38l7Lx3YhU4uXJgcCyVEh1BJNO0PGZtFeDuN+5IW85OdoojFi8iWmpAgvxRsRK8/aQpSqLp3hTL1Ow7SYOYPipMjWPICY39/wGK7SNjXsrl27c/LSFu2JBeyG/iYYbMBcfgeDnx75ZrAdV0M5pMxrdE36EYK9oL8bj/BJwy/wZqFCEamR0xRS4IPNk8TWLRnDMiaXRx1SCOQMCDVStcVO2qa89LQ8/4rLSQOjnkirg8OxagXyvAqrijYsHrmYOBSlbslxQs5S102EqWutys+OFYj0ziQizfiBFz6dz/biY5YcZ23f8c+Rj/J9ZvqEa40M/jRS2yDeHMKmCBuAbJ8GTOEq9sKitdR3km+azgBtSM3AEwY7yeUI3E5YWsyllAs++reYWBN5IA+LZI7D7tL9NyBmdCpu5KGEhrBEw2DghX04vXM//K+KWpjamQ0F7LZjd50dVI8NBiJ0g5PDCRQRtyU+3D3pgRfi7aYwjvsECZgnvZeVHEYZ6fuU7pWR0d81evVjMVRf+dT2LaAu395f/bTMO6WIv729vbafc/XrNGHqCRZvjTRjkJikAHEOuFJKcTr0DmfsVp8TJtdJIKyV4XYbCqg9/JJlsRhLcr8vXiq35EENm+qFOG+2cIWoYJJCuEEnWBIIM41mkzVwOjEEa1jwEkyE2Zr+LEGGvQiQHSngHfYCdujbrF/BoAL2yxWuBOEe0X2cItOKYRlzeVd14UeZxl8YzQloK0sFPYivQ0Q3HOiKF04BQudSoytaTBpWRD5W87NFnZJMAyZ9Qe1hzcYl2x2EZrQYyPh0Qk+kU3FQMULXxxEslKDzgsZb4e8gw4X4aU4LGU9ZivREumW0E/DSAztmTa4pUeijhuilhVRSEJuLBjLYWkHszoEgfrttbWum2haTFPtKd1z6iFwM0yX/jr4mCSt8OsZnYVz5dS/VXRgG3+fz2cm93PG59ycfD2Tg7vNuDM0MZrhC8ty1eSLFeWSDnz8YMTdv7TBLdF8w1OqaJmJxMDTbq1uAtqfdQxnpGqAGqUnKzAdve3KFCsi1ssAM35SBDPUKoGgFVBCnz/gEWwO3bOYc9+O1mmVdcTrlA6B2HaOdlmEaQVyjrcYw0BFT7boT6HQCPKpcrsGumhpg4C4KtsPuKm2/MmB1SNhD/pCeTkABpTm2QjvggdlSIFNt03PlnQeZbP054sN0FV2CIyruHAQqdxruuEZvFsrojzkhN1HGcFZJxbkaBUWCtMBWd4tLcErRqlu1BKl8BWh7KJYqWzJCRZnJxKHCYCAnWt2M25BHTJZERAUwaZNCfWFQBhspJLlkMFMCKub8sImhbXDAR0WlCtWAmkb3PLjU3hVHMo+UKPXm0KpOA0syVr+EmYOuuorZaoGcMsNQzhTAOlxAR6CVt0MynZhqUWRxyGuISenkdjAMBOgUQApx+7n5ugGpG6xxBny0KX8oPyt6dU1FnwgGhmnRlKwfpPZCztKk06L8JJd2k/8HlpF6Bp0AcqYSAy0WOoUopuzRLNmInvvzHCNBF29kzJxTnHJpcbcgNXO7Jf+Q4qrARJkKQAwWzUL51ZmTo7lWrj4sCdkZIjGH+M4uYTpesZr6CSzqf4RfJO8wFX9Z/e/CjvAePyxlEEAJW6OyZlIi6jYrI3XTJ9xRSI4ROlNVFlMuALi0xqiqK1n1dWm6mou2OjWHa/llV05pIcKYeeD4cTdeFA+HcyoE+PrCBMeXfdaMbpvfIUo9MRM505xZ0hSQpBCQBkKXkoimh6JapgFg5IcFKFvTmJhneT6xyOKYyfNSD8UJtazaUAzmfq+v1IsW54TOD4E36X2Zn2hwI49An0w79AwkPS9NxAeem2EysaTSuO42YvzRJbpyez/62yDv/voyHso7/DcX6o9G9Nt5H1cGLhTGS8DlbHocIifoZeqMvRinAH21QM7h4mc86CRzbiKM7HqKtt1vz9hRnjYX5UnifGLIT6LMiCM3FA4B/PS2h0YvA2W7ER8EpMVMYPQq/lOZAV/ngwvKnyQmLR9907TVOb2C9kuTRHyr6YZSKZId5e3hfLhYXeo0U2nRquupbgfvC6bu6eifDr5Vp8uiKpXoQ1qSMkCc5NN5/kjg2of2YVYtpCNRJXshKx7KsnnqSBPI38hpDwOksri9y4RERlHQ5XQgrcegkPLt42QPr+dHIiB9Pz3OvkwPCf0MoHzFvoNfpf8CNIBfw97KFiGEO+P6gC2tVIRTouKKA1y+u1Fy8Jdr3FtDlr2yRHwUQM9xemBOx5TucjmhlD4pc/hQqXtDTC330Bxh9/j0kxEbIIS1oyW2qDRVKWCIMRKsRK7SnhyBVo/Us+40KBNVMjoilEnRk6vwU5ppR/8FwtCmWCKuZcVf3CYG9guyswqN5zNS61EkbBGrZGVBJfaKwBT6DqQm2C8J5cHQpF4HnDgiv770Z9yDGPh3ThIGRqh6F99bwS86jkOlVysSc2sbTbHYlIcGd0buqm8RYOKroft44TeR6YnYLFdvzJ6UdoZKCSbXkAKlErfYFrcicQIckBGXYZOYBsgHJ3Vq3QUt9VVdxweiyns4leBrYYDz1mSTE3fGaSwpPB5co+NPuwPZ/o3bRRRoT0RSaNeRRj62wVOEjDB8d4SWMlD/Teg9I4Ydt3ZR8xUXk51CShRhSoTjQb1gx8fBB0LlYFOpLSQLMvPskRirIpPOeV2K+EYtVdQ0Fysq1JoYHqWhq+LEPDMGOq5MIeo5HDJ+9+m1RnWrljXAzOB2e3Hv5eZbRA2xDb0zytowTGWucO3nGF7bC3rjRErNUBpS7SVMUzic6LGskQd0GO7ZDTvCP/FhFxfJi5rJBkgu9Goes1J1UBH/YTLDrEtoO7C1BncpPMgGYzOKlA2AmdQuNv+SF6BgExmYdJk/4thy98hQ+/uwI/y8LPpj+rBmElZq8Kv4Bouee4SEd+7lG8ClV/yb8sCv+qsTI74VnviA2atUoIgZc2dTRuFTsxEkUiJzaJrI0K1eIXVEF5AyKEnZ4/dAbWSKD5rQMaM4JcGjzhDT9kwBIedBSzh2Fp1GNNGlQVJuUWZ43rsCZfOJHmxW52YxRtWZ6qiPhHrCikVW/TIw2T8qMvzCv2EC4zOerVnLjLakl+Wi19kZs81JxOFRmFmj3/lz+uk9EuctNuc9TJtkTltH68z0z1eDaSivhnMB5Dd5lqDXC+Q1bJIb8hhclKkg3PTCv9xDnKHweNAa0hEERHRcYSVCndhrVZusWdgEPZSJZ9Idflsj3TaDuLYAxHMh3sBWF76VOKcScAJb54NJ3GE1sIEEuKb+TDce7nj6PTClQN7rYgObGWo2IMHhmcjq08I/tjPq76rts5srQoo+c+/XrzsyYLUNB3WnmELYUvbIgonfp2xlpr/75QDEKkskOOl1pPTlnT6hpmWdZmM1rr2zYtnvYWoI3Y+ZLux9nDLQA2hNRU0p0Z9Fs3SV9O9GOG2ctTh2o+kMqFkrMzCf07Rao/fcje4h6AeQrGk8mCtQIe3RiVLsclfCHps2MOr1BVdbGrbSE0NPU8w5hEzE5Aj1L6NHMxSi33hC7102xmt1oFEvx3BZFxHSYVjnEo7+i8RHZiRWgmzPFuqquitJRM2CAJ9JmPk562dnDbbJUjnP3DeArG/bVNLGN60YoI/Oe6SlA5Slfwf3Vb6BXyTvMBV/Wf3vwo7wPuKQ4H4JF+hNqyHWUrj+XieZ29848Eu7f977ZtGrCuKc07X0X75Xv8cLGi70JMpymNic05ZcERkqEOZPftXWSQyTHudyPt/MzOoNkXDR1K2tcDdMmnohIIRlKT21akEf9AbSP+oqbVwuTVDXbD9FdDMCopyTQePu+QlJomjTqXRwBpSNfPXEPTv+JKlPEUmgOd6rs0epWc840y9nlaAiF0I/D+eTs/HX7ozzeNaxDx+Hd+fRDLbYGVMJtNlhzyfaHCk1b6MwPDOhCIp/M6ueSj3hwSdSSbQkYnOQBZ9MYKhlacFfe2rYi/sXNqLdwQ5xqMH1lAOkCcUOyBXSMxBZbL/Kim9cEqhGOUsqikqGZnxFOIZR2pFM8pFYhTROy39FZdRO3GZ6QDd1CFo8zDjZFVFKg4KWRmsBap1roi6migUlVPL6EyIXdyNho6bg0p+0EhMRaG40ddSt5Je9waZuxzGKaR0NaXZXNAd3xqW83sh9pacAkRHCnNZ1KQx6t3c/MPr48XbyfaVrz8u0AXe7nR58Fk2KfgCb+yn8Kv0XIMN+AXsT920RrV97PBMH6NwC2KcDUHiqFeFNX5EKzqbMfBn83NMxfk8G1ez+2/Pp+OSLkRzuw3ezLp4z50s7qQq73ckZWbQlPGxW0IV2yEPi5kgZPQR116s0r7Wffub2hgVrln75FUs2l1IukC2wd5eANsxh4KvN4R/qoMoaDX0U7JE5luLZ3orgOPQutlXhjlwT9DnrbEs2lY0k4BPdt4csT/HXiRQD8go5Z5pSNOXhmuUKTLEn1uyuDmc6Q5gxepMEzS7RImV5yNv4A5kimFtFshhcKIS9sUPTLfhtTBvZuEYuvB2bi4icRieyhqjJUohh2eJGJsz8PXvtpowXpk3+wtCwbf6iygqw3r5WlOruKNuioVx/xxJl1DgtTVeGUF+21Jw9pT5JSbTeEZLM9XsX4tHxNyzAAzROueY6Fb1yVbSKW15aIxKL75Hq/nBYazBw+ZNwqu9xO8ylrUEaQxkOXSpkjUvPSkKocSgk7oObRKA6DLAlhiqferqRSnEinq9upKjZ4GnTxDjZbaL4vd7SJ5ekBkwr7Yc517nL4a9h9cDMxE18medl5l0nQhKbELgX8+FGzOu7TzW/Mhi/E3fS4NTBliu05K/2yglod3Zp/+sH/WGCyeyDIjJhCUCOtTjxj57T27IwBxczDrwgdFgAZpiSv6M4TSqmFeJycFI5OySpSKq0iQ1AKhYHEVvw6hPmklD0W9Z9GRqy8m8ftU9MWJEJAmNben0hXmiw4FfxgeUZxmaLDDbDnx2aI/ljVDLAop+RDclE4tVnm+EOSVBSGWVVljqMq7Wgz240RwyDakNLmMhVjzGLzKRRwBICRky4iLw7wEuRwTPHhjM8ZalDRbA263gySZVSRQopXYV1SQgSZHslmt5Itu7KZaGLIBtbzc3EtQhDIqE9tovWkbm5ce/MOwVkCHVmz3jKsOuQ6hfevN3qzbqDt+8oQTFyn9yF8XX3p+Px6XR66nMzT2cuGa6tgnsEj2sADKmxg/boGd6EiY5GRg90B1ilwy5sJWga7EQfOnOQWp4MWPYn4fFiZJd1WYZQ7gyvxOHITdi4vjytbPUPkIkGKhkoNZWegJAr8s+xYLKKxy/5TAhABdnSFJNpU8GEVWTSFzESZXzCu2SB+D2EmJZAbGhExkmCeZ6MSMIdqlZNC6mL3A1qcbVB7Zg3Xi7NzGeXZ65t0aMN7PEnfM45YaxOX9e1GiVch9nbpVhrJVJBMdWByd2pAiomEaSwonLmOEo5kfgsNSL75pgONrPcS0EqRTWFUj3sVxEsYxUSWwiJbx2eQXwSo87YaNy6nPK11ERIQyAyh0qOfW0eG3BeCHAR4mlJ6+LPenOpjXTlXMLLrugZdMdCsUiucRcLPwW0rDaIUGKOqJXbdEMup0muvWVObClxw02ifkNpxPXkIgWCFJllE/QGLruAkQ/eZiUV4km0OXJ9J/cDGUAE5ce3Ko/GxXYBZKJrpMcbyypaMafvT4ELHbIZjvqxayy4kThzYBIw7vmUDIO7sydM2ycdmD6ggjoHqwDgrhcD6J7hHBLnqbTvQQJ+Cr9I3mEq/rL634V7hJ9xeaIs1UBlJOdHo7xf2NaMv4Jy8OkYVk4tWkdwiksZJxa1AjzK7jMuajneeAQfMflZoBMilPx1XlrH6/zO3Zebv3fJpbM1JlnIBrDs1QmTP2Q+mzJ6S3WTLhBTSsq6bkFBEjGdE/kkV1qFpLIuV/+9zQmi0HacqaYJjhwcxB9mjglNhE4Fe16GOaMf8ot49/V86oqe2T8uwXB/uJ2kmvk5C3vx6GaUTwYeH3FV7wdXBW3HYAOOmu0L+PhYhs4oee5zMKx/7NpZEVk2v5ZpgOqRlS8DaeavYCxjyYcbgymOxTH38fFCA75i044MvNEJwwH+m4E6zsCpGBqHFRMSIyujiDEZhUyNx5Sm+ayCf+Lik9kjEDGJ0tKUbK/Fr/iO+0JXOhxyLH96uJ1VMEegyXL/6HauumspSdITaZ92tF6ogVNc9rC+mF54SKwDThURrV6jCiBwJWaFac74IgVE6jqomX37lFJ+VYuQq252Rbl1pdBEpyi+INaBaZybuIMWTCxXfMid+cmjezFKnI6giyLVoWlL1IOGHwFCV+w7+FX6L0AH/TPY8d9HgklRuhNfLlVta4pDJI8rx+TBrc8e2RGZ5JuOTOxwJeixTHRfsIchOdyRQTspy+FDkmrDcMPnoiksuweTDh89rq0FkfQ9QLlKMl3gH7tUh1ks6lkQv/7FPV1NEfM3L61W3b272UTSLpJKE+mGV+oWklbH1CnI4MJ3iVNsYW93ImqaNqPKLSOKlLzcygXu42NOC2xlwfRrQGLUz2+6v9I5VY3IVKYTyGfqmHSP1GJMwLQi41Nm0o0N/s9WSG8Ynh0rMZGbi1AlSiOnzHpUryjkGE1DFRjMxkOpgU06EGPdNTFv8GWhZXkyKN0ecVlKLn3BZwyofVIkYiV4gb/T2QHVp8TMZSW2ovu27vCNHNvQzO1m7VnQMYF6Cl/lQpdMVcsYz9ySUbkm2WHKgc4VhYPN1FHnDBdT3TW5j/z8CIN+74dQzEZqYo/XULmS6m3B957QgYQ33FEvVTlSNfdxdCo+qhrEmv5i2DBqV2F4c9WY7Gyj5XR5xvD+97BR3BinIg6lC/wizOurv2j9YiB0efURVGtYeoZeKRWZAy0zgDeGZMddf5RhvtMGP2M5EpDnylEfgjDrCQ7X/hNCv5LUmLmehPWXRdtBgFLwMWXhhAvwfkbeDk+FbuOtRj21BdpIZ4zLqDCbpCisXy4nhw1IWnpu9WkiMGmDlXWXuMctSlyUfwF2iyO+IpuJr8u9rbGDYEsSfhVfgI0ERn8Dxo9N1XuYxIrcRfQRlZ/LKVYcqNpWsng9QECuJYj3CK6z25GT6jElAy6xPY01yQErI0CrV+wOlDJ/gA3Z9sTNqvqOZNCZgcFyWQJ6ZtZgmEuTU0wLtgRqp5gq0pyG9ZU0JytWrFGTLaGSk64Cb9Lj33GKIZqe0/dmhZgDI63vhzu5NN5NE2/WucPiRNPpy5kR2QdkjhdS+n6BH53xDsqByIUpkR8MXs/O+J5TMzmbbCsDNrrdi/I7nbe7OQ3z8An20V2U5mQaXP3TXpVLrHKBynWW4zf3dJgKwoM6yMnqIgnClqCc0+uqYywYtPGhK2WfdPkhzwjkFdkKoWK2GRHS4bnEaBqoh6ZTwpKVGSA6l/fhql7oxGUD1HERNrCVEbbqAEkTIaXsgiif8nmodCDXLrMr4rU5qwkUwEYzOvzXlAhWaWWwaf+k7ABXqTjxPXerVrBTHlBipYwidml0Npi2XPO2yH2jcylzEN49i+5q7TBVAPBzYAJYwjq8dOroEAC/w4VBgXnCYd1UB5VVhkVzYA5VN165dS9SooptFWWd9eKthtC5bZ2VuMG4palUhNjukxXepCVVw7iy4pVcKVMLqqb0jg3spmxY9nQppMdWktY1jeNiL2AZuwmG4SHJjG9QDBOoqyjq5MkpOS6FoRBUdCh/pDpbrgOG+3KNHBBhr6kOMYaph//pUmJX3ER927GFtCFDP+sl5xR9o83pyfyQMTU4Vhe2jgATtaWJ21jc+gGmyz+BXyTvMBV/Wf1/DXa0E5E1iGRTSSDXjc9+wCe32vRjGbpfX0dV1VoxwXAL73JEaYcnxsEUSzQvnJgGYCNx/4CZ+xS1vjT/nFNlOpcsuPB1bMImYwBiaq/GF7dbVfWNThKQEVjphohtIaBp+5UH8CwRJjY6T4mcOpT4Up9dJw3sUUuUAUCi1AQWdlqCd+zaL3I26J05t4qIM8BYbPZl3I7xsGQ7LyqV60E1qh9hEOd6RoZDO/Fwd8afW8Iq3OuaJzUKHfPmHkaHP5ZEb51gxPrV0UAp+IFZ/I/r5RazcydD8T05eOYoqNcTNlgmPKPvVp5QJXaYgwfabcOfF0TM0OEjxsoUbhwv2dPok8lGHEutqEopChox2bahlSmuc9vpBGHrN2WkRa8ZgjPqIdtnwnUMtasy0ZZXMIETFQ1AnzQhHgkk2YiRCMl/RwiV0lOQrZrKRxLO6QCF0xLVRiLxJ75Y42ZCJOlnmsD4aMDxgYhP0ExHZsusLcvckZx3NlQD/i6HLgdlYZl07BPOPSCjXJsdtSnx/9DrS4N/b+WzuXjF1R4OAlhTt9JAO2//08qbnUbT6LeJ6p9hcja59yFnl/dyfHiSrbMvc3BWl8pSsm/HhIkD15PWkq7a5mPmULyaPWo2bmcEvSTOv54jdRGyvZRAv48Cj2ETA+yYpqhWjUlAiB1VG8FOeygNCcvRUA6hjh1Yf1q8i0jHT0BrsopUea3GSYNt03jpAJeLpAE5v4UAnLi/3HPDt6azVY9ijlb0Nb0O46vhSanP1SdSnUHyGcrqxfCx5CFZbuUI5r9eNnmGEiRJVTlmKVvwyglS8hJDmImGMLMOUV3asJZoATkk2HaRFjnWXxkLask02G3dIjSJkesUShGHtUngwpdXXWSjZVCnH06181Rqnm7VivoE9QEMIRpUoihqRO80rSpMNUwHmvM0ofN7lLlj4jTVMg4O5f7741dlbLpcj4nDHNxdkcY2B5+0vxRqrWKzTfMuMYxpbtZoGFUZ7lIM7itsJSSCacKCXCFsujIvac5+lOFPj7frm+Of34hxmGcsbwPFB2QcX0v3jkdPylwt9EgJ31dyFuCa2ZH1/QEs0OgDMm0ocfQr1NB69GEdzV5oFoIM8dGKSoulD3TFbRNiDgGxy6uR32JfPbbP2X2hOzFjeGAUq7ohV+RR9wfV6qbtKoYaHgI1ToxeWqlq4tOnmKoeLbUs+RNEtYU/jUTqX4Ao+xZP0Um5T6f7O9xFfxkfkB48Tfv1Mm071LBcxXdHYhn2fH9IWscep8HZMyXbi5I8BcVXomGJ076RGTeIkU3L0T5XqDkIU2FNhJjC/5az6NKKSY0NbZ1XT0Bk4SId1d3CzwiBXZEAUkz8DEWz4rpTbZrL04e3vk3CffnegPefyRTLhAddoOTSt9EokaeVjdARICMMXWU5L+HSIdsRlgHaNVbxBlnHXJXcD/s9+Eg8mu6k36flNSWfeHVV4GTUj9QUYl8M8VgAAs1/4BfgJS4XqjnLVrqQdTk0yAkNbbGvQYhha83vZGIyNzOGKh3lo7SSj7VF0IS6uCY/Pg2PIhocq1fU1+zpM6wBP8K3/3KDKyKyxkbSSMOU1UTYCDFmCVJLhblUOF5a1WuBkou6DjIm3A/1j7ad5hTaM32Rvbakha1kPbvUcw3Gt0QMgGmj1A5AnDQ4t5ZrsqUK3hyQIKmd7tmYjTdnq6bYptv8hV4icuUDXt6B2aVMZAA0YFv01MuJkz65XWnnluRKlSjvZwByCq+LDDPpIDiP0HM9l5QzTKxR4GFf6Mwcq9xW3xKxZw9DKYP2+pZ0/unMD13nUikNtsXa7pqQImZia6mgLtJF60RTB2WcT0TAYLPioodgIincoPUThywnKcOfDgf9lhHE5UScH1NgwSiA/wgJIfegudrnEHE9kwM1UgMiasqh5kwOISfnunZoSCX1dnOFYpxlurIhkTKrazUjEhUwPhD6TUPv9rvmcd4cJyNFNmbdQw+AkVmZ3uhdNRuowoAZ37HoWT/75IXP3OkymlZg3+MrKEyjNGl1GRHMiVaAaYgW4tr3sFf5Hn6RvMNU/GX1/2X47MvwlgDWqZb6ZKStm/X5I3yx217uCCh315x+c3O4nZQaK5esDAhVOULOKIEsjEGEMk2voUfV8HwWZuZsMz1TIkRu3hwb6Th9m02ZdVOP2u2MuDujvkK63TC2IIWbZGdl0kOCj85JYHHaJ5q/sGiaJYXuO3W/LS3wVnuLOJdxDQKqx5t7dr7PDgE9HcP88KEX3yxc1qQbd867KjpaqICOXM2XJUNmuP13YLkut7APBXB88K2O46M/UOjiv2HRXZeHk8ZgX2K46u3kcjrpDbuEoaTcL7gce8oJOSlEmK/ZKi8EYVn77iouz+9l46esnJ20uEB+DJFaczKT+GENh1tKi0z5SkcIOOtfAHWkWLaaxqxJksrW/pGSkJY+kds6HX3bOqKC+W1G1VSiRl1XY9OH1E3Jaqwge2BqLuGAJmwvVB+LuhLKl8YjnaZOwwd3wCqDgqiVNiYepz5Xe/RZjTPm4MNHJ2cs0O98nFIaCKE7lXZy5jaUJEHJ2BzUShlaqNkgG0mmhI7Mp4P9CM7pUjd+BvbyR/hV+i9AUn4G09+J30cmSrjH6Yk80suSuF5Cc8uFfhMgvZ6QxmeQBifaClQR3Y5J0sTV5vUAnpgUsCgM4ReYvP9mIx5ylsloJLqCjkNRlUNJHS1S5B5SWZUzdcXMZk3aNg0x5OGSGL13OmioTtRBz2reCHJ0YcRcKwYSQcRDpSrdjD2yDCca9ggeYF1wuc5T3r4U0fp2JKn4MH91eWDie7gKi9NrL4K9jgX41zo+oRp72W+gSqDKJPUPFcNHrXmioQkut+QFvaqCnFrNmk9dN2VKlKWlzfWU7HIr0BJNps6lsS13ippNtHSkBCi9n8F96tSuNIucx6OC99qOsP4ponKBU3t0k54SxTVmxO8WITF7VzdzXCEVPyDNW4g+AF7EXWXCn0MV0TmVNiqIUgIku45JN//tsY8w3x0NnoWg3yKEovS/+AyhPRYcefOKNlnS417L+8PrC8MrtWYKlNevH3ZjU2PzJs7gbdFJWLX28Brsl1vK3GX5IHzdilhoAaP7ipXqm02+CFEZx9TuzFjGFw99QKYh1pc8OOiE3SGljtMj9N6bGLfb5XRRdghQG0e6em5F6Dii2FSzxEcyqeh55VWLEfxUSEsI1ApHJQrRKC7LbXrG03zZTIeIM0sXW7htxfU18VrLsjyRpFdTr1LFe7Bs4cB94oqI+y9AXfkWzx2Gklc6lBSB7kjc4Fdxwe0YKxncgZzRRf8E7ukZoCQhVaYA8bsIgzUTh5VIKJQLGB2jnMtJ6QpceW9TYbXEbLQPw7GH7AbdJpAAwl0WxktcsKUDzILE+knFypvInrIizn31mMajIOauKl4XJxGv5hWLoo/j0fUaxsyc1KdmZnJIRBsWD6WcOrmP4Lvw1Hf/yybosMc0XyC7GWSdgzmqxWU4015MHs7ic+kU3zGcSE8Y+QCw5d+Z/jNqM3xffAq2x2AZq2tEEjQ7TBCbh44ZW2EtPkC+y0pGYWxTL9lQx0KUwKwZS4bP9l6UXDU7JUuceh0cpuLwrSXkdd38lb5zOSIbtlFLQdNgBLgUZ23Ij5TPjGkn69sjATQZs2sBkchyMbkngs/0LmmXCA1Pzp4++kw4kYEckIuBwWkKkSpKR/GVWoRA32LY1D0M9EE8XtkLOkxobXPRllUdENUGXK1UyZ8wYODYoMwtvcv7cCKQYixkoV2wSkTVDNHTaltK35QcIGVHu4NSWCVphR7Td1w6MklblJIpxi3LtLyOEQOTmlcoh5L5oC+M5QrlQyuQNIDqyUf995L2fGQsgVGPzlJ3k7v/C5X/5Nq62GZoCJxCYEH71UAcs8dWBSQtIIr3KX1QG2rohVaooT3XGwE+G2eFcoOhKOQTB6rFSZbpN0RnqtpSljQg+bLElp8E3PLVTl2vJ0xKOrG3aJLV1NRGzFss3l5twqzHoO9GjMvbjZxFU22CVbNeStd04sr05H1uusyyH5ZfK0Spt5BIKUQtPhSs/jaSEnFxq044AzD/e5jyP4FfJO+wGvpV9b8LdH7HuUfkT/KIi1o5fplFE/yEsbjLk28gOCb6qz1Vc6sDexgFFpM2A5AlT4Zj4t3dqG0rv+aBrup1os67ZPy7j0L7iIw3ydwB8ecy8bfrlxicUfo6+cMHIaVmUyaR0YBbKzS5d2dBWr0nphMaOqmTYc1yxh1TAIKwI+mijNShAO2wqJYTaRrrFgxkoD/GfRzGx2QIffHN3hT6UwwZGr6alBn6QbnvyECGdoGaYaknx2BYqQb31pLvfByOF1bt7siwMJjXjrQB3I7mLuTV6aMuQT+DPIhgD9RtK8HHnbQTTSz0SAp+UU9m+DysPOjmQDJblBl6RHIyJMYBR4YDyhQWG1qJ/+E0MegJ92bJaAmGPG5Jn+UAjyKQ2Fp89EcCQJc5uyHIHIAUK4X68K5O0XzmCH5pKa+midYj6bGIFJMpdSQoUElXrLoR0KnN8kJq1POnvrMjQW4oMFPhrBVICTMQTtvsxdtCTEicmZuI/9r0X2PgOmV0am4KPdDgSFJsMoehAKNamw4P5/P56QT+88V7Vv8PfVNmx/9dJOteaYTG7CvpZBjhLMvknN7i+OTOVU/UKVj+Y2cP1zHacXnQfdhTKz08eZ7fVEoISz1mP5hGFgd19CoRdo73YnyCHDk5ukcoWUW02Q2Ma8IKHpMzAQXOGxlTmxx6qC0uG8cacwOurrQmEmdiqjjTlFH4adayUKLOGYIjkmQV5j72cx+Z1qc+YBWuJcwMQ0mjLCSuYtAhuk0G95E9HKBwYekdXn/G00E7V7OUoy5VFCUFSd6xVXAKlB7uDAdrPHbXJiQU1HmB2gKU171QS/mFD9k/fDiJFIdVKEQ98W+tVm5CE+OeZNoGBxhrTbBa8SkvIkJt/BuYPoptLu8iONizDjbwU6wYLkbplfqFS20nFVkjFdwicsfJQ4HaQFsAGUjx/YpY9PyKlJPgaJCwGcRI8jFKTq4WGNE4O6SRUnXHApyowxtZFG0XoYr/4XBPIu/7w8H6ZIVzkNig6WjpMGViTaxIZXwH16MBlsTr2wsXG846DFscY1VQRVEn7Hfr17rROfLEPHWnU4Nzj9CGT8RAy7TpszDmmH/16zD9BJPflOHkLRlrPUCPtahSJ17tFX7ciZo9SzVZ13m7Q+53glQliKvBdagCT5eLwyqyRuCjp15m2WhuIuZU6CCCDo8a6d9IUqfnJ1GoUBLVdVHyBI07uRs93pB/PD+VsyC/u+8aISVTwwdqdOmzC6dR2o5VOLDkFg7s8Yloepx/79iCz+pGNg+zLve2Sh9ytiThV3Fh+oOphERU/Md3RdLl/SGEw3OQwgkNAivrPsIE1OytvDAZk3JXckQ5zei6wyi3poUENx1Izb3iH801KSCTwsvdRdhi9R1MxVoSJk5Ia3v6ZwF5I1uNmjwIjYGlxNI7TLndelImlX5/PzShUQVHv9MhSxI23YbUnBvjI+2jhAiX/1AVT28dlIcfDtBOfoqMMVTIcZgJpIsvmdak3/tRTYHeGcq7W+iNPgggidFcxlrV9pG0LLVlX+9VRbVUR0FDA0IfrKtnjcekOTw4jc8W7FWabZwEy+h6djQ4HiI+U4dXGB9Sum4VGC9Q42DY5DRBC/pYLZgEoQ7ypUwXrFORqbEBOGW5U830eUPKsaWvTboB4gPxW43cI4C1qsYB3qm2Kod5cK70iiKo/NeGZzAlz5ZAg9PlkGnOiqq3oMIB8ZVmp+wX4IUD2jDay0kfMHdLmbigOhPYh2l6kleJuVotejXUD4Z7PHvFe4AnLhjN1KcsdKZy8lKulSLzMAgXpWaP1AjJlgOaS+ubhWIqWxTzKmYX8MMo89J57wmr7tmC+K0So4aUIZ0wWsQKmrElZ7xNfMHEdD5rK0WBUFdblUhOBgD8biz9/zH3N4qN5DrCJGrLkvvMzO59/xfd7S5blm5EgJmS/6qr5kzPt3CaAkEQBEEQZFIpiXtF489I/eKqHfkHTys3ZEqlfKUiWiBtzb2BNbJU9DgxWQpKC2o1IoJlkNTKbl695SK1QWvMWAj4hyms9M7dPooYTHwjukhjPPE2aU613LYryvOCtDQV/CSJt2az4zX1pr8tRvuIudUkzS2Jgu4bl9/YhZFih8VWZ7ar/t052R0M/xfwDXmH1dB31f892MUOoh/jpCtaONVwR8IvBO+hPIiBMKnWZmmQV2fmFXs7bIazASwBhTiLHbGllsXihlZ3tWP0Noqi7LRI1x7VkOqZTF/dAsVPmM+ekf2YYqzU7xZdPZ2hvoOjDzpxV+OOg91YDjYknU7OPELv0sc2PzQ1EJHPGWjEvPrWKCR9QyU9fPFoRkAN0Ec3oewf8ZmOmoenopGgRyV2rnzMkm4pnLPe1h+OrhbOZT8Aw7J39BGKw+FfJ38Q+HQ4PnPLwProYcKM0cSqgK54EOPEaDXlhtdFk3vdThAcRyeQi6/TRJyaDHjDjgWwEp3XMqjbEHWIORhQL7oWjt3NZnAN7GLkAartRATRsuIqqUupqWkLYNtjVWXSQhs9JBsbPUWa6JduqvfkDxQ5gJKA3pYLr4FVUnOxuFEIdJJR3HUeLtf+LKZB8l81Os3bozbpoJCAU4WBgKvzBEzLduvBUOODvR2QpfMwpz+vOqLB2Dk0R5dY7O2ZkQAjz2hT6JkN4/Lw7PHb4Q8/ys2YPWubz1ATX8FPir4CtbmHJo6m1yVCJ71leZlD+onC4rhp2dxnrWPej+BTf/xLn7VHmOHJY/xjDCyWE7qLINbQmx8Pz6ejP62vm8bVkDQitsMwqoj2dHA6MXnLxtOLOAJEjptAcaidzcV6ca3uOgbktdLp28S8ebFFMQdT2dJHDY0AAaX8FiGqIqFVrpqQU0RN4lRv0CbNfSoiD44hMs0cXCTpkk+azLFRj8yN2oGOovgldkcG31M4Te0xyGKouQ1uRnPvPogEdbaJssPAa0oA+fbCgceLDlsUoKAZTs4SAgGmaOyaRc4gWA/0S9s4V6luz6wz1qo2PCErY8CRDRojhnsJlIHElaEnLz8Bx42BmQ0mYx+SGwzuP7pR761zUmZgI44s7rdxLwIM2ttBNXR+Pr69vlgTP7ZmPTeaMGL+mrhrA7Ge8M8LuJHGgwZPHVrWPJHwekVJK2d6rQBqDeuIWe8j8uGa5yw9hJgFxLXoXSqDHz5apW7FyPoMCUSfJKF0Fl1b9YNDr52RrGvAh4YDB93PizoOM9c14Foo0VDl6YnmMMPSTufp10rtBGui0tAtut+mpWFQAcRrUXym9GV+A7tTGe6z+sVrlBrzuri25K8rS7i1ePVt+RTE03QK9Jj5ok8TEQgoLKLsFP84EWb8ZK9bb4bYAeVf59MrmGYgRR6GmX7CYuk4cW7Tgik5Bi6Dgy2Oh1HXV4dXS2G9vi8M++A2xgO18/vjdECqNnkUoq9RFSRaMm3QVIY9XTDTpZSW8t5fBVs0Cd8lR1jZDSMxzaSLvsNWMPgUb0wZa3K7/Lv0M0CnEtXs/V3KghvOTZyU7KGVxKfWDndN7G2IauVVBOLYYmqZ9FcxSrvWCOHLODvOBY1uV7loVR2qAFv2BokyNtAMLDQkviik0PZSNZMnC9GWLShXLfibmlmv2RU4u5xiM+WoX3y1imsPuJ7rRXdxbfYYOoUHKdDcWrVdr1De3ulq32Gsxu/x8TR06VUKuHJkqiU/kZyGUVyFWeBZuI9URJf8VqXgpLktUNAJekq7hABwY4pdorOyOGGbuehl4r0DLz6iaJNwbHaeriHOIxsDzuJvqBwU7hIMOSOdyIPV+pe30dOMmivTom29zIoaKOFycQ+uBvZDIB0jYPiUGUmo7Xgp01fJtNMlkKpU9O1SlDI1+7R2l+oCip/LeiMIEJkokdtXx7739QWNTOmIgqsABj615SGhj/Px5MTHuGBrUGA8nGO0qBV94pBZYCabupw4OdpAaVwva3h3oH7QJ02k66lZCtFRwZpnEC6soB6eobuL3OcaniquRUydfdDtkAHSOvXNVD1DpI9RshubJbyERasBKQI7WpTC65KWTQcGw6guFwiSi8qoAca00HTehDBdbAkmuq8CSbHNiCI0Zdc0v71gamB1EOYYHnYy8ajC6QEz0u0hCimDyaANNXELN1YmVeMvgEqD2K3R2Q64s0WPsdsCu51JwklnfliPvlkcZOOxhTMog0HV4oisAraA1mwS6i8dRmV3dHbAgMDlzdCJmhcf1nO3rx3Z/3vp6Q5mXgs6PVGiP9WPwNV4Z+JsT1r2D95mt2ehdbdE7n2QUsMoXG8lbCLtMEhX/zapvqIfYWp9Ad+Qd9ibm+z/ONzL17MaZDyFy3BdAPee2c9beEDDvSjI3J0SYwzj1jBm55KON5bR8sZQpxKEiVOaxkHGpIXoTjcmnLIKstq0T5PCBox9I7nXMH802rfMLr2t5mi50fMbBqUowNHV250l72EsV7OpsI3P5PCR4kc+N8PbHKF1nZCWEAAiyXIIHqYUpFTj4RE135hMHUVShM+E5EKkzmCzCphsxrCXCMCvXIRcCVxKny5M3YenC5PY7xjhptWvVzucDsc/Ts+nh8PJD4p4PODS6qxBOaoNiuoOCFlP0Hyi9LHvN/G7OCA+XbjD8ATBZxIeTtwr+3tBTLj1LS1zc4JhnHG8OA+Qi+qeNzUrtIORTWu4H7Yb2kfD9O9NDDMFzGFPmNZVcLq6atgafmJksObjpTvxYpjeNz5jfYrpiHO5AUIaNU9+/6+iUVIhtumw8+Lgq41SU8eBG3eAmc44BMs7+Z8nZTSH7qsyBszjq+GxSurPwPpdmNeHZ88mfTdIdkeBETt6tvDQ+ZhN0K569q03ijQbkUZoTmASob5ijbp1VSNwMdzP/ZaZD6Z9950ydGNgsltPHfwvL2TvyP0FaVrdLtQEEOs1RJw2utfZ7+BRkN1AecZBP6JnF4bD2x09yzfL/H0lHNaPO+JiWssRN17L8Hw69NWAdlWf9nNaT89Ppz4ApgeMK6Che0FCeR5BK56D+A3Y3DFfLoczSmLdPIQgrx3zZGcR6q25Z5TAVR31mbQ4cWeoi+pIMQHBJyWfEmiAYEKeOqCF00R/vDJjnp/eHtlgdl/bKKAFYvB4JnatODeY2Zdzn5vzWrHDIGWYo3XHv9s0vUiU236njR/Na8c95fl4rksn10DZZ3QyMjOSxMKmhbZw5HRqHT0TziDilpJB1DRK5x2KHSIAb+i67hoqnSZTQj0YGATo5v4hxSqJ9gETEDuYm3hLTN2yfnWVnfMH5hCrTOpZ25q9IMYJ7bmbLiulMjkLCXbW7qYWs46k2i42M7E1muUyjsAqeMkvrzJPh/PxSuBps6C1R9BInJZ9c87vXWdzcPYpw6hwNYsxYjsnl588ihnioUE+56qlp2EaisLPDAwz3qwfxmHT4RkIw+ezH2RNrayMlzefCu26/Diff7y+/TjPdXl5g+L7FGRh+Iv05e0HVV76YpXzlfTl9fH1+vB69qO0L0OxFtnLXy/nHy9vf71cfry+vvQNukg7v70iatPE/JsUu9VbHvkwqvtZW+bY1c/sutxpMd1Utf12NJ0bzyfr54w6hEIOZX2FL33GRK+vrz9QgZczTfwF9rLOguyHZzCoD++DzZLSztkPWr1eLz8uGgZJr34xsTMQU/tDS052z2L8UjfXVN2DmI2LmvYBVUL3yfDDv+7p3Dk+MumYGi7Gnbzpa+OWznyXTQKRc8UA49A7GfIyWHEAcgnLLww8fpTDbM47586ENZ/2xHfwJWqiI76W2xMFMBLzAtvmpgrWNV2gvGXVS1sn9XUup7s7gslZiiwnO+b36fsmkjwpJWpOR85tnfF2Y5M4r3dgJ6w5lxKswd9c/Hm1B1ipM2tDakoFtSBB2JkodayjtuncYuA1RdJHSW0Mq+MwsR+zyelNMV2Qn1Ibao4C1J1LBi5fTUW6UHtHXN0tMeg5e6cMWjpwGbfrp/asVAb4QEpXK/x9slyg4lOyyq3Nbsf+7/QirSoZk7MHK1pCGfXpE4U3nNS4c2DyXV4P13MLDftF6jAjXi6vFKMebl2X7F52xIXIgWluCZ2VjDKssD01ZguMUk8Cqvws1I2Nazsc4//IcuLoxm5N+k5f3dAHYa99f8HD8ZklHfzaF/OjjXPFi4GkP0ggCOA0buS1fyvB9cC8DtHcUJkL3jAwReAhIDIUDUkG21Ys6htDnfuswIQWwyBRgKovBJmrv73hPQGBw0hrEHOxR4gjiwRRMj2hrnGWZMeAZlhOK3b4Y7UDDgbTl6xrroYpdWQQzxyFXfVb89rfrw2sM30mwpa9USIi3dEi3ti6cUNbUKZR/HazUW/2EVjMqEM1dvJrx0/12Y4qBXFtOss09F42kxcJBRH18KaWQA2WWQ1HxiKotkrrb7SkCLWJwS5iZq3lHHEErKPxpr+rX5ipy46UJoGLrscVrls2n7RllrFhg+0uk9SRthWNqy248lVSe8Krxvb5C1IP313BdVdcARkoigpTq8aqqVEczJFFijbuSApdumyTZtQ7nohCYHIJOKhA5eOVy69EtZHRrhqYgkbciiIDJRkVUmMZw6PUxqIiSAxTspU+/R6ncFeHS89RROceWp8O9t7l6hPynKFYXBfU6AAN2O8Gsh2nidLVul6XUq+sl0YSSNNX51E4DdknrHFkZ4Gz0C5qtIAxUuh/fXn56/Dwxlr6/HR9PlxJ//N4+K/nI/c4f5xYdpHiI8ak3utfzs+n07SXpmzrlzMxyIGbZVf2q4s+ONscl3uzpr6XhAcR/YgC2Qut1zDas+lcfYJLhxQhbYB+BxD6U9CRtvR/EBA4sPIB/SGs0ssGld47KIwBU/Bff/yBM+tb+oE9rWY+yDCVztaiHQ4O7k8Xy8K8aXfksGBuQ05D4Th1b5NXd0ThcLita3c6xzCQ2RUDbv4cTr+4gErsz17Y4J1fipcIcUuINsrTAe8BTZm+EFFSPfGzUjyQtilxCs94JtpQTi8IB/Ryu+Nyf8jGlX6dMYCq0hHKneDsivpmpoP3se6puG9kZpFF3+asNtM3yNLIWZHu2i99g4xf3jY/hs0a+dzdqwufK+Afh+N/Pv/rv47/QuLzw8lHM/oaEpRnGT0dT5jIJg0nPncxiON6dVV9fvQ3Df0Jc5+vcZFn9jxdng5vXMQ0lnO/Rv/0+Hxm9949oSPl7UP7aBZTlxnnNlYxBMHV4lnYxh2MiJpOK4Nh3yKeUxgyWpAsk+sjM/qsM46EhMIKVWUkriKOmpj+2JvWE12oilsSkU7sBd781FUOR7piGp5G3PMUj/06cvpUjD7FKKGtkYRhJECkbCp1/+8+hX/q0hp7lafL9RlReXVqywkP+rfhdD5odncmp776miD5jIxWBhSGlYY9NGZjMIslNRLlNp2a3IU07trLhYCI/eSnff6vP/7jP/wlIn938tuPL+2g5bb0J/C3DMGErMZQvFDMZefFnSTqaW+K1RoemxkoMMa6+PeeB6LPd7kpuGpi/VGHnsNAj8yddtpyUr/YOBMg2/+srRerQXYjrw4sA/iFiPT0Sj+nvtPM2SjoMsYrFyP+KTDueHpkBYOAGLIQQTVxZY1/qq7OhWdEh0Cm3nc041y1jrsTrZXbqgAUV5HU0GNNYSxU2aJhzmkDqJEHCs4A3RhG++ZKrEPYRL125EpRQ9cL0lXYmq8XO3ED1d4AaTusWqU77DIHyO6wZwdBshy9DM1OZMzMSQeT7qhoBFLDgH30ht6azkEqMohOJqym8DoBXzXlw54jw74NopypF6+gRwCWhAAqId8O4a5DQyylH9t9oytKzpS93Nglz4tmabWB9ua4ZkhUCQPYiu/JGaPG39pMeJSvJ7i4QTMvhb17oZOUNQ2/HO9sY1sdH/w4ewLCMnd3+Vg+gXidW7y+/Hg5v7y8ulXpY72eUphe1iOkr/0e4JkIc6GUnUs8ftTnh0c88YP43KlHJfAhRxHiNvJWynX2ERWCqcuU70w57VDXWdS6py3Qnv64Pd+6K5h6xMPqQXlLaWWV0mifVpqV3ctl3Q+NuwmzHxlDvUCkkNUS3KXNR7LUws8Joxq7NFcKB793DpqGjCXKOccdN53JT6sZrpwSJ58YZQ10UhdMZmgJY0YZXQfESamXNC+hbxGPjF6rYLLNSGOFSuRWIwKRJODy683q4T968dr81qBoCJEWYFRj22nDlGdxSSFXmZolPM0oNYVjFDV63PAKBc2TWVZ+SodthI/k98jAZEhFykyjH6B+2XMVljvE17mqfQdTa4ehUMWjWpqJ/X3Ky57yWjhZcfEj7PIHsb0A/D4eAqPtfrlI3CHDINynwb0x76HaIVvTEW130e/SHQpqUCf8jeQb7jSzPSbb2pg5mBkGJkwO7v7FHYwLLxVFWHtZW1lc3SFSrmuTuqDMajZcSrAExGXZYKxVhfQ0S7LYVn/CmSwOAgZ1u/bweGRWwczWx+nGXgevVrviv9t8UCNJT+mRoWrL6BMkJ699tUGqe0doZoKzvdQOGaPO91kngd0n0cEbOKITTXhY426VhggYKIBoI+zYlG6qcb1iiinYu+b6TxOaXLNKkd1mQRRCS0Niwzv7WksmdfoRvMnMkp2CItCXMAULg+gMAdnBGQhT8Pa4SbbfpPXanElhwYFSM4bQETVwNZx2b5c8je+QlCKMoWxo6hYbMI1q7FU0YM+lWh/UNYpLzGyvmMfwaK/1CY2IzEQoZew2citawhedvpiLdJ+qkI4QZLaEYpGlPMAw5B2Q8YOs7hRR6/RFM4dfBdcUUo0xRPWtquRpKwN6ZY0dmDoQsXisVbjpiTJz/qObr1CeoeRTW/YXzcluyLw80nSYMrhC4U6eebUeRZe63qyocEDD1EsBYVEzirzIUidlphtoZhQpGms7SF0Bkt2v2qqN9EonxpaC+NhvrgyMuPrpJjYhWh8+n46xm70PYT/DCUP+SDMd524Vda7cuKIUtwJohASNPQZAUBQut0M+COMbLUzoV3/Ex1MYKCjsGa7qaO5OZP4GYNiv34Y7O38JMxD3w/HPgSP4eNTqRi4aNWzgYFjw5EcRvJecIY6Inb0tw30n9FtBTb1VLtxpEXCRC7PJTbtoERPHa69qpF3vGRlHva8u2LpvYwP3cmWT6Hm4ezj2tAZewq/7N7d3U+vBbZvGRyGVn968A5xNnw4WCZDZqQ1pv4Cl81wp7UTXezy2Bre5jrDFWRZcLGaXyh7TGvkyiOsWNXMnJlp37tAPnkpgTRv2d5GLbNjOUxNnFPb0jMA323w2pLcfjFZHnxCgHO70ZF14o1a3xGvuToTmv4mgSbhRdjCNZp4QnNxLevnIie/IaICDphQZXV1LvafwSxJRmg4yUtqpYdIg2sxXLattKB6D2ZZS1a4VT1tCJHUJgmjV8RfvzPt6hwJXGwt9yR7ONsODajtjp5R4fXy6dOOq0oa2DK3aEHSeboY1hHcPugaN2CnvBtHbSMBaQg2DEIIE99g0w+UbP55bpYERO/0RZpRWRwelLc4RPdUJDt9sRz5CPVqmblbYazpWnsVLRvH2G5KRSYKqxTTvFrRDbf4vH8o4iBs4UryQ8nqrTheCGQqnvh/eMuva0zaPLGof/Zg5G0O/2dejMa1FFUMFVnZbwWU9Xdw0a8omg2Wl07xeYpotMbBklALTadwkeRGyG+BmX3GE6WgoIUveVI8dDh3F/ioz0YhUD9tVS7VVGTXnNV0rGqhiApwkyJq5QHu1Js3b1PK+U9ds8eLPEGA5VZinSvHhA/tVsFBqTdoM/9Nk8VSXKudw1PhSYihZoWQDFJYeA/SqCrQu0TalDkOMN57Bp8uI2ksHGbBM31Y7XmJSaboWWNHJEA4d8mKFgOEFNZSox422Q9csxEpKRi4AWp4Gmt7ZRk7taC11mdamvuySNAqAoDpcxqx+NQ5QRSHO2XcL8Sq7kSFc60iuVUT+fMs9hIgHGZfziw+FnHvexXMHjx58gtPzB09JXOEurWAef5xnMTPXOw9gnqFQRqlfpXa7zj5XwvXXjx9cf/71488/f/z5A3j768fLy4/XP19+kIq+nD208TkUSj3A+euHtaD/RemPl7/6qem/LD1TDuXl1QdifnQcA//LDzjhhcfPD9Gfzk9UtY76uCr2VFt7I6lzI/J0cuuRHQgPgQkJ9GL6YkOeKXVARHlP6PiV/hpAs1TJP4+uPaOxFoZ1xVeoZ1aMA2PAnCJl8K4Nsm6Rs/bPfvmJII63+HQoq6ZhXW/oMfJuZ/KWcJ0Ij6KmXuN/Ivy/NAv0o7jHVQg8sjMHLKVuc23mywQ7/bPQ5VLu3RA0r8QoBcdyNaUJ3zFQqE6bN4+n5nPDEjiXVGEUIxntd9h0E6ZrU+581z5aZWexKAEDQ7lHPkJk7PwlfFl9AgOUMcsOq/hTrXby1Xh/WbkOTHYhQ/wEI2ogJmHHh/4d7IFuIaS8fnUh6PNVmbC3uGd3fAcoe3N76T3bB1xWKNHWHWmbRtyO+0JMpFdjZ4aIXSNbwRZlKursDECAgHk1cWclxZcGyNUZqaILbNHtyNSslnVy7HwcdjdnCPMsxQow6MzLSJrQNbGuurlkQ9ZaTCidlbkYMkumwNrY8sENGJSecnOasHYiimrwExE8dvFDjMYe8Z6hf+UGjtQYYvAx0iKMeFHMBjJirTTjtb8qq6c5EvNyUQC/+z5wS1grZnnBCk0CrmSKo6gmhKi/IEAjkeNfE1lNW006yA7vKNPsgkHv0go1sZeDQMUZlDZYN7H3uBUD8DowQny5x4X6cwcaaqhigYNDuoq2l03UIPf4nt4jgEyCLvgl7DzDv+DePLbtQAnjPGQ2aiOOsr5B5j1Las7gYEvEmp9WxlR68mz5zGtS0d6nhUPXiA2wbZvBE1xVfJ/PxwRqtK2d2xb8pW0J0vjjfqH7Zw8oggTpGKmr84SvbC2gmeqayqBKwMzNCjf9+acGL2a90MwrhsWxLjsBfS50djlvRHmBVNtcGi817BBdsoW00oClUxxuW6rXzn5pme3c+PtxYSOR4MSheQKFcX70QFfVVVBjqDY++OAWa8bPy51zw0n5svVle4991PinIPv9BJaB/47tfwSys36S1SaMeyfFNtnbBdxNX3M58ILMTTJpYRu8Sg2gXuXYO7JumMbw2R5LF6zZznmvQrh2l8cYeC/TgUv7PL/Xz/fwfKdv9obEW2v589htYC9ugx3MboMaPVcp+1BnvoflaUHdpYJX5IWocZ664+nvplxtUtV2Z5PKIsBCsVzJbmYGDeH740uMbW5nfHm81p4I/uD9IGGAXCcofUwG1Cdc/NaSNQ44NqXAzO7pp3PBOTdljRD8aKFERxC51XVADSZrluDdGgBd7F4mLIyZ68Ve2Am6c577ybqxpol4vKTStnVlm20CCKrpGvZUL1E9eVrdzbk9FU/3cTlTu4AA/70LozKXKh89lJEIeIQ6PuUbqL5XIo4qDqA+BpX4vzrIzS9pelqazorXYLWLdRgHT3xUuPc/plMYtydrPDo5zpfX9nCNZ0p+FUgS3QHHXtihIYdjWcPyaczhVlAGIHGAFM3gjCI6xf+xQ5lh34SLDIi50vBSXGAj5iqjbT0PBLAHrsprhzKeM2meLGSH6ZsnBXZ0Ou+Qjnfi537QCQJ5a9hcxW781ERTjS6Oi6Q59FsZj99mYI0gN3AmRtVBdeLBHapcDajBlMEZ0VjNgyEtD12NA2tcDRAKQuJMAxTwTLiVg3bmcjLRatMotvTUT3pbbHVGYbpaw6DhBEckBY0MgNXgDFJhpffE3G8V0Y+hCwoQQIdhaGBDHxg6sPLBfXZKkQC6EUwQ2WhI1RCDlyfltWHccvFvkKTl6RRvHG3uVS/KUDc7sPY4Lqt9pC35zdFFq9bA9irgRwsUYdU7q051gUUu4qo7GA1nYYbTKG9VR9cAxAJw9WYB1/OAZq0HvHiA4DrhizgVXMK85oCm93VLPaI4A9bqGMfzEkgvHa+Q/vXy468fHsD8eO1LeF+vP17Ofgip9MccdpjC482Jqci58xoERDQ9i/jhIdZTFJ6DD9tfdA9EUsSlDeXHhceJB7SAfiBiEX0o9G59WZ/kwiKmiqfEjl1+dNiCzrzQXAs8PNDhUTGaTjFrIInGWl9VhBsxCa6gtKmjkTKQzuoZH0d0/l0KdQFPBq8EdJ9s7+vVfYrAWQ8UVZrdsBZ+AEfehVJQAPNRyqwOYfoJ3kikMC6R930U6rkSKKN/pgixhFKdOP+cm2TvqdMPNdU7zZWpl0k0QxUChBHLLnmoM4W6I53eceSllGDcKC91SFXLKgvUdaOPFgu/Q74EeWn6K5bPEkBA7fPe3qYY8IFzENYQR+MbGM57RKjiB4A8/R0WYPA9/TnstnJcwme07lPX+K/oukXwoTmQnTLI4Hv6GSHdkchivo9UW5BI8WHf2WK76+fwWjY1spuJFl8Qa0NZLiGi2FnedETzNlHRwm0vNtu804fBpHULBsLxfxDHmc0leK470d/TxG2GbhHDacv89YE4JvXVh+Pcsi1Ty7at0G1C2xZOCy6avWfruYxxwUPZTmTc8XWW7T2DwcQgSp5osf4U50xrLqFcJzKqiZZbj3yZLeaWYQpVjrnfgfo00CSY0P6yEgwdCZW5g8Rg4xSrlsgMxHegNFbRmCcy2AgKR1nr64LizAzbe1jlU+UOvC/YhJvW+cU2lii5g+EYNUwHtoKN8r6aDW9N7Mh9OrDhE2O/BniGbRDAt/D2uqNArjMcYqljOgTG3jHPlu7LooLcRCpUYfxrTwXvoDVdHPSDRQJWNepReLRtWuwmyoMCGnOLawWdbHaWPTMOfupQZhOjpFGV+RquWChDpNwDiMw7VYD7AClPRfPS/xIroRT1Vh6gPF8GnVbGfFNYOxvsNEtXOAWcRBaaXSS6uSZDGnSZiwJTLl3IQpX56J0Byb0dpcsLvScTvO2qy/MlcUx5P7/skzKGDkLBKwM6M5kqDigT75+EbPUTGGOuIfiHwTZ0LDBmsY2yGnBPzZ8fJ/H7erS1Hqs+sPp7TBjX7FLQOtiZqJEVBQUYHaETMRkHd1dgxl+ypEZdKPMBfDe754AI+5dvQ/aGpANkMF8fG90OZQz+PSnjSDWNNk1+BuklOIXK3qefs0DuY6DnZVFcYXKXumch/kKGaoBhDYeyhgxYATfXsjLQrh7mgcWsptoNr/V+1g/wun5yv8ttbPe7xu2i6wxKYxReD2ZSOmAVmxDcW4GRAINCSCnARD0kknr1Q/WbEkBZy6dgOnb2zMNpid4+grrFoBld7E/J1NdpsqcK9Nlndw/oN2+bq04KqoibCRGq6mxFwlLJYIrB0yiiszZEym3t6eE4gdDNuWCaUxmJ1SO7WqXzMLA8xHtkU+imPgGnzqipzTFVChhtjakaalwfPdTYL1HS7VXvyQ92zqEMe5MzXXSka7LGA83bKkDB3HRrmaYPnCMUIf0pVop0B/P//KGMkAq8ktItCQ6LFI2FGTSAqe8H4L7kzPrgYtb0c0x2SzksV1LgijHzFaP10YyL5Mg1uJKx1MyaBkR6V2IaXP3Ht0UcbJ0AyCcacxhW6r7Mq1tugBmFGHew9SK9Gc3VKcarHnnxZwe0ElNNz6VLjbjTp+0igvFJNGEyOKnww+KEbmC1zQ90Z9VRvtjqjTMEHYcwnsQ1MIjF4zkqM+VjFbN6NBTNMRLtgRWrPNwIxdIKj0VQ4ob7pT1ShrhfePMNH1EaMCclY3USRmbwmctcVpQq81ivYjGocRu2si9g1+xDqXPImbmaXPxKgZiNpMwfMCoyl2VuXLCHM3fazSg750irbQqtobRVCKjt9A16g2JR/wUC68yGgJShR7yfRexjz9wj+I0nE4l6cXHAEwSdxJsFnwQBPKMwpLKO9ZwlC53fNNNxBmuaSccSf3qw8uKHkM7cc3jwIaPfG+Pxj4cpHrJ4qjKPosxBzFwdf3inAv7XOuyYjzFxXTyFcRlVZ9TxuRUumjSdgyNXYhha0TSXt0ku0udMkH/TJQ9VhpM/5gMZu2zvuF3qEZofqmqP6gVtnf/q6EeFfaSmeyr4uMmKs0Mcbef9F7IwJfHa2eQoNYmdMzO0FIHMVFsBfQbPnHuQHkTVKajQobBfqzE+zIsrqzQqOUHWgYzj76CXs/NdxcD8w/cAmWVEoQ6o8xWdZzxGB/ReSKJzIK28dBxl+0rQkGjDLslon3eh/fRSu5MN1CKglzPrwdXWCGZU7VbcNwtIh3NAkwVJmcanZ0v0KrpDvoAqVstpcku3yybvkeYzTYxBJl1Xs0gb3iG1YPoZkLfDnhWp9ANM0Qdk8J3yGTToewRYS8svXw2Z8KE5m7+j7Om0NdkPyMBkAfExWz5KOw66o2q7/hC1C5cO7L8Z11KXKYdDd9BPTBW70nGgdu2V154lIoOvpjebDJ2L4YJsUpclEmsB11lnoHGB1MhHiCyUEAncJpYzPLhKDmWztKKq6kSlAg4N3UtRxJO1nhZbFEF9wxZBw1PwS+e8PspX1thk/KANdECaU59ZVzNOM/499cwM9mHMoCLkxh7+ORWz3CzbeqrDoGLTd1f8MQkEUiGEpoeTaySQdaIu4mRNueZ4CyTdJnh88BAtIbPgtHH7wxbFAV5SdoRLKQ7uQqxyEzXGXtA+id58gMZy41ukSTfWW/EmOd2EnXgPH4jtBL+GnW2vYjqReOECradSadlRqyxj/5rKhlVT60AHm0raJKPUC5EIwd1d1g2Ba58l3dUwBRHJrVANNKjcNsHDP67E8Dop29dyHfv40hLkmIw6jJq/Q4JU54yajTr6j4yjOBJwFukpgYxNkoW2zJ/eq8The38hhXoitWr3EzEShm4xaHMuLcRlSQX3s7PSUt2J70Up9tQzbcWKyADHAGiON9v35LdWEqDorOJLYaQC/megKA48GTGyAWb1fr7HNciSYI+iis33kYcq/XNgl34GY72bDf9hyMQOU6iWa3frd3yMbTe/s4z/mV+6C8NnJUeRsYK5kcx4Y+2iYsOAlbvPN8wWugfnaj/GKBBxfSfvenlxh9suTxEOkEW+K8nuznMZpLJNpKo6j/P+namW2w2gdVnSgcEru8EUOf+mfFFpi/BuEKOLpcBSwKRt7Fgh756I64kAYQbE6YBhjaj4rIbsibfH0+Hkjy/5Les+jYAx83DZlmBtbroiKKK2fjNeNMeeEDnVMoE4peeDX9lk7E9Zo5QTq2GfpRScl8pJ0r6l0N53wBHFJS8J0jV+qBPTBscaDocUNRsfqY/OUl+mS+yWQYRmcVtka6SufdFmiYd2eTyyxc6gpb510v59FmHviRsbI6ebWnAnsm5jL8bFsJnLaSEvu9igzfqmAvd1Onz2vAUPeFo8x6TeyaNp0eaxr55Cko6hcbJHWmyNazSkGboZF7+kTXbLMwzZFEGymiDz/9ihzIwEiC+OwcIx68x4jGAMOOCmuCdG0F8NDA4t65AHMVL0Y7P5nU8u2rfAEabcv4zueM+WIsgkWSHzNJiDqUQWMwkwro7owPevm+YMgf6xLXUA/Iq2j4Hr/OGErt3YuJWdAxnyFqqLy6oZVVOANPG8pm1lj8j6ecWMyCDrgJdH54ztO+qeAuaHqn/o1ID6imKXKOZxSIohmNZhyOoLhpPlHRxkiMDqkYotmOyk9kCsJOBl8CHtuK64GL8AxFZ78U8rdsUqq5BeUGwnSZmXYyszq1YFq6HqaL2WDUr1j42LajWhzBQWlUs54c5Z62SV6IDV5NBHJAfOyfBeTBZQN145hnXxCK5xZMMXrX7SxNx6MJqgjqkxBffyY88+xOFbB1cPOFyZXuHwnqE3EN78XpdzBzEenZx9DAaqbyhMut7fhcVveAEuL/L5/Mhff3K74bflvr6+vigZFg9lXn+cX149muH68Xr28mNKXK9+ma+Utx6l8ZJ+hq1LIiurH1xC2g9XWel++KnvFO7xmdZX1aI3NodhDfpOrkmbdKoPD51CyYuKe1ME4WIDvn199iNUlM6jMS+Q1RP+vrbYw6bit5rMgZGnQhI6qlrzOsTpRrjX4FeG5dAZaCHV8fCYg0Qngeiw4WYWQ/FjQB7HELs7lGE64z0uvrlCoZyyWZEAStvkNPowKz1/G1/QCa5+K7vNwTDVck4ZVM7oEN2Q2c1fKk4psuLVaa3iYjJqN2vsDWTMbCa/g20ACgBCJzxDJjmW9urdeFB0U2Hw4Qem7oBNbwoDH0q/AJgnnnyCZH+UEzOX/RniFzx3iJCFfwI75yDJ/gjQsdjOM7AXDfIlZOcb4h38RvkAO+cHUKNamIbu290p98guZ4iD7Dgw+J76aGUZHMiIiQ/g2A9+FxsOfGoLiWPhuL614FGjA5AzcOkwuQRWXlH3Lk0ur9ODyXBtEdtsxAEwhtea3ooOpwbLc93TYyOjhOBybBj0QcIrMdHTXie00xl2UmunqgK89ZqZ/kbPEIWRkOeJjLdoHs3MEUyXkcKsUeWtQ16fA+wQOPb+iCRoo7ERxourVAeg0z/7pQko1sDalr54ewMFjtFMpkq53Ne619VainEPqTf6Zx/iZP5yW6nYZbqMv4+CyJ6KNGFGgK83BA1bdYLbHOEVwXtuk7P4ArL2d4c7mWMKwKwB9Va6QZa5k7fzZ8pNQNX2dtXg72DnNwB/BXtfdkg2uoBupqhx3SsVBhF2xHsTvwiNa96DnQsRcCgzcVua/UPc/Uu7g/t+reYRBfNRF2Lk3ZHA5J0PJqcDcs6Mm3MYJ9wc4dScYIqWUezUTfEBm3AnFYPSbuCOVOGrKIEk8Axhq2Ml25Fk1knry4J1r3kP2isthXvnsZuzHk0VsiL8J9a+piL/9rp3WHEU7g+INkaknguYSMTewoHQWMlvEtVfn5QxZmgNn4thC80QMrWxLOHAnUBWMmik3ZLwD8EH43wC+76l/wswcUXDTWiSZpIneGvmToPYVXzDOEd8mRdWCcdVe2mx6xuxWiNjSRNDmX8al0ufs9Bvu517Zao8Ekz9Phkjue+QEXJfrm5ofRzGr3+W50x4j212lVxUfXvw9x/UffYDf2cqe7gBnYCS2u/Aog0WqXlvzkuQR3vRm/quBWx/DGcFVbLzserDHuogGAsyU+HKj7tEmCp4ND7sLgt/drZB9Atl3AXWt3vFIGBT5CLKeDK0lKd6k0WCxQURRuXtyd+5kosi5gDa4egiuL4D5JsSLqSkjh45Zodpy5FzxIG0s84gbOIqx/bY6KTcFTFc23xKyPm6ulzUo98ZDpguk4unHH/VE9QcfxLdRgPkSEe71c6JUHGWXjBUl8UDF/7lYOsOi2/u4jzu87l7Sm1wXYXWUCWz17q+MPEze5gCDmIvdmIObqYrBDcUO/dwDTag+QwEolnUQCX7Eum+hFz9fRy3TYwNk9ilhDteytR8/9/6+BIM6uUnlTASCnaK4W8wzEeWHtdHlo6PfqfMyU8wwQa9TaH2rXp1tbkrC39YQTzT+/NgmcdGc3IaTa1J1VF6SoEua3vgqaOy28MH8IVChRSdgaggn5xZ2ua40NqpRcccc+9v1K0DpCjNHEbCLk0Pan80I02Wz0cwl3pEAvm05mTQ2UqdIfqmXu9UmfNBfNkUad4I0kQtUgQy5t5ad7KYSUn15l/31ADWB1l2QWjLU9d00Gq5z3SZlwheKKDMewFVtw8bDB7XDd5lQekejIqWADYTxqqW2E8bGw4W9aVkM7ne0R9Ma/kIrFgQkWuJBqAhSQIvSVyFtqQkUCVMsSLkRA5EhFVoWtM7SeWCrXReeK0T4KkjeJ/AUiWt4OJtA3HHIwgfjdHpWKVe3i4v5/MPYo0HG30siFuGHlTxQ0hnEPYYUODqdMb7ig41XryVkL+jjc5ZpHGbwc0GAjtPCfcTRpX+uELsCOZlS71++A0zfkzJq2+HWaVlvZDTiYwyz57X+P0y8nhc4o2NT99Q+uJHivxzJWZy9RQPNugb4H20hcvDIzrmgRHKlzHx2R5lkvnzr7/UyqYhn1HjhYbe+qSVBrDXK8Vm3k+xbWvt9y7MXUHNEb0PfclEEZkxcmFpmIyluY5XA0SqI5CXxXtXv/7f7UlzTG6jEDihwONgCg1t+ccCKru1ebgw/cGNUfrJdRwL5IjzXqnWFB2xSW7PzHKrTzq5JaqgOx3nA2xMZ2e+E8By34t39qBt+itlm0xzwU4/p+knf+KJrYFnMP4WwMmv8fc4BlK7Xi7Eeom1S1M7AWwkpup7g+xd+OqybeOIOLCnXknnqt83JIXjdBbOcCx8spXuiEaZog/XmPd9RZEG/yPAO3SQgcEr/BvYBWoxVV2O9fFK2w/XdNWU1/eNqkTwATd8NhzCjgCU7tdGQbLrx2SSg1k6VfT+h3HuqJESfclli+2j5CJsay3uMG4RuNzYghMBpB2asjMd/8sRxXEMRz8Gs2LU2UdZojmQVPSWyy0QORdB/V7Xv/pw+4VbLA98u0/2Q98ML8KtoQW2dbuZwOLqgu6nGFzZjZs9RmewKFQWNYyiRlfCl/GNQORTeLLZnEEKWdsegP8eeDEkpCV/9mZQ+9EiJtE+wWT80Bm8xvLaRaWVh1gIdZgicOOHlZdIDZXFtb37CyfkpB+BGjaBYspJvRRWaMICRTdRpaXRql4rMbybF+/khCzAIoGlblH2FnaoiiKFYd7rzKvwvhqt77BIOIx7GYsmCwzevu8L2Pk/AM1rHd9MBdzzu8+zJ+379DUR1uWuTmSolLJWT2bPs9T68mOB8RiqBEu05n7tCovMi5MXJ/KdVFvxsox6RjGnW1K2eec/dhgfGQgfxaipikq5A6hujTQ210hqwH3TzoxTDoLeVuz2X+9Goy21VbWyFqnaT7M0CK/hQ0SfzkxOWBNDkzn1ogyCCdMo1QXVs2FTOFbPhtJLCs4m3zCVcsYHyi9EAV+SIbuS0+nw6rPGjJzntmyonL9usihd76gbHexJOpKq3T8GdecnsFtgsv80NNIzhv41CJj+UijWwtpch9LSDCdmmtHl1Xv1wqCmbP86+EYk2PpC0izyvUa/uFf7S+nrZYzaTDjDOCH37e0vv+vXz6r7+X15ekfNh6/fXqjNTKRdv7PZcWNXNIr/HNR+g4a27nY1Qbx09Y1Cis7RbcWeZBUx8/h18Vz+Ev51cIR7t90QY6kUY9Y0cZysZiXqwK6tfqaCFXaeMeiW149UzI8Baf4CgeKZCSiwu0QL66AgzgLqRnK3Yy0jFHz+nu/h8uaGQ+WgK+eNRZT7TObDvJXBwGhqOkbgOz88+r1qdX8Gcezj2PIqQcgi2omeGDoTXBuqTgds0WDlbiEFZy/I/paM/gR7oS5e0yh2d3onzZ+whWJjOVeOpEOhNVv6NTybktQnpQ/+pFp9KVB7K42evjmK0IyPbEF9MbjLrhnNY2uV0KAKGeHsgbrLcfB3rGZo67OtZyUdRtO6bveGbrbwRyQ10AhJ/CT2UTXM/J97UmbYqWXFRkWEYVDrOZTJU/259o7BTd1q+MSJtzaPR09rHKjF7+GVxgzRaFTf1bfDsGyDLZvL2GQMKvqpjrcqgPeS8+mUGtmIUSoF912gg1jV0Xdho5aSa4tWTFFZzPEnRVtLMzwInSAz/FDUxAKVngWKFvaJUSrCyKsH2ShwM/bOEyrqIfYKQdOWou9T3/nURGCqBTYKYKGGomYtN00fm/DFRA6ZBdqRNMReVna6F6y6G6K6wRCBreqScQdatd64dG8kaHZfveikmSlR1WZEN5ubpOn2surU5d96nuO67O6tD8dwssJICdeY4yY2D0lEoVsNIB0mv2oJNrTQW+mCXXMSLhgZQd2KbM5oXzwN1OHcOviGgcuPa5IO6MehDaa+iUtF7hM6pfHyoZNuK9ZGcpCzMoq9Fbny+eULSLMKtyWeofRpoxDiHBTfROoJl9eObF5eXsTnKKdPJ3HDcl2lfqOulJWqkmciI9B3NvzdJ+T2eWB/iJpFlxsce+h9jf7sgIDgmHSZfEAXuv+ha0rp8g7K8ynEocyf3DCJSAGxiXAQbEHbY4c2YYpiLddy7rh1mBqhiIE4YOFu9nx/Y+YUzIzPROUGi8QxMmX28eKYeajBIOptFYDMDS1e1r2rc5EAISmfRKblMrfJhlrtQOHEthOBz3XcPMQaUwAJROm1yBpHGa3TIygzZeKSn5T+8QqXiHOqbunBdF93y2lJVYAIeiK6En4fHzv6fnqe43APmY1i21U/FJ9mtZVXj5oSjCeD9zrpdyA/DPxl4j2FYk+jy0FTtLtw29tFQ0ujW1rt5Kzr6/VuFJv0Htm68g5WsyHDeY/I8Q3s0lb18J9VeA/2s6ECPjS3Z3cKAD7jfk/8DFOqSvDn527bcIPGrm2kH4rAK3AJ6FAZfdfiwyOOwaqqZ/Cvk/suH24xzrHekWDgehmgpXSVCLLjltfHXie99iysjh2nhzJ4Lhr6Zp4Lr/EPxQ1vuP716u/4O8GZy8CjP8X3+MRUhA2BCH9DKJMgMfQMKeKQ2EJtS+ogSJis0gpA3gmU+hgNV9HDGEJLqqyxcnjMY4dU2j1IjkhWt8116RykRlJftn/iXFiQLtpN1XQCIHDWeFnCG6rqKMdqSLeBZXRThmPHd8SWraqmyBgYHAapwVQB4NfwKyfsAhdrdd8hiN+hnQkwxSS3agsMU9aZTLAC6mQGNoaBUeBLmNJhA8K/nu/TERCr3YHfmpACpDiQmQ25zw7GzYujOH2uG0hwUxGiScdi/A8gP6t+AEoQAKJm1C21AQcff0g6Xq/zRBMmFbYx8fypLbCtJ+derOnorf6DQc3fBlLwThw6VDVUAUuSFiVjnLA9y2mFzkrJj6ZUbvzZKtOdbpCm6Tx8o9/7zCIHq12BWjDxLysC8n9wW/T+zvnMXGTeMh3xnvipLpsv1XPRd2q7SrLKe67mrah7A4R5+/SwbcDG6My2EfHPwbLptzDGn/R/AXKfTanBIS4Fiv9cxq6KPWpwnPU0jOXwlGtPwjib05Iwk4mCNUku/cS7F5HcMMtIGkgbQIaAHRwx9vXK/rBvUZRuTGDH24E78fjKHpKxcy1gKEloGF9Yqn8Luz0HUGHoO3zwwcmSBnneFtck8z9R2kBAFukkVtRfmbM+StrZFRZh+WI6zPTqeCHUVdOPT7Tdgsyqyl0vhPntZ5dXxK9ZJ1CnlzJbdqSa9SrU2zL67cr79P3b0c/7aSYuIorPiz74290Z3TcqMSnQPM2w1YKcBNfKSztkpDa2PSkD3ukqrW3xhBF2/ukX9BND+MXD3publYXBokt6VB0xcA7UoyG2gmpayJA8y0hzijKvOqErEx6v0LM8UWdIYaDQtuu+HyuhF7pKFwLYzy7r0+4sluqFgipX16zqi4i+i1C2v45LaqMbyhzoFqlMuYU+bZO9FJM2afQKtmfHdLpDt9TTzthH2m2ff/2f+/Wl78DO3uCWbXZnlQ0f6E1hf1Cp4xgIfcrOA8N5ixYJWg587hLohHcPltnpxCmhHmtYUsXO30O/46Br7ZaiChbIdfzXKOSWU+qcRvDZhAFz/s6VV84itwTZ5jiRxUZycqg16gnH4+lEl9ZGldl2wjPwXk9lrD+TFNyrzqNQj8m0RyHxFsrgxX2w7wRCk79u84IGvbudGe2uzaimzlEH8WjJ/d91mqQu51T0F9yLaumCGPvgZYee+oiYvSZUnp6JJMpTh6Ta/wTqmvwHWVX/q8FR7Q4wRvMiZRcMG5as8uSdMG7HCREpwIXwacu5CiMOVGCuehbE3V08VJpKkB2Yysz4O2gJ0iPW5EI+dlRdbWT/ba0JhwkQUDemSyQ2lzBSJVjPCabQyQwMqpowWzZyVMbK1X88nnJf9VXP6ISXuUN41RWJnQ8+og8Fp/RJEJ9M6XDEu4UXP7nz4lGIb/DC4hsLMYKc//zT7/H9s6ddSP98fRV/ff1///rLN4F9TKZ3g336BDmXP3/4yExHMJ7a6HV+14wTAR3OrJHz5E6prV3TDbqlxnnpFx/eSYG7W5o+hFVHdBBnTDHMXpwJ+w8d7nimMxQPpDKCy/bbm13216C8evuaviYcZm1i67iJn2mipd4co64SWGBwbcay+zFwOBOrg/prF1jc4OwwG1IdLZ/FdeBwgi41tmDG0/cVC+uuqY26nqBb5AbyEMd0PD/Nrj85m2yAcXZCMaXcXSiHWgVyxBIYdIF8ULdrx2E1FEJ7+LlhTiffXaJnsMKH6HmfhF66TkmhU+vNrt6KyU/txBvRgqJ2qR49oaKh9+kZDuLrH8fnZ4IU+hnHPMnVFs6aLuOcClhRQo1mpYgzMZer29odDO9ncD65tIqTah0ngUvWUHg1RULDcHKKO1qwsomxggPizRWmZs+BIoyikjCGk1ZQVrCr4RAEQ9nZJlWDb8A6wX2VzzCc9/wAGYtu6vwNpMpyvx2mKF3eCQfuGT4A9OHfK+ZYOXzP6I4sEP5wS3xg3EDv8vFVl2jc4Q+PYBwBXN8ti+uOgUtnk7kFY9y3GcXE06FTjCZshVFRg/5EHMtJEdKy1FqrofzyyNk0EoBmHTgDfYE3s96vD2eOb+/5dYTtBSeTwPMm+0R7SEdYXnE8uaROQHBFMw4QQ2gQCUUeQx8Rhnj45/n1T3ACrFfxFkVci1/jN4RoWq3aFGG0WiZmhZ/u2kumuN3AAhS33KKJNhvbqCjqlBpuVJqUf7suxbT+U0NDaSvHL9N5TdYRAal1snV9bHwDWiBNrjDEjaW9k9ZChLSl3xo7VSJVGzRxmLCzqy3SFKIcBZHFDZJXUisV6YRIGeK9DlhH1oGU9vUO9mwczl9UVdsNhiFNFT6U4ZnJHtcCsgBs+S/toYOXG37I9IDUBcquqrAqXZke8ni/0TKALbzXkUiQjcerDiLbkYugZcaed4YVHz77PzUPOLztqhzeUPRS+vWNLqQ42ipgUkh/PJ3Y4uYGtl+z6u6SjO4ePDh8MFTtkcljO+CIndZVszmCSrEhLN4QXrpow+nNNLJQ80qxAMqkkFQ5wTIhTom+2FvdxZWXyxW4VnEBEY9VMkZtdm1+TJvGHf40uYe2EL2UzayG10boh+o1kC3vjh0l51aSumh7GMWlb8tiIbYWjrdHYPQgg4z9/xn4TrTtBoPvlAoF7TlmDYb4PwA5kr5Dg/4vU52O7Ks1IYELe8TETHeGOG8dSyxphQmyhDdLsV2hDjczpkJrsME1OwOzHIBdH3F0Hn2Jv40c27n/h7huE67n8Lu188023wU8P8y20y+ixaEZ7ub616bISMLK75BTfwmrPGQo9jnCkPaJTcrmU9etRpPH0KMBWEGdRbgvLiVZA/flGy6jTGOXTLz6+Hxk6vqWXfPXbQxVwZ8Pp9PTacnFtgSgwmafc3rCkLYZpKAMdsq2SfXdyPw/uQN6ViuEHx/Y5J2eH0//4jb08XT+8cpWuFDhhQzS88MDi107Z2dmg+g7o8ya2qNGXUZ2dgFcSWnN93PoRvPUaMRdvPEZpU2dy7y4wSWmUt4W04BGbQqtCysicaDwhPWQOdqoXqt8u4Bchq76NVKwt+M76F2obXADv9IReuant1TP3iAJUB/GAtl1AvM6Tu7ZEbINru598Qutda/Zms4RgsHvgGjGwNG331NFh60eSuL1Qs4C3/PDkUFxnWg8C8oOKSxwTIz/m0OZzPQO+V14X9EODWiCHbYRteDA/XBPvjh+Hse44/ZQBsxTJoe4oQU8r/HXZAvDq5tmwQ2nLhg6RIOKcFl8wI3+e0pISQ6E+Rx9zZz9LNeibvuxmNbMdvIxtLKtoAPMEb6K28CDbyx7Buq8c+33yHPeJaczetbWzaKfGrlOG+OUYAhLqEMIrhu434FJ/dTb9cq11earA2+XEsZ5+SenN5Pa9yjShq9XjWbtBEzHNZnCVQTMF+kUWxrYRuIxPkirHhaOWXmC/GORDEWtwQEl1NxnGDbb2PjhVD2NA118laTVtOFruPyluMyoYsVcoQmwddMqzQItWkbi6q/eEtS0OHV2HA5tDoQHadY4gMps0n/pLRPcoRvPHZDJJ1dbcuiDuigau2/w9dDmlxSv8MQaVyD6+ETuw+X1zQMRl7TWB88+PIzwAIW0B2G4e2Gp4y7i+sMTG99teOnplT9fvMHw22o8B+m4BGk9n71WUJvywtwiphqENPpKz1Oa0xqsCJ2qihouytKVM9ug7ppc1l2VNaQDQs/ZiRr05C+u+XgLaac5ntG8vP7oSZwffnSr1PdMHqZfpOCeHfX00Lk5xaI9U/isfYyiTFuVocHAOexbLgxARx/enTL9i8MF9GFoLXJoqOKQrRyXrbgpsANTB4YOFMgHRCvDlD4ZRb+uelPTfwtrm4AHPlN52KCWKA6lSFVuqtc2npEfT/3Y1f7GdLsfcM3RrWC2U7GsIx5mtIfhNOpnRg+FL3VQvaOta4K08vKvYUupGsKSLexaIcJ8RvczTE8+Q22EIBaYdChfpVls4fepA7Th96lFZTapC9mz2jIYfIi/DrucDzD0DwKH9HWFr0BWr1Vj1/wedvqXXZiigXvmAVhxe/LLVRrZHMb7PTeL7RTFXdw8j3E31S2xO0xdtoVORxKZVB/Gp/eh0oHH4W3exJdBxl93rXBOOsDEnb44v1r+XKaMhD4pYwB09+Pt1OOLgYuA5o6NCNnM1RPdOrQoIptFEV+nc06J65P+SrTRtZ3mXEYet3+Fr9n5TfxZXzzZm7c2aghk80AVNhb2aoQ7k5zMzg0SWxZ6afKlhoYdxHFdB5H2vx6rJwk9nN7PTHa5Ul9g7Q5Nwt7DLNADUyrnEjoCbjCUyhfs/AxoMoRd5s4w6XughQVaYwP4SO1ayFbRItKFBXa39EaMYW/xM6AYQOnOdgfL0YB4F0x26PeAlNVoAOWGhfcaWP0W+3ZpS/i9Po38ZCH4XwWRG138TnpAIdSmEK8bNH3uxnfHGaoT/U0K2Xtlx2uSuHphp9xaGGFjycobND8XOHjDX5HjunqkJtOMOoKPnkz4yrma+5LMB0vcwMzvAIZdgZqQba8FtnMCtk3Wz5rVpqthoQFg9m7KLolt7a20bhr9ctYpMYuvVdzEZ76BeyKj88pwu+n9R+DOGF/CBzv8BPmfATq+AHNptJIimna1OYe3YjM+bo4CRolYGGliq3wMgSKoNBFrw9nsuQn05tjbGAPppc1q21SDuTHcd5191Nq9n2MEG9u1HpPxyMar4MwuD2XahdAeuu76/xJQ4Uv4bN6QR5RAHfN2yQbt3BiBrsMRJjfW4M/HRg1C/NsWr77fR+laJw6ekGo+Lhm7wnFTp4pvNQE5rJJ9MWVMUAD73TSEZfrTbnDYfDNuWcfx6JGWh9PVE5l/Hf744/F4ejydHp5e/ny1Hxi0zTYTiYsV9ocrLTUdMtTxo07kEexu2fEs3rhZtoUDyygUujaOYppafqwJj9A57KEhy0GzP6YrgnkvP5jv5ZDCZKZeDzL3SMuhtAqgNu7nlSgjW1117hkei7w3Wc/IUIKGyvBkgX2LWxT2LRpcg7K96bB3LFcrOm6tD09Iux+XxicfMtr4BE8YvdDMXcSMh/3V+bHHsxsFzaLpNLLNNGwGnJr96U9ia4T3yH8D3tctiC+waINtVB4vhyOW8lCmXveYzDpU7HkZ7aFJPLjpgEtL0WeZNWWiFJh0ramtJecQUTQdiZbQ8+Yiz4WNtstBZqSxmN6ptQ3Yuh6VPZSxirebmZ3GbOXx4RlNGgX091kf32B0Z4pSUNBgBrYrxfBkJ42e29jQoBbLrRsz1ZujGNeLjuQIZHqgwhhC42iC8y1dH8nslBEpMXtsCMnGbxtaY676sVtAPSTl8CtRRWdZ7pOb8TrTAPYFgyU2tFq3YurarS8ujUvzXWTVWTM6OSkeleZKQ2BqVUXDrDC0Fgzw6bZi0DFuV4SpPZcU/gUjlbxdSahfhQ2s6XShpVSyHWvNP2I1I0XWkCtcCfz3En3LbqBAqdYb3GwFKSZ/3XIyk+qHSvfrXPs6Oo9LMFqPhPjUjMcoPkrDqtaTKT6i8uo5xeXN71V5881ev9vF1Idf/vJXsElf/Y7e8+uf0PtaXGv1ASjfuPDZEwI1Ucb7k7kg7rgBaMe7PMRpWfWdahHmjj7ruyL57cQsOHnpMRlPjgj39LopRgyFTXd/9ds2+6DTBQ396hnfCUdnVfUJGj9d7DGN76i0tLuwr9Rlu4Y6gKFYfVrOOyePiHmX242pGV2cjZu0cfMZ4OVfEBoV9VwOx1BBxKccOEe/cRPnX8GDxYlgh5gaRDdnIt45In0rBTaDxqEVfBwGVugKTYw5WGzBWFHLFQvgVgczAiBdL1W+HE5T/ouTtEvQoHxtFZLvjJDFQESEOnK/fTwcWbNJ/V4ZN/r91HdCR6oRAGQLCM4tSuyN84oUaGY4XZt5Hy97+YnIZZWFLIahrKa/uobtw2W3PhMR5QSbwKvaHxBHqO54hVTlN0A1vwLoOk6wI3XNJn/xmjoLSebA4PfEwYFGopbq3x2i5TZvW0Qq4s1TH4Nrk9yOUc5hdICjnyR+9MzOvYNPXelR7lDyj27iobHwUXnS5OTztuTxX23fGtpxL17H+PwtQ5lmNB9Yc3fY9EJQ20RXZ8IIf0SSv85MdE+WnekMoOZiI5drO7tdNZ1AidZNHvwlbOaqq2rHMa9Xv0/dwGJcNeX6YZw5/0UsfTv/MLq++o0GV2LXfBBSpbzmEAXJrhKuNJgjzbVA/Wr03G1rcVUBMQZ5e7l04kIPPFiRejK4tRZnluFyqNxlNk4LHI07ZM9aO9v6XmEOoeS1wRF2JOCmlDS13wsEhoPsIDvUzZTfANZBpthE29wYQMvaQ0BtAjPW2ThjA0aBARQYGHyIA++YMfv7isBQ4noHEpcuN9A9ljouHKO0eQRwsSB3Q1LWsQgn4JOXEZE6tJ3AIE6BGFNJAZPyL1Ch1wVmmlgw2MNSp5tTCVxpQ3GPKd1AzQo6Mkc4jYOM5VFHhL8VHlVLnlgRl9xVzWY1Hoic0lRvcTaTBpHillxN1rVwIkerkXJ4jXNlcze9W20SHdDLzdd9mVSkKzUg0bijAoE7nOaUPUGc671Y94OukJQ7T+g3GWajd/iIgR92Oz+R5JHwAYeqWDYWdDT3of+nYPXvW/hohw0BviT+m9BOoNNkYEs1L4bIZ7IR7TkO2M6sFje4xQBvc8g4yGZOHvZa/RvPfPvN9NpbfX53jIcs54W0nbu8+M2Jb+733CJ688+mjYp+et2HZfo9itnRsaGjHT1AL3fU9K3fAA8SHIOPVz4a7gwO14NwsDM9p8NeObHuROPdI+jycGWdHJCdE8a0NtRRMpaKW458S4Ppc3Vh7fmS+d1xfXE+GkMzdBEEipOHak0hzQ5I3fqAp5PaMJdTsyY7BIiG+mgL8fnh9MfjH38c/nh+eD5dn04PT3/9P3+yIWb2tENmZK6vfX0ydjbAzSg7stPxem0D4psV7a/PN/BHAZqiDWQdqj2vfTe1D5iw6h6VGCSmhCre8QHtHCixQwMgtEMfB7LKDIQLt+8q+oSEPtg1iDrTGV0IHtQbP8WCR/Xgz297XPHK47KaW+ZUnwycpplSNQl1Kul7VFxv/uDqNIpREN3tku1y74MSBriUt6+XB0xNF7SeVrOGrDM4w/OTQ5ms8BHZ8V+H99UHveG8OFprzIDrdvjiCUYfXDo8sQGcsxjPaA6Dx8PIaUrobA21HCtSD86M369/k4TTdW88lhIO9ziU1hHTPCGzMfC/jzYwpt5DVmjI99V8VaYvQq7Wo1COYXOMBRUtHboAylo6qQoLeinEbDsrxZF1YFQmRb1HLY5ZRHYmDCoxjvtxDDL9wMKBRmmjp8KcGPBfj8y4HB0SFLmSL64vNMNqbprQAzOUPJbIprL1FDwxvliGjlhinH9pOPKUOxTS8TyA7MgcGMrAzkA6wqclJucuYpQFB/L7aNEBdcMmOcFQkrJEU7iRV9prY2DexhyiXktH052oTaYC9cii0SZu7GNIajzjMQ3Wy9eQ4AWTnd7RFP2DZC/LMoQ4OrgbQGd3axX+SRAlNduBiHcUvm/84prn2w6eesyHjDrFYLX76+p3r/zofoN7jJbDtx8+jA/FddHDi2sHGaQe8SDKJdAWHe7uXrrU0wG5XXOI0+2K1b3WAc2c2mwHOs6nSpHTUDKfiJpbgCPro33rGRnuhR4uKIyKnvLYhGuGb7kojSqwUQtciqJGgotKn3uaTrne2LDhcpx/fajFGdIEfnJrlgNkbTcV2p+RmAnq4ICvV2ANnMMMewT9oSFbZcSDGEAYQx8saDngsn145JJCXTmXeP3RmQjajFBdFYFQBSVWYTXE1VJniFuCBVDWvPbsBMgigOuRwdLvt2EhdgFAhge5x+PhdCq4Ph+fn31SxjtwmFtY4WFRQ4aRB6Ciythv20rTGchGUV28vVSLT5DKPwMkLSz4W/4P8KH6grHhJupe5uBT613K/1cA/5ewir+HXTGQvQGq8Xqf5hcJfJ+6idta3xHgAz6Am5vdKHvRPTIwWUC31LlmWL08TmR+bO/mseSeWuaIzDhVR3iua7NiuzS77rnK6XST1hA9qp3ZkCSZvESLYAUfOtSsIkEjrRy4UZcJPHO8MOIeqMsH5JjpRDbSYhfdZ4/ITbMbWvSYVpOFzJnadk423NaHsY1gRja2pGdPd3zupgj2cjn7UyCX84/rm5HzSisufFzV8u7EeKhM1Xff5dvyF9ZlZW8WdsjXJBbXALSuGLKkTpliozm43GTCN7UGd2ZJVxwNzThpqwWzYO3L1o4AmNjpadOB/V6gDgsWAj+MDDPovZApBabiIIXVyfqm5eDW3xiGG817lRi9Hi2aQqau6X3dW5v7RvEGUD4Tb2ANS6m7CKtrwgcKtqTtvd0B8is73jhQtIZ9ovbIGZjmdpUW/2qi8DxZ60ktV7xW4A3kR07BnClGEbMPyoeUlnbcKeT92y7htrdnRviigwrRllvBd29hp+UGFJmOMvHHvEG+bg2/o3B08ZR2222qfcwrq3rKMZ11YSmTTw5s5pFpT++RHahoZ1HA+049i76xl4CXQUvXqF0AqiD8lT2D5c5WCnpDyA3JTCiZSVpSrd7228r/HHzs1kf4YIeBn5jl34UWGMPQmE8wU3jQIIID7l/OlKnHda028QV+SpxKmtrL6NiJzGPh2ltWbvhxy7ZzfjSmJ51XsGXL58MybBof5N/OC64+KL3ecmMraO2C5tLaIOra9QV8Z6h3weUT7LU2BJfTj8LrP2lmcoMVAh+v8lMMSXU6opVQJaaDf05ONlcsl8crE9yF1b3W46yzvXeOGCRmRVutNSFawbIFwxZm1rNBy3/RhwIRDyEgKmNqvb0dL4eny+F0PZ4uT09vjw9Midfrjz9Z3x5egT6fxO4aYzJm3EfUFvh87Ac5Hoxoc5pxAfKOxLZd5j0fSnegVfeJSSdC1pC47vSlWF1237dYMZPLaOZewvu+9pn1aoHmnGoBhBZfW28Cq9sUmW1ld8RYUlmLKXHRv3gu4zEQkvwyCnYnPviRcsj3ZEbJO9CcAncdDGL1Qo2JlcQUG45H27s5yecdHIAqI078ej3Rg4hrRMCMeLWcRYH/vY8vhczwCDueNdZay8bs6dknZfyMmScywRzE+ItLfuek7H3Rr0hDCAJXyyQyx2wDdt7m6f/4AJOXyinj5CJP2UrHcfvohJEkk3lD2yGIU18pLCWyKsnFQIs6j1TE53nsgQXOqBYn9acxT7/IOe7pmQb2WkS1laVcMvoMDIy0VFyNgQNryB8f2nlGtm2XwPyp4xi3yGqgSOeADWMyC9TSxpOvJcBVf4yigfJpJD8SIvy6X8cnLREJH5vtJWA0pjJ32E5VlZGaegLlqG8Atom0tWT8bkDiXbpDhYKqB6jdaKSt4YCMQcb5BhgemFwJpxFqOQmtMo1Np6ivXQD4kBT3hTBmK/Uru+hNYMaxiryowqs+M2DPG5cpsfXibhYx/ojXSgaeJt7BKL5gfDQAUaaVRvhuGYMgypHa945jWKhIC8r65Lz9yd7fw2BvBhgabQV98M5H3ILMT8ZSxa8K9jSXtW19C8zc6mRbbyeQCFv3NhqQSwaUMuZM0IGzE5bt6pDljbod3yxOHLjqrMKDSJ5rPuvk4OYjFDkwbrHscJpf3h7VPJ1lZlztCFsrSlnaczTviFi2QX0yFsmsH4C3bS8u3hTA4MTJug4fk8bRY+S9oSTnVCWydNTp9J1x0/KqNP6zggiD1qvguWpjiP7jLvuQU8VK9EcyVP+JajqM08r2odGSFVJtiFh8aiAslS0eieVqrhS86W4dX/i3d85HXg1a0WSsVWh1Txn+1Kpaq6+atTii3vPjyUOZvpvg1OSnix3K1JEVV+x3AuuwLaQXhsb8WN9xRoXU/wos+QqcS5v/z6VlOky/J+7XlH6+PrDNpS68fAJkT+uT3RHgG/V/G1L/JvmGcDnSjtn7dK1QH1MvUGEQ0s8I6a0Xn6oMyP2J3hIlkHLp9PkaPjMTA684spvsUIbl5tnlGZwcr8yhA6u0a8bsMkv1aoJs/rZdtlTztKcfhUsbpSFomnI0jzOJtKEZ3/I5uIcr+0njmEfJ7tZDChQtk0ZFzdjKUPyf0xH8ozZsgDZjmMipZohl1rNFBSFAnR+92KS+lkrxlxCNhGd2eAjReZhoaybUt+xVW37ESxKZbFl5q9NiVJu6BGICxUCPMDNSnMbOpgmyxWOZ47d1u8LywPZSUy/bkw7RACNTdkaqEVzB1FKakhJOh9Qyy4Cwkjksjq2V7y4ql1Bru9B/4Zr0Ji1REX0pNbsoggjspQuM3zDY0qo73HrIJyDCLiyY7D2zpmjoVz5InpQPiC35dpdDmVbmi5B28j5LDS6ilQ1qV1u6mZ+/RmCUQ/DehIOCgEhl/augl51tnHbxqA5ovmZqCziuqS0wUC01rVutHRssNKuSACs7QPmy7TRciyAIhR7uNWImh2PoT3mvae6Fk3V7Q3+NGDFUSdWmnnpShwudKXFbS6/0Rv0Jv6BW1axn1V63nN+foe1jGflkuYgIW9btQi8Mke+ZwwvB7cewVtUtR0zOKncU7A2azRKVPins45aK+UdB1X8Gmm9L72GnfC7698DR0ckFLDsIBltmdyBpM39kqrJZhoOrrGwNs1suK5mAe1ZWKfPI7/ggRrNHgOwj3j6QSCT3QeZ2a7Mv7aRGKQf3tz3BcT5fzoIPMHpkYzikBEdqd5Imo/9n+M5KMxd/Au/sPNutmXXSoYBaZrGzJhUWCdAcWY14OrhTAUs6TfxCX8Ir6ylzpzfPnU2tmxC0NwZEpMHYcdCL59X5zETHhA2QhvUVY9HmrGdoKqWg7E5exJovb2zuD+fHx9fHAxb8cXn7862vSfNtCM+83s6tfRcfVHeddb40V40hCllNTlcVKppFnIr01FCUu+gxdYquzm1WBHIBjnLp6aBCmWYxdT/RbhzpiIHPdsAJM9QQgfhELyd4zPsS2ElOz6aM310ijpknMgYBndVDItf6+uR24PT44PMT8CnW9ZGRqWr9tLlexrfX7SI9VFlEHzzE6U+ZxZRgFsVJrE8C+nahLc+xJCu3iughVyxeP3tSBtjxHbHq78DU3VKRwdFncKAhmYF64J6AmyO2Mv3ch8cx7PF8TrpNn8/WaxWH2ZHzNpr1oCFnRbKH/t5UopKfYTV4w0OKPFJjhcNi0MA+WAIn189BFyKF+0gPb73xw1Ya1m2MJsiign3JmVIGzK2dKgF2YIjcjLV55Vq2mKpe6sirUpO2qz15Pc9/G4XinadUf9ulExlM5S9WTetQvLXEnmsOYLGTWMGD/oOMo0tSCWUqOfFMP919Odhot/iXg5bGLj+Wqbgs5KkWYD1ShU9R6cBO2ZHIC+6JpIgneJNRXw8gCg3+axWDFDzpa2qlTjqbW6M/NC5MYnleIasphtJ94hrQSFS2LvyBA6l73Q2S5XWtJqbbQ1yHMqIrRdC8fgmI3VORJJgZJQKaXMcTOOQcfLQ/xwqk9GF2JQapSbFYAeutsdHD267gzARYbi3EpdxdjVcRAbmlGtiKZOk0DTklLLXRyXJRV1K42fR8l0WCknWV0YRLiUGKdaRnYKXHLlV0hi5DtKhDpVdnQecvrkMIspWOpXwsCPGu7j4yhIl6+FKwWZZ/343RcjAj1fDn9Gi2eLzgZHGA21FKaXlprhSzMz+wfGZ5+Dj8GrsoMUDKKRAledZvHcMuKrI0j6zKEmYVe+83wdGApf5jC7KbI+i3W704KEtioAmparo+Y7xUBUWr+qMoK7X9rZ+uhRf+jRw6nl+4RqDico998nNWBBl1vjKpOiy2DSacDSgp7bRFw6xVetX2bnoZX/wgDX8V0npBgm+Q+I+wyn4NtI9Kh9uJd8iX8F0D1PoSVvFPYVf7hlTvPtVLkTYy36VWCZVvR3b4kHWYg51ejY/EgbL5GU6Dh6Qdzo4X+1xVd32eyzw8+PSqz8h0KKOveETTrPKbZfB71x/nGTSE9r/EKx3Mhn0JUNPnaQRYxyiScTG9zGAeeChzNt9j1XM4a2Dsgbi29Z7FeDLr4SzhguiBjQl3zm675VXTdEqNxpdno0ZbpsUcQ1ZZrrdHJVCqtOEssun9zArPzLsxKOsraiIWvB8WcPrX3YDK0x3sOjMGEHHK9FLPAAKdz+bTQQR7eN68gtd4Fz8F7Ug1WHY0mg0ylBq6IQBG6dUGlGBbo4+DsobGRWiAQMD+YQFMk07dQYAdAdw/pL/M/AfSN2xeN7CKJglWfpDweMQHpvWBNPp78K4nWNU2GMqHohyO4b21CIzqS6vwqWU0dF+Xb28w78ENLnLXioAHc2cQ4B1Ik5ZMMBIMVyaYujjgyBiamDhJ7e/jbYJMb0oWy7Bvmo/g9ks3Iq8xbllh6o5uA0vDEbdJr0QCAWEHFbg/AlPOKLiINLRWpgB8mhaPgf+VDZkUII6QWj0YXPW94ijPRGzBwT+lceOa/EQxLQ8P/lyWD1PLvBYq4weMI1VII4Upx5et4J+Av5M9au3KjQUGv2n8Hv93APGm2bR/sloAs7mRmIy2wXZweTs5jAWpjJbF23MVxwjFGtiN4URmo7ThbH/ahejtfq1nuv1MKPXY4sI/7whS1vMbFHYWs47f3zxL46JJJyPNeh65D/cH+M4+Tpev4Gs7+0hLE3cHiBPpjftom9vFbpkIzK5q/IFhMicEt/LeuHk3SngiZPi71619NOz7H0wjaidx7ilUSNDu9jqvrctSfcPW1bHug0vLv+XQ9q5WZR5er4+v14cXv3Ly+tfbxe+u72sLtK1fBfB6fTs/vL347WktqTOPEoU6rafO4JTyM0P1zrTQs7D7qDR4FhKvTHwZp7XG3UQFJO0ZBHsUk/UFTT+X5z4bbCM44kpVbhAwdi5qS9x1uTz4Xo5u1d1SLRpb2NKoFrEWVprSj1frxgATKdwuDsgC8c1nbnBBXNbGJG2ABFIHylkhCtPiH3Q08f1vue/g9z6+REqdyf4iTK0tFRlAEulYfxsqyU+ny5NfKzPgUYy/fN0tkxs/x6sdH3V7OAaCNA87aIE+jtOD2FoGrVleMDe627IGXv66XQWDjm+7vMPr+ym0qQZmguj+Obw+OpA4/+1EQ3b0C+F9mPPoT3b3xE8jj+qkxjZ1mTr6V9qtMTHAuevTFM4kJ6U31bCrpK7lIw8wqQ1ri1Pawx7Mo606lMkYtmNT4qgTqs1sdi50GTXGKtOhJqC2I2vjDTd8Fhk29byhwiQoS3uUSb96Rwp3pCqLCUqb7m8AZcq13wZDmSIDr11WNBcaoAgxHIoaWuDdc0ayh9hAErXbKtlBuei/rHZGPGPoU0ft7TAMnYQmw2sQESM1mUsnKcMHKrNS3Zk7pLZG1WUf4H1/P4Ijs3QHQZrnjXUqSPCWQW6Gd/Bvlz97P2OACo9MdaR1AMGYZruyhGVKPMJ4JCZbAF+bEdhE1HtNikU31Q98+IWtjhIMLM6S7n0oFGe6UDSXU0eBVO8aSSs7ytjyKjXLalGstG26NwNgQikxi4BV6yBvb3ol9ZHvO2Bd4wyjx+2yspz2WqXrY/1jzqxgov/PwGL5GWQdCuLTFa+IKH8rncj4iENAdomrUnQGAvoMO6kDo2PRDw/JyOv58rl8UhrusM2oOixy6wQKbn7Fs+ahmQpFpezzMz3ETZDBy+KlSYVLRPle00qn0+lj88NLYERNfZ0w6jG4xzHiRJjxUB27OWNvZG7yjTqjg2Pj/XARE2AY9o7H+YvXPWiSDe7xfwey103az8XW14V/gP+2PvnPDfnOOg7PJyKXo3YHqDGAtIXdKSaxB2xXRyZk5me27Ts9E4KkK4sX3xSDyepR9RkE7U/KcJ36PIVLj28MMJ1Yi/Ea5xR/M722QxmJNoBH9dKMS6we6DVdsupqEFwWcQieNevsmWt9pww59/ce0MyzcjoeSzbBhB0l5Z3OuKc3hliznq5uIRZJtoLwZksUbaJkFzm3Z91wdFDq5Qf9QNzb+U2BxS7koVkzMcFMJUQyZ+rt9M7V37btrsFLRuoYoQhQHjJNzDLE2gvJzh0vA1f/Tiv/KbQMLcMtM2RmNhvQ1guGolbvgYqk9jPBtM9rlLqAa1TbcVvS3GxREP5O4IfsBvZppE3xPZ6Jp6GBcMdBBzYfiNzJJl/jkijd8UG+g2Hw3P2T2jvlI6I31PJdjd1z5LGqE0p/zUKHY4d7Ym7ySPF5eMZ6+3gggZTsOmMpi2SLNvmTTveF6JQz42pwv2xCyXqc88lr2ppTwVG12plzwDxea7o1wYvTyEkAyQW4wODlsgCHGipmiNHXDDatubLrStWtdFZ2RKC08u0uTYsqCj6sMYoEI2OD6QJps0qH3OkItw/ekLLpYQUDmeaaL4kfN6F80mo6Rg/HU/FQBeQykgAWcxn80q+NSoryP9X/Ifg72ei/pzvs2c/IvwuzB8M2O4Q7rIAmMy4KhSjoIFbQasbOFdvYeTke8puTODXcjJH1WOVy7SsRfe4bop+f967LrSoXAAMx3Ye4X/vB2bPp+dXjA0QZkG3SvdNoXXjFDl+YAp6FvYd8Y1zsi2vzvh25Fk30OLITOcc+sGCFie8kmqt7Bx1KJAWq11yVgBv6sIET3G3h0QaSIZK6mSybU89dpUYRaslJsFbrpUKcFjQLoPGqgTSpSwcMj+fL4dXP5fpW54s/5OFDSq/z2bFOYa5v54PfZ3+++vGx5msjLNS9WnMRgpaW9nE0tmNgKWN/6SmZpqIlWIJkC+DVZbPM1J54pk2Mn4U3ZTAhbdCAW1xBxnBCs5hRV5myK/b4FjsWTEPloTp+wqZgXKUHXXWxhBjIT9wxqtfDk2+m2BpXHYI2racr9x81KYVyu88okB69B3FQsDUEHZdSqvA6lhf0VzK8+Jwtbt56XrWZTrSDsNCn0/x0H/n3adTBdTf7G902Uu3+St2voc6bBosSxjWjNYPkPub6dDl6ItOtk0Pj07+udG75rtwu+QMmGg8vdizAO+pwuBgfFxjlKztXT29eeNXAmNfWtZmOqmNpTVJNmUF7zYAZWrPPcaASBWopUG+En/JGzg7QktPM4xHcyidjPESyH+5NYXH+2U/HhfkxMr2DU5+8fhSXtUMNzyAkqV4M6nM5QwWl3snn3Oi+O2CaGEuwCdFwijGASLclhKGz9+/LEsMzHtxkw3fxflzCfgFNRJFSYyeAfkWcOsKlJk4NuJQmQmtmA0nAFJXVl1bmxgCizoHWbjOtKMfJ8xfM1E2id+OGbkK1fYpJQFhtQFVOtvWEGZvEZ5/lUFAEUsRRLK+BB2rjrCkYcw/7RL2JdXJSDBFgAEwVZTpKKrFUpFYgLqi5HXYyoDHvSgfvpFFVIg3CP0ZvHNPboSNleHE41ibDjfb0lQz6N8/1mVrMbTzgMAq4EeJFtwdx5QTbQGIzQNrwFKimdBbLmTKQLOWqcOFgfc4TWqkLp+X8qwnlYvuFugjExo5AdpthTDEKPI7BDdEcx1W+A+fMh82iOMUnG7JLiK4aXGaxmlPEZZDEzaJ/hpIsrycY2R/cZUfSMZKmBRxRiKhNE5nEZtLZYCSJtLEySdcZvYwiEblOFVcYROnu03BifT9Xh7QEog7Hi7hDvl1GkBoZnnV2E6ttTEU4q04LikBhJo/Fm5WTZZ6CM8MFiwbif+oYQmYosJSMzhCNRqRpNkK0GQRYMUlGUjrKuK8lKp9siGFovSP39ym6Ic82PyFfws9LP8EMqPAr8in4cH2uPgD9Xf7vYPkEYDWMxMu7FHt/Qye9AdkBBC7sjsHRJkQ0Wot0B0O8L9LHL04wB9mp57AwhsykoqXfQcjekdTnrnsqpqWHCeMSh9voODoKK7XroAkeDiDBWVUbtimuP0MBDdLgThn/G6+JKxqNjQ5uZoAmNADGBLK9s8p2HtyHW91k+r4rE9/fwmS7j/WecPQbNAO0mIJtopHdUp0auiypp/VTYPPPsgiOpl4GBzhb4qlCcGbLYqew0F7KiwGglquoQKj0bjo4khTcxBnZ9lBkTSi7u6aaBY1vLWjkmZcCtSf9AIXCBa6tQFaskgZhFjogbm5hN2KitXEAt6B0/jbhVgoULYAouN7gNvyJdxdGxi2NPVNOBM1fxwOVCYqbGsl+T1GtSkFeuKqtxs3t6Q5blp7odMjRtpIXDM89Ek/qLe3bFJUdNVSZwe3PB9HZZXomqYTcW+BFh8dusQOrqnxPLMKSETiRVeIU231QGqKmzZX1UO9OQqDkga3yVuTc3CUi4GZSWEq9yrnJaRQgkdyg4pC96cJLNMC9axpgGUp8JSOrmi3cchAT/MY2ZCzED6xejE8He62BySq0LPtoOIc5USCMVVtp2RgpiM4IgTyYLWREwLjE0ssI4N/U1effHjsaaFdDfvTgxauTh7LuFHSdz9f0798DRfxUzG6Hye7wgf6Z4b8PdD1hI3GiFeKdypkd2+I9MGlp3YCLDYbhF7s4Qx4O2rXqlE89rk4Y/LniCT0gbuUxsVW57YXQDSaZxBms4D37aSUflXn1iw9fePE0nhE3wivYB36ZsNZL6y9M8b19oFOP9N06u6dGrD2lM0Zv21FLDUD7lGEHeh19ZBYGrKHjgfqBJL8Y0oWyty0whLO1u1vsss0dbNG0a9lGlhegDF+zld5pi8V9V4s6wL/tkVGfUhjN5+xgIk+sjr2h0ZNGynOH/Pjgj7Fi6YfzK5PCIMUy6vNIzSJE9WBJDSncbawGt/WaLPgZD/MG7VUf7FNxzs4ipjXQvmiWlKaSa4v7CAq0jGsNr0qtS/5TYQRWNxmQRx2ZFgw6jjnZfM876PW4q/HCO4JLOxejq8+G+w5TrToOrRf+u+fhdVqi8xo3//YuTROAPvkWjfcnWjKL6+5Yhd0QVVj21ISbKD+ylFn9HVidGpW0p06kGdwuNGZcT88nbwdo/lOamdUgM/PSQDs2vTc/wtaFso5dyaS3q5Givuo5b7q66/VyI+cznUe/D7nvPwGfJ00Oz0d/AuT5+Xg8PTw/Q/FG9HCC8/p48v1sXPvmvG4nEckqiVyfVUL/WkY/Z3emwyH9lJzHgb0JDzGHvdBkXzKiq2Es+e2sFa3uXNDAgH1BZUfcWyk6O/PMPemDnxI8+SkrF9MM4OKLPjkKovwlOMkMnRfRhdGxXe02tjdBM9TrPA0FqJvlcISnt8fT4+H5sZ92OhywCibSWLSPnU7807hHWd21696+t8fNE/YRZpZpNbppZGwIu9dyv01Lup1jhO5Zbw1/UCxpyHRL3NZTvw6PEDCXXkJduBpgLnuWTAypV8GRbdYc0z6P7KGXqeXL581iIz9T6tnuq78cVCTxHsAXinFTOojlj3o1yAscGXZJcDDR30MfpzuDRE80hpchxZt1tzIUoAnqgGBRLLSIau34q5RZJesxaDf0mrEfWiWWYVOg3fV80EHNcF1L6XDC0hRRQdgmD7YdRLluP3QfmkVyPbdZuIwKj2dNatjxrWI8dx2JpHdPi7TwRU1KaZCi65LBxdJOyYnH54ce73IpELalkx65jfhmTi+fR7Wmcqg1DSvBGNSAOrn0gAki+O7V+xaFIpL5ONccaTtn0cvJOxI8kuvDrj7Z1iy2dyCv/RgKqb88JYPPYXIz9heleDcjYOjwmNTD0tyFl/nYBWGGsOx7qtenExMLXYjIDFs+g20zNeORZ6J0QzI3pPZnCHWNF03ioqXXkWWSIodmGFstzogpCoXyF8c+N5g3LBU0ftLTKsYVH+ZqYmqgqcWFK5DSJ+2maWBSjk/8SqRKcmBBkCfZzpoqFDGp4xgiBbehPsPlRzRUH4m23DJBpqdnmAxnv6uIRhWo2lR1FLMK9V+R0FB1V0zgeulna2C03M5pkj11XE0R8C51UjiZWvPuEFse5P6yFm77xWUv4DAVnFljPPvd3FKPYmGIjubiJr7otWEnV2NdWxYmu5U3zIjbluKN55+vxeYl2zbpKWveqOJXKY28T50Eq3pxzygivkleKcRh0xrWXFdG8MKzB9mLuBz2vihfs+tZUmc74aydra9sb0/XN8aJKPzHM9OIVY+J5L7Gr3trziCeKvIz0WFWHRplrjPZp4X6b/RVY5zTtIqjWim8vG5WtHENgJWNFAyYW0y7iBsYjfvWQqKhEfB6fX30vuv10b27i7stKh+g1eqzOms7FcqQe0qbjoDN0qKZMa2BpFiiqnNwrxg2Lc1o5Fo/F9F61+vx4Lew97F21GAGqejD9eX8Qigj1PkMDAHSGxLuMuwjOw/vVOTOuwlwPepvJG5m9e0KsAp1W38GSrU7DWvTPRcU2NHLzskoXTfDk7MBaW7z5C7ZoxnDGw7hk6eunPYfrHo2gC8iTx0VrKKmvjg8YzXYcDmf5kVrhVNdEyHfADr40GFGjFZyBlnXfrthM4tVaJz0xF4QX+lhPtJ8bsZQIWk6I+w46jp0sekM2A70Kih2A4ajAfbvrO4zzaBIr4jOG1KU3fcSFh150RVtNJnQKurZ5LmaTKWxYN0Tc8XdIANnI/WLCxXqgXh6ZiSK0H2U0EBeY/6tgRrmssfqj8oUancvWeXe4lJkhRlPbNVRoDIIQNe5Bmc/rERaW4WC5qRi49XYedmyD6C0adoWB4V3YeZ401ABu/61Wn5vQ92Rr4Jg7r6dSfqH3hBZL3Fs7Icaap15m1PXc2bN9o9twJX7FNbn0oha+8yWAckEIb/u3knmJ2IQejBMEE4Ib0+UYVTbIns20HWjYY/UR3VGA1eBoUMsAcY8v3IhBfhA3K7MVZNc0yDXMuMnelb96pLpC1DM16Ase9ZF73SmyNhEezscODCxyiNy/MdnEvvOFwaAfwIUd/NoShB7PbMNsNQvk51HLzYGTJ2/ITmD2YourwpMe8NcZ+0vl0dPZF7fekiGikZJ4jwbP9pn++sQOznzFWZab95+uurWx4uEl3oKBwJuKWGEEW9aGcGG3hTZLYttNuGKUXPdpsCg4a5+ISMs84k540mbhhRFS5zS9YB9FC6rs2Fe13ZTHdrnPLt3x99ZGzCIOySaoUWYklVgZGqrhowq1hRWTczsZhw7Kd/vWeTu06MCPV1nf3k4/7iefzy8vDyeXw/n8xMbZjRiaPwyZW3KAuCEN6i4n6c5VizMns+3XmgbvUJrkLBe+IudXauQGEmJpwzdL0N1pZeu5dybamtKyE2JbmZf7BV87gzsHBT3+mfCeXM5T1QTTIsfscaSzSa6FeqOQ7qv1aKuq9KN+xYkg7GgT9iPrrhzObr6ZM3xdUe/oda8vXl8ecPh9bwLW4rzbIjwWhzv4Qkc6WeM9HD54YqHNS/sQl4fXn94Q/LK5RfhMQUYClu2k/TAswa/INPDRsbodJobz7pzl2qODd9TJLhFK6ORusxp0HkVJt1hk4QR1xhSz1FjeHTgebbk6vfFHLm7Bnl89nCBWyY/u+QJx7Gp5k+EYSqDbANOrHQG6PNdjtL45qS6pvZJz1zVloeTa+kuEcvk5Ji0ydMUJL8S+QYZoBlS/0k3qG+4FR2qn8ZP23J7SwW7W8yxIylRu4wLQlQ0XxkccJOm5+hPAhrqUeyDE+byx6VQbJAJxhY13lZg9POepmnFldKkUwQVotOpdRPfk5oKrexAKZJ4qcZcCXCNCrdHNmfbzi5bt5RFMFDOdLBX/o3lIBi5nkGaFBhrIB+CK29t4/NOn6pWKhih1GTJH14mnlZyrjYCo/D27wVX7WUP8s4+Clbpuqhs18Fl0UHMR5Ngmq3CHM9dfuyTF0krtZmygaraMqnOdgfTHKlVt3Rexx7JsacRQQwqRQ0D0xDXtfF45dtcPwGHYIPlk+k56WdA6Cb94yVMrT3NGOmk4TEw6VyM4t4oPJOGFLIGH45BnDLDsKVEwuaRhwrhe6pR/DIMnZMo44f7/DifXppeOAkYA+j8QRnAd0DTl3wTmAZUhLai9SrD/FlYXYlcaEitmChw4UlanHJMrGKSwizN/MwfeBa44ynX3GUloBuCOgsW24KiqKdYUv5dSXzQYdqsUxY15a1kiwq2O5axwvNqcHBezKjQal8jg7Y2SzG4YuqjX2DqwpmKVjUmuVx78lfaV/f5yWSXROqusVbN96l9+Ejn3xp27iNY8AU44ccan0GfmXG7Q6akdMn8LPmezv9+qWEI/3sWPhIlgtCR4tRn+EZ/wXpTOD0vxWEDK75Pp82FfIadPgiy0NM9zvsUz1R//HUotNgYsLqCUkI9/D7Xd5DbibnxPF6ZUpfT4eHZj25s76QY9VW5GQWSiBYpcSRzV5NO3vSPastOoHTYgW90HKmQadhJ5PbcbamzHSdrdwrmEoD6nmi0DZs3XT2U8V0+j2tAPPagHsvRagV11kSqj05+X8z+fUpHjAkLUNI7cgQ7f2YT6gXm6xwc2CBV3ODTlB1rbqEW94OOgPPMfaLLIf3gDsN9cR3b/zSAfg5jJW03lxH1Fs1Fi8A0XSvq2f+mcFZ17Gldy02rLP68YCTLvI+FX2V7/2Iikykj6LDWopazS5tkc1ZOvo2bCw+lmIWqoZRCMjYZxCChK1IhN3SQKRopYyPwtBKoY0F4VRKZJqRjBBmim2KnQbZ0ScaFdlg1RDCuaTks3evAGFxtea0hGJdW3wHV9lTEis62kT/QvBnnF0YX0rk2woKRA6z8B0D+ZoZFCRzouzb1rSYOMZs6ZjZYHEAScpYFyXRo9ss/HU9e1ld54ry9Atk/Fsx6R49ntZgLShIkDFix2pFvJkrOZPFc34aA5kTRYfBs5elFlGaJRDtTzEDpdtA7LPtu0LCKOrhrZYozb6sGBcln9agtljvS5RxRSwdfr1rhl2FE/Bao2G/BN/y/KOee6VZFk87s08DkGQuMmz01FSmWYiSMU2Wxsh8aIUvgCzzE4YVI5H3w5c0vi+jsGarvsBnBKe/bwih7e+GFWr0D56McDtec+usODkyauNYsLf8e5FzcMw63dOvrR3qutyotliFIJzat96oMU830Bw+1mZD8HeHUXC4VRbE53kxvYyv+9nD15xfsQuJYcDRfnkfjxqaY8sbJepl0N7dNbL2YNNsyJJ1aZH3N7btnGPnVoM8S6Trk+xa+KefbBpjXUUKOjTyebcmH32uIKpl9JkeW58oOdiyVi0ACnatv5PUOik2dWqQQPeisJNIyibaQqWY1IgAdxEZYlHxI15BZ2MwO04qsDg6gVmqvIV3YlO3+w1s9LU5qDU8d3MM89UWKpuhONWW21smGnDrm3TWNj5TLQbu+Hd4Y7M5TsI5+P35cDNJSHn1BeTj7FQx9DYTf53Nxb+z5EPZEDUbNxD0Khs/KT8fn+vvLF3XRuq5tl2q7ydvxgUEwPeOHUSpPCyu7Zcmy7GH8jJJfvnLyNxyOxwde/zidnk9HkFPf9wuDJ2+YkBcPcTrGaSw1JIJJmQKCZ96mgCGCtnRXzxjBdVYtsF3kszovuj1X45yhZM9c4liwsZF6B+NOpOvy8/bjM9FXX8Xohdye0Iz5sIQlCNFoNJPKMzCqMjc8TCLbN9SAoQ0yNIPd1wwgPhiXYNNMyquibUAn0lmjjOfOjKBBIEcCQCDggYPTUpRhijcrq3ySmwZq42OlQ6LTjugGVh7ryTgJUCcXTapppQ1LbUw+pJahTWuLbp6c/VIbKaUCyOrr0mSopQP3ePz0adN6tas88DghTU+CGDJBtpKJllSEdnUT6GOoGEcghKTsV9kGJty4tBBq3Kq/B2Y31QZ2C+EfbT92GNRIYiHgndRd+e/DN+rc6fBrcM9/j9PvcfKBRR3ll7tI9dpA5sLXh7R56my5Tx1cIkeThfgr6KrFXIeosRs/CX86nESpmlcoB+HNTrOu/iojVGllLFrak9rmdv+mdEgVMoSdAdkLKHallSJHpymaGBEjiox+FYwlSEeBjju2K8gLPaUDeg9aT0wO0UYFjQxqUyUpoTAYO9xMGokd7/rMur1qpqpqGIDY0BpnuVSFRX8gxLe13s4/fNRYXMkNwa/D6nDRQHPcIaPq58s79i12v78y2ei5I8hTjpcrU4izzkUCaR/pDb+p9DtEXygmp6/4jljNMPn50uwfL+RZc7If+LnuOLfLaLWKTLVvBtr5lxpTJKIzuuy8T+3adBJO70PtnRVmm72Nwrx6/3J+Iz1eHo9vD8fr06lnyk7+PPYJgc4wb8tGueR07jM6GdOcT24FbHmkQ/QSA6Gl1armdcSEaR5HczO4yG4sdUW2v/tAk+KEMvc1wHqF2x6f7Voh0CpZm0aygB03GdqvQf0a62xvZNDD7DgLrxdAidsTG5BfF1b/idXm0YZ7FLbMbt/cKzeF2NGVoye6tQQZe0qm4xjvX5prhTxF8kLv/bNLDaMwei68PnrFWDX1D4a6KhQzVN/jmPpjN3pqoIw9LskUBYfAJna4Q3eo1lJnh00mrZPKsYZCZ3bPKqqxYggqXvgO9pT9J697WTMTsK62v8H0GRbMuEjAHQsjsjBhaQRou16nhR0027roj1d9kTKd2vCFJGRBAgTw9FrpPUzh5wv6VxeDh7xp8CZzQHFbFr8yxQ8wxF12eKg+Zps8Rb3ahN3wCnq1MSB/qNJ6nfi4HDOZyeOaLMnCHeYdDEMry4uSpzupoOookw+XJaL7qDdTHQK9cFpQL3Y9eWlnc8lhfPQULop9fkFRcth5Rl6H81DGlpWZbZTts+QDSvcq5r9LvdZt3S/D73HTwGacX4Vv+H9bztdVjH8NSD2ZUGScMnity+jV9sDr7GeQfE7mzFbBRzKMZn6hCX8eu/QDQOfXtx/n1xjPP15eobycX39cIHcc09kBg+bzgbSu1VOAgXF/5TD8BnzD/a19Ik/ZOw4y+lgTh7oGIcDTbdcbXG7xXF0p0VpH9nCjruj1rlSzSGXP8fCWNq41PzMwSZb2DlFryOzCsvFBJ/W4BeO7bOjD/LMn239onGxnBw7RrD591oZNX0uQY4ruaP4KEbnROghrPUXdm8uvi17U0448A32ChEJTJYaMeUiYjFI772jtmUDQlEUSOQrirIXg6GdRPE0Jhmi6itfcnlO6tMKg4yfGo2lHgRR7opAkSmzIcYnT3TXgUCggpZ4ee1a9u3LslmPn21iup77AeroLxKB6BvymWsvAPFd0eb/8qf1nOXcYMHQCHZGhsCfwaUo1/AQq9RlYK1123kP2WMTNNgMFZjcs9Az3JBy2eSGfI+Kg3idJ4FbJM5ijv/9B+uxZjCc1frQgHs3n7ZQHNKRzAGCIbXzM1GAGxHggpoMXqcWxQb2CUWxLnRHuj2BoLqG06ZJGFrqj1RxaFQcGoWFVI/UbEOfASIX0jrrLxc2gho5ihSbvgEgzivEJjGszzRh9J2laTYemMjZAKOlaYQDXoGUFmwiklg7P9EdpvCpaD1stlgI4nDyTKdE8S2nr1UpKAGR7WnCBbdnEPbyTviRu8u946fHCZNrZSJQabm7aAbKKesS42m1oxkHvvXpV3/GBkeIB9kbbNDCfGeSp3Y3DOvh0LW2yWsIbnQwQffHLPqOzwUQcZ8QGwzSgBFrb9LiHD1S1khP30LtFvQZENp6d+NswDe1d/wA3hl+D4f+u1szQZQXNKEC64VNdj21JJoS9T3klhduz9lLqmha+mY8nJuacyzRN4De1cBuCmT4eT0xTUnBuI8mYUWOQWjF1U09szc0tp82UxyUqjX/6yGD5dErCjN+GYmupNuMo2v+0I1LPbXNkqOCE8cW2YIpIntyWiMoJnT7ZUTxUCQrXodVECt1TNJqKknEhRLY3Ji5M49X+WUnUJxypMYGKmOm7WXTj4nEMC9D8pKLbsGlvNfurYGsFQfFgR+rOF+D5z1cwpR+RrD2wFw18rgLQ/RlZKvI6NlXACMnWGMyIMPptVR3j6Hs6d5ni71JGxsVl53SHor3/PsWdPknzHGTJYcyjjF6j731Ks4PT3xtFf6lT05WGWG/wHaHLkb2LhzKPx8v19HB0QrFc+xVwvunkw6xtooy/fmqPeUSco1QrQlFreumj3Y7mBs2SNE3fgaWXajhnzKSnfmhkbq5AdnPphtNHYyh4e3h4KZ2p5e7UmWVNGNQhTaxcw4DSfxnUIF1RBHEpmLIKq+csyIzFLJIujdZwCeZCD5pSKRI/KeEI0Od0bTtmN7GZBMCO8b9S9nvNDLZuclO1GIElFWGcmS8sdADt29JrtCVtuEMmVZZOlAowGqqqWRQ0RraL4ZV0bYFtJVZxuwUuZRRLLDJ5/QjVnrqrgT1dClUEdtMzxcc197oh83oDBaVPr8GdEoa1O7HAYMXbDW7sDscgilm8gcaJ9l6D6ciX8IFzwPpL+LvS0XDwWBbcZ6f0p+CGcBiniu6zwVBA9Kfo/OteM37AnaHG8nf9n9Z5ARn/BkzzktUoMLzrPznDtksmuyHA4MMr3HVX6o2n2mmpayzEVye6tDYA8NzGD1mOz94cahhgcYmGTRr/CT5w80SYMGrwAh/UMZ3BlBdDSQ0mSUHWfZ8awqr5G/B73N9DKn0F39F/Hz43gdX1uBmNMc/mcLxODONGFIR9Ai/sEF75P7+sH1rq3nU2DO4cwkvj7PbVM5qLv4H9Qv39yUca6m2Fielj9FFORwz5Vfg97m285uV+8LJOhJtESPl/JBHVjBY/+4dOkYyr7uQ1ZGEY+8miQcUV6x4rH6Q20d9l0eXHBTrvHz5m2URj1zWRFg/LXDhmn/Y2Cyg2pLyDGD8p5QBd/RkZK5ko/PJ4eGGLV79cbaWoPVmnFV0IROpesCLxdL/X6QUCdqLlJW07Wy+dl1R2/9HstO8ap1Ti1KhQYsYEJs2eABbVFGOEGmwNdvsCGRMrRbvDy34FqQf2PFa3YXl650hGF1L+ky81mYySLnjNFztGwXBaGaOZ8wymO5RX35r0s3t+gs8nvbQ8hX+9vb5aqSoGL5KMz0A4lg7P08k3hmn444X2HyhemXhOJ/bLXjhH9KzC0qIPv9/NgOtpHW3mPZKWkNvoqGE6mva9bI9jSJ/nux7Y1jHjwV0A2P31rQ/uFOa5I8fPEWIfanur6aWna733LXOqN0UOSTqqTCryUlppHVMn000avt3ORadO9HA57MNOU3XI/RDIw6M/FWWgaq2SZ/RUVTIpQy1eEGIe95DE//g+F9tgW3BGpaVDocPRoW0Oj0BXF5uQCQp8En1NtA25U9azakSwKcXRg/yWrOm4VZikxPKvDTGwLfKvzRGv04pDkGpba/S7VHfDuerGuhQKjRe7kh7qGCX28FU1GwNLl8FoXj1Mh1Jrq9xuY4MYZjoLI6e+AtXdsF7cRlNNhnhWs43sqlMxFcgiOaYqVUyqKEMdbeN5qbPV3TxquwL13BmCmVGyQL3n365N/wVbNk96V7LA8GGHBgafy2H/CVi3dEDv+Z+GsfykeZSYZgodoHiKIFKiGilCvJsef77G5jsyqbOv24v9tHT8A2ElZUaHOPF3ul/7UmDAZqTeC/ECnhoULmReKOC1DGxcMaCAlUi3hY1YSLyUuCKylUioLVUvmJhE5XIgDNnkt1T+O6J4OmvCpbq8eiOVwUEI9yBahDZpKp+gIsEGIjUh9ObJ7OORpAyNULSqI1xQ/aKy1qF5D8yUtfzF7RY7J7dQSHC3VP3pzK+Dd7tL/b0fC9T3E9CvVfwePgjZs/Y8+++QmAWLFJjtWvRGHgxRIAmVrLkr1a/IxvbrlxIb83H0lfpGlLvOwd+lespCoBhToxjmF7GpskkwIjF7cqR3afvZ7spbg9DfukIOh2GFCdsPb36z1+Ht8enMdXm6HPqNRL9G5kR1YijTa6YaanSu2ULNsui7BoikqRjRaA49az3mzZzorHWlx09HzPvdDnXTotkbNSY4ckvW3JOZ+hUE/bqqxabt4HFH8ZlpyGwclzY0bx9/C9YIIA5odkmYyVYMSfdM4VkG9qnPsuROM159bAgx0Gh/1mKEOjedg6gtodRe4uXtAO29LokJ6oUgktndD8wQ2EhiLbQd8bnGYOnCy/SdgS94wKgYRBgIS4EVNWHphh828Wm96klOIKmkrS3w7crgVRgk3JRK5dorpTBVyTpeGwXj6tVbvR1mLwnAioogdeIdOOLBqAcY3bZ0wV2dQUdm3dhw9BAmvUEtrksNksB1j29ZL//uYOQPco/fUz4jO/4J0sdCNG+EQ3acdL/wKae3dllF2R6Le20zXwoCN5nbBp4Et/DcsYx2EJMB3LCzadvhbDmqD7Gj3/qxUr0gHXLI6MJ6GR7dfgG4c0FgcvjFHdJMFv8kI774p0IEvDbmqIY+lhnzwJyFHscgttjB5FKhkS4X/+6mRrzK4Hp0QlzP3NPaiz3OX4LfYP0paKIv4Tv678NXTWBY7Wmn68sKNhkxA+pnIO0J5i2cjmMKQ2S7vEdduB9Xungo4zMd8vhmj9+8uX0zCGsRLT25fE1bWX2ZsSDi9Rvwe9yLfyrdV3X0yXuJqM/8azWPWuJxIhiPiPUS6oFrSHVwQul6WgcuzkBKwV0COkvpWneKuKaWTUzuqiRXB82kYGpoe2XMUzDmsG00hLP2uWJW5Ld2+pGcxoUmXIyYZb2Z8ebX1CqSS+075mAzzWLhnJ8LEJlJYSecEmMP/tJiy6IiE6ZyrOHOvKcLyClnAgnT1X2gTW3rzmqE5pftEOqlRExin1YjFRhJKu1t0HDqgbewuV7QzlrYRi8qyuD9NxTkp0eHNJjCZVOpuXMd0ryPkjWddnM33EdPuDx89AuRHl58HOzNL5B7w5kvL37+jhrWhi2BhdpLpvbNGr93TFXQ6FP6BZ0ebuH0BhqJNHzBxoEMbHihZ5PLnvB2Y/TAQHgQo2E8i+mjXQ8nRuDg98ucnvwuW99987GY6zNj53ixFLQAZ0t93fHa2gtWYwFq34MKOAdG5aWmqnjlJ9y9kOaOZEjZ8o8QDKhnzfgiahqlms8+2SHq41k+ueMmVbUUVKOx6yERkoRQB8M7iqagA+UccohkwXJqOq0g3yasPj6bxjNCGdUNoFpUUP8D9sVuzGldujUSSETTwxRgKzabSqI7m4BfAiMqL15DMLBaVqK8G0zVASRyF83LpJLU5Qa2W14/NdDEE32wx0c/ijmw5E9KPduegu3VPqnVTlJOgnZ5pZso6DkQZXEOiGvX6MFw9uKA9zd8pAgaPruiesM5TdwPB1CsWl0YGMqAiEFvcu/AlkvvYYLMR2pqru4uuGd5V3AP9mVLgdXcJ+k/h736d/ChL/rRTmlARfjHMuQ22+zz0cC44V+lhVLUmAgB4LF+/XaPyUQja7s1Ojz5cfvLwyE3pBdOhOShh9GYzQRsTk4HP1AArGl4y5kHmX9cYVx6+sKl9sxJtLX1rCUxhAiNLmDV8F8/dJKOPGkJB0kpvXQMTla6zHLYR/8oUDk4PL6nXN6YZ9mfMAPZVTcyYtAwtmoC9t6yFSce3Vj5dctsl3wvq73Um29wgcyaRb1kIGGf0b8I9IAaWXSlP4fV8U+w1/0gaqy14TfdvsQz0Zh+gUaFqJ3nTS1z3nIzqmvcVt0PcC//Hox7FDVMH1L+v0s9Rpm5T+RvtMEnhb5T5IanWh9TjzksNcxtH25PsqoyiLysJencF+SxZXu7Hs5cD17Xw9P1yQdnmEKtgCg9x/dIgeJcynvN1XWPO8c6NLT6Yi1LwFUhLvGVaGdcSN9bef5RT+ibWNxQ4tmk+GTqutGJgi+3q5fH3iqSxrYpN/9j/68gxb4FClWIfobz3ziQ2m9XXf9alLVJvYI3ozoqM58EU/XuPcquR2aTe3BL6KMbPXdrzitRNw1tG9AQLdxupAvNSeTPllTNBp2LvjRzBSNYgOxBlIK3OBTGyhUI28gc/HR4X9FogHSTE78jBUu1AxvsdY34R9iJSXoHu/2pO+mozf8aocQv7tRYmDZfoG6Tu2trwHEZsTtE1yl2uKuxS1Aa1twAGfMafqOP2bEF4tj+kYIjfPCdQoXhudW8g3sy+GT3dIfKfw5y7cNxD9NvOMYGC1Tp1sRez6KNPHIXEFO0/7YJzPADd6bKjXbl27cOOKRBuXRt1FLkpqGFweIbT0s5FQN2b3YWuUOnKqvWxoV+Zoxzm4tITkw414zmqgPSt4CuOdjc4Q/hq3EE+bI0En9PGTlOPq3vmP8q/AZrYFe/gtWXz/AN/bflfF2kO4ztNVYxJxPYsVKNiGGL1U51Y5mbhG5BDddzIrMdyoAMsRguz6Pfjcrtg3KMVI5piIFsealm9wpdyK/CN9zf2WdR5+WOBePskqg6WSdXS6xu2EhojylkhuUpPlRQN8artaZcM0+NJKwErgELClxZfPAhctkTaoO4ROjGrhNV9F+ZLiqZ/cCdv+Z10aTMn1KBvo1Uq302nwub20h3kvTEmcNteTPXPoXZp/WvJs0Q0mg07qCRs29jkv41EMuMpeatzevUcrSBMV3BfbWibKe8tlTyHJuSowiqOHTZQH3agxZdYvwos+FrHczit65vrs9WIwlQKFuRrc3RE6VwUOX6GW6ioMJREHOx6UUbzKx1PeTSzbGqH727PLy+PfQ42OUVytv19Xr98eChjANhDbZUVML4blTk7KuXno7POkA2eJ96MPaRXt+AmRTr0ihe6h7PTrFv7BDbejksGtj3zwxrLv3HxxPp03YiczxSeOrzSv0qis/KsCnoXMbbqkzZ4GItX9Om5vBGzUoKdeyMylLERVB1KqhpCoHGvDjAG8eCrSz2RDlkpRt4ytgBN50K5d8+reMYdy1AMp0fM8087ZO/6eRdinKZm56KNAkYQj/JZ9yiBgNse9lL7umrR3tSrhhk2qgjtgcF0JLupJb7qlV0qqSoyfgvloJEK3oZI5sq6EqjvIwjzsV0abetbefnY7BNYvXp2Nt2lQAA/4JJREFUFGHsYImUMgDDrXYGzSJpZqjvqTJWyZQhAq+DquVGjAVr+3GJdVlcUnc0tAOEsMVA4lwideS2tmWoJDpp1cpqRTUfzngLHKR2vGYk+ap07xBqxWGaIRQftqSNZmPn+muqf86VFLjUw69qyM5cg2g2/1bd+0tJS/ZKm0jeRFXWtV7okS2V0yUXuWs1/9U1aseP9HzZG6td7LuLeUnx5ws7UuEzIGxg8HuiBg54sSii+RJjzbJaF8Obg31IKRIvtfqk/ms8Z2ieKtWu+oOmVgQk7bPFpxPxA5VayjDQ3iA5TWhdZalvRf4V58jJWYHUyeJLuERTTCD1h8dI/T2i7KTfBelObB92tYNgdRPsPE6cjFqVaVNnssvkqkvPBzFNGLrL5U1498mJ1cm4FbcpOfVkqO1viTkYqtlgv11jJkiJscb0MMLFUxifMSbtOGZOZGhHLWlZfQRELOw9aNuvwDFMfaw0qoWM1sr6dFn65WUvK93ThCgHuabpuS4KPtOrc9+GySD3dJA8QXp7+i+u4fx04VykeLmOqnMb8cBLqZg97lL8c+FUK5UznMJbrSldtUby57RauoR4OhTWGjR3Cw362qadL49vj4eXK/uLh1ffnTlciMyXZ9afNj80mAVQz42bcbsOLruOc9E7WnOR23pREUaTH9MpBDoKSscDETG+6Viomk8O65rrUMZ9PFm2Qm1pnBi0EFCPtiylntWVSN2ZlFw1Lv4FfOefTo+CQ55Kh+2HGhtCiiIghl0mrj+J6IyLh9an42qBEihL2qI/m2M74o6uB9BmawfYM0xuoRNRfWe6T+ujRZOsazGMU9G0GmMPLSZYB27koEpAWYOgfqjuAOhS7rqYeP657i/AhpSaDKOGVsgk4ZZ8gi+JC1DVcbK+A4OQ9W9n6sTo1VtxpcvIBWzAqK7BeREQyZpocE8svYCiuEB8sqP0wJ12baB2WJqTbvyrVqU1Wu0aqhcbTtHgwI5PrXmRsiE7vsNOdDKm8lyVmH5z+a3wFG8TCNyUXuFGFA9lRfZKxmxjmXs75DoL0ihglmJx5Vlt7J/lNQOg5/NiOakkOr2kCKN5LAsPxTao5ExNjQ22mjGNX1BN1n1AxSB66zilcsurTKvy743M6o6/MOo+ems6IPZYauRkniFyZMLRdG02U1YdEP+UpBm6PKqqrAKaruVfhN9g/SnQj4V9gO/o38C3cr4pwraGkgkoGhMeBsBxx5LLlo6deDtmDbxu+At6Xex+WGHWPdDg3LX6dMzh4dymzH2Z66QXDSFESKOa3K7fNWgSfgNQgCQnmKp6QDPClqPWY4EU12N2uBZmhqlIlc0YcGOsUo3FFHAJNie0RLwRrwfX1Bq2QxPryd1WMyI2asGQD1KnOVrTuq6b2vn1ytbORcVfxdLIGBxViA+Mi1+LS0UZmk7WI3QcLs4g++nbL2gPbjCus/TIkskxtV1P7C/gcQudRVL3ksjuLZ85JKHWquOlaKcwjcJGRlqF3l4ODw0VnbWWTNbpH7qvhp2R11yGN0ChpMbhswVeymmNs52asgL6dSmlQMfM9/Zdv36LTPxDu9lnaOeHF6yetc49KIMzr9RvofL7k3Vjtyayg/9oQBgaRnR2Mvo/AuaHa50R16fDH+rjVHqfjlU+0NFnbn8+Q72rfxqlKs6fq4cyblnIaiX4tITPwniTtP2O5hW8J2IeTn0V8ny5b18x57MznkRoHmq7j1vDVCN6psPUAA2kDWYafJSXBtVK/DcY5m7Q6Ck51jXnSbsw/ngTf0isjCoJRJZhew301piTzARmPSV2YxQVkmRZLtjQMmKClPXgMgNz3Fv0K6JtCwv0GQzI6UDhHAZpraPvWaqBZs5CVWsiCzMGaJVQPMAu0hb5weriFWGxw5I0DJ5NGBFHr57W8wW0nbwbjHURNR2Zjo1MgK5mAYHsjgwsIkoOcSbCDsuS9mTV4WVnFrWw5mRVtDCFweYNyZBpHTcO3/yn9/KEYFkQyHrmNl6JvCrIhM5P2xagDUkN7TBMs64syrxsoJvbiU9Q6byu1Ivmti4Ji6t04B7/DajJn9X9rhTzLew9DH9S3yEDGvO9KegVVoIylxQGApN2OGnd9+lU2SmD48FMMAPMwR+lFoGctLbyWxUmEdli9NvZ1lzrhhH7GgBcxigorKSK0i0Hp/5oODvEKdfrNxxmRxwcxdAHFbt3VpcSgLhtsRM38ZXxb1xKhEwrHXOJ14m5+Ed/6hihy5PTRaE5KLwkE5IBZL7bRp1NW2MKc3M/c3g8v75Ct9f0hMVCFpd7HyruTtHFZr27xdJjNjXVwhg9Hd/Sz7CZ7yNUVRiG79j+u4C0pdEu+UMT93Qwl5eFRqxg8AHtekuJFT/z/8+Qv1E00WZL1fGbtKMTb6Ct1g0zGwX9aqPzuqdQlucl+S6djQtDJU5KN9ewOY44GKAPz/07e8BXdxnuQc7+JMPhwiLgVvMPFmyE+b4JjSrB53Rcv5CfSibs9njR45iDm/duFy3n+u/9nIzbR9DZklprnBE8wrbbNMNyhhvim1RGmnueOkGe3RJVzSAgKtHBQUXPelqLH0EDfgkT/u2bSm5sEzzos286ufzyj02wyuzxnHD1qfbp6+ur3cAe9e5RJdleg7l+re7CgP5k7cAMDOmml5GC+g6jBQumHvanabJ7L2pMsQdNNMAQGs3k0gVIYTdBfbsTuh3KwAaL3KX0L3waLA1Pq48w1b8ENqSDUHeGDCMocKNOm6MDsGt2Q7a0CsLoOSpRMvgAOEaQcm+0O+0ct0SVLh5wRuEDxWzaTfQfGXtasbn7VEboaTzoqDT4nu5A1u39HUD5wPMe5hZ5wc4JolVDpsWMMeqs/kqMvvA8wf93oNfdwfQkNDuTr7Zp/5YiahcrYwkUX5JAodrc8Qy+1JrXChfPxj9OLfnGsjQnVg3RPYMCMSOvHe3Bt5RA5/hk9dzq/IqdlgWRDtGdgN0aXVKs1uuvtaSOhgvwiRHwS/AbrD+FTcNP8B39G/hWzjdFzIt5MdUuY5EM5fmFdCzYIUK+CZEp7rAZlwfxMroPEh7iN8se+rL2dW3bFRsLPmn0e70FfqfCeFSd8P/dxL+zzmAkXM4KfMWXqUV8dA5hD+WxL9NfKuHV2KTlLKRYBBNoC2wSPrMJHdwWrlCmUSyCWpVGo+druKrqGsoOzU/HtAB0duAuLrGuKQ6QIyKCqcW5kMptqOJduWtBxL4yxJvf17nprz/f1wZ9hQKJdgwL9KpiBlLrw2I95yD46geu4cxyfg3HBPpZkahtfFYLwM+0qIUpNOOJLVHdBmoP9EmGwLUJIAJ007pAESopghb2d76MeW8XMe2K+Tt4nKGiHp90GPOqYTEaBsae7oSxXsZ8ElmjYGxh498G6qx7Y3MHZobV8dK3/TCU19PxP1Ld2307so6R+g31MbO920q9Ul2Te48jv0g4l1VC5x0N6Bd2VmzTLKWgtuz+4/F5noTxQ0rs69ahzNM6lPEEYDZ9PiqEUDYZnUdMlayrODclGi+TIRiCGK9RYdCa+f1cq559bMBhmGozMODtoew+hjJqdGm8sV8mXA3VVtZqBGuXqh6+JNKmcWWnHpWraskSKKU7RiuaiQmppXA2Y4bb6aryxKm3M8WZ3+eJMAYmoXVujmheu7RJF4FPR/TIRvXcJKMZi7wa5jqohMC2hW3eYaJp79nsmn2hokNHXlXdZvpkEyXd1iKagjhtryad0pOOvZDu5Y1d72r6rV54qm8P0in66AGjPV8dr1kHiVGiRbfgU7BaUBtRiLVXm6WWUUrvlaCgucNsjODPE7g0+1zKhqUBbVCVoeNyJzzG10JUZIymCaX1aiN6XVVM7QFaqUTtxDzsXdSwaDtToAmzQPTpepWkg0ppgHpl4Iy6VahskQENsS6Grqbri0eFI3lK65CWB/nuUqpVlkpc05PPl7brgmnGp8ra3e59AsoGBt8p2tAeiNvBvX5mCdFe+bTxBB7mEIQPKZ5J24AzLD0Ev+OJao6oSjsIWv50eMLtYWsUBR07e+GjcjZGynEAFIaT2lE6TPwDrCjDaDn6q2EVaQ7bRO/KQhrTw000SnKbQ2QatFVG/28VdQLZmKGfZdGAohJxogCcNqGbW8nMMpISdGwTQ44DlC+ohMv2cqIWf0oaNvqNGXSd9M/T0IKgpkboCBsted/rN/P9+dfLD38o4XW+n8+f92sRMojYoGv/mljarpYCDZTqg+wwFLUfyI3u6ZPdYUSNTGCIwGSnaeBzxYHP5A/8kwUU1QYCvBCl6MbHJuZhBszikDmpGkaKEjCigK/Fbgi26+MhDJ63vuOPe1q9xnXdGBfGqWEnuuUmMimI8SSMikJJtHNKOpTwL1L8b5NgrSSkP31ZnfLy7bNH9nGM67XvA/QxC7y1hQQvQDO7oYshrRdSRCYmB9KN9GmLCrbutNncoKEPiNEK3rP83HupoSs1GyGk3u0rhcfozMeWLXl1XL0ceDokbjpQbaTl8hlZy4k0f2fQZip/Bk0XgE86YA9NB270ITeKzqZe3EWd3AAUk0YRIqenWxe2IOjWO2aoSkp/HphQZx9BkwyPyyWG1mzEpbMjTGfHkKlmrxO+ekeBqLischqo55rmz5dXhzjeCVb4E1nf1AHmu/x8j+dUUOydns1Eg8/6WFzZIG1sgOZeDQB1zHYc/sqsy0WbXdDVDwbVDl3mcKer5qO/nHDgq3athvxXCI2ZGkYpQ1cI+5k7oBjBodQTAgmVgpHaK8VMv4IE+7pKeqHFvIa02gpX2uXKBmzvfiXC3uJkdyHZHN0X5SdQPWHXYYdpCGQY3gNLnftBOrEZTOtMOkRw9da6MzZgGMPLaQZxrtl+NVpkSd360dmaHph90YBuvY9LpuIFVsTatHyOdURx95GCpuIfchbmKsoN6BVGCOHNL4VdUVftjcBuhnUQckHiVprf2Fptcjs1mwBppizQ+ADCbJ9i76dQp94SII1Jvd8AJYvZ7eq6M0cJ3zQ1bpL4LiNNrl7qjkr6RfgN1kANvoKb0d7DDPFnWMWfYBV/Ak0aZLKVWrAMaiziTw76hL2QNH3D5cBHeINFui7HA8SdqibUOefmo9Txf/RNaqsr4e4aSvI3kHuhvwFq++tg4/6PrccfBp9yezEvaYctpsf4cRzyZaM3506dVAER1z5ciZBLlujfbmICiJU8LcyuWd8VmJSZ4NMXED1loUpzuOnNGoI8YykU8NZFGnkJQfS5BkkR4HfQsmTavoPqI/zMA4dm7O8bPvaTTceapPaYa27b+4Br4cJO0WMbncuuwYnMUc7B1CEmheVwPMrkiNNLZ7/c3u8Dh6PBALkOLW2oglplWQ3AnO03uMaPHJGK7ahSMUCm99bVW34qr9t1D9kRjJBkxU099hG2Yaf83WcruKOyU4iHF3NgO02pBpjr1fk/Q0SHJDIUXFSC0THCDL3dQiWN7IfvMlK9qlWHlfozdozU0/FfDrs02r1DavSWXaWI8oUiCLfUYXOxoUukF8fKlf7JDj3haI1iFnG9sPQ6v6nUToCtlG/49OwMg0Fts1isy0/nkqWSLWt1/mg4c2KHzo8iaBn0Y4qr6Up7GY19RV/sgDYB3A5MBeihle14NhoL6EX1UAkOvyXAqKAgkfo3LcLkBsSWJFDqn0IcKMqdTmRcbkCcdWCOWYHOfZiMNq4m4t5DTW9XE4lEsq1PMJ4ZZMZsJqp9SwRUojUas4Nus1efRiUaSiAir08SqDcwfSudttz1KNSUVyyiJPO1I0Bw2fR01sk/3aF3dgh6a7Tdk7U0WJSgFhZounJDNE2rdK6ZgOzC6/kmfmhWXPjI2rJ2e8KBDS21VU8GiVO0xMRvN3SSyS8mtZqJpUWCtJXTJgSGABxQvV7Mbj1Vgi8ghYrce8oWR/CZYvM3+Mi7W2A3z458CUuNe2Revofh3PXv/++buJO/V8xW0LmMhZIQtOymf8swy9Q0cJ9acwwbPinAgnHcZsopF55vltnKyyi8Kjgt94cOjZIgJdDETZu2c9KuoKEbqPLi8GVjpwi3jwaArInmUZm3wXZEaYpUTFzigHrlA0rxZoMS6c54y9JrEGG6MhcBQzrihmod3FslpY2yNrs1zma02Yq2Zl00iUQ+VokUO8wEVhx5uuMW9dUyNekW0bJCiilXqr0DGqZZkZvC75g+0BN2y94jvwWfqy/5KL81cQ9TqkmChdxFOHvRTB+Iq7Kb5My7lQA3+gYf5Ttk3j8j3XwpYZrSFUkcMk8rSLfS5YMfrvpV84PfU765piKcgxinvdxxgHu9+emqGdq3lzOp5zItHr5l1J1/91bEdKeR85ZWZ+rShNJFFW47nnTrOpJ8pZsUpSepMcoaoxWv3uyI6pUbuJrQGlqwecFFySuGf9X3HAMtPaSyFwqpEV8SKe5wZMmlWyUpMMgHGPqt1KrVlOLEjCoDc60o1U0GOOBuhLYNBY4hFihGOaB0gaFnE+beVAtKowckHU+RbZyNhIjwlpFX7OzY5hf+TfkCu7epCew4RmIug2iNDufXcKU2ZjZzg9lfbVBfBzZMsqOwhkzjmk5ZwWoxbUglN55BrCli6T1lmHjdKw6MzpOiotYN9u7LM6zBJknvSq4gPtnKVkX+BlHCOxnrVRj8nmKOuwZrILCae4pW/E+60fuLf9raYTUdDAXYdHzX4kb8KAG4q72kDfOklX5RZWee/ODCmLddcfksbnZ5i/bfeIXBlQJmrQHavuvAlA+8w7XfVrtU0O9VPsGbj5kyQwL8ukrRKxqfd0lKIYQysWBPuDU9ulM9g6ny5S4WGfVc/Q17sxtHGuXWrHYOmFJOZXsP3XbGJluXR+4vw2+w/hRGxS/gG/L/GNzJH5Q0o2C2GwWA2LVmCmO0pf249RoHnyne0hnHxvTTRfIBPlN+BX7P/upjO9PWjPN9u4u+pfB2P7VtGMmvcTKC6Y8grhfi8mab1js0g2isn8VgzgGkYxYtohdiIE97PEqZGcGKDCjYddK/3iTzwMWF0ndVPOdSpII7tVFwQ6O1FWkbWZ72L+4fmUd1AKXt0nSk1BhBuR2Mwqqn5lsvF+f91Da7sStOOwBWYUp5ewkL/L56ObkylDUroFYWWYcb6pAEGw6zgQWKkG5LZY1gtaSZlAYZA2BFtifJ527Bj+Y8+csF1mKB1KzFCFtReEYzZT+MUbO94+ZjuTWuVSjXjamF8dtUwY/9PcSxQqCwdbkBAN58a+k/sj6VZxg2BA5xvOK+dJpDUzvAJc5Flw6+ie1C7SjSczcm3hE8nnC23uN7sqOkHso8PZz8AWzvOPz6TYkHH5Dx/slNhiWdavn1vh7ieJojlKqAfaD1HpdFwFi0q72R1MZvdUB3WU6ggGSPJM0ZyY5kSihuk+Ty/TQtpY01BixzOZe8RiPfb3bUuC4+ayLz+HEaJRQZeRfITBhucWYJ8BTTl8vb+lV5jc/EayAdw7Zyc2lwnYqR86gqDxv1pWJFXUoTqOI4nyNJhh6wnUbkvBvCHLUpjdi4qbXDS1ujuzKDDhb5952HviabnD3L8mLK1hO66qK9dN7YAY+f6FZRQlu4Pczqo4YBYcEY3uwQR0pSx9oNiN1CToWjdtiG6AvllGb1Kdzg1ppQmTYst7htUcXMWWBLm7QUx2aNyBJup0aUcrKJhdGluCfgqhER2ZffRlmOJ51xW8o0GBaL3mDwe8q0vPlmKhnKdxZdZqDe6Coa8RsYzkGGYk9+CrDs6abZz+q847fGrSIKSt+vgUFW+q3oXSAAvuDhwTd8cQrM7Qn48mehcRjWsRaSG1AsaTs7MTJ+7KqGJ5sfPTU1OX0D3qXYZCycV68pIrVRyM1JU5iUoo1t2aJlAkse/HFclsVIaKWAJBeb8R8pSdz6XiVnI5xbFVB9o6ACwZVjb4tW3pi9BiOnK8uH6NXzJzg8lClRHWvB9fhyOVAlUzifZ41JtBFz6RHsuIYIdj13ZOCe3mRJu/I3ZKls9paK3Eef23UflXa8WaK9vriGmSUYyRviy/wQzMRI2rNbXlhEgVybcDCROC16Fxa7Ff4COfRwgIj2NDowDhQhRsqkCTSF1U2Wd9m08i7FuxtPIhPqmmpHFDS+SPmQOuKOIXx6Nv8Ld5vWTcmbvxPAAF/8rL8PcfiwjKUaXZ257IS19Q/EZh9iWwOjdLLq7wJA8sgi5yaMSvm2LlfH1BVzLX2CHDGlUi0bpZsdoByBw5Yi6tDTxBQ2gBLTwow7Cr9ACdUU46hmS12uKj+Dcc47F0VqJkD8RgQc0d5jo7zl93BkU0Azyfff1uUi89ZMw64ASmtXzFBvMFXdmT1AOqr1UrbmleHhq8Z2jOlT1quVqWDdbaEfsSOf0dAS1EZSruGCE7iBWcDiZNCQ5Fq/qAaU7dWGbn2vUS1pIS5IGpl0cKVkh1XHfgvhZudCQ4mZ6V78NJsoU6/AeB4ZaDu/YG+lZPOole2lZoGpS4WFVDBI6aoiHs9W70aEMRIW3lPHjtJJM8pQipPGbUHqp3SQgck6dN5+QEAzmiodxHGHT4cDMWXiq38DFGzddS+3Cx8k8dYv9QXWHde0WzqUsbkuAy5VGkWGORhckRbk/2MbVCyqUa7FIInzkmpN5vC92SV7YClfNrRYoHOQWn8OZZoS8aYKoHbk2ziCqGbVmJWIV+LWhjVtdZpiMq5I1ZOhNMadAhW37mXHxLt9m/6D1K59NfKNC/wqTA//fbgZ7QN8Q/6fgrnV8MKMGNh562Wc1yhdUbq0pK9gpvmO5mN43FNLqSMz/ZP3tYUqX7CJ/O/A79mfZlJvmhvVpKXAuurOcESpB/oYneWvEMFcKF2sYxU3UhS7stVzCnx7gVz/BJdK9NSebC2jyObEEBQQ4k7O+dGi6Poe0e0DFJdtVgfJvQHgprbh8nQMNcO7HJ02MnO75wPrzSmf1A0VB0GTqYrmE4rnmkAxs3BdCQXBc2THPPBBkckmQljgYvVPG/FvHVrxPdrWX1NqtFipwIRY7fyURv5HkoNXasKJeFI/E7eCasZYhzLcc3vgwH2uD488HBPSk5DOftspTLSIWpdV2yeYPElxJByH1IZfe9P0el7GIXAU5gdOKRynsHn4VW/GUm186rMnZdJvkA3biFBu0PBkqlZ0XrYUyU4nS1Xf2/qIfn7AuyIPZnrmxTAP5rELtDmUoefHR8KlJzHUe/LXl7Sdlapy8AwCwcivQNPQ50xMfly8BkunG5MFRO4uJSmGZuXEObA9tOyt8+u/lSCGfaQ9RGxdp6UQShQlCQQV0okLtxZRIZFRLIsn2RFtjJw2TTIoHcjMb3kybRxawSHSNxmojEoDtKcx/MS+7aM1r84T+lUP+F8lcjsgyomBwaYxvQeRj4/nM5s/G1OhoH5dGRnbwmgLxjb2thGLpCRVygLZhQuq+gf5q10DsZtbG5jX9lMrfuVYdeFVWjBqJD2c3LwEePrQFRs/EEdjPh4RSI8tBox3ayP95yxboIjekAWZoRnm0QGcDGRkTyCZUovVVNBa4aZdDuEo4MvipBpmXAUbv4iSl1tJvEsHPlMSBqwOBve4sGWl19rfwKi0kOzwExjmrcqo/rMq7/lXhUkykUDKhRRN1DRdqZxfQ265CneEwOMxr7PDtE18Tqs8YW8Xy9BciXJGF7w3khO3x0fIeGvcCFFuN8e0FKz8ZErJw5e/rCIrKsDSTbgvlpEUWyDlhA2it+PFeRts3iEsbYkD1qgPo1FSZZ32A++gF4YsAQUcUXgAxK8Vuq65iru0mNIqNJdthagREi6Ph1ePAHxLB3pLkSFlgh6gZNqYzGSB9BzKjgx8Rbfyd/xfwc8YPsrRepty30MqC45RCmFGUi8QJN0sfGOW7MH3Gm/q+upwrSpD33FeGwkU0uV0lkWZ9adQE/4uZUAcHuBdSgd3XGnhNhbF5H1KTB7TgdvuitAPV9aF2a+xfbv4S1uMNP1/9UmZVLJ1ULuihxDg9aMenaA5tyKeo7BqJFrD8ZLKzSy9zCZty0u3lLHQOzpQazCVshUdLYXj4MWHhPVZlxanlJw0jSO7MiS1EVtAywryPln1LbNFa2zyFuzZD56zsrMZS3K2W20w/QC3OV5y9c5IlVhwnMNajJIQtWvGYbsOaLInPXELrSFJm1arIinLwqQINEgou5BI2KMRWyKioVHdZsVHvDpRpREAxBlIJYjP0n4DF3bzpuEActcR9kAN2TAocne4M2FjLMS+0u9Aa49ygZ4RUORgBkgA26WtzcjAZAaG+w42OTf5QJQkV2FV5W+QyIMENx2G5x1lkPHVmpuyweGoWNjpgKM2yC4h+IBsWSs5ZMF96cBO2RAPZXi1bAOU2dmGcg+YfCHqLJIwTXxLA+1NmpDBy42fg904XY8CaE6yGl8UQc7NWpUtkL5zCnc8936C7znxjVl7TIizZlvy8PN2w80gIMmksExcWkmRXTLcTsxuYpmbflFaQRGWTVn4EKZM06RRoliLoowatfiLUIV/EL6TPwb592GXs7x8A2y/sHf2CIV1qzQvwO58pSZb+nUPbjXf478Lv2d/Wmr4x79Hte43bhDLhsjj/b6YbLnLFoJ0LrodgwQ3XgZBA3824h8CFG/s5dEbYRyfrkrzFzb5gGIRNcrjzBS2QINIYl3xp6+nqTZ9rjuw0icWxwNTNdmuLLTPzL56805/mJyFW9K1avRYAK9rpWsTc7iyOG3RaoN472FNp7B6YQ9sQkZaCWuONYNBYraA/Fr95l0J2luRyK7GT+lEJEARLoZ3MQr1PdZRpFSCAbHEOh1tHx5Pz95PdxbxcPQM6urXIlyv94e5tqT9L2z2/OVrgy5XW58ahW+6VYE3Dy5tjKIfB3N03YUE9ewG2sFDmf9UM3FE3RDljtJ3WTuGUaTDVh/UosUboPcgpprBwxRu8Q9Hn3CWi9sIBrDDGbsqg53u/Q4PszxuePJE5un4OB9sVug802Jb/Os66l6SEprYViFpaS6bt2yyuthi4FIQXocW06Oce7TOLSjM/WOuuQP2HDa91FadhJRpDIZSBa1vgQTultwCDkAeq2t9S20coSC+++iccIxokstx0zvaojXCpFaw6RkKNLW/WiJEi5lHCUi5KdAu0NanF1zqilZttpuHrDdvZ98HYFazubX3VHIjy0w7Wmck6cE1iIM2UE9+A0VOP9eooni7qr7T37loq4NfwIfo4lAJ9fOK2242oVK1q542jjWyw1gbRnDk8TrNUYfGZDYz4+lYLuvVEKqIxDT8ClEXrTOUgXbPThuI0wteZKiiLUJZMmo/OSNQ3WvcdmqAtrOSgC2HrlGHgVR9F3/Nzc12DU1z01gwyJ5ypZqEOAsP4pCVs65lcCHkZ1cVF4Lk+3H58qI3e5r4Gvke7PKWilRh/sduFs2FoCjxmTI008zna3xjx7e0Lwuv8swboBEakdK1Dy9VFLyB668lT3/opNGlS9/AVR1oJFALyq2epp/ul3gPujVkshYM77kULg5GkSxjBXvnV7l4zShcLk8tlBujOjg4SCOGRlkCpr6zqecJRmFbsWJxBTHTiQiuEjJ4670K7Jpdfuj8CcQOOm1WMyr89PqGYn2HmVPKBQbLwqMtwVeSKqWAKpDdVdyQgY/0Mdn3/J/g69LP1Qf5ibBM8w4Bpu/2dPrBfwbZKcMamwZ566cioBueShEnpfUYzqGYiiPryRuICd93KbxEyj1lmJDOMnE/6u+vFUgdOdVblIb660tPGoRUf2j4idOmh5amnElxj+dXAnkM6q/rWi6LzdlVc0pKup/iBm0tVn48zay31+RLWpUtS+rKJqdZ0ks5HVQ5MhbN+pwvLKo5Mqpk3RFUo3KCaE8/qddCN4aiT77o5Jhcq7+HnTLIyrK7of5oOwQvoy47F5at3qOb7xakhhGI7YucEawvv1q54quMX/6nMurGCoxfoBZ0RKY/vBOGo4w05BJNfJPLFUWFaKr4Yn2ba02xfT+2DMdSgHrGafSFwYCYhqVrSXpiu2a19mrS5lAmAXWgpI6bYuUxtGmgiYOdssPI+QCOwixbXE0qCYjR1R0p+qPqqbtljOGpLsxZ2Ei7b2AUcO1byAIasThlRoKdGSQJg1Q6r5ViMaG6G0BWQS9HgcviLaV4R/bS1cqW7nCfvcNB696eeV/3Pmuqk/PiKG8qadeaBsGck3pR5KVOXYsfUV3jHjkFRaQ5iGTTMvm8REGvdK/Oy4gTFIRYsjQzLQHijLuVFm8SbHeW9w1mpIai6tQSJkIExoD6ENBxXTwbqNo0YTL7BltzQXOPnCWwi242OaR0ImOKG7o/V9P501ZaEREU2ls/DKBAxMlHCzHZtrr8Imyq/7tQJ7+C78jf8f8m6AA1MiN3u5Lv4A/fDejxzjVwP+gh3kHFkM2H9cN1Dx+yvwW/Z3/b1o3Qz1yVB29dSFdgPG0uV5hF9H9zJ+t26Xg4cWHaJ7/ssSzKsLSb+ear7HmYLhweaR3zx0thTusnlVhfqOdauE14JgsbCR/WgGEWdvVAAE25sngz5Aqn+btt4Q7eCS2lGW/a0uFFtt21iuL89JSqo6EvdjwnSM/pThd0a9d20VgzKUhZtQI9pNahQwbxMVQqaqBGoVjjMzsCfZWHJVgeo4BpNhet/WrZCkK1RyuHn8N+8rbdZ2SOD89+i4q/LPS8jitsBYlPtG9QIaPL0w9194MfplwsZRlTKyh2dbyAUpAiA9fZoRCZjqSaepoIdunp9F+qWveEibb3sFNSyDBXxvyG94kjh1A6OPfuHrH4JIy/AIR8D2IklMYMe1/oqxg7PB9fovzZnYeGsT11pZ/U8FFge2BXeJUkjIWwBq9+87PD6ZQ2dfDCFeA9En4HxX1vRtHTEJj9mhWhCCaFZczop9QN4pZaZVxIFWIqUUVsSMAn/6TLj9BGYsPSBry4v4C4D41F5rWzC4tcD/RUX7apW9dtBUkeVaWkJsQsWlMb0lu5ZijyO3doseoptq5i7bSdFq9+eUbzmyHVLMjW/50GNad8PdBhNLsoNjeagMOoEHNCyqq2vZpYQT/mRCZQAzcDVoirWlrFPpIqPP1tZOvmEKdU/q3K4DsM7lGfGfokYefcQAk7UIbrDQecC8LbLO7sN2lDJgc++gAimEHQo0Iqsi9mpxdmt+6MAzdMN35TG5rKq3FSDJY73ih7GlllSheyw5Zd+gMgP4GdYUem3c8wCu/Ilh1n+KZO8J4f9oUMNvHFWzoPw4ee9858zCW+g3jfIWB4A0MylZvtTmGAwunmUnnTp4gBzb6P93q7Gl6aUo2p6yCco9YO5OG48w3lD0/pSDfy1F8mhD3SedJz6Rgzoi7etHkDJ6QTCiQCV5JUR2QVVUnX2g0kWcGAZD+UsPohFPPefIeQMDCT8/HN9w30cZjEPRQwS7d5YR07Pxyvj08TRrwfpvF82Cq9DDJdFqfVzRQ3mwR79j39/bTa4EPdO/iO/o38NRhfg9p+QOYaYxbTFIC8KCP3ntn9TZzA8hDR9xRn+ZLo7TwLx8YJGXxPXfIbM8crZDF9gkZU5h0WZV4+wY1hQwAwT5V8yja0FLzFyVsRGrfrbeMwqh5jt4B6oLvoR5c3fMd0RE4bJf3+cyc9dwAHfXJLWnbhtWmZUpJxA3TwM7+WjsHVgOwseRCQ0AGXnFBaqljc8mcUVDvNiPowvfeT+/RDtq2nZiBjPk3cE5F1IFu3Zk/L0uxGr7cf083UKqTOXExLhrJKFYlC6aR2bOxsQ+WB9ik1TEtq4prtWpISLeHgyh7NpFLu6ESXOaIqMn1BW9kHwIYh3B2ayFqq3Lmp3MhM1MijsSEKNLyDO3+hHq90APwzMH46nsga4n2kqQI+dYXpfs0ujQfesdxgSUidEbigrAvz9GQTKrJJGBzGRVyFIKY7bGzv4J5YRQG8lhdxUiw8yE75BENsr/VTzhGOc+V9N86Be3xgKKa5ksjkdxivKLkv2S2ve2xkGGbPNqU7O9Z0Nic7uGE7vvgWODLzYo+WK1gAjwHBkDIBRYcxYuR8G9NidT51q5KjqFwvGqhp5IyhRjVlHQWaeMUF8Rq3VXLwkK5+mLleT96vgUPbBMXfLI3v18Cq/yR8J38Z5N+G6a0+9x5G/ldtfNbonmvwjeKAght1eV25T/AV7VfhO/t8DbTUqE9/x90WXjouYjIIszGHHv+Tnf/cN5fdgl6pFO/J8i+9UP8WCR8ifgmmqHFg/L/1b2rLkqQWTXNDK5XM2tdXzEhiUqCftb1YlJwyGrozBTUu7Xd/Z26vVYFkoDMNi7wptp499k58GeMdwL8wld8RqvM6hehjbftJ58ytM5GpCcK9rA1XwUc6zKgDgBFgOLqboio0O6yxR7p9TYhiuUl+U/u+OKVl2yfq/dWc4+GP0+l0OIg+Hk5PT/4S9CNp30TpUmn3EZlklVSq4u1TDbI/zyMcSI+K5PKxB1K2CI/n9LNOkG43k6Ib/0/P/7c62ZYGviH7NZTeOBkRIA7b0H1nl1QGDz3U22+BMfUbZI50zyNlj2PmWMZDGU9nPIjBiH15jNTD40n88elk1m9dVpgGwI70FSJN27q0dgSBy5CmsIedSDCwWQ1KdrL/GU8bQcB6Y5C49MKmvK4qsbJZ5Kb6zJPAGuuST3OaS5ecS0ZPHJGlahsgjGlQxBd1tvl4pFPHuxt/cqHj+b5Cm8L1gUDr1Tv0swkNfT1pB7I5yNioS1zL5jcaAuW0hr313O6RCel+1Ddyndh2twlIG9R3qHFREarZPcV0RuPQTyMJBBQHMAvnRHDrqWbMilpOru34aXqt4/Y+MsZZ/MNtMqK3BkyYLFB1FymS4o07iFHKykZyTICGbIpI4AQfMXcC4qcPle5AH6C6FgPUIkm2RZpuQMo7gKCc0d3SXg0r2lHzedEZx6YucWGBQRSv4vnt5Od12ragdPC79K4zgLTRc4GBdkPD3pV+gr10R/S2r8AO3CFbdpkq/Gt4zw+7fqSVIxR014lVYyirRRu/JTXy4dJb39GtpgM7g9aoONJVB3hNXkhFw9Q773RenyWZ29KxBqlr4tQBhqrOloUG+YzSa2K41Nnp0qRBowMz76ZqtRj+RM6PVYsQ3C6H17OPWBglvAm1NbuRqmtLml6+UNVFQCZz07AllQ7YlyKAEY/Mmzeo9ovasBEfIPsFr0lIoHblApH5ekLBNaNhsQOYTqNyqVhtzjUQfeV2ZOALesPzmf6h4h1A13RfXg7sO2QLPZ+A7nyJ8M9IaechU388aOMjZUAGYcT8+NJGH865FoV0ryiCPRl0b9zJFChFblc3BSCTNmwN1S9fa2g/XS4x2wU+F/jD67b8+C0yqDQhvCnE2NDRDGmHjWPqg0nGY31M9+1MdVa015eX83l+oasfTXljybt0IjO+U6cSHi6xUxZ0W0QSJC0de9EFVd6c/OWwuXZOJL31e7G1WSOloqiG2s08goGj42mNYwoT9eoK/gE4KsFnfKXN9TWSTXNTZclggHdTaEuHi0vnjG0jYJ3puWrbYdtej8m0NbYDV9ynSdaMswYyfVvFZmhjyOoy7amHW1h51WIBMmUIGCarR8kSqiTZxcjlHZ7byh6y15XHdhJqC6VOJbUoFyx7GLz7QqobDB0ofN2AER1wX0J3Mc3a/JBZDL4oeIFdHAdEQ3EBZGbfwGANeQ0TssboQYU2RTq9WkK2HkuRZWUjiJsuK9xrZJEK3S4FDV4bO2WIKuU6JXqDye5ExgJ8IPKMiRDlBpOVI9g6uOTv6YAVgg9Zt+F7A7qEOKmqNvzDPCmUPKKbJV6mL+OSEUYQNNuwLN/bcjk7hMnHuvQxvde/4corehWc6guYQlsB/2FoYNupOviM16KA2zQvbHGdBGru4EGJxTszT0uRxgyx+w4WRCdnvXDuJHtEepNG5XTwTxUmo2Cb/jWQ/x+Fb3SxD/8TgDU0ZT1XYmnXdw3c99iqC32Hbwg2V2Bb4/GMyj5cjut2kfwW/J79bcI2liZV3rWadLzbJGXs1RYlpoh8S8Bs1PIsY56qEPZkIRDOykdAbKWDqzVvhUReh9va7gGbFBKU0IcS3C4SUNu+WtGL9XRqMjVcmNRHN8DZm7cpndooLFHlu6FcU2uQAWcIUFLn7As1mgcjSEjfYXJl3K4bVFkxtqtKKmigaJerBtq3xpTrEoPyLq1zb4UmEo2r4nMTpRpK2gWpFblp3OHw14c8rzgyk+nkw9PxcHw+no5Pz/3oEnB8evR05uDRjQ+WOOU9n8AKiFA2/+0lAJT2Dl5N9FfaYm1N3wKPu3L1oHg7lLGbqiIonUxg2dPz/z0FX4BVvFsvZRAQOzZnULMKKaV+ORAd9EEX5TtynrM8dNZCC30szaAnUaSnHg+HSz+6eDgV4P7wt1GOx6fDw/F6wFJJRqxWVc+H4+mJpkd3LJ+CgvuWOHJ8O3pLh3nwupsp1XfqJNiKlOKy0NAOCuKt0JBCHyvKuV3qZkINL4w6xVBU3D0gPdEuulGszTvH8fxwZnvijJlJxzamadOJzNqfKE2imN5fW4l/eDrZmg35jIxnYS4zOOicXpRzEObKO5Wm5ZyRCZVCREiyPU3RhJBSKpUsAwfUFsLQRKiniaR1/+cCrJr4ch3BTLhY+32KjEZMh0ahiaJCzcTVBG0JZlRBLcYTarMttZUdqjXgAoSF8I/t64Sc6UB1Uq1K9eooYZgt9EkZKTdgX2w6IDYdhNl+SRmf0aZ5y+BaTS6x2pS90TG/w2SSJ+P2agWr0MBGJY0oAka60/e00YOLgV5KK6gxfFernnMV9mGt1lepioQz/qRM5oWvPtsosHdhkC1be6Tfw3t+2KfjYqoGHceVLEdKg5cG6Lew9/CBTFagpg7mqxKHbDFukjMFM0L2nFsipqHuowN76dJu7KmXVzg8Supl1xw7VZQNt1R3y57ZflH8EAVgiNiGXP/yLAQEVnidO97emyMzQWieW2FmuCwwKRR4G2b4ycuxuqXCwKAxDyAU8UxEnyRILDgNOz9qn4lKHJJg31VFLSwT9ckaRHuLffU3+CGSarzMYF9QUi0u8I0yQ7e/msb0dr2nJ2upOsqvLtwhn8B6pdj/izQrr9QWSL6HunpDJmMfF1lAAOKGQkInSc1Bo7+b/F3hQSbd5O/ecljethcZo7W7sWTkQpAoMqvInE18uHSEHf+K+OFq00dDtwtKy0/+58oEZb5iwYxzpF4II7gX+kGBIlu8SPWv6+PL69ubxzAqm2A5lWPnq6il6CNuAgGynZuOosPIwRfJ0byLR2pPZFb1vjYFfqgpMBl/cIAuWz2XZLyRj38y4R0d6lJ7psu0Id5kHEGBXdxg8JXqPumhwqVbndk5UFyeBmu/x2Ztw4FVJ0cPi6KBmmhm7We6Lo9zTBFEa5rd7WOrIM07+2vHBbKQhYy0F7KRLQKGCI1aZrqmmPm2G4OD74ApgAS+JcFWW3znoh7RxtqzCmwSZaQntWij2tKm6Z4/rrqB7RIBc0iCaE4QieHsypYKWQOcS2qtSJbW3t2VYWho03AGTjZ1UhrNDSCG5hRMBo9y5E2XqPjtr7mFiAWWqquIqRYC30TXiYVsPJ8hITcYYlZ1dBY1mCJg8MZa5e0uhK3dnbNKwmRRZgAHm97sRQNkWzIWPumA/LPk6hU0p4/By2TSlFHkIJ5Drx5+M+DUDUlg6GqCxFqOqOMwo5qGU6oDijiAkvQgX/ifEECqR+gYiw5tBydQ5SZsZHcdmvVpudJKbHCa9F4E03srsbkSy6Csb57V9BbFHnv8XRXfPdVxAcrhn+MqmkGM/s6fb1HQvVrhgqtXhX8FhkDbnasp8U/CN1pojd8B1ByN6+FKuVY8kuUdfC//vr/3PHe4jWlA/aIvn5W2pV/Y677qev1V+C3rI3z6JTJ2kCLC8M81sBCK8kRbqVTOXEWHUQJUPBxfwpEhyEKY7IZpVjd7DyNZClss+HNvoJictXR8UOI4a+u7olyAIvpeGuUHv7i6dSUV9WIyeGWWMAh4uALAQBxwsstlOgjdccKkvNnGqtqbVshQ53ewZvoGqGjKBXmm6kxHpWoHuW1VWWRtHZLKkvixpjkV5f+JzvguQ8g0bf9JtZ+vSp03PpSbVXw05qGfFbKXBz+vxIL4/HT849FnZPzOlcPT6fFwKstsR7ht1X3kqZOhyUyOkNUhon1U5NGew9JqHxE1ffZirYjWooOA/XR8BRmfnv9rvsVAk2RslSx1bAxc2AJdOli6Hp/87JlHJ2b9Phx6Qzz3CRc/WfN0vD4dH44+GiPX4enSCUu3IE9vfheBv5BNGHzjbv/58PjH4ZFuP18e/+Pwx3+d/uM//ni+PF8fMczJyW5kdIQx0uwhPHNAEx+mUbMmRn3RIPbeiN3bctqr8XBIsAybuVC4jPIOXlfFDvt0nTrYYbxY0z08siPN9wReHE6gQdGE6zEfa2v468PxYqfXp8pt0Ga5g2Eh8Ztc6JEiL+fH8/nKxVg8+v0y8DhgjpnaOmsaEc/yfOoIONYW6xC6+qiVDWuGQVpWyaWqo6mDSqqbztu8mvo2gBZcGY3dlnWQIdclaS7L/nfug0gqHY9H7em7oL2Jrvs4S/z5lfrokzi64Lhnv5xPhcaAAOHSRve0tqPq7Gj60qhDSnP21kuTMapNIVo6e248FSgeoxtoUJk0A5tZl/3u4xgNuhftb0VwGqmoMZwzmhXMyNpu9tVmS6wj6z85LxP1pdRgIhOhCOgw1UmLzbZUE8oxVefKBhJ1YQ3IVUemb4wsoYDmJGxmmJ6n4Hhs6dh2K1XXEIfYN2wpcofqlwqEaC8QInWCqfVFahAOtzekCsFBPEomVQjK2SImmX5oDtwmFVQxM0icUl0h2CmD7Fnl2GRBhordgUC2l160ZfGaYF5Yy+r38CVFuF5P2Dk1gHFcS9FSj0P04pxJwfXy+Pb64M+gcb1emKG927Bun1DVvlmvSz/R+cExFVDq0S7Lqo3iCFayF6XXzqiXYfXRqQ/SDGYytGw8PbweHl4er2eHy3OTV+emw6N5UfaNacFAMmYOCFL6qLDfDoXL1ZaKjqq9FU17tunEsLMVsNs5dJfL8KEr/aOTb29IdXZSAFtvNHTE7OceqPDqkQ1lr5jEeNaw123H5kncVKdQX2Q5dIJafQFDXEXIcWUPrLGllcy1AHqX82m5ECnWQEvTneL0QjNsYHX7v+QkWb26jFYb7jVsdsQ8ImWOkqlkHjkSE0Rqn23CEtuEWkXBECZZ/zVF8YbD8dapo+hACDKYx4/ulOr5pAUmdx5LxXdXYteVNC+r+yPWX1wuOUnWPKWMlBO8tcoejr/bQVyKUbm1Vae9xPWt+ieFBf7w9nB4wTkPJ+7O/zpf/np5e3m5vHJzw1x6uTwwpV64c0e9x7Mfjatb18OLb1bo7uceIj27ytiaD5GqoQbpQ7405bD2lWhqiBqz/cR0dIHaDJqK64Y6t1f6jp720TKQNyaqRkdQ9nIMC9i23O6vzjoozgJjhsZvNnsI43TVLsIzcVvBiMLiUC9ML8aQOem9nXduiNa0lDLUtKdWTd7ZGPjh9sO1N6QKBYhrASGr+6Ee266WZOc4le1aEcDOOW34U5UCKVOZYaYrGoMx8TPzV3YSbU2QCNMItjrQEsyiVNqFuppAUFFHW0vwYoNqBui0Ki4f8RMzUkb1oRTZuHCnUQQKuLbQ/v4MlAd39t8zwXXlgZMut9wuhLgLUj2ypo2YKs2hD6K0rC2qi6HIwK0l2LcYk+gXdV3B2cmunhp0C1zaNIM2zHVbfGiTBVwdFYEJno5p6VK/X8ZLG1lZLDaXo0sUZXOMjBpQmw3QX8LwZbnsO60mTS1ERrhpDXE5ml35i7Kpb1+8FErqkqFZl99BVAUtqmOqgONBb7EAefoITN/d+x195p095+yu4O4ag6igKs+lQMZAhM7otDam11tB26o+/yLW2Co6NOq5ZZuSukt3qPNbSFIdT2hQ22/Om5pz8Eu1mgAYGnLq743DGjF3tA/MU3/2luvy5ANtTDlWzVdaRhT++HB+eDrTz8Ppenx+fMMYJ+7R4MEo9lXn1ZfF63oj4ZvQugTkGQA7lv4q7b8htKHIIqt63utkXqSfXwqtjx8Lvr+U/9Wl1p+IXKpLvUbg/tr8D55t0MsWAVIroGRg5amaQNIBferW3E1TOLLO/QVMuH93fYZ3cn4T7pT5pYsqa/w2VXilYDW/XU6ApS1zwKqtj14TUXJITDHWMI4ZhCjmzll+xk3vMnRdfHqVyen2buLope2Zb9NpJxgoar1hejgfRFiLDYeWuvq4D+QOHNeFRa28ZiAbLldZ0GYlE2V+KJmbmqfHiz8ObcDv5ILJ0+8rTcRhlkzfcnKUwSxp7+iRzTdUmFfmLXPZVYIJGz8XWtMbJ3JTWIMVAlnf2fwW3PvLZrRHac8i60hzqGLq5Lv46+PFJe9h6JL2ZTWlqSpw342FrseH6/MjMcDojwGeHp+fjs+Hwx9Ppz+uj8/XxxPz/uFwOrCcP/mYCMKY9pdHKLbC/VkDwyAhm1s1FNGlbdeYwDXj+zBfwQAzid0oFhA6CUItOqTaZuzAMvfU78QaGA9Pz/9XrqAoBMtH2l3WCO9BmJwnF7Itz2KARgaKgchv50UYwW2Fp+Tbik8HrWGUv00lpddntZCACf44Pv/n6V//v//4z//4z389/Cdhs+XVIWyNbVAcEL2GHpjV1PVpgBIdI9BR7X84l54QbkB3zCMvoCWjCoRkO5qRYYITGkuBJTUhkcz8S9bopmNf+dD92LZPlbWp3lCAadTAdUvPGtCHIaJlmxVfbaxWNPG4YuOKMVkZkJNtMYZQ07w28CrhcEzUy0p2OXmC6Jil3tNqbU9vbGwM2hf9jQzF6toDarZ0iz+ariJ5bF756gVmpwS8nVZbxNlBYgMLbNhsDqskm9RKZXy70CVQrWyFq4ZTMa5p5SMQXDIDTPbdfqrtMNtvqFIakco9htA2qs2/t6LDDG3x+Qo4lmIeT6SlsIrKDS7sZfZqM+AGdTslKK/iqDe4A17VMST/jjp/+iE9iYd/QDxREewrA2pBM0WDV7exznCaBqmk1vkqrdMNhBRpxS4JehZU5Mgrt6k56qWbdIeYdIruodIbsmf3vUpyhm4ROGDTi2SyV+V/Mjt8yA5URzvmDFGMnyKMi4T8ENNpPUb/4G889+zCXFbqwi5fyKeyU9o24BqGlQ4lre7onmvY4pBqQUPKV/dtqTnFxeJD7H2aL4GgIU/CCQMOBGG4exO3zvRI3UyIC2o7YoWaccpHmD7i35Na9Pj4dmUbWvxjcgCwzfZWrIKcZy407J3DOL0Hm7ZoFR11G3iAOrhcTUsvyteX0x9kW39dbINM9w75KdTwL6QfxO5ZjfNVQxOjPsON3MCN6PLT1jBI2ThNc7dbtnQ8QsgjMQUWcyBlnQ1dbQyyQvOny2H9VORKtFX8cCXfUdoux511yDUXWwQO7nuNl6IbUKYTKG898//GPs1toc3OcdBZHG9yhPEdJ0Z12kRRhZ4e2Dva+5oEG2/MkmLTcssGefYvehTrtlZSdoogUUZXUprGSlS8eTp1nQb6Nzd0Ut2r0o437DKI2iSDtUlScMJrflZDSzeyhh1cGnNP/S/naGMTwrFV3fokQz7DjqW0RtaQrYYOHtcEJ8eDWTCCne9gDjw3fU5372jVB4BjhlwGW6TBFb8N/UCbMXb7VWwxN3zYFTcQIZ9Beu2PoOm6LdBA/gAMXnyQ4ssGltIrEDu3KJi+vkYMYZNMbe+4IWzAgFhFhlGghvdrXPxG12+VqQ5rytieXrZrsdTOAWAjO/yqPdcmU6CrFpC1haSIALqJbvsOkEvlZcZFC7Ah6RCnFABn8AaRXsmGC622AlykqxORpsSO/Bzel3/gt73kDEKZ2fqfMwx9lK/xDV90jUneDq8+Q/ik20JykIZF2pCHM4EFegeKgdmI5D2/W8Pa8DGalYk7RXES3+/TUeKqJsKUvHTa8XpkMck0QXvcTBlipxG3i05A9OSu1dtbGSn0U4eeaXq/M5Zp6rnICtzb0RmnCWrNLrgg55lVStEQ6Gq0//q70thZ6lQVOdOJvwebm5dfhjHAr8OyZ+kAGquuNjROioPklZF+DzTlr8KvmuV/E6bXH/qAoh+uHT5TgF1I11hkEnMeqry/mglIMWjhbuLOq1YcGBDf9Pj/t/c3zLEtyXkuBqC7sc+ZGY7IK/mGwrJ1dSk7ZJH+/7/JEbZvhGxKnLOBBvw875u1enUDOBsYci5NchILtbKysrIys7I+1kd3UzlFCkpU+Q5Xl5YV1nZAtDEeO0CqQYYmvPazI95op+TFexDdZ+Y1jE4V4bJOJgQAyhAZMFzoK7TDVQhLGVXe0DGltvW8CkX9ikxqcdYnVk44nEMU7zF30ruUiXhrYZ5x2oAbgWmHRDL+0S78kJsyfqdv7qIzmL3r5MX04703Yh6953J/uj8h0O+RufMHh7LZ9pYGLZJqI4JzX5ZpgxbjdQe11moBTTtlpHn7xS6QN38cGCeTyk3PKmb8g3AqHh5/H1848qR6t65dojvURZwT+qqSN5HMeceFi4T7vBQjfvJlDu085LuLSb1sYCdxym1x6bmiyM0abH08Hk9+XuvweDj8dHr87c+/+d1vf/ftd48vx+fnu6en799fnp+woVV9hKefNSJaxiDvoTsHEpTO0S7x3kAs4n/SKQiIWqWS5mjpBE1cufHjoLyC3T4Pty41FdFzphS4r8K7PvXTfXIbfm4PlJmacERmAmX0YiBMVKLVKBapGF7xxo+Hb1bQF568JR+nGyMJT1WJ/oaHYDtqZYOaYyAlzTbaYZz2XEfseUG93T8iT2Ec2UAYibHAetWurCiLdXizQWVLhYVKpJRuwljzuA6LpEfMaldxWtaMpbE08WaiqSu1lsyD3Bypqw/pCBp05wtzmqVL8Ll0KTJ23DDhgIuai8LaVC3Jao31ERwDnIhSVIgiY8i7kIX8CqK9Ik1TdxNoQbyRWBuy+kPB99KDS47GC8rcWq2XoW5nm0HGxuwE9eFhSF0j0VHFUtmpcySNEoGF17ios7im4i2yZXd1N59IiqGSIXkqPUQZA2YW3GQLqTPx7xEBPexKepqSNUBImD3yCL9uvIKReA1SnR2mdM9W/FYrHatllHFMmQoNH27PWdBM+R0SziXZxBmACj8zHOhd61nsERmZQDg6o0QN2zK5ZxAyGkOpyc4D+Zb+VPFeDHTxDoDihEClg5/v7r7DlkvKPKasIZ0OvPKMNu26aC/kBuuvHPLOFlkBhv/A5r1bN/4D4Ebmr0um9KPifcmGBxmrL7V7k0WXUiQlSMH9fJy7vCXHSIOtePkX1Qmo/D88ACSoihWRJtKDrEM1RBsgMFyRmKzna9l3Sv4aGCrpOw7CKeuLF9bM+c93L093pr77cvf6Pa+e+eUiz+envAnhBXnbcRXxLgkCApS4NT2/uJn0LpGaqiWBXSdnIue/M1KJUUOr9Gg6QyLmhidWZk0Yy2jHhSKvkgUka0vsicCpXxGOxOXUlLR0yqtgJtwL3b+1cRXacAcpNkPoQLUqLdBTzNSNhrJOHHGmAWQxBbBHdpiG3hawKi1kOKbZyDLJEp6NLAssK2g2oTuQ8xpuiAmfhBN/hahKRqXjTRSzO4pX8eAkHKoFQr93ipFot8fjnX/KSdbDezXU0Bxt6aHVabvOg5JSiIMbO6liAyJJTXwZxwdDac4jfWStHOnVqSsEj32AlgYBUj7hFw/rnBx2Sg5L1DBs8RxIikohNTwX2PACBSlxJAMQo5UGNrvRm+4RIIVor557+gYlbqngzjK7y+aCbAHwTnjYD/pLdGsxoNvTdPENacelkHNrCMXLBr5ObCjpE7OpkGodKEsG3Zi7eeIbqBmAxoKoPQt0+OwbygwiZkdXBFriZOi2aFG6Ejv5d3GUFSWsa7nr2YuTsHXNIMAKaWlJbMrkrgbgRomQSk3jmNRrpU8BrNb4/GEDX4Gw7+sU1zQHunDl+i8CnTPYn+EtJJiMnjeHXntDZCrLtNq5jbxDhRJzxCgEcOVOz8FPGFLkIDb2Mnc5duxgymc+6EjK1HhkDRGZdcMQz61jGgiuXNhBXWKg24KltmrDDVhx0zWWkyPukbIufyXkNkvq0ZqDyUHjFQuyIbCCRR9VUZ+o4C0jrdKGkdPmXh9eHnwsxL45b5GHZey9Px2PCgQ5+DElJPsNMlxWe9WrD8Za2TUAPFXTRqcBlcdDeRNfk2nJf33Cti59Ya/YIe0beoPaOVKwSQmXf2U/nP6Sy3DnTjcPtOx7LzaElr7kAolyHIAngmMGhj3k2Ys3CMS9R+P3wQQnHToVff9JR7o3sGPdVfR+m6/p3t8fHw6Px9NPp8efHr+R0uLfnf+/f3j670/f2b9x4XE4HY6PMKGeXtWl3ZJWe03DQYKe8c62NHZaLO5wiUN3Hxu6bsjsugE1FQIEz9lqLYKbTi0/udab1A7S/aStpVbO5748xd+82Z+raTyfd35k8E0Zv97OnQE13BjKN6Bo6foZ0RwguJDDUMFpubnXmzKwmOp274mSdXWpBCEuWIMzzZXuKQEGQqUBpb/6NN6YimQbAJJVRKwGhp6SSlbSBkExUnsDXURlosY6K6sCkxAoQQ1/Yyu49M3MgJU/hpEd+9p2mrOaCqiVqXJSGm4/aZmlFZruErFcWUDOFtu/njs21W2ffgR0z2ALyl3rRKaJTVQW7zYfVelU6fV/ccumWq0YZIwynHyLP+Z7Wpxiw/4OVIE9AqjphW46AsazknTM8HSMXLVB0SoVil8o2xnKtCWpgsQv/DIENxvKBW6yA/YXXkg9BVyqoaLD3If5GSCOUBHTcdWAzPXgG4BqSSRuPPsqt1oZPcuyBeWZKBkZEHuC7qTPdEbYZfIyEpxBYlqYECs70wD8jjSatpEp1UzSjsEu3hmepLkJJeYRUovxQHTpKLZ6ZZF+t9S3Z32iaaSR+u6YM5/6msTfeh0GsrcGB2iFlFaaLQLJufAN/Vegcj4PN5K37KbPDX1OH8CFbSExgmy34KXvZTg2i4nowTx0CW10oB8v+IUfEg7tLWH75jptN+9w+prEJ0tWWAIL4IXiDQb7GsRvgmkUDH9N27J7gETnnhPThCazaObPLnb9hJt3OYmxX17OTx5PbCJBns93T7m4sjFay1WzX0LjWkFKufdlvJu/lFUnDXMI9Ea6BAwGmopkFVPjmp29p5sYBk0MMGjBUphKbHpcqVUjuiMjM3wqTs+RQojcrSUhkT2E9BS6eS4nkGHt78fDkPYvtbE3DEKNmgo5pjETRaiTg7vm2bCZtCUzR+pktQkTbDGCNEunuHsINxJuRsWuF9a3ENVqjU1sUJzUDkikkDUNnu6cdac4JxPfelZxKYFWzfQ7zOUfae+DM11LNw3JSkmfFm/tnnLHeYQDKTRt7WXprF/IIIaLp7RnYfD0fyoJZNiM6W9PCKEbvA4H3yjhKq8i3Mou2PyKPvZcwgUosXXS11JSMojFOwTYiqL+FcOWFjZcBDQPPMnuIyHR8U5guKnnT6MGEFLQryvdI7RRbONfSFNPW9/BSjTULWTTdXQeOfosUZS1L70ISC8gQ3HRi6qmEV4Hh1gAc0YMqxMDzPJIwtPgCqXMLDyUe8WSDwXHLVCpT7l6KsLBrSrWbXNp66KbbHqu9KtUQFQb/SR8gfWPAxXa6fcG3/x+1QGfhr20P8Mt7P37MVxYXlhQe885M2fn1Ex3TMFkJk+UZhhmA2FqsBv/gKsjJcF9I4ZIPxqwnL2UzQdmGQRZPIh/R4cjAKHWSBJuuDJAnjP6AtWynLauhhYt7avD5aYMmZD9Z/p00Dvbe1mPSFqgDVcvW3UeRUHvQ0wTVrSVkRCbexnOKoAoSPlcvRtq3yZREFe7mHf0xRK/J8R3aHyxxCIPJwhvOFRkDuu6USBjgupcr9rwmpScrrppsZqVBCxPfW9aFePQH3ClrutFhKvg41859ehzzNRGaOT9OFLejjFNUVxu+oIW2gCRqvkYFPVyi6mpH29SXmzyM1jlxBbqgiDejY/3ZeD8djgeT7qa7eAvL7/83S//n1/Of3jx8+VOhSekp+O0D6g1sZNUR/iBaa8QdARbLgPRFI/FNUOxqk+a6wnPdYpppDHb5yzUvyB6LOQ0Gn/EDUjzv6GWojJLpl0ffxp+VM2HlRIZPmdGE9mQb8+5znAKa1pIGBnc4PaEGR2cQNHN5P3eod1NGYAsgCTBUZOIEGJHzamZMzbQAbepM00DCNhC0Ntx4DsbqxEy1CYE5IwoLwK1KO0Yi5qWCYLNVjVxYx2wOVRAjn0hrjQtj9DIFq3dbSWbmGI90tgcW/aCiPmv67VT5UYQqswFphAmac5SINFIFpPieY/WroG5siIG/qiphhT9CFZTF4hITLTdMIxSe37+0SOMtBdvdAiMPoFlixo33aY3HODdRPhpxSFQYmRO7c+ACjVOBtJQ6JsYcJotQoquZfsIytZU2MkBD13SGB+Sp9JDlDFgZsFNdoPUixAOHYlLgsdfvRGDvhkjjtB8kpVMLA0UeVe+SsajZZNyjdzW6poYdCsq0sxNHRBGp3OF00haQ6ydGH19EEcN0OBUyAdGnAVFUczPJJehY9CnKjkgG+q+KeNw9QBalFFANTfAF1xgUD95E9O5q587UIQjyJlDZfVGDSwepZL/CG78oLDALf0fCW7Eblmse7fFC3YNb5kXQipyoY9Ju5E44xSGrOggerKYpYDcaiV7iKtCpqFN4k1qAzCstLXMLbCTd2Cnh1IEIAQiyVqktYK02bdwpryTp+ud65o/IAQlxOccSHy+v3t6ePG1CLeQ5yeIL/7aoOFFcOcbYuZ7ROZejK/YkCJFrWoFKAHvjBSCqkUrEZXs1MwoFwmJOqxacofLThZJaujeu88AfJWH5depgYLUiwFWgtkeaYo8Rp1s1o5Y9BgueoGT7S8tFNQRFDCrFoJZuAOt5fVia9qdXW3dAbgYK1pGuQ2faAPKSs1Kkk2AFOZ7126lmI00/iS6iXMbYbFSXeiDe905h8SkCLNawko1bCuXs9EbsG16TDvsh+I5udCDp0OThCcnK6fDzeXQNYMaO2UXIUxIbw4F7NYa0ogUFBoQjyIFmnDGe/F7BttM5FM5rIjJgbWm9u87oP02aK2cBuo/n1Ay/eE4xYiX8g5dUbo0AkdkwS5e6VZSDdVLCca9fZHsNU7ZpD0GrE2xiGoWKUOrx94olkPlRkL27INvRJJsRAeqYAG39pwUCNLmR1VHykJo1LAVV4EHIsZuo8QLMWjpwXZjuisdBzgb2JUJLQFZWGEaSzMEMjOkZceyGenKrRXhzcWWhemVSjAe44uGAxF//OnERciJi5TjwynfrZMfyj2cuUIJf0DtfRKc/XMbiN7Rw1ThQUophCRtc9qP4Qusfxyo0BstN5he1uwiXwVd82f4CIzL/L+BKW/vXCisod7W9gLZGMzEmsWcgUHiF/Wnz7JgZECxTCfeOkMZ7Qr0Osv5ymE+U4TLA3O+CwfguOk8MDNH3oiRRnVX1VHMxX7p2SFKDnzFTWZsR0fojiA/69zdo3+MREevb4mIW0/WThZc/nrlK2tWqAzT6BsVHEiXw+ayJzmjK8pYDS7MpE4eTdy9nvxO33zFFBIViNW5Z0OLqMFkgKDYEmE6GESdcsj5nJs0bpztCaB79bA7t1hFQyTg0Viv05ykUkaBrPVkjsO3f+dve3u7Jd9g42RMJxzuDn69T5b83JRRrMuLVzSlYJRrPFmaonZX+xT1/tWD32mZr+xN1unKypFgMLxSgGv8Flvy7Iuenv/w/X98v//D2WdvirWme7czIE++Hy722KnGnm8jE3zO1HWJEWpExuSwYSb/Gy42tkMw9VUVKll7QcqChKURqX0DxXVi0ygF6KD4Ol9GFB18RsdWMlmDguYUm+1nSC+4cMFOms2kYaIwLnIlwJ/H/GR4QR7AIEuv26LnUb47kMlWds2WQnXU69tRAxT61Psi+VIEoAz0/JurWAdeTBMFv3jRPoCCewNQbD6cVDaaIyUnIsIItCBN0hR4imysFQuRLUz+BrTg0t2LTQnNtpttYukcZEygm+ydlHKxSkqHmcoFR3KwLpWq4Q/gDdfFsCUnItOQaYiqOerpC8BwudEnSdjCHjM2SneeixcovTy/AptWS6Xmmk3lkpzgtrI5wxB0V5SKN9ktFbYzlPimpAoSv/CPNTIGzCy4yW6wkadCR0rc5dTJaTp9XS2AtziQquF6Tz7Fy+vCnr/IbS23fMuygFpVr9g2eGqLEs9+hRn1HE8cZXXQrTYcdIkNCpgJn5kyLaJmIqAasmhwqSvMCNXSZHpbqtQLEpucuDp0Fx0Rz37a3lk3X8oRD6gU6s+iQhJbYiaqhvQWkFZjgQ1RGsa/of8KIGewa/io7k2jN2xk95Sb0hvYSm/YbunT4ReeTWUR8SwPkyfTNbukSigugntSPOK2VH/u0lapc0gL6c72pJ8i2nCgOF2+N6X6kwIwlLgHpNvedvDv9ojEtdAKfgmd+z8WxGeHWJS5816hK/XzfS6WUSZvz5B6d8T1PN+4OfrVFidnAjPTTuUHEkU2PeB6kXLASMK1tCeBoEUUC7TzOG5UsqtzxJtBZObaFLk2KkNJVm4z/Z2HUkNWgeLhRoJ85clUU/6IH3B4hRK2pjK7p7IF1lgfdElnraUoSy5FWXzTZmu5QbKyk4RLNlsrl1HRrV6zFGc/G0zJBTIqFNgKNgRiNUt5PSCM5vFSAXoRJ8/EiTi9twuw4vyXNKmTj7fC6VrTTEfKQCK1Kxd10vtJX7DHywlKpM8ilCaVg8cjbXBqdUPYaAdgHDPiwwIWhy6gWIvBFTrIqmWXDicArguDxm9B7QV7jnR8mR2aaZGs/cpZkpScZtvIBtAcTzsofTJq3gaE4lu6se35C6Vc6BcZVixMfgcQvTLIc/RNwg2E8SJZ/fO3KJd4WyyCfTXgk0krYbu50KQQDkG7JgVvR5VnlsyAHR/ptp4GpxX+MCvLy1B0sHUh26DxgrczZhw7Hn5+Q2fkqtUrVS9iQIko884StI+KMbOSN/1HKbMpa75ZQMSWd8r/EL7AGtiUuIGY/x6Evi8rXjl7vMiHcj6CDwz4spx/iYALMtG/A8PQ3rlkH/wC7y2y0iMzIjLvMW7co3V1yk0ZVg1HmxNX5GbFMSWfmZUsKNHu4nL/SvhTCi1cgncHXOmqSeaZ4CI0kNGaxiZKeuq82lLVEGSn0SzlkdAWTFVwvaUgI42jIbIYgAjOLRQ51EthJtRLG8ooMJ5fuOL2ThHNKy01fLqgmd6ucMlmRht7X+9OoGiEEO8O68qKqjmQFrX23N8/qZ2lgisRzamD/tIxOQuZVA8seKAqPCIiUVtmbQAOP/3PR5yswXRJJl1STGYFZwOT/kmguMbAD/1Frge/mPjo18ew2HPcnR6S9e4MRKsztfVegjIBW5ET+VT3ULvco0G97MS+n7+/HJ/RxA/RoLQraZ661c41986S7jtJr+zj5vmaD29fkjp3UylrfizPXk4JRqi+i1MA95r50udUqYOc1OuyXS86S4PGCXqvg8cKYbNG4hPlfJJGgQFRTVsMpyrkE+ztvChgZxgD8rS3EK2znf11lV97j1/98aUjBX1TJh0MZyC9GcdYu6DsNG7D5i2oD3L4FhJMeobm7eYuV+kX74+OvRzWw/D0FtR6gJo67c4n8xEbp8KaK7eY5kCyLSmuo1oWBSHGQzmAJMRKTraXZswJZKzqEYXTFFu1qKbOLQ1i1Z7TsIdFchpgqILGFs1RLhM63D5XLbigYEXEpCSNy6o+tBz9P3fYU3rsckCNWUrknNPg/KXZtJUUToJBfsI0tphaRqlJ95lh1936XR5wWqo34bfDok7i0g57/wjnDkm1iK4k9amChuqi66VhUNdqVspG3+CWvp2hqCJ5STYeMiRPpYcoY8DMgpvsBnGP0WG19PEcyU5w2Zg8jFymoQSAsCEfQYpHq3dr3WpFG1t46uJVWjZV8mwSPnhe/dU69XV+cqqYBun3VoYvMQBLXlJwSKpCEozJbOgUp11aJ6tPJ6BkLgKxrQzRpBREMrgzqoIsIqHai9/hn8+WlNMERfRk0uUNsFo6Nt1CZdbwDREMVSs391G3/hA+qngj+YbtpvSH8BG/KyhJx1H7rBC/DyqGk1wn9NeQvS2+4Xpzq5BnEt71h/DmsEpGvvw5jJgpBe/s1yNBkWVvxxnEm/XK2JtTnKJmbyBNLoATbvRLIFiU1CnnYSYejGXJ8DAws2ATYs9n/vIJF1TJHRnv2NDmmflPNSs4Aj1lyUuTzjwsZWScJUP1iLLwapoEMGj8pVZsDc995vllnJ0B2mSbMwEnbigqgyWKV16KwoKqeNUKUKkeWbaS8abAclpBxEPNEajkWsHmyMXVPYEcbdkdpCuI/SLTKgDNymIbMHW2Hm+QmHrOHgyUjRjnCLJ0A5sIdEexh9I5bccVxIcFysgRWZIyGdGxomvpJ9TOz8/l8TjnwSLgm3oEg8wbpfyCrY6XV+rtp2jTnsFwCyg1buKL1O28ZOovedlg1AixvkrnKAcXZYy2H+fm4zJffwZx4+fJ7hUhFUmSdaO1ZYsjYYFziLsDKRSPq3uqtFoMxVYWoGHbvbAFrKbiIwcovk+BjbOwZfeIcaHKtwf6UMyhLB8gQ6Sg+ltxD2heokL3SMy6KKG8jXnYSO1Xescusv9aBGVCLKsRPZiMoWVvpptCZ9LAUWbr8YoEmUSKdKSCJHoMgAylbNrLHwQuzPMBc0fdwYsMGfLALiIbOHEOnpNAXElFYlwDUT0DIrYptBllLVxQZmerz4HsXzk+Er0FyQ1YJxU3uMGvbIMSp3wePuL+qpx/sRBHvD0aZCD2aMYmCH9w5wLB8HVWKz1FGTAdFEYh8Um1l/xSs/MQFY2BjOd8TMnCDHEouRVpKDNerCpqm4CvVaiJWWfnNsd/2vNFNRWUsyO2eFjUJniB2t5zMIs4momWaUrl3Uh4JdzSpHm1A0llqo6uyzIpZiTHET38fl+lsSzYBDKdyu7yvbd+ra+WkrLp8kNMDumYGZPSEMI8tglnJLviwHD3cHZXprKqq/2wk2OnHd/pLevnlWhQJhTXmzow3Omh9u8ch2//88G7Tm73YmN+EkHfJOuaOCCRfusPQ+FKb7hgzNwj8F6Mr8Z4t4XS3IKRkpdhJCIxu43IIcfEpz6+RJKWY/DLgxsyrIRiFn86RR5Op5MfQ8eS2I0ZTNGu32yq3OSZyaLOv7ss0ngyYeCkvuFAtsWm3rWxFWiyyENzUOwKIY1FaTIUbRMZCCAxfIUWeA0jf565Ya2rW1RG28aKrUmzDh2gM0b+lsI/90Bo0dszfgWRL27pW9fp4FHARk0jjnxER/isZkDGc0yM7RbBmIaSVUiQXKGi0JU+RfKcTX0gyQvNZrg20yig7WaPu7LWE6FbSM2EQoWIFo1zbQIr4QdJfCQ20tB4f8kvQlqtbiAtWkvNFn9banYICxxXbqmsGGe1blZgnBaQgz8LLG8TLfoMHBgh1xBzaWiCTXyTl+7rKTkhkeTug6Sswy5LGYtoc9CUh3OmmFVDWPwfQbUaxN6gB1a2lat2R2zojKStVlqUrZSNvsEtfTtDiW9KWj6R5Kn0EGUMmFlwk92ADdxgQNRPFDjD0ISDIk4FMfAs3fGHuci78qc3diUbf+G2lpG/LLPmOwzARoTVaX8v1sFhi9VSTpnpJZAjZ3/X0wEPywqsNR86ByTA6C+nKeVjre8O4BAY1yjN9TOOcEL1YmmKxO/ObFTJOvlmVPs8we5PQIzaPSGjM967QNUiNbYp/DkLe/ofAR9V3Ohv5d8UfRLeyhEcEBt9XzT4Mv/er0EO8eKQVVd8x18+enFI19DqpBtsxHfp3WRsWZkCvdC4AfTZ8+wB7kZZlWb45+nTLDTReHfkdgzYi9/kggYaT1S++h1rTHAvbEVeth9lYrt2/3ry/WK3iV0nsx66O6iLSGx3ZQuDrekwY46EMWO0YkjWY0cF2FNuBeX9CsoMV28T5RcGwB1BbWfBxf10k5aPnaov0X+pCzpRUtHSJjvNu4jDDgLofAYNZm5VHuamDOt9+CVSKrObAI2CVGn1U1N3Z5GY/6D+QKayUINs+AeQua3vpQC2vuAmK+jeAXNF+I9Xc+78IULqdx9Qxx8MN+uNZr/l14nErpi5RGiqSUCbjXWh5MEhED2lmspCLdKllBROhFfuHY8OUpevLFxQo7G9tRbbmFwEnmQcnBtR7+fU6lsKlGePBLwhZFrijgezSalMCpSINnRYs6Vs6Q1sRZsEoJQNke8N0n7fAP0L534H0I4foiezDVph767Chos4XdmVA04Lw1+unrohpo+yDEvjH8r0ZgZWIwQSbOsGjQDd4lRbDZmpts5EC9pNwRiU03RrWnjxA3W9NpOFPQLk/qRJBpKDkcHi66Jn5WWDoQrWc1NhM9rYeSazRbI5bHOXAgahTvqTwUeibfddCHlf9i6uaYEP5XwAH3F/Vc6/VPiovzaHFxJcmflXhEM08ja2jALdncJMXw4HbyFkEutoJu2oziLhaofAQ+o4HjJbcaKmpxHc6SvpxHnUC2btgJnRM9lapspiUJHAiquYKAkdShsDYVBZ7iLW0epMyOnIBXDVdCWgqIqRKD+STbNBRnoe7VhgCg9GUoE0tyV86+8Ifu/vUYfuqu8a75JkvQ2cnYDoqaAIVEE2xA5ifeemWLfrLbfN0S+eq3X2lU8hYrB6gnpoMrOIkkM4/Px/PG3vwmypiDXcH8xBo+4PXk+no+/CHA/H4/1pvRpzeHh1zhJ58DeVvIngjRgqYr0qoUNeRsJ0lgGqZ/PhPem6Xb3Qzn2Yi4E2G3PpsZfX8zM2+qYxnnLvFoeRPfsWfX4w5eUuv+uAXyizsxFWv8XShlHDJRch9Qggo3pG5HgqiwOgG/XG+CAOgyHqWalaT3k0NRL0fNYKZ+sXBwAjIWzp2ixAgg1YB3HuFalVIXbCw/3j0VViuRR/GjTIOOFfJQlRARlKQ3+XK59tC5FvE/pLLmopwABA0ghra2kfb0YlPyRlGSw92xgp4WzY5SLN+186whBkNVOVQO/IqI2h6RmQcwdxloEaXNGlEhO0aKMdhRlkVNeXKKiOMcl5wlpFpOBVX2wxqNOgSpIGF1jDTeOTOsEWC9VTz9scAuiy9EQyekd+fZROAUUyAjiSDVdSR0UQDlUOPQfUC1FFjNwZWS2KI0SQH20NbqA2aCqgfcRxWpWjHgEspCdUrAHsxBDZaF0f6bAS5HkXWgoUH8ryRFIAuUOKU0ZWhU7AWChL0SEszrfghLOgWHsfPNmZ1IBkcTv5EfiuWMvQoH6BwbgdKqRo5oGcIiVyNKQdvu9BBNwC3s1ctLphB6VYsBBSbKB7osTUofY4NGBDamWq3fkiLpvvDVl87mCf6cnWVwv8M9Cfnp+fDBSu8ZjTw5OITuyJ2z6NIkTES6OZj6IPjB7ewjF1yFDN5n3UTooGv9AGV1Pnl+fncy5fqYsFceUl7HC74wTYGXcFKbxAiWi1UBm29I8AlQ+ANy1sAt/Kf7ct42QH8AAlFi99A2Yyk5GG06Z6Rn8QlXEaKRtrld2cmHczZMVUsRs7fkVMKXr1Zr1OWu1upu3tBeQIz/PzfHHvxgCUIYwXaBXXkCVkDy19B3oLJYdxYMiosKFKLV1wSZGS2yLemolVBDAVXr77q0x4yJXF2zMQqaAjGQBqk9GqY3Ioa3OAyT7K5J9pihNpFmX8b6waYQarXqUstwasHukTvtoB1fFmk85QUcWBy2g8nmTLNBGLtYFK7n4cJPBHwnbE3tHTrDiQXiZr5eJp4iVfr2cvZ5vENsvfm6BB/wVNm5WGIX9+zgYKARnvcREzBSL89otDtw0eFvr36kW4LqSaj88yqehQsvWMIaelMx3YYhpLKcgcThtkdYKMXpqSxRls1RJsyUVJQursvbjIMwoR1GyK0t3jJw94pMUlmrb5NQZat4hWp4+SOqNZ6kEDSkYJQfXUpPpE96XDaNJesK5tchakXIG91qnX8+RffINZ7h5UV+Ue4DJlIKcpiL015iAWDICBtb+z9TQ3YOU0B1Rs+lcY/nUAEPJjp+HZnKf/8i0BRoJVLikbd0NxZav2AkKlDZXfJtTUEwckDqPHLb03KTRVT1pEmm5/9johntk5QT+E6JFKdLmbSmoT8XrZLrJEcCdtGTCfQlsOAcX/zhXqN+AmqSob9XLmSskjahCKIwDZ0R9DfUSM4xhNOitVtd4S/UZF/aCTxOnCx+M36MihIcYOdIQ+n7kGNHLlXQ2SKlEFzWToeKZKUn1gwTWg22DXIP+XgArvwZS+gWl11/ie9W21TVQVtr8CJW7QRoUPFBq+f7lQn9Q5wEcmZ7J4Bz7ykrMfhZn+OpkTawSprTkHdLaUhyaNvEMv5BPN8PgLEoY1Q4uhET5GnNfglEUcQlDKpuV3HGqF6x+UThsd8QWu0zNExUfnzHK1K3KCUeh1uiKzgmz08nWOLDuloIxHLk6/nR4do76kcMwnKRmrCmeoootGOUaxWI9YxHjPWO4VNMKdaxin894xQ97pyGHv1faDr1aqbmbdXJdXq+mAABOOLXlD53B4YnOApOxfnFh0DzOWlkYTuiNJRjnzG38Izrczi9iOcyCtx6PC4ef/4JzjTORtl3SB4+alU3hmdAzODBWt/aqZ8IjIk0DAbI32jnJf5SgP6uANdmpoJCXG2Be+P+LkFV442SigVoLkPj+pXmj/aI93zigzGOIrjMnx+kyhOzsNs70amTt2+tPbIYigYVsorvzXXrT4b4czt6K3qAC5CGBn3cCOoMAFZlf42plo1GgNQSOALNNhFyhxGNgcQmGO/w0uL6vS+y4X4HaBK6z9gqRpvQrY2zag/CSeI1awTVlVpZSc+I8e4vo9gBKGxg7s9aoVq4dP4Rkwuk61oYDM0LpwGZsblIKYtm/ttGWk2IQ3d7qVw3dZ22WUb9XdhBQqttAszeVJbLZdgW0FbxZ5CwnUIlVq7Hn4UkHmL9KLjwBrUVVtLQpsiC5KMWkZgOCJugUQp+2dhKEIvgJGmrYGGC6epBMt6o9W2hDKMIZnJC5cXVNarYpsQfARLLXL1j4IJiVyyuA8s9jakaWbl22yZdjBLX07Q4mckmq0+IV/Y7jI35Cmm6UXSB8O6w4YY4NRloOERmPWZwF+G3yvSjW50UfG3Mncwz674ZoTyb4EOUBnGnyItCQKA4lHZw109+NLqedesRUaTo4IN6MZDc6X3shGOcGIYnZtygkm1mclS3FMiSvBffezs264lORoiC+dTlVp5jEVI7HmV8BOT12gHdr0jwBUI92qf4Ts5e/xDT5PLLgEF5FHtmGOL6pV6UDebe28YXYJLX/032gBMs6WFzkXgLInbji9ts/+GOjwrwDzplo17ZGmnM2jsEdOJJzcszjIoJWs+YbunbtCB1RkuRtwzXG50GSmV5dGQyv+zIoumJWwQDREtECQQ8bHQYYyJb1XgDN0llG8Xtwgyd1waRLKTvVd7yDTVtHPPDyRYmucMgY7acWsS+xHoxQEUeXQCg5fTk3xC8s91q+r9lzteZ55KauxUy/eEMv2BCxZDtjYMLiYjlRXJZsoS/82qJC2XrCNpUyhaClau6BOEAkUkZY9LdkGnn7NlfTGyfSHLK+TM8/AsG+uPCDLQKFFGwKUDkzeihuigKSG0/RmYDiMIqtuTfS8b3HBpaFpKnU9rzyeps2NuCEpFYov4fQuPSJm0Y6T4j1lozdUrLCDFOx4As2yR2z2LcCAKzZcoN1EbdChFwHe4qQOx1U9Jbr6Jm3R8FzpcxG4FGmVjW4FUjoLersxd4kzSu3HK5xxnX41lKBQPyMwOsy+PcpMxyre7bMg6dIpuw7KdU8GEqqHyH+6DYq9ncsXLxZQg/Aa5zHJqJAPhB3BmRNIY5JCiu/TtAv3csTnIKK+AF+TDkT8vo2P8MJH+nxIn/O/dvjIP1/tL2PVv8R8ScierAQaEjLxSzBADWwvlcOaGPdhvFf3Xufnlu6Dv6fsxadMzG8Z9ZHmnGG7KcoQJYodkB2Aa4UFHCAuBC0LaRufikKVrPXUrmQVbZqxRwsipmTUjD91CkcMcZ1HBqAZvufhgFJhNGz1gMVyMKhZGjm8eS3uV5R590EFx5joHZX3WgUvbBR/rckbECqB3Yx/piGuH52RaiQA+0u0zFacPUSLu8GIppQG95D/8Lv/08mOUGVfYTXNzRdQDt/ROHqD6pjbVGhv1g8r5da7nrILj/f3jyd/KMlOxWblzRMbaho45GkwrdQk/LB5yjbVDA3tQbdQ7VHvxZhh3vXTS1gyhz3NcX65f3aOlkHCS7dfmuZ9IJrCBVrsHTM3AsJQTBsiLkr6wo5FG1Rrtwf8WJbqJwCqcXCVTW0FJG4SYZlixdMN42Y57eQsImlPqyLJsKCSgvVTUrV49TN+/fxbcPtFTodQmhZsS4joaWB2P5Ry1g7WiVXBItuOZ5KnQJ5kbdfdnNFsU+vIY7up7XiUe4bK64M/xUJrekFNokqktRPNGqbTp1tbSvKkUK2SaFohSNec5OVIi/VnwkG2HODXR7bWPnMxHjxJSiwRHqmSNm1ZpFYVrxEIIQtO1bTfRj3CyX+1HQjVLK4rDmxFOQ+9lGJbWmKFB8/8BBpjQnbyIcUwUjUbQ1UtPOi3mjDaIxywND0NKnGE253G4+2RIO1h/ze1fqsGoAI2qVlDVW0rmA0K1IZShm2DW/p2TuXQJS07JHkqfRjGM5sQECDeEDYkEENyRNY6GsG7Iz2d8fFpgNXIntwtvNWHZqyQBiGZhaDvBxeWUQtZuzaziQvf/RlF6bS8I+WwP+fJvzFPicVejJLavGSfZDIQnn0fwSun55cnT86lHiJIcMSsz5hkHXEc9Ca4X+VPotQ1mrIF1ZFOEa++T4Bu89xbBdV3Ph74mSNmJo3ILf0jADO2unshN8R3i/bweWLBxWPNksOWkeXZjrIoCOAQMhRxGOkwUJxqEs3JF0cmS319GvF2cxEOemQjpmsiy5NdWC4yi/3DA+608ynYFGuMjpBYm6AIUuPxS4wj0MKWOctosZgI+Z6PDRHABic8zKdZG1t35iQRPYCaFHLWXBkufR1HkqAXZfoKB9Bk3EDUSid2XS858usVspyzYkiOHo4GHaEEBSCPJZBo9wmQkuVVZhI4/cV6mpHfNlVhHQUkuHFQJADfzJ+lB5X79egEXXMtyJCyHEqzNFQ8ZHdrMqqdfy7ZeiYGW5fDxx3WdUc67aa2UBwTqUlayh4Ur2KmGh6wIIzFnVnqTsjMHSvL0TsyT0wbuj3E8ZhykkZsDkqF4GkwqWqalq7+5FFLQ8IzdStkqtOHlWb7dhdZWeIj6tZj7kciasTqJYvfhVEEmFMgy7uajKAgW7aHu6pB0lLrKEU5IhuebImkgLLa6VPTQ0rxRfHqYqUKuT5kq0QCb4hkx6RWqagNucEHgZYtqGUJ9jgbn7vdJmXzRVauVMDLbQKINU0F+2mBrKbWQ6cISu81SOy8jE2heAqAtG4UqYziHQAORK9lkOksk9YBSqD45lk6IpRcoyTDtU60VgHf9deTFHBhEuTVjzn4vpFi8vwZi+Wp4MOojGp5OZ6Wc1CMOJVAV1hVUbVM65Kmn4f2yycP/ndu/hxYrcnAR3ghRr0DH9Ln/K8dPvIPHUbBJw/+kSMSgoHnkDTr0JAgR0aV5Ur3O0Yc10RkaYnhDhyrmJee25NWgcAwcvC0Ka9EE4cZw1K2fWaGpasJAJ3/oh2zQiJ/VNzflGFTq0gaVDDtBI0vwplByNn52R0odJkcW1blysdVb65P85kLNWZxZAgf8ppM7lR40IDDPi3EYgVpRPSsVdXfjO0LsqVFwLpgeeuI9c6Fk2np3veL/EAuB5LijkhGULYS7inuHl4OcZfFiiPJfYn0XRDW9L/4j6e05ZeV2F5uoZDNm7NkVd8XLue4e/RmzIH+MvXezeEkj/duBMNAT4km9YabuH6letqwAbWBARYt9KKfAvQ8zxJfN4H5Ckz8Zc+B+JGl14ekfnbJH2ygKDupzIsTB4DpwjW2bonXF0+ISauRFDMoOtVyl2lApgUwFiEmChpLICiKAz8gwW6IqAoHmX6S1eihVg59uFKRrAF4SLHdcYkgnf/qthkWd+WfNBub0uVEmXX7w2u50qVJjFJYqiHq7s01DagSGxjIgUZGQcNswMVGkUufDLpAkCjVN7tsJVWkcrKr5FoDI1tegLKMOXSvJVFb0ya1bnACBZy0eEufHQCgDYYC2UgSokCUATg5IvCMA9uiFx2gX8opD5DaBGopdYSkxfA2u4NbZsUvKB3xxWHO9LUV2DB+EX32lUK8M/aYxi4vhQeqd8Ex4ymp3VQEafb4r8DSJKL0vW0sVUWiToZI2CwqRZ4W2layS84ObunbGUo8U1IFiV/4N/s2fXZyFmyWLkQbbpneqwhgabw9En4I8BFz73K/UUMErAOmsNegY6v4HiE0J/CSdUAjAgY7Qln8owPT35kJsy+52EJHDWPBNjva/M6z6Ava3xvOWPH2tLplDpEh929oy6wzq+NIPOB9nzSr3Rk+Bm17KVqro41GLQQzee0njh9BFY+cWJ30HwKbBKUHtuyWFvb4Bp8nDmQ8bgxBxPFhCQuxG+Kqsl7oOm9LV9dvABclUDr7dbJ7m7ZU8e4zhF27g3wAv156BUoOu23RzegGlmGKVUE9+O+kAy0h55wI5y6M7/02VkrUH5/5TOjULQU+coM144Oje0UOIYG6xQymkW1mtjp3uUzkSNR2O0HDxnTAwI5DkqOWDqMueoTqYpS9XsA9WPjCn1QeEvcyqTEuKB5QwwUMllU0DCmNFVZ79SoQoXjFWzCStRyCdFiYvpUxpbQ7Y0sKSeTJED/q6PhQKmfvy9jwvmkBWza8yCW7w80EtD24vjAziLrkpswGzBhP+SARJZl50nTWWIgwLF0icwfwb7BRTGPvyoqkHeoOG7Bb+ZnyJtMianV3s+3rdA9ODlDMhnYKrgFTch41dpAOtVtMZbijZ8C4+Bef1EkcyRQZSxGFFwYRIkuTgi4CSNMrgBK1r2BM2MvcidrSPVTdySyAbeN8W0X3BSjavApA2fwMXmUIuMxDw2BjC+iWCkm60R2eyKgozgaJcQPZgu3jS1JC6l3JjohptNNGgOFeJBR56N5td9saw5ChAYJrzQcXo4E8efA1GQ3yADLzyqy0PESMqs4dtBMFaToCkMQs5hBwZKfaxICZbQB8DvY+/DGE+6sNrGTgI7ywrLiFD+lz/jP8I4DO3DuUnna4ZQwaYhZ63UcYsAZYmOdoWakpg+QhyDy7CXeGxqk1tqozjOSbxTxR1aFKPVOzzoGGfodwKBueCkoo7nBwYVOrTlqjSs8dhSbywOv9A2dTlbS6lFjC2Pd1F3PUcpFjMPe1kgxv0Q5bxJXdVlFL8YhKU4KCGMjuAtw/SIl/mor0FLAiM8OzRsDMDOBjUaclPTwmaZvmerciG5kD+8MYTOsa5oxXj8RQEBT+/f9yUkfYsSeuyC2AV+8tgWueC4ul4ND98ozekfGuTd93wvbcekEuXndpcv6C6tbqpJTg6qDnBFKbyx7DJY2K6TCtikXef3GWM0bOzHWagfi+O+MbNSC+JpObMuAe7rrCpoXp6podmzVewmRXbMhLGgFDiSLqCGDjxgqSkuAxtz0npMcDyktdfQzqgy8IGugFsVZ79DaejvJ2mBFEj5kaS/qcQn813L6QK7+XhMDcD2lPG+uCi5T/QGjqJ9h6fBHFo1siul2P28Upc6cQrYCY5QkIhva7NAN3qgOoVa8G4rcLgiZ58qlqZK2POr1IKCWiKIhAokyQmhnFopRGfKOjqfI1NXgnhI1iYJQSCT1GiDqnm9JZIqSZpDAkXOnQ8Pi8gw4Ch74EhAVHqGAEeKRTTHvoNkpzRFPKwhBdQEY1SrV7R/EALNCChCEpClo5b8ogVRYq1ELBZlorZQDnuMMWIm0HtehXQJ+sdBm10dNkGZyqh82hG5DCf9gmm3QPt/TtDEV/kpcUoyVD8lT6EC/yN6SpbglsiCX8x4geFbJVvwangfx/Cog0xb0rKQDPDdLZZ8CuX7UZBYm85qK1cPAzv2rbajiazZ1TCXXhYXrUOFcFJ5jMpBAY0fKWK7WFzI5edqoEY9MLZGZgGEb4uhTNLKEXOnRT14TSfAGEnDFb2dE881RaUoxgFfgZ15uJn4LRpaIm/aNhq/4Rspe/xzf4PHHBjC954qnF7EiMO8V7piAe1FlmScXCH4qTU5ALpI6dEa72l+2EQm0oQFJ7kOqRP1I25GP4IcMFqsPou0uFTjw9SDa64Um2a6Fz25kdC+s5DKnCMsBV1ePx9Hg4nWB48AN8LkbOq/oys3elIk1tKxyx/klLWm8Yw9KD53Pcgkxerrs8+VWAPtexjvxoZy1vdFqXseCwERw2pUCQ2DqV31EjpgzyPVxDVHZEBOhUA0P6DBkS2RjPpweW47VPiK2dE/ogECzbsynlD8fgOnDL+YufQGXwiX+XI7cU7EwhOWE4cYTRWk1FQo/sUNKXziRGIAQVD0ksumcvMtZqVbwQs3vhjGLxZFgsDSBi9iHjg7RspFIzzWZxzKExHLU5Fat1YkAkR4RU5chE1kUr+mtKuytliy6i/FaP/DhUX+EoGBdYaUE01hfXoEG4CLX0OhKy/8XnfZ7sPYMtRXtsrDhBFXrWgqaTnfZAml5BKRa8KSp1nQdJwcCeqMXLx/H924MCS8FNYfdEboQAdmkgLhdHbHwZhnqGP+WnYg5mqAhv1lXLAxdm1EzMKNuXM8l6KZCTFBPyIlROaPWWmRC5Dop0TPRElxwk6X6UM++NM8pyJOCMy2StY0dhO9lozuEOXXn04v2ZaQtSGJDGovjyfPZCRR+pm8bYStgF+QMtMjH3NqJ+FWzz8xDerzawkoGP8ALmDXYNH9Ln/K8dPvLPlyH7K6fPiWCOZMjZRD434tWN8c7AMsmsTnlvzShDXsDlynghSV4e5TFbyydZdqRNVOWlD6UkwiWlvdCyNJh2uEqgIKVBM4w6fh0DNtdGHTVr0pHW4cfcCshuqzL0Xmlut3gjBsqL75keXvOFtiAMdTcQXlB3KCpvDoaolCyYnbN638Zr1mHiPxqNtrcAURVcyfq84e7Zp54azZ8TgCyimVUEf8uGtb3c2qQ1cMY9MxHAefg3/+mb+qigaxYaOkWxeEHr7RgQ7z73JoKfWjIf8EZMapJSisSZz1z7/MiT3+ibL5yjauYunToKAjalt6Ocl/cYZA+qpA/OMhNzePUA9awB/twSPOyi8tjXh7qtwYS9xMbioFtTQPEELPbXZ9KMDHs6oWaEREnKktau+mugpTEcg01N4ib8ZUWFtDrMGRC0QbSGW/9sPlxv4njzK27SdWGKG0mbiweVYx8XiVaxPlFfvMkwxNTB0zHUplAhSQUKVS6nmBBrJl+eSU0cnVOx44srPM51HVJtOvSB3pEBWssUDYp33Gm6Z+y2QkgZcBNMFJomgC1KdzRtQzep7clnWOG+LSWevd1179fC7enOOumwCkeCcwDQbukpmocR9SXsQWaafluQIusFmh0MiAkl6rUhz02uGaBxnVMXwvNkyUmS4hRiI1oud0dasELx6m+2oG2jz0cA1y6lt9aMYtZ0tK07ytmuEfAoiCx7OXu4pW9nKCNH0pgVkqfS9T9+aNFOyDXAsyHt0Svo4H+/Lrs5OuCmwocgX6aPt7DpAOz1IehuGm7WwR58UwwEHzsfL4VJ3WsapZR0+ly6pj9gpLK14kvakw+iMu3KSADBL2QYK96UIeSgoxv5DlddALi0eFg9SlWBRJXvgKK082MXBn+Hr2MmNsJgJSi94vksxFYBfEv/CIiwqfsWAYq/pdzA54mFeGtKx2sBvLnBBdfH6dfxbwsy3ovtJBTsFqDs9ZX9LDWpSVN7164YLsCSa+QdiDafB9tFgTeHWqW0NjQQBb+5Og7Mxc4LW5SHfI0XVJcfNx5E0snPPbs29r4URN0qS87W1grbSVagscz/NhJKw9hNj/e0De3elIHCbqEPtWSBU5e5ywDxYXw+heNM/HqADaxODCf8/JsNzccMImlxdWVKA1VuNAzs8am1bLh/Oed7/Dt8tBmJFLA0Yi/grRmnhXGmOTKMvwpNKRjUOCq70cjJSbWQgwnkZA9Y8Q1eRPtt4GJPLI+RUajelli6PeqEaE7/r9LIMzA8xzzSHKP5gqqxQSJCmPxm2FAua9nsHwppb3Qon9uqbdNlaZtNIaXTkJte8pa8BZ1G2U1573CHmOKK1KyF1/2hoJCVzec8VTzVNa0zlEDP8u2gFAt2RRoG8bpzC82GfZCQhQ3fI2+hRSjcTGgDkndAtpoACYrBt9IijKoLnoBJf7mf5Dx3X0Iu2ldkcjlQgvTwknIubZwI4qqUZk1GBTMuk9FQJaebhFX1ElEU+V0CjACWW1fczGGwMy9QywqhWYVZLC8n8ucKPReibRhGVFZ2pEZJcc6WZpp5C5tiNzBd8EkIbyz7NKTKvo2P8MKHen6o/5/h1+Ajv30EBFFOdvKq6Qzc+dlwS8QkJR4pICw7Jqcc3B2dYza3KKgIgVNw34YwpjMu0goxbwwHhdVAX+MXaOmANTwZ/1WuM3NQtXFGzPWNWRVcKfqrV2pZV50FCd5xzd7Td+LytSreqfATPH6mR5ozvWult2Ne3KEeI8hvmcXe7AFm1a5aNJVNLCYzmWBqFHGWKCLfG7AeDvP9XiX5Kei7fkUdWRLnAXLN4Hh0R+XXs9bKhOvUxOec2ZyoClRUO/zbv/656hz8yIzXrv0Gk9jrjeH+jhJ0Lc1PVBbn6AznXYP87nfc6ep4yrvH/kzT0Q9w+rJIJ8Dsw6KMq6XWRK3YpKOikxMY2GyP5k6NWd1oFnpuyvjQljU3YlI3Gxgaib9o90KpbmGN2RDbHdBwiyUpzzEx2h7J3I40D/26Upux1lBkDn+umJBvO53HwweLDYLqtgjPTZji6a7sCCqnzSU4siHT/7FHT10g7oqrYlLSYbBVTbRWFIiiGmte5vCTIY1i9pOmpDvRQpbU69qnTpDSgY6ikSFTDjnNVqjVBfsuC5QZLfOwLcUlqyeStCRJgsSj0CkkkwcOvaRE0NtUayKbM7WCexCvtBNHRxrcSVNYX6t4DVF6tbIwOQC1SKxZqqBdyeqimBOyUHp5NzbSCBgRwfTjwnWuOUdy/nNTxoK0jvZhCkjpI/eExkYPoDlpreUcz9YXsfXjY6tAmunSY6ln/eqvMLOC1YKTUjEGTbbpHm7p2xlK3F3SeCkkT6UPca/PLaLfdgh1cGCkeBhaIFBooKOF/+1AcqYf638CWuPXud/oYwSl8bFm0kJ4OYcWXf2a9YQr4I8xeRFrAaHmVK9RzNAJ7Mb9SxaACHrJazHgBicn5k7GiNcRftFvsr4S1lVK/WZvy4VodEm2+qhc1HBJYFb0i+ddM5zE/JoxlwWmjtxCFnwW4wN62x8TPwXtEwAZW/oPgU3Cjai38t9t6/PEAbfpiyFjFjdAMCt0wAq4FmrCMh28FVzuglo62AK7M4edtkds7XI48SY0adtHadSc5i7Iu8ePwvkKprml0sBe3PVhkpsyYPI/3J8JEOJSiiGqti55hBQbKTYPL/cH3IEZzq1WWmtTpp8IFIobsYDSAkg2mHcXbfOmDJwJct+cwQIXqfJ4e4idSBD7hMnAT4lThjhmYu85wE4d5U07NAsWX2TCTM2oxlHdgkTx4DkUybkcTRm2/n5CJGtxyEfOZruxCz21nACo+OAH25XXNXUrTcqip2z4clK3SS9LVQoznYReKI4l1UEpaBxeDUVDJccLcUQ9JGlcbHb4kwo0jW8ruXQ/faIaZhGzYFMGpFB8o8gkbAh0b8qAkO6aBLWK73cHwmBD9tqliT4ScwtG8aXyDqwhFN/J9+ZCR5jCtuNtlmPmg1QHi1+DgC4Hiq80SNMrSIkw+cBkW/AGwvJORTRDPwqq6B55e9j1uk8J7WJFBCTtsoB97eNoRvGU7iF+GzqSYA4/srvnyKiDC3CgOgRNGafSh9+BmHiGYLJUt/lu3Bm09G62mKXn6xl8nhDW6TgE5SLOKgERZqGkJ7vJeFcMCPGNBhnjzL20EAkowLwDIxddXJv4k3e+NWM5JTt8SznneB9oerBrsI3PQ3g/bONdSJV9Gx/hhQ/1/FD/P8OvQWeoTx72bPycqABrV6fQcOPs5IxI14hk3Rk+5E2ZRpIlBHYH9YsY4RleJHD2JjuFQ3LcZQsC6gAvHVpGo0C1OUe94v5XQPmD0qybDXWTXbt7mavCbh3dgUYDKQ8dyKxTSkVPJ+y89dGnN8eTj9ydyb13AdJtj3vjfilHdq/RPC5hFKtJVHHF8qye+snmnCE6HahN1APwW64hPdBOA6IdFZ2gsqmIMSyIbi2026cUtFhf+cUzMmTfAc0qbDjOXnVUA47D//Sfv2lqVvZct6qPzeODzGQS7725MjcNLKRrKWNjBAWN9FS/zZgsbFQ5Hrwp4/fS5JVObaRi1msU8jUedHX3ZJB4t8XowI5cQ0TXHPdOyLHLH8X2ZWP3WGDOzhTBfqB9vaDDe2isvREneERLUZu1Kf71jO3krgdZLXRWlte1WXupqJ3pF6GnptBB+Dcb6eYn0/kXL7lRQAOpBv8GurbuypE8qYdeTQBZNGkOMkh0PYhQoKOjthTqCkUiI+JzRdoHbOpQNl1moFhBwaT26SijAIQqKedwRppVLYBgKgMeVLANa3I4LESmNbOKVoL2cnTrk1a0l2zvA9U/LUGVWEFotO8gIE23yqhJhEAqqYdRn8FB8ez5FGNFSTZDLrXTSWO/TcpAVlMUp0ddVDM9gMMuo0jYfZGi9wFb16JKRgOLd6BkQOdivjwFCsj3r4B2CApk/KZRnRl/Jhv5wcMsbtv8OYiCVqpgLe2pZuMP6U3K9BFU80n1SLpZ44a86dE86tBeECnedw0023QPt/QK9AjFVGQZo+rOw1RAB1njz/TMLuWfCVO6zjFFcUPHupUUSP0gVSP/qpyUbGIBGcr8YWqDVLyW8y7Ym4K9BaCVzDaXfO51KGdpVUkeasX/g19iTs6bKJBfjs4tSMNGt7e53U1o+EqAmeXGGXb8hyNrQYYKJ+TQTJ5sQIHQX6JxEkZbbwCpnJrMBjfaZGHIYhBQsJNk35ux5aboaQfcP2cDm5ZT3WNcVv0ESqdo3ASMK9ruPwA+kvOW/n5bEvX8ZAPvcwIExuIMD4lpKQFxo1O/ix40elWh+mZ/YO+kwnX5FlcXBNhw1rcs7BfYs70LxATqoNtS6gcAWybNNWDXv0n7ubmkUjJPaygB9uCPhdnv2QIgI4t5bn4QWC6eL4cTdeFla0XQucFiZqbEh2AGKX8wGPkZQ31wpVDlMjwxpNLdMNzPpok/5vF5PtXvg4DuRurZAfAQbVDFmzhhrNfsKMPZTgUdaBvpaHPzV9zhZ0g4/8dBURUK8iilEbSfulp993JiZKUFijK4HF8A9lKstbXXuc2Csrio2kZLvNGxKHrGP5Wg/JXtKzl/TdSbqfKtxsAdvHNYA/XajpmZuaI6YEFwIwqf1UNxrFtTO9WtgSFotEOBC3dKiabdyECgVeY0F5qmCHZ+hd0LZXjdfquKJqgn7TgBoeUOsHcwIJ3TUEcmkXLyJrI3+bo22GLmJev4m6HKI1X4rLO3kP5TewTaD03vfHG7gG7RcdxVKBGYPBo5yw2PAi9FahuNJdVeZNNG/YVfpqtWlT1S3BTFFh3ACZeiHZDVg4t4U/oRwISapDHCg/wEi1vpEO0JR4oj6eWFC6aYRQtyBS9I9KThcLK1B38xyh2rZ38WPcGUJ7AOwwgkMdiKgzwcneEMRmO5IKI2tpoN/BQlrl2UJKjQLoSSp7j0VLTTwfGTfC71xg9zg48zbNJo91oExBdlMms8PflN5c9nr1fqEaYZfxEewZqO4qZxUNz14aG/3jkkfxZktZ0vQFspYPVNY2/b/kifD+lz/jO8D4TJYJ+ADKFLha2r3a80tC0k5Ax9tnHWmMt8LglTNxEvG+EKf0eVKEdGFVHvlNxYgO8YiREeBiAjV3DiZuwnK92iGbPWluSptW2TXB9BJJ95LoqDcc4s088vO2ujKPuDA3uCLPX58t6DL4m4+Twygd/dne7uWN5O7h3cjR7uDqfX/lZ2vskl7YzuHZ2OXNR1jmX0UoQwneKEgZ9UyhlBNVVO/dZBLRH942syEYnjYnrMz8ZIiM3THz4nlclDz7DZcB/i6qcCgcO//y8/+eqLXoiPpkGU8y5FZqWHEybnnpNfD3NgXffut18oY9+y4PkAAq2YCVnYfMYVunVfXr8dHvHR492Bg+nz8HJ3ON895JNIKD1bI2Lh7vXp5ZmDdnAXW3kmaVLCi3Xbac/FGw1R3heM6Bt2cDTivRodapGP3dznvT6zN+tNGXo0/RPnPWP6093z2QXWXxFhl8CVCKUEGp5lf2xf+/Pj6K8tONKXfQziTupzArGnpus0Fpy6nNyQVBvjWBUP96eHu0e2BP7imNUPPlSOD4mXk9XbqERvn7jOpSOnE+1H0rMfXMVnKG0I2OMieIY6ftWO+mArqZ0TLRPCRIUrCU50ZRuH5mLAAgYFitL7jtX7e99vUsnYSpLgBk70qjHgj2ltBwzGiu03vO1PnxK4mW0X4wXiZ/h1mZ7xMEt1DfDAC4qq4yKQYsxAS5uBaGOpr3M8ILZKjzSpCik0wvVQUpHweijfDrTjHhgSrv0J9fSWjeaNOLMditMdreXuzh5L52iJIB2BOo4iy3BEgeHQ1jVNbRyMBrzeyoylzjXLIJSSH9KXSpXxyouCbVaHjNU25IRgixKVVKdzJme1TBO2aVnwSrQ1mXBaS3sYEim8pLGo22NpaGqarY0EBYLYQRUs1bZltLlmY0iOZnvQNtXAhJblgp6GcV2skJom9X9xEucCtNpSTnZ4ZwoXkvJwqpw9yKeZg/CP1U2laDdNGJk/To0N1MpYxCdJ4zdEOQtwqqWq4ljpLOGIC5uCxnU2Hc5oAn+inXKGq+pGONV9ynGkLSarfHcMrnLa6RNqefL5dr8H3sf+L5kZGJE4mpDyBUPE+7vZHPj6INEpwc/GUplgig36Wnc0SBXmK6NEuZMXMZHvd3/0s6n3j6eHbyey94/ODvcn5wVWQuZ65wuuAZlVNSn9oV/8ag9DEQ/aSZli9E/nzQl0R5vmJ6Z+5VC794B+L2LfBhI+F2j2hghoc2CyXk/iEjVPJ+nmNGpFekF/vUzUGpwaoz3pT7+3u+BHgWNl/Ju+1R8sPaeGDD2cj6rZkmn6g4rV0Mk4wOBWSOVsqYqGbt3gQWyx78sqSYlNOSJV5M1xJXY7MrAEdABTk+hDf2Xy80iXldyOSxVb0qAiTs93d1mCs4QhrLwpd2nLFueFBfpAWi/4vN0lMjcNjq7xvdnk6COSiOrnl/OTYQozTWilV3lez7kssIIixklMVTLjxEV49TuXT/N2DJVRxYHAwUUh1ajt7wcxRpJv5JJmlp6jlV+y6oEkwBOWRLxmm8ad2ygnSzxgrx0sSb464/XU6EG1e0x0xLH2+toQpbg3vgJLX6oNixVcWKcLmSrif51p0xAl2JSNi6Cy2hiBecYVhSk4vz6nCWuB47m0ZXkvN+U3HE3BNTWax5dqmpbRFy+aN6XIzrEfNYTZwCWS2grgP2OAf+8jZ9Bb1xtrUBDn7KZEpz0jjP02MvJ6nlsD1lt3TD1sUFa5YwRKoXW8ypWEz1QfHk8u7DiZ/iRFE9TxWSuqoVuiNzl8Gk1pvF5j2Nu5ekhPOGfTnBuEZbxNRtkBtViguVFIHiQqJdGQo0rjSovSv+GwkxIccX2a1ZOYZIS9Ph5PFW5b9n70JO19ywiNRXPoV1Jac6vlLfTVuH5buoCPHNQNcntgM6FrLdJ+5WJkoVTag0cf9aCDqm/qSpFBQzVuYw4DWTsylwb5eUBHHwGeGxzBn1/BvFkTe61rR/bGrupqpUcm2tPpxCJliCRBeNhfj1zE6NB2h7FhozFbnB7QIWMgsSlkSnBRNVzlIJbQJ9nKOjt8Xlgl4UYNl0A36k4ajCP7ZA0VXRHhxDQCqKwb3jtq4+7INsPxGrBdiZT8KiBrk/DVY/zsQasJxJoxKaAJORbnx/rn+DMU6Lh3YbnzUwfglLAIG51BlTgBtyMcamCuRzZs1HMQl5nBCCnilEHcsej8kPFgJ7oSE/tEu+OVMeC4zOqHKIfEXOc5I9m5XLm7DloLtoxbxzElmT1pPQqGVb1mfmO27xB0WcqUm3uc6IUYGmf4cBV7fHg6vH4/3j8fWSYfDkzmj8dHxvORC8y7n49MiHffuNh8fWCfcMw35h+Z48/YnvlGa1x1OJyD81NB3jFVyyicCE2UO49kDoDUexp3j8f87kCoTnnqjlj2b+5EtFMP4EyWT3/TUR4v3TNl263ZqOC+bIHiPzsiTcODyegpG20e/v1/+XmbkmwvzyVwkTOtdwqYYDpr+THv6NSLZI7w2bHOp4och8bjtArQ2QmQTm5B0h0Yj9chobX8eMTOra5hdDuV/rZPU0l/BZEpMmjYC5LCXODZq/C6jmug+1xYqeCtCOQ9w+kCpSSymYXh8drBiZLeN0BMxxA6NxjAOaEXz3HEDylJNwc0AMXkM8a8T+UFbRyc1Nt8uiueNaHRbFfoRYqVGrHZlzAc9N060pARpu1VBuY0rVOiVRNyWEkdesxKEOO0rCPVL5HVKLBb8VOV5mzXKCL9pftlM+Co0BgSJ/6IswRzqakkCVRFkOZCZhPiMTzterwLxN2AbgknvigsISOOsxorPbpOixqBgavGhqjreweFNqcHPJylcmfFunPAppBoAoqrSK2ogpZlaxMmEpvaQUoA+S2NoqDLKz0NDtSHunFRHVj+bThC7D98LEYfjUgqZ+IjIz/FyJJujTYoPTqHrXCD113am9oZP2Ex4kSjmZNAs3DGDa1I0La6lCCDbcge1C5fVCliYJZNzuUBmjFriUdNldKwt/+tMzw3KVA5b+Gi2C5dsKf9eupyJ7baI03+PQiPU/XSKG6LCUGADV+UhEsRiXEYjbp2mkqxRC8YOCjTy1WdacA2NKGwk3QG1Opxd6p6Z5rSdIEScEum2/hX3NRdfMBrl6wGJ8cMqbOGd5Pd2nroDafTrO1ogYV1kHTwUdnWtcfqyKeIONYMeamT0s9BK34EES4UL7HwLvEWXDJIqxBoqojP+T2cGX2wqRfIrOHeJCQM9pSFiCM+sv9CvYYbPT+K5z19w6nTC+S38JHhxkSR+R/YpN/67VYO2RveYhmvHo5pQsiUS7ZMqi6KlOS2vREALxfgHN74yz2JBJ+RFpk4jd0I9aJsF6IMRY3N1pNsx4NrVtzOzsCNoTzGvLuKPJNh6wfBNI8+8qoZe46sZ3Y/nG6l4lROCXBSG2uKj1NaYzumjWtTOx16Q9ry8DjOHJvqqUgFSodJo0WmitgqoWWsi2BoDhkq44VjRm1YU8URVMy1qqJ0S3kiF/d35PVfVqnNdndKqlwSe6hwFUmW5RwbNvtpHD3je8tI47YR3jSSF04g2N8uKA4GCsmlzVB8qEG3q3D+D1CSLcgXSBMDqhEobi2q+axQjZwx0M4ARIB+WVteW/RPl13kcOKogZm/LDCNYdDtlQXvqjRyRLIfeg8QM9i7sMlZCM2YDWztJ0MP50w2Mit5a3bxDUylvbTgH+nTyDbyWjVc+jV7xVtBUcHzsHp6V3zyBg4edsi563eDQ0ogMkLzeSAAxoyDVIGXC4BGWloJpPOYMJK50NvQ0QfqO+ZAiwCjdR3B6za7WjbXQxq1VLoaALmG8XrFkmdvGXmtx7TRu7UaXafxHzHGmEKTZ3zp1BpxOern68NI0/GBqr1X/n34UfkNoH3a+my9WvZn+Cr8uOM+B10nEqUDRtIGNJNgY54z0/CRCNW1dFg4OW8Ri8ZdSp0gKfQKO3WMe5vxPn3xnHz6BZREsGddTZGTHWeROQXJeSBB75bIu5jRxpmEs5q4NPjKwIFJ4e6VVY4rhcPry/H+5QT3gd3AyY/j+F4M19jf7g/H17tjHgUevWXhYsJe++GcfUIGMweKVr+8oeFME90yCr0zgMHZ4GYZgMaR1z/QI/eloqQCtUUTdKMiClJffIrHPEaVuErxzsnbgx9nBMa9F9F6tbf7OSQHPfyHv/ltmlcRVEEjlyjSaOY1apSD7k1xlLcAihk5UkqqyGgM0JKy3QR5Td9uq34twUdn5yynsSgaf8niDTZOuSOz6ow3ZQ5OQlOGF83lPRY6SSU4OKuNy7jKmFWzzJfZhLkq2t0KksE7OdrYKby2dFoH4MDGSLg6kCCXHG4gytAUNcWrNFxuM+S0ofB6ryGPaNpWn8yYA4KKpGnAPYNrUOZy4IXqBhk1I12YpvRNjAwO6EY8bcsQQw+jUsAI8bAqYtqMmlTE7xFR9q4q5oUOztWItwXhksFKNOlhUTw8EgDF1/QJ99vDXTdDLYfZIIbanCTWJ5NGpoMtYJZD9TSkpU1/HVA83Y34BTZlZU4xrRHSznDEUkcO6Z5bE0tLzKFag/MfNTxFWkmVvNFrQmBcDbZJFmKYBkdKGKzssEi+HEZmCqwknX+7Re5wZaoVShGBebm2lZuUXpnZjgxDJGcPDSOFPecCHvdn6JR1h13jGyg5F6RAGZKK1AMZmkMvcgkpVdsjG/0KIkfVbo5V5R94oFiaGU2EmvMOxMndQxYG4XTl/4UXbOTXoG7ZEHvGk1naAjNeq1UGJ/Mx5fFIPq+UcKPQJcq5BMxC1ybg4DeR8+fvEzNEfVrgAuG7kCt1SHjN48D1CipZ7zKbdVpFUMevAygNEZEhRmEDrFNIcsan2CfB6eY9UPklf0NSMvAu8Rac7Ug3hVJlp6HxvuFzYgTExtakx2tcptbyRKhgL80Aex/26hXvuHgLe/qG2y54BzL0LbXAZm8Oya1Z2GUq0fTGb+84sFyCrQ3SSZMJdOKECKBFq4+DDI65tZdAMfbyKjL1jDG3bZGcfyOJhrBCc50FIytUQbud9xLx4HlSAFiaS6aA7+ea8k9Bl72zv/aYJTCLGqi7ppS5tnv/UrMUepVWo0T4aMf4Y/F0gDXA3QxJFY9L1NJzUO2O3gkw7TGtSRs/yMyw4kjWVWSTSyUdrqNQycnVuhYJ5RG3J8IGTAOKDRJjhlkJuWFWWBwCtbcKEVg825OYmIlgw80mHYQaM0moSVM1Eu8+QdKDcwxYUhGnlsSCs1FIAzadakUAELIYmHlLoAZEKPSp2gmmmyglqJ5aVgLQk2GycEC/xfDeuIvmHpEx+HuHHVMJb8EmYXoPWkTZOl80AcZ5gau+iJ4dXlUYzhYBZUPhDS8UL/9bKONVGRUa5KQpDWET21yz+n/oZY0LgwQS74hyzHEp4Phh5KnK87PXC45E95eayeHIRv+IN0kApAuKaG7IF2D/TDuTWdDGgQs2eAduFBaianAEm5eA2Yz0TEGvD+hNURZaFbZKKsU7YuqbMVD5VMmMEIviFSPKZsfGyyEBpJqMSnvl34cfld/AF9m1ZbA/w1fgxx33OagUI2ODvWCa2eLEI0sRcWiOICT1+QACjEGDK4wJw5HjvYRGruSJaArDAiLOOCTWXSWHwpB1FIPB3nQhG0WEJmYXMANi0/PueHjJNbM3RZLCQvsPJ+b/V6byvqn9mPT0kH1CuTxAbVJThFFW7TQ/b8Ny4UpLUZjF4CWOyDNLL+TcgegdZ5euRufnZ5WOroxlzdEhr8eHo3bGIm8DgTlHke0kUE5Ls4PIjR8w2s2diBfc++y0phqKkenwH/7md+52dArbeZZJu0WVYhwTGASOvt4p7jZ7loHMetBpcUGUk8M0NtBq7oZ0J/SEnoDZvG8PDk+0qS35iqxkBZFIkWWJlxClbMc3UsmqivuatF1vwuJMqBuwLfVtV60wro5yQ+jVh3sJAVuUVNmS7V9cjWDY09VqwxH3aKKJwtrdcbc4RG/0UcVtU/RSqogbDdrLE+arDcHWLhAbFa/m9qyAWD8NbvtTWgBHmckA4ysA77ov2bLBI22q10WRoLKySR5hOUWt0h2MS1qK7p7TGF0lcfospWUoV0CbSevoBbUduNoYLQCDTFrm0QqZm3NGzwGqGvcJz2SFDfkAWrqakHuqAza1cMl6GYKO4oSJpAMLLW/SkkybLaEyW3XI4R+XLg+LTRpKaA77BXIhgRX8IsgzahYXdoU9zYQVWLWEDW+FqYX4cULLlhL2kaR4wlL5U5NhKEniiJT8AbRmbTI76aViay9cqCO27IW+nPYGjMw/HTj446INPtIDVnTNdDKwIcDHuB74CIZnh4RfCc5ETlxRTx9nxWSI5u02RqnviFs6+lrNGY3K6d/808lcEOd6xrcVvCeTq2qznl0wgOO93+w+IzZpB/MpC4qzHKq4wkbRzPhOBmucGuD5FzU+x5zPQUL8DVAw2MLDfIGP6NdANLv4LqZU2ak3sRsIFhNv+QuDJ1DFQZCeBcbiBvAWxur9nm4bww3s6RchHLTSzDW8LzyaXwp2LJv0Vtyqb5PzDkb5QHiKhW7IZMgjMLsur2igoihRkgCCrY7kf75m0yCyI2QzLm3XT/dw5s8Rno6qkphfBwQBc/7Msx5zWaMGyPd7lBCRLaWPrbwcVFJ/qyHDhqGStS2PINJfb46ouVJ0DE6JY6/yQJOu2bznVE6htWhVT2lj6KCGt6VQ9Jam1zP8kcNhymylVJGFNELL49ni1C09EEXTFKDD25kVKas7FAoW/yZdSuf/ZGsAYNbKQ7DOxn8Nu9LVKC0ZG9KdQgRnGu/UJWaqnV8qbnkZLoAzSSs2DQrg9JrcgZb4oRKIbvuUGPoFIJhGu8jQd0Dlp0fFAREP77uBW3oNb4mpsnnrfdg491Ai1HVOj24m79oxjlJFKPaBZ5py3vCUCOAV/g5U6L7Kqmg2LIXi+Cnn8mwISpmSrScHwu/a5GDL52q9dvDl0qfnJwefdz7QQOEkriQuUUo1SeS0P1mhkt33ry188aYMTWVEDugTNDCN1lFHE8jm/3COTk4bvnyHHajM1Y/6muBVZJhTtsuxqDn1mIYidPAdpGO1vbkwvMN2Az8qv4EvssP/1Rp/BuHHHfc5qJQE44KQkG8TGRfNwuPk480A8h3doIwOixPLrqiZP1LFRZpqeZgUIcAEumnPgqM0F+xUcn+JiGQZwpamlhU2CQuZplTSQQoxOnGwPzx4O5lFz0t08k6zVDg+stm8e3w4PJ4OPx1P3w4Pjw/elPEzPSwVrkvO3opSkE1AIqMptuotpKb5yg8G6v3Ze03ekfHukxW8UeX9BDWZPQmrRkR7VOG0gGquyzVK/QTIyI1X4gKbJXEqcFIDl+6Bl15f/IyWHzhJVf12+D//zW+jDCLRavmkTkrLWbxsxubvXeHIZeniCKfLNp2RW08cgcyNTGdzjZZesz3vCiVVvV3PWcqfX3+g6mBW0XlKJI2zSG0jjasCV+y+Qj83X7LrzxGH2iypWkZGJORfjaUyq2OM1xXuPgJWj3T3fDXQBm+O6rRw+9hQj8a53rHLo3sDgROcTtWKTlt6R8055yaLrBRlcxrcRKr1tQbt8+cVUPgttxGPDaG6GYzdivwoINrpcF3tFlafyxYZqhCHRh5VJ+gWi9Fs6mKDNqXKL+/dvb/NjsGGm+FVD1BAY/BGJKl7Ow2kLV0vpN1Ji2yUwqKrzEBkCUgug81plCWC7/9Y4D6+lgzy4aGpgxsbVnU2qp2k6dS2TBmjrmSHX8tbqjqI2PTTbVFEXAhuafPLN4VbPMJRSZxOlxwKly1SQrcFIOJsGlwdksnnRCjxPpvnOKJnO0Ak9ZZyABS5Ijwn0vR5OjL0ZKEnS5fyx8GkFC18JWvJQXWduEcMYZH9EX6NkVFhTUOJg7CkpS2y1lI59a6QD2D4/0Qwje9UGLvegg7Diks5mum3ZjiF4Qaf3v8A3nOCCAMcV8VyHebgZK51UGbsZ3KlmP1iKjpPenQAinB2HHE95L2YvBTjreTcfyGouDDK4RWSa6GbYBfFY6r3YH7LftYAYWHnYMm0A10LCRnKR1sybrjDTD21/gK8378IK2zZIhuU8pZ+A4k3mC5sg+fZ0qIGx+XkrySKNuuiRKWO63SOvCK65PNQCW9hT9/wNGFDb+Ejw6VarZjAqN+L2PwWA0Ccka5htS40LZTI7sf4VOzcQpeH6DGE/Na+hB1ic1nld58JrvHGpQWJTqVZRoq0zNmyOVulzzwCvbTLPqOvwIBn45ENR86cMkSMTfLhdwZSdJ5i+YxeR0TpiCalyj6lSDxeGTqLkVsr1n21B2EFdxEXUX3HYo7UNUIYI1qnn+yAtiTFvCSNFJzFZesuSxGpFUSPpa73M4rAM2wyrNU1i7+CgFAyxDPRilMbQxQLRDi1FeYhyQM8OlWiBGYTJ29V1O45SunCJJtFDZ1RQYSUpIgbT3dJqOHqysHMgLWyLwMuYOcF7K2FA3TncNiCvdubMhd9F5Q/8afqGyVdoxxSO3OBRE9GkUXXUAppYUchhuK1myNlw9YqCwGqLAhpZlFBUraUAFn0jtlmINJTpet6swm5VSuRFfmlvoEa+BYaARsoua0E5hQo3pZWV7dh+RlqKZzmaS7MGXoZoF4d3M2XWuRx8rzU6eiEzzkkYDhYlX+iwsAwXLbwGLpYlPT1u6XtBhEkXLCFuwx6jrbBes6EMQdWJNW25zOlbLmxgzgz0qqwBHWnVJsxP5ZiNfo4IKTNkVZ2Wi2w5SleDO+xXcOPym/gi+zwf7XGn0H4ccd9DipliwohpAmPBm8BSkZ+4q/NOzV0UlsiKAzJCcPDdcbphPHLvJHgzZF+n/m9nBwA8R68Q7VnCyq++B5BjJpkOvasYEUy8bur8sjHLrzdIuXw6Ada88Glh2+H47fjoW/KcLnebyDpoWRacHoMio3eioCE8jHqjBmo4WtpfreMl+++YeBotVHX8HEOwGyDFq5dqmceDfVKF18FkaBfHOyR4X3vrgNEhyjfuR8K05mX415a+bTnuS+swCg/9MN//Jvf5C4Uf6u5WauDpJNsfRq3iBTfBaQkUY3g5OioAQt0gkCzKEDzHtgOPXfEPcVmEA3RpIoUELKek0h0yvXIg9pcKuSmTPlcZGxNEyIlahtRVA3SjpGcaZp6nJCeTWC6M03NJB7UVg0SCqkKXdyoXCnOdOOEBd6VIiXrxgRFKOnFse03FEgjuxpYkGaisxmA2pfYFRVPHf/chKWagORVq0DbqTHVgeRm/Vr0JdBUZC1aVUN8q2/lvcjR7dLod7/ebJqhxDUorKspT+2Dgo6w3bY+gALVYUMGV5ORNEC+FROHNhmrU0PpLnsxwdybhn4FInsQ0nSa/2ldeqF4SjYQP/grA+JVKbxaUAGp4jmJMPJDr4dBSKlVHKBM1soM0WE/ogALKa3HttTQol3v3y1X1v9tMRVNtlOgOLHXGU32ZOlSGrY6IkGchoF+vAUjzC5FWjR1NyFF3gX1KsdiTjrIhg/YWhy1KoVhYHPaNUzkv4UP+L8MekjVLlB8r9tAOqBXOXvYZ9/i7fF3IeWXhkpsXCWmaCm6+BxAsnOsBY5orhUhMlhZ+xBAxQaOb0QWy/96QYZLFaZbaX5d+YPf+O4E7Hw5X4rp66MJN+t1Us0XQjAqmChzh9tbiq5lqAJfL1T7PiwQrUkVIPpZqPLvwmK44Hso8d2iPWS+uemX5lI92AVPRDcAAjuefbdvHCDxguh1QEbrXZU3DDewL91w6jN3XElZ8JHhb6lb/QptRdPQt9V5Bxfli5efsxOEj1AMP/ua2ZFpxBt7iPEr+475oInfHnPK7UAX5n7biGHl7NgIV5VGDnudmsvZxcmrODdEFzDaheA34O7IXYenWenYormXoYxlnTZk8zWbfN+MTWPOw8EVn6i+pH6x5yUdCilSXJ6gmqCyEmjLM8SZn5Spk3woqM9CiceNqIyIutHzFMGGhE7XKYFbJDC5TsktLdJ/8I7WjT9D2d1dMivh5J4HNrP8D0I61ZMdBUF0wEZ3RgjbRtkjgO2ZLRf/rWVRYgIwMnpUXm4Kj8y3gHBA9wagbHgQkoFNr1tpdoReHb5d9ZSO8JSIuZdexLeQGjfwPieg/MV/U3ErIl09HmLwKcqRQXXhF08WFUuXFBXCgoDasSxa+MZwA5v+Kwt24dzXKY4o8ai2YIdvk8sFfArkkHSWIJjyOBH107BjSRZ9wAiwhO6zB23NyAB2e/gUXvqXqhRS/wbSrrDXpriDbyJ6LG+V3qsNbW5cxmd5vccaxoUTlPOIFzuZbMjzjzAq5HKFrMLA7DXAzDVyA2lEKMNHbBf4UfkNfJEd/q/W+DMIP+64z0GlbFEhhNSw33dOw5OhY7QKqyr5DB+ikZS82nHkPoIXnQLMchr0nP0PZ/BQDG9Rl3abEm1hs4odKGWQiDf+4xCvqm3cmzKuuGjLQHFT6opD9nTiov/udDh8Ox6+HU7fDofHh+MjmwgnBa/SeyBZq/x0YzSnFYdaBioM+WELdhZYkTsy/kTAc++WPORLj6PMvQ5Ys5Hj27PeAUNPXMy/e1otyZX+5p97f8cxU4QTAK0Vp8ivmGfX68EEBz03RGhDbcnBePhf/vbnGBtlaShHImYa0Qw11EiQpOYDUb2o5f6HUAtijI/D3OKYUXlMgMs+kKjFQ1QdUEs1XMmBiS6dINJ51qdquSmjo/1aEIoUo2BUsbbp1NpNzDagjU62tJPrCp/RkaPAb2xBhBuUIEaSwvK5T/hhMx171deWdC6NJ/WuPlTnY9XRJRNopOQjzda9uYIfaACwdZtKzkcC5MQzr1c11TL1nqCilR4Nevh7PXWzlSaldsQqLWuDfTpNKTLy5jAG2lIrGUTY0btM2ZuSN3TgWQAbERVtbKAnmKOF+mt7XcmR53Yq7jo2rYondQsWYik9UAaLoPSIRLAABBqJmpYy7nCpG/eNA/LiReYlBG6g+zPKOSOEOuFEtu0nfJTsSR0rMt2vz2y3h/2JOgpYzULXO1EgILVWGIaLPq4a1Y2uwSVjGj4bf85InYpJsyexyVhh/aiqW+SVYuXGond80NusZ4U2JPaHDE3DRnSnqTRqYnM4DenOeTDkTs2OIbBZV2TLXsGOtmPbc97iKuxujQyI7aYjgr9zWMfJ75b+Ef/Xj9q1UxMq8I69qkqacmquSqqycE9lC27u0i+3R1q4QjyUNdOGnYfxJkvd9rp5GTn8sQ4C1RkVcBjmuOPKGNLx4OeS/I5MnyAbWY/eockXzVDkpwk8KGAqjhxHCpFBdOTjmY4K6P1csIFJqZHqckD7RBhTCwq6fstoE1rzBUDOO4CYwuTfQIt+haEQP60eySqe+X8IKLzD/UcgFUrNmAuyyqFPr9R4kHSg5ddwo14nhF+BPcOGp/LgPV2Y3jMc0p7aYVO4VHT4X6ozy1B0dThvlA3L0qsiVgGMkoYiElhuved3YiE/PbLdOh5JH0/eBfSQQvz4qbkDmy6swrIuQ2c9L8EmPbvi+E5ofriFrY1rYX9urLjVhIiQfaP48xNZclVdCSmzYiSXLd9vYai6ZcCktRPYUi7GbihDN7w5KV5HSEhY6AKjP0HikOj2zvgPr5bVQP9FOKXIUgvVDP4VaxRt632KScT8p+Gy6XXStZBZ1NqqhsaOP0W01P/KCOuWCkoY3CYDOfW2vTMKRymkslClWZoMc6x2zpmqjn9pqeuMlKQv6jkbmVoqUKCsAEiYRdBqA0WGkj5ETS0DgZgWrNFTIdyxKy4opOIA9EgaOZyIlPaiwnVjl934OcRBylDXvgc2fa18wdqrlJFWD0JfPhXi0NETw0zD03dqxFIq61KhDIKjIbFl2kO8Fd8eU3+BcpQ7kPANV4uUZLs5dyGSliOchi0KDF1Gt1HU8UAaeGahXCyYU4YauLNigL6wFJmLFtOL0WHB0MUCxI99JB1fJZVclRyT17i1V1VoVaGlnEiQ4YqHSKhk/TE3AwDIrKPhZtgnt0rqYGTJaX5ajeszyyVgoIc9DJdjQS3a7PoQflR+A19kh/+rNf4Mwo877nNQKYmlBSGN/F0j8hCm0hJVjvEELYm/b5hLUSOOoulVTy4jHPJnWLIIsnvjWheKY9J1KItjl1UWJSanBHcvgtNA0h7i6lYiK47incNGYbXr55q9ZcFiEjzfTuY11uHERH93ejg8Hg7sRfudMkcmnizMmIIgDkUllZiLlM7rNuBXyPgOHjg6cL3uHZn8dOMTw/RAo9mGZhrXS9W+5noLxRGth5wZFO+tmxmyeim+uvcXBOIVXJRbQNlI4DTao/V6FY+xX2FqUK7N6L3X18N/+r//Vk3RmSbalJjC7SU7yWY0DdVw4u4zmYOgd8FJ1K6zdcHW4E9nGQJoIijM3Q/gKzOZeVCrVcdcbcShajNrbyp6F+bQL/ediwEnZ/2RmmrkC/nqFM3juFi05mrixz62p+QWyaZAyMuxNjV5wOd68umidK2uEkd/SiXQcP4wVi9HF1JdhS1CqkA3LqxFgHmRj/DWXpAmWtnMIOIi0ccgKA3QVYP6mbfyp19LA6KIK8aFVNAHdroQydFWLau+ibECxLQKH+N2gD/3rQFWCB5SRTd1QayYEIThCLzFjRnsIlNoVyBi8bQxGg0Biot3Gwx7iSJWfA8Y4pQ2ygoJjdTyr7oLI64lhWUHKBKGtvzRIqNiAe2QruIET2DzYAxhRhPItplGEUOIdG7KSIbUFlSsFm4qonRlQjGNhhAYn8btRUAjSxgSEO5WgUq5bBGNd5NGk/yMENlO5qFbJYkgZZOzQ65gR9vx7zmv8fjC8X7F/+tw8f+fAkaBnRbprvcUQ32Tlgt7jvfxYPuiG3jbynaRPAmQWSaBYwpqnfQsyGndlCF+e2FDzyJ23ljwmog1z3deCCpmw2+Q8nZMD3DnTA/+ndmQKS7CFO36TJuurTZOCY0i/uH52XHt1YyxzpHZmoK3Jv0AlpnX8EMxZfghWyfTxZQqW+4WTwY7igghFL3G1wA3HPZCNviqGyqwsOGI2MfbHj6Uv9Nmq7mJhrL3G3sMu/oGroZnKCtrddaZLjWEjNFjgHlw5X06ndhlGXOBfHLOD8R51ZNZxpsm/Dntd77dlquqSOKex+2GWVfjlPpfBbqwDV2Y9SM1+Pd3br3OhsLGiZPbJncYLu5kD34IbybhGLjSsGLl+BsKACmXYpob7SxxG6A62dLMhyniFOdUqsPmlKU8GWYzosjL1D1NoKUjKmC9HB1DGmZLXtfaQhSiOIi449yzmAQFQZOg6JxpHNcX29JBylkIEaB9paXNIb2pC2w46tGvObH+QrwoYf8bAH5dAKUQSZlwKAsuKCFp+RFboC9KBG9q76SkdGC7KSO+hIAQXUBC2FqtuKpLLxEgOx9uSwhWAiBb0iIbDuzxG6DpIu/yRIwF6zxdNEXhAVDDL55MGdmNTnb2IbFjV4MqDbaB4in5CN6URphqNACW8OJ7aRsa+uDAHqcjKXaIE+/4m5Ghrfn4kvczZ38bZQWDwhYv/s/as8EFr3z3oEvbgYufdtjgiN3iKpuf2AXQDLOYrY79tcKfAUZbSLnOcvuMLRQ/Pz95GoVSXfvyJyCJYgxrNpw5J30HyrDYPoYfld/AF9k3/f8MX4Mfd9znoFJ2A2hII3/XSHgy1zUjgyPWrFMfl5bgk8vA83DNkT+zk6+DGKKMuxTlDOTtGFPmkly/yAu06n54FxwsJRL2zL1ZA6KwwyADy+eu3TseXjNVZ10g9bLfR4anw8O3w+mn48MjUwA0b8fAPmaT0gLt5LouaMcbO4c80s1tkXt/Xv+VMXuXH7R/eX54OR/9eIuD3t9PQlKN8K6CU73j2Y2rUvUljSod0TIn9SsB2EI8Z77KHiJ7DCaEctqiXgz+cubKHYLT8NDYYfyvf/sTqtq4bXc2EZzq7u/cGLkkamRE4sJsStJAZkgTJsxMPyPY/kkNjpbAxn8lhx3/2CrtXSiR7kbPBijPE8mVujL7WbI+N8mSHTq9YbeiFh3D4ZcFwkrR4OkBm7JXnEVdgN2GUL33fUDwJvIQl7st2pRnZeilPb5c5M9C1Yb8OB8Be8CPYekLSBaxlMT+tBQ5gt0fnQxqCkKUA50w+eBJPC3rQhESdORfc9xCaJ9Gm6v2GmZVW1OCpswxIlWFvlLSHBmUiabg3Zn0Umq1HtHh8h7QvY8fUTeLUyRHqq4Y/dM2Vc9nAvHsezUCeynq+ug9nRktZUqTKlBAC6AeKV4oBflVtxROthjN9Pvg/gEq5G01HBUb5O8BiTMqbRSP6KTZqt+OjjvhpxTpCo3eYJpkT6fVWBLt+Nc95KtjVBNsMCBqqCotSukxoPLDYgNFoGhEoC0CaScWIctdgBDn6UrNS29Srj2qKzOKZfshWSVjkHrGXarcZtfBgFKxHloi0bOesjmphsOguSOjSrBJcqxRSq1Wk86BMj0iR8rVQbLBEOCOyxWxpT3yl0bGYA6tynFhuznqlTfHr1X5whFFig0kqtJ9gdBUG55UyXAcit6OO1FHEni4cUBq5gZyGW5AtsDkFxCjeifj29joqM03viN96eZEVfo3dvEHXwf1dRjbcgnkOErPBTI5JmF62MUAMqPJh4MeUdhGTNU6l5sZXxl9XnSrvr8p6HeGhCsPlqt3bNQNtqJ+kLqO7f32AxjOG/ioos0GJr9ga7EwTO0XcsYkVRrfQnYcUwxiUlaM8CzokgWN2ELpybqPaa/QVtOCQzsAXuRGwxtwoggPsFXRteqtQLO7JlL+Dqj+OgpF1Mf+saJLdFySPHNSWrJvQyrbHK7OQdq9ecAmQYHHx+O3n779/NNP3759+83Pv3k8EYbA8cSOy32H/49z0ZXm4jNW26enJ0IRk6HglF5okX0+P78e8m287a70FwwceR6VyyRXIVdz9lYMCn8ixbXMey+Z4JOlerW0XcPUFZ5dm5N91mulZIuw6iiLOmtWKS6Ty79do7gehj8LjELyi77OxHc0f6aJMyY7dSeMTHG77Zyzf3DcRTzKMbLgdUiDZyxGLMVgSOz0jHTVyAIXV0BMexilVnJSASpORIz7C0LVdNYXeLskqoyzCUhFFS+9RFKFZg5AfA80gYMWNCbbNEqjG1Xc151oKSJInXXYOjAfaKtBJqcb7sODt8Os3IY1LAAO3CApEcDhtGvld2gA2hbxWpyBVjpIPEkrFwm6bz30QpOyNSVP/Yztga2oWQD5pDJHjezdjU1FaZdlLZYSHCJ14pM5yLYRJSvBaAcMzUaa4VdBefCywpJGB/wG2pGADm2duu3Ly9HWI+SKvh26Z+Q0TaMLtHUgliHLLag10Y/ELtDh8b/l/ieCsbNLEENGvRWg0Wn29cm7HVpLTuF6XTlckcU8rzicO7zDi8sfcE4lR5eqaPPMLKUAkiLSNGBjoac4ibMJ7vaXruOwcycwCq0UdRJVGYm0y0SSUZfZhXK7ISx0o6FoCQUKIKYffLMmbaZZ6THQNgF5W0Wmjj7/PX0OIuYr8EGF6rBBdRCG8GcYqKPSaUKJG4zT/vHc1gG364/BW7pvvrgxZHzBMAHdlY+Bl8miMwnxN+Wwe3LZdl2Cw0+NyGkTXp3L5HzuzHHnUkVZJicvizccJivVOfwPKGXaXHk2i0pyGfBFWqNeHj8Nw8x1PDHA778dTj8/nn46nB6P/ppEv00mi1CGWUaX81jmBMR7LW87Uh6w9cUP1Nvkyz1KPvXbZBjrTBsHru2dsphDcs/BuZf2nWuwlgnGbcoJD6v2+VVtZL/3ESYrJgqwXKLus1sCJq1sMNxmoAMu+J5fcdKXlLOTec5V8zOdIDhZYPpf/+1vaK4TXBykeU3jjPQxMmJC/h90bEQg2aRoIHWAyQKWZZmgVbJMrL6rAtgYWrhwq+PUVQ0AnIYNuH0aLXGWmwWWaFcr1Xl5OKNi7pXpaRgDE5xxqhWSVXBOFmMj0JI2LD0cyWlH+lgVzUVP2gDgMWusxpxAywMlwEp1wyoy22JatVmpHsPKn9Vyco0B6n5Aejn3eLC6Ew8vkrDHq/imZXu2DsmeJLuwlth0bEhqiABjjzycKiuUZHMdSDaMQw+kldWhQN1Mp1Fp644NYCiiOhtefaIdWdM0CtBQPCZSbQMsf1O9eWDDlfgGNgbTQdSNEWRxYDQIGHP2XGtZSlqdA6XsYGXjmeBJXLEXXHwmWDyeTIFGSjI5xJ/k2+4iB3YN65robxJK+RPLUi8w0q+qb0TkOJumsHc/nca8siJNgQGN/TPoQnofPip9jy5l0felIXmL+/PwJeY/CqrnTs2rcWh5tCblbNI+vcBHOEDWWJzcjwFrnU4LtMUUlWYhVQiyiKnirHqMwm9ZSWYnm6UIYCXr1OA1MmnCnsPXRCOQwt5EMZVgUG1DemYYETAWO65pUCJ9QVgb+i4/BngmF8PIAvNOeQHkbOmvwrL3Gj6q+AmBV9C5ZdWJSkU/wDNGMnilrPKF39BBEs5mP7JXv6TWr8PGs5cARofvJf7Q/BuGS8Pp3aIGVcCMnXypFeRSKYVBwpBQiIuyW3J/dWSXdcwHlog5r9Rc3J2ofA+LSuZSiSoQNdN5kf9e4Wijs5zElLjj0qeWMQvmZGoNBRUj9RpPGHVffMtSCYTky92D93AyiXo7xq0Veyv2MDD41cMjZ6XX5g8C0I7Sdz7xmlzIJExhaxP1nF25fJ07zBWg7VpuiyFoamv5b+HCJSqQU4jSomgwRek/rwNJHeRuoxzj2U4xuNO6e9qwry72qaQd0oyJIjHEWkLow+DJpnKOlA1wJ2nrbq7zS6YSWaMpHaOAriYNHe8BqJdpyGEsBhTfKPuiDSDamRZpOAiAjqVsPJOuFfYC0XYk7JQ35Y+dwuKuqMI+21KqADFW2Ogb8knYc1ca/2nHfl9+ewNRuJBoGzDYl25Aib8Gb8UvhVBgP9dUFltZ0xHe4io747eloUeC2plXlBsLd6FmtWykTx+lMRciIY89XawM7wLSzK3gLJHlrkXNbgU98z/IRk9Chv9tWx51+K/iqhZTtDVXVV5wpcRPRrg9npvCZGbdQ0Ry+RDFyN88GwVq4yKm2eIK/gLUjE/DF9m/zP+vDRItf0Ko9KuY2De4w8uzxhAlBl3HUEYdmCFcChtH9455iEtFOEMssxyzmzN+xY3qLqhylu8yG+iEvR8uaEps0znJ2zHk/eCSmwTWQ4d8lkxi37mOBcPlqB9fyk9iP9w/Mu4dLSxdprB1ClCWuJdyNcocC0pvFXibSYWx4NkXVtiivp6Pry/Hl37Zvg8JWC6tlN2vRKeTEEwF55NTLggjE4TGnrHk/vzEgL979l2NPNHRCLzkdoK5Kr5lj5HZIRMEjsOjOoJ2//Pf/kXUtQFWvQvuEjg9iBlOJDo9H1ogm7lFipIyz6Tb0i3i8seZfZgEPg1zKAeH+JCQktwiGuaI8I+9flJ97J3tpNTow1xSHEPH4Ibz4Zy+XGt7lOefuvaAXrSkiJ0mC/92U4o4nLZzPyfWYpCBoBhMoz9QsnSvLIoF8ahpIGMCFul/s2FS8Namwa/zCBkJnWPVd8Fs4qxg+9E3Koe/texNmJaC02kXSo8SOWwxRUmLOAC8FnO98vZiGuNAIbRvh7QHBe/zxzRA7YPLopeMriw29vKqoLQDkVwtNNtotok8h7el+jz2bMdGSapC0daeghgDhJYWH704qa5sy60CjOEV2bI34NinMI7u6NLjtmdGkbZu88lpyNIz3NkwEl2gIcrmsFeGTY6GA3hPkXopkgt16QLpWpP/5MNJBdrVGXpASumIJB7SXeENu0dCPIQQYxcmQvVObhW1SK2jZ0X0AJpiru3lSqS83SH7vyFtwkhHJJl3QLb34D26lEXflwZXUwfc546Az6bV7eqg9IbyRx6Jt52aenXBlXXB8R9pnd+j1Cpbpbc6ILh/y15DKlyDAgEq9Kjg9g+a2kVSXT8MWq+Dv538hEAviAEvlfMInsN7/9DlNOblMfhVidQl0BSpTmh5g8bMGhRbaVbB2pXJsFOIE39WD+dQSyG4PFVZVZd/EODKk1fwjh+Aj/g/lvM+ZEygUKavwDUOckXHakwpNcN31hII9kzw0sHl0gUoFZbAVzUsOF1c1xW3uTTpMQ3ukNvDJBKi4AWwhxAAydQugOcMpNdXNshWBHa5kk4WMBoIldPpyN+3b4+Pfmrp6EsyxNhEItshoyy3CqxVqaTIybbh5fn5OfESU/TrKL1eB9bJWZfEZdRDUB98QcZljhIDMQwAuylAyW5R7u6Vjr2+peJnVNzG5IXZ+eoYWJfPCxuuibEXiBY4j5a0myO9YXp3TvNQfN8hzx51LgUg6GJ1p+yZ7e9z/aacmJnWIjhtkEFYTTENg7j8sKSKWr36KEvJ+lfB6moHyjZZWyvq/6H7r0CLC+6Ei8ySOMDKbx7xDoW0E1yfUj8UXQEejTzS4OCekbYJ7CW3foCL/0wygvn3QH1WSkylou5IoVVKqcp1S6H0jOK0FKgfgbkpoyclNs21NxnXowioYR4Wpjd7pF+kxHxd0ZIN+egg2cDWV965xtRm9/rLhUY5CtURgIe5yCKTRee0g4rYoJL3MF2RoklDB6SOV6c0yAVX+849YVkIisXnyaCUJR5GgSqGxzeokJ4aXh9ZgD8h2KQMgcwi8Ke2fdw4L0hkntkYiiyVg9tCWp8OTbiqdsG9T1Sw3N6Jw2ZUEg2of+8nIDu2Qbxayhh8zrkBEgoBYV2vYRIQ5CLPthSpaZPKNUgZvwJR9vPwRfYv8/9rA4JmsD8NVPpVTOwb3OHlcVpOEBpilk9UOvYZT1kmZXXLzMW7wydR/sBweyD8KTbaczPDCH5gZszrr1JYM531bdUjnLSV65NFlH7B5SCdaIdACx4ijgzGWz/HAU1wT8DOk2t/tqn+7pK/v8yQvjvl7myWHiq5NrF5IHXp0U7acSJguHGwDT64kPtEjOOJNfjh7tmPJt+/Hn0Xlvpws9bkcznMPf7ek8JRwHtHzhPJslc5or+NsvLl22q8u8Oc+uxznDzOyXs6bDDchNz7Mcz0hYs8+4q8QaMa+hI79cjhr//2t/YQXjF8/KsNdgRg2p5wxlCqs7J9kGIhbhXkMRGaBdw5ecPYNDuhxTSp3TX1A/GjsxFpjlwh+DGY+MAkXaZ//LzZyxFX+vJVek5PGQV4f246RIjdayeB2/0wyau9YdAZSTVeP7QjkS+FXojyyzSAvKXFF31RSKGpjUYoUGkIDw9HWqKAeJ2QHEiT44+qEGXUqwiAqRd6EG3roJIk3rPGBhEPXWP1CWcvtKyuqyJIsNOjDxHSPg+k7rDERQuUTETB0gcAC1KYtBUJ7+J2wGikJiVK2jjDscFQkwCIXAS8JJC5Dh9JCdGgC/b4TRNxZ+JAth0p+BQsBTxRetPgRIuFi3PhHFE6REBkPBW8MB4bkG5H5D/5SEvKbLJpY7udv8QvPOFA76V58KE3eIKCFPbYhqt1Jqy51DaUAFOml6RIiXrIrsRU3tp9Cxa/gffoUhZ9Xxo6qk3nX4Huehc+eLPmQ/4vwvTj3oqJpVvTVntvAjbZPeuGg3h8WlOXOOxa9XsmdTZa5HQXq47z4+PD/Tc/lJTr4NyVIWUdusIzXsrvmuSa5lsMMqSvXcA4qNLxHQBxMYWpsRevqIKasNQ71YjGGRR4zeM0QoBlA3oNCBzsDXxU8itV3oWP4qHU3cj4IT5yIjCUkSzO/w3dMTwTyBWgf1Xap78Oe5MHV7RjNrQLA8i7sBXsORrPhYz6C6CTURDYxKJskcClOTH6PbsrX5A5nR4fH78dT4/+uqXv/W4HcknzEpZRkyscxXDgh3wG6eX7L08uOplMbSGJmxxddVmMqNalqSRvbFxWq5mK2VJmV+Te6Dk7J/Dn52xQX9hF9WO5bK5k8BPnluCIlaKYyyDqEs1DKW5004zKBaJP2mzb4LrFS7ducPtExBRqqgKRkuq2FH6rgleEzJ4cWMlIV6B1u1opJoOSriFTL5cC3tSsw9WxnlLJdAybzqkPBY7Jyi+QVeICqkQDm02nNL1nI2j15kK3kfSy/ZrWI23CVVUytWioPNlyczLe0tCCDU+VC0IKyLoAXujFma5KSbqDeLhMujHOBZygQi+lRV6G42DtuQiRe7EVNhzEGwqLZ0N+BS5SbP3Cv5q5EiKeiBj9AsXLFk1Hn4QcYdhB4KBoEQByK3aDnUehW1TJxdMDLUWKeJsMtKgd3XQRpwqgQYYkIE/iV+7j4WjTVQ2hAwRVP96ogalFNSsUJ+f/gPTclEkmTRcbBIgOA7a1+stjXpOpXfErrpPSEIXy4j1b9M0ADeSSxwowqolRb3VIqhx/e3lCS+Eka5F/sEGvRqNXGyv+WZiqn4Uvsn+Z/18bpK//hFDpVzGxb3CHw2M8bawOLaINDqMZuuPfGqDMuhROrDvMXDGN0YZocJCI2dPhVrAF5LZRAFA+mPiA7U5LXtnMo7xc1DA93B37WI8SNqiZFKBQ/nDnr38eH07elLn340u+tJGNCAuKNTN3rEXOeyZiPkZ8YOJ/9dYJq7T2v/ijS36VDHsAb7e8vpxc4fNBHDfJyPdT/L6Pk1dBOhm5OgFskJGpwWhPG/4OI0t5vvn9+fn59Xz/fPYLf/0JHn14z2xwxpX5tl/vhnhz5N6HMvFcfGEvHP4vf/M7O0Y/2RnxkrZlxhZ3LWTxUSpGwOTsE0/GJk/i6QUJZoOXhA6X2xmQsvvxpEusLNDeAncFXjMIpvnRa+DRF+yhq2ZSV2mVfbx7ObrPg2JNariis3g7GduVypSaGwN91mfQRVL6LfbOTqT3pAP4K9sckHyfW5wAromkvhJjFqe7XQvPYtF79RYSFZgrDYPVI/6JqmRm2Ykajea2Hz/4Z+/jhRxk6EHtVGVLi1BtAjDWxmHSAWt7uSTdDU3zpgEUshMU1I7xZj+EdmecFZ2A8AwozjPhlc8QDri5nBUmMqk8IwSIClZZqoUhKVCNNr0KFCs2LMkjWd3MigY4jQyhvYhPdWvSeuuCLwpNqc+SLM3BC5tKKFW6teyfBfZ+zPOIBiv1Ez3LLXa0la04zQOtowDwncxKWCC9nC1Q5VIZF/Eu+FIZ/bZ4oARfIdhtMSZAaSzYIrlc+WiQikWN6GnF1g6y4TCK59pIVyCHxpVHccYVSNL8a28gHngLq3gPtgCMCtshq3TSSN3ontDLPtqIc4y0d453mDnaAf/AIyftxeHR19T23oXQ9X3tWDA4p0VHWg9EIn3P/OtA03RrJHkM1qwrbXJB6LcuaY+HVxY8v9WXmdYbNL4gk1sxXrcEJ+PjcnFmZELK67bMR760iCSttkKDgVYA8ISlS2tXXP4n3kTzqsAorIbOnXnHM1OlSu/AOcAq78AH5LT8jwF125K1w+PchV/oPXVqyNwuAjSSSzdEhr7F8jtQ5k/CxnxjeFbrC/GHbrmOzUAJTh5iSsixwOdnpRAAQdKt8JKtYy4TlPMGkfZ49NeWOL6dTiffRD7c+6MlD1x44TRmOXZO7DqczjCARRUDEcnJddftzPP3767OTsfSZXPxgq03TxJVaRJNXL3dhfQaCXldp4VsmMh6U7BEsmyWbASKmyq3TnncpXwOvxxQxHBtSk8rLZumfYp3JI9HVABEKziia+luSigjilQhvxnFWW4KLeNMTl/HoMgZ6yJUHMVTou0WiyMRHhkyWukMVYFil9gngPddZHACAGTrhO+4B5czw96ec2yCpGn2ipGU3c7gZt3Qp+92KbXQC5EwJIVOasMdPHMQSrRIil7d5alvNO38MjonvQBSMjdF+QXFbWFBCzecdBMVPCl/pvFfUsDw6E2Z+LVgqfZ5XEkIgGyUPRyc327hLdsGBqshZGMF7RxUPW1M5+ew4CJq6AEvJxbeUVMTfLO+eNNCkH0rpm02fXYFhMhyexS9mCNppo0BKen2EPFb+4jm1kHT9AG97bBtFXxGCz4dcmFKffvE/ffL8fBY78BRaFSJGANpr/SA12w3cDF0hy28d0zQRe3SUKLcTwBYnE1f9gCGdOYjX8XLtEAVo75AAU3peGpkxqq/GQXki/coOBAi1kzdSkZtF8cnYW/SJ+CL7F/m/9cG9tifEir9Kib2De7wxi/BSvBJzr9ZaYMnkjk5OZISj70eNI63+CSufXhmcBq9BqeHpTYSLvlSc8EFA2yuZ/k9KiarDYdLgi+m0EBmAoewM7xrAMMiP/VzygeXfF/GOzb55EcWjhyZIxnz2nNAXCx2avB2jDdNHKYAC77f7+vHl/Jb1YfXs6+7MM8owvdxHkxpma2yIhDiDtULaeciHCNZP+gOMs8Kfz2/zseX3EjkcQ7k8/qBJ/3jNsVXVV5kR73XV1VTT2a6//y3v4MHweqo50zAxqG6h22IFd0wzG3dbWbwRF3Aey+AfBUQkO6qEpY5TUZjxHUf//rd6XJuo5CmU/CHDsobRPLE73okT3HvTvfn0/1L758pCpfpuCMVc3Mt7SgnTTq5GUXVAVtmstPG4XG7sIG+8N5LDE8oBnE5cHYFyXfCi6yUQ+MVJdCWUSbGP83NCS0AOWzDJKmqpZIRZC34wznOMV6pFYqFRQxpnbbBhsOfqyp0MJtbMmQ8j51dNBImNU+zgsac0MPSkyTB2pz4Z3ssf6D8O7M29dOwZ6tq6NJfpoCFARi3bOJjBckGKaIhBKYRGHoW6mKR1UShCoNsxCJ7etW1f5Q5DKR2diD4IMKcU3eYSSYL4Hdv7S05nFM5iaN4YJMXkLNMLahF7dNGLDipUu1Yz8lsDYc1p80xJagQaQJmCszLHv517HBnHrNhaUi2yPmYUzRcdKAT4luw7D3YxuYOpKwq+9KQaHG6/Qp01/vwPv1j/i8AIrxqBFs2mk6gi+/bWFGadFdQpqkiegGyRMx75g7/DUBKaE22oJAikcMCRXcxKeQzI/cnVpgseIKjlJk2ZydQ5lhx1jwpIMzFrmwzk+RbPwbMo1KOTWF4bY1FAwpUjMlkg5q5xMk/GjsMVZ2B5gOMxllt+RG85wYBLQa7ho9kfthW5CxZOzzs79D3XbtQhc+8GLjQvUjDeZMP3GjyGSdssLfaXrE71qqyikr/CC49umAqZP6uBKA0gIuhLbuQXZbhfUNPsBl7p9NPj4/e6bs/GEhMlF6iOCEkUlScms/sIDQC91kbZ7jO+F2/lMSv2TdSSiMs1iYJrvgNfhc105yKp5ZrFluxfEzJ9e6ZfZKf3WVNp74XXeDunHxRpuBDBz/DpBppgmjVNv1bSmwdSnDJtrdg2jbFb+Vo5KgqJy/nVHO4KgaskrP8k6UtCGFA/WBWUcWUBy9Poss0fSGvaXoCiuNcumMbehfpBkEGNLS5iSCais1eTNrhNOwKlSlLJbJwmgJZCOMYcRK7WEeiJ1m00tAUN7XxPBYC822dzDpVQObC8AWKkxZUYIeUZWMY496KyuRjwQ6g0P3Sp18GiLw4dORv6UdAafbPg98g7wKtDBaAGe5L3Z70ZFB4aWHBXu54vhDlezbM7YQ1MhZsjEUKZNhBJAYFlaHdTZnghVJymXLRYhU1bXZmlV2jkkhFHWBc7rg0Hf3ybx9a+1W+BK2x4Thhf5IBZD9OxKZqEGBWrg2M8lU6yMYLWHVB9OEioq7KvzEgot+gGA6RcTAW/OFbUgLFJ6eJCuxXDFhqeu+2LoSYZxB+PQJBXdtJog0HlugGpz0LRq9oKOcX4MqkH8MX2b/M/68NbmLqHx0q/Som9g3ucHjMcSp3wnIgEzaqhtI6SR2UmeWCAE6DQWTOPF8IDRmd8ZtLTC+4am3OVuM/Me22eTtcG91qevXh8HA8OJCd/x0Yfgj3+OBjRVMLX0/sTb05kCmgA4WR5p39A2Tko46fLaLFMwb1st5Z7+nu/OQdGW/NvPhFv6mWDy75nXc+qvSmhOr4woHis2cD3NaqOf/5HfyHc96BcQ/hh5hAn5/Oz35A6e65ewmfDbnrYF3znop3ZHSHetUDXDCi8X/+r39Rz7RAj3Ya0lfpRF2vSc5DFNgpOj9Qr5qhF4tbxUpkPEm3sxE1h4JBYlZTXS0lu3xZyVKCR+OCzLTLDfaN/nr0teeHb8dfDuczPouuGoXr9WpasnNBbdI0B+4q2FBmylEIy7KnQefsxpIzBO25mitNa82B5l6bYP9ykpVNYb2FEzTE5IGYENMj8W5S6CmOsyyBqir0sWWYDsXKCUNtz3OmBE3ER3pEhS/XS3jJqFxHI1Qv1MEl6A5/08EZn2T1r83HhJgfB8QDmEwzZsI753qjZ6TkHRkyauRCpGT1iuqjjo3TrIGmWtfAuqtqC0oEQSVUHwcN5QLLcRzjkq0uYCZZUu3YEYHio3MAEkccykl74ABlEBMdZYSs420xoqxihyWKOFBDTwa3AWrKlhx5msOzNmosD+xUAORURv6Tj6SkuROyZKVPE+vRRm6bzf+4qQWtW9TOT6Hl/ieZFtJb1X0d6TXvNTc4Lc3o4iyEWPGlqNVXIDbcQLRZDSQttAGsjN7XsO/Ha4D+btFH/F+BuKOBXoVNR/PAwtPjIgkdTxwtc6zoVHPDvSBcHO+ouvrw9iDKbwSNEAoTLExGh1cfOWaTyyb1zGrG6KOjmUJE7HM3r5AuP0hLlhHqichlUXQqyYh11nXitUVtdIUgzKueN2X8anyHT0qzPPTrNCyPUgausc58yvw88/d06Natde9b+ID8If+XIXKWrB0evbJ9GMLiGYXRfHq492Vbl0ItEo9pjBYlbNpu9m7I52Fv8g7H7WkWwkI+OmSpzgEoW45oGATJ9UnABWqfFRkcwOBBFgMGE0i9KUPq7srw0UsJLsQ9GGI5iArn3qzjlE5LBtfr919+8fIHN539YRSWFYp02v0syzAWYHchc+mBqLdBOpuT5ptpgBBd2t08Od2burZRLoWdFMokgN2k2stXh0t/kJhvszni1gW5REMfD22CV/YGQAOJlt3WwRwdkaAI8EiTmpXItbdjqYqmQK5yirKMG4GF9AINqVvf6JzlWGS2VvyrOXSp5lNKnwSGBnXLLtiacSMWi4yz4KjbmY3RLamsWVpN1XX8Jn1SeFJF/Y267v62mzJVLPRbsHYqbrBRKE2oDrSt1hhSZaZpiwOzxwnImrQ4KX2ASpnrbpWR+ZqoY50KI3/HUOQjmHbDiRfslYp1Nh3Yi6CZwW7oTRG2lC+cvYC4ZMMlFN9TADL4sH1YzU3VRpC6ixDoRrn66PwhAgmRVOWESA73RZBIlR7j3IAazEw8Ry6PHk/fmC5I/RKqg49hE+oaZPinCdqyuavuMJ67ujmzAHm5JfwqCGKNIFSM76iOIhmrLmBrrTJh6E4xNVDVIYhrHbwQaRixzFdGdooS49Lh6WqZBxxqZ6khHU1tWwGQ4mKnQM3IbWqFJsX1dd1X4Iv8f2Lx/+pgevpPBpWe6Fywb3CHw0POyblno76T0ZRKybAwGhNwxiQl7t3kzdoSRO7UDodRLg+M7nUYHVbLECjiofwBsuZDSmi3Ze+pMERffLXFecyFSYo6MSC8OcDmwf0oNvha96kfL3LK600ZTXEG0utCtg0nFctaqj0usC/3z/nqORf2c27KMAl6nO9fzg7AO/YluR2T1lyEXAUjPJ/c14e6Qql60TsJOMUvD2aZ8/FOvrHl5fX5+fyU295+M51fATxv5eCm3JTRtZm+VJZzJ53DX//X39IAwrtQAlkruQjTCjPkbN7U1hUEM5U4QyGNXIWqatxcUdG8C/QCWgXoALQQMTcuzHwuNRXM0ik97CN84Q0XeuLw08Pjzw/ffj4wTT/+/ev3F6fE9MSIw1HOX945Y1bLJBxjhJpjw9qQFYaixB/Kpdfc8XjdkJ5EFNZRi4PlS1wFdUiJHBtu467SYEaTXaleaZt22C/atgt59gfS5Y3iFNQf8cHM3ICM8ueMpY4Mo2RJjf53huyqcQUK5D9JVDGF7Kfo7GKbtO+XqCd3l2f+nynEF6lMYXcnSYRmK8HeR4jgcNWj1FKiGqt3rRBgPtc+OEZ2wEu+BZsd0JFHit6c8KYZJdeSMYFWpQuJQo8sYA4eMIYVA9AV11unG734uDG1EhTNYqGdmNZiEmnNIokHr9OLBiOgGezNPBd6/KdkErp0s3+rGxhp2pSC1DZVCMLawCT+fpvByKzwQGcxp5zPD88vD+dnEOae3EyxdiSYGD/IRi+nUnAlTbzZK6Q3BzxpeMPlB0f/UMwZJ50BMqTIQZnCj8FK73BJiYGcbLqUgYe8kfcGLiFwBQ6WL0FUuj0+ApVnuOuGHpAc9tai92JbtW8ahoueZhdQi/SaIkytKbmktqPU23QMXnXaWhFSv6/ZLzJjuPkFaUe/0uxlf1OGtAk4U4rkDGKGnqjDmAFF6wwqR0fHtU3EAW2ugRu0k2ezpK7ahL8zBgGILsXlIB6ZclirFKSWDcyondUA60BpIi3p3eQzJ9rUNVSrfwTQpE3WDvdqEzDbA8gAqG4OA6tqupqDd3iVNy5Jpftj4qRWXGxJs5PewA9H1s52vdvRyTzQWewdiQvUhLqU91htkRIDZDfJRUjVmGBAU3iQTYxgW3BStk/Y7UzXfoKfoHo4Ph78nt/TA8fRUmNywmsPlLAmq1EqGgZOczr1D3//3VnP/Y+6IoDAIZubR8SWnLEhIpgdqVsX6Hm/jI+TMyA7JmQ6NVsUmV0WjEx3bWx4fD0mcWzFzilaY4fTYiLTsvFHGtUW8G1ACvGloIcwt5m6dFLaoYU8Uc96JRsOiOFQEBpFVG+k2bCIZ4uk2azxpnJq6uSuZyhnmUW878V0lLM6uv90ONs19o6OBhj+KqAhA3BJsTnYemPWrAh0O0JKpjLoWCkJgIcNA3gpOlIbcmIjojVSlUySDlf3pFYHT+ejce9YjUJx2j4tINgdTVKbFpe+Y6GQPJR2E7UXMsVhCYTVh1KSiCYSAiMpf1QSi4jqUKRwkxVilvJpMAL5S1r8NiUupx5ZpEUg+DoFpA4/NihPH6IwtJXGiMg1luMV8dnIUXeXGmXlh6B2l9QuSFswJemJ/8EtXapRQadmdEQgKeUJwWmonLY3EDFELyuD90sJW9+Oefz27dvpkK+gOjz6IUe2r/3R2Wc21YSW37XIEfsBNUc2B0sYAl3IvK5zxcHqqgXYWDGqRsNCuhSKZw1XW0n1YyAxRnuIqtmUEpxOeC3i32r1b8YYW9zad/96SA2vFZhvMMDoAgxxhxXLMmIcXHDZm9RrM7bzFfgi/59Y/L862MXXnwQqfQtKYdegKHFDcaKnuV156iVPGDqbhZOglEbckpec2kkVNo2BOKUDcFDbAUuwz8ukrjVIgbfH3g/FVt4NnyJdS9xJOIQhcXHmmuQ2i/FgSQaQw4M9U/afpweWLu+bUP54PFov1jETeDHpqPE9mnvvgnhtr16+tZKJxRvqL08vd0+v+VoZ7WRWf+m3+OZ2z0N+18mfuHbD7CKabbCN00hea0iLTAqMeFdAvfBy9vo5N2LO9095zdZbQKhwdu5hgtBHDHe3IPhQvRDz4laCA3kvh//1//ZbaJR1AvahEPxprw80uy/J7QTqH76faRR7Hph3fFc4X6vvJHc4qluaYWPtJinXi/ZifE4Hcpp+MlUJDOPsvGRlD8zHbqbQ/Ej54STqcqxB7CheD99ej795/fnf3P38V/d/8fPpp8Nvv3mvOxpT8f6IUw0X/OgjWns5TWGXH+96ObOXsxNe7v3stipkLs7PU2WTZzsqQtdrl/e38t3peaCgJDwIw9PTs55BICd8kWp9Tedl7sUogSPbPHoAd+ZrwGjh3iUlroU3s3hudmVVofNd6d0xZYcJza8mkslFyK0QyoH4DNqd0+PhyFrlp7m6yTJQAtE18WwUZQ9leUaPb1Xl6sgeR3OsN27uXp8kZ+63uylRjAGgg5QX8ai7bIc5ISii0zyIhiIIiT5qJAsSGDHogeIUZ9jQ0W7NFS23MdcK5tF/Nn8c+l2aidv96McIi5ZS6XuDUh6X4tQVh7Lk5OoTxlBIjzpuayLfKO0k4AgkFIt45zaqoo5m2EDHUMDI1sU2ZS11Ly6WwDfeM8B0Utr2SNQEpgrA4IKWPhHCGCOsZ6BIaXR6IOHp+fWX8/3z/c+vD7+7f/np+fvpfD6+vPxsRBnzeAqbGJhOPN6sas0xUnGZw1Qg6mvwSJctPakjwlF+i+JaM/hMz5HF/bYVfe25pj1Se6A1B2LmNaQ7r46NyHAEdOVHB/3RNAeUj0CNbg7dG+NuDorigJUd1QXDaflHF6GDAQKlcaaHnMXr6vu744lRu0ZW/iwkTR73t7ppKDanFQ6LZQ01rFSdb45uBy/59DZGcdCTJxD76u54uHv0AeTd42PegHEMMBJ8P1zN7+6/5Vtm8tES710qwWs2nyEgIiPFUifrFOW9QfW1Qa3RS9gA2QXEj+7KUa0e2EJnTMjBeonSYUzH6iqFXtzkmkIT7Xbn6Ej3bjuy6qR4sWkPJqjlsUtpjnHiDcBRaHaLnJwqSS0jNP0V9VTDdMUGxrOQIS3rYse9V9f5npTFs+rO/VRnEu8IOB3b15SmCcU0tR6cineKzoqllDCqEI6jW9pe4zB26PeHQxYl5CayW2s7MjIHCA/1UqbHpq/TRNJwidj/C5KRN35PuqbNprJU1ms+Zvzi0Hg8nn46Pvr7S76GzByDinYQNuI25sAe3pE5vPgZOuj6kyA9sfc4vzz88sxMf3g63z1ls/H6QGjn4+CdPF9Z/HWGO0S84I7ENctYPLPGufq5YTrjLjcIHDoxHWEv07ofB2fhs66hmXiiMN+Zhi0uRt3TuAbSK3GumrgwZaU/+7uNmryOtJODHE4FzWpss16CIskGpdCvlrHs3j09vX7/HmXc1ekR3ZFnRWiGb1XMuf7umfWY2jZEA4Ke0GjapG9UIfFKbcc8B77tisg/k5Wfn3cZdXQf3YzCwY5qvgocLmvWnLGEqtmkuAljET+opLGMM/mLYXqOxtVFtRqwKct+y/6j1/1qIrufUg3QK1nmongNotZZCzLnQK4lKGOMMVFFPY8H79BZD50pJwmL/aZAraV/Y4YhvtsA5JZDNEVpZaBLuicaMUn5HURWc2Z3jKg9FUaJC+yz4IAGYKwzn8KIX/st1QlSKKS07TglEx5S5lttr1L6QcchgVSNVKb09LaHdN3IANqnJM5NyHUebqo/86VfiGfkKIdWYihSEN7uSTG+ZEgjgN2oxiZqglndONYt7QBdjIdw570vbDXmspMgzdxm6CXKxG3L1vUncQSOI/I93vaNL9UdTj9/+83p/nii+Hx/Oh8e6dxfzs9/eDq/PCEgGqgw5mMFmvmRSHWmIXaYFZlG8pWUozRO01cOPmNAwkSCM5IK1emb//Gj1wwc9oJzgE/Xk8WEF1p8fv3ufGv3QWoP6zCxl6dnBHAN89OBy76XI/MZWeMhv8FiDNmUA8Ge1PForXEOBKQaCtqpRp6CWCUV3wUKvnR8Ff6IKv+yIaF1gaH+yYAImCBYsHVlDynhGIoxsx0XeicpAyzZlhOHDFoHCqHYIZolkFhmMJE6hXlkjnGAcR2SscDkrNyZnJmK5xqRQgHGaGUVJ6WMvcxqVs2dg2NknJxHKHJyZyL3mvfhkSnL+yaWMFwfHw6PzvJOUY57hjBTjJfGx9P9w1FhL8hzcwA9A5VGWKC5rmfuQOHonAsvJ2fG//Hbw+nb/dEr07wF8qiCLiqkDM+qj8xoftCcGY7OJfmWutfveUeGSy7flGF4s+t4egZYvs/P95TBAz9OYWfsbaIxPhPUX//X30acrlZXxIPlFgJ55mbcbUrL2Sw4A+HL3h7SDv1KGr9HpNXtEBdFTuhMVftZ3bdUxNlKSH03hQjM3gDnMllZNbGSlMmZ/4fj48Pjbx6+/e7h59/e/8SO4f63j0+Hl+f8PgLqqZFruTq5PzJ60oJkEua7rP2qGMGqkHnOGnpTEW6UBZayuXeSNOuYq1m9QUUPw0wnmCKSlUZ6GrWZLISmGJN9h78VJYspwOZHdXRBzDS+OGOsuQjVI7oh7DlljoZUukUi9Xs8bFkg8gQzaABk65dl386NvVbhwFn1QCImuGCTxRBTRPBiCrF9FSmmRojsUOBNo/y7jbN55QTNcq4J8matnk2OpS7l8U4qxc+2Xg2K2Rg8bpIStiuQAJY8B6fCr1JMcrmlXppzdOk0I01VcnT900hbhIfmjZAMiDYdd8m6B/OjPpUWBKcWCY6JyIyyUCyGBzvUPhIAHZhy+GsUeKY3/Qu4V7DU5gxdNv8P7NteT1xD/3Q8MJH8/HD67enx948vh/aPzbpFPmvyieAkoywP5dOK4tPqAinrSClp2AxHXb+YspWLLDpM5fWthdZtGstF9/LnLOzxj2EUFq1Rn4b2yych+sbEDQ81qcnAHqWb00Y5Da1mibX6JSWJpeFOPSFV8mvj1KhxJlVg2Bw7O4hs0yDDvksTYBskcph1KOXaHLFgIs5Srz5nyPUWGjFLsMl2n00a8d6bYWFzpKI5VVh+HCwhaI6HZdMukEyTndIOIKJL+niGoEkt/jO40Zg/ujU9+0KMs4t2HIzHHKS05ryasZDhn2BcxolV5oYoYJfdSieKPg/Gm3qImn/1O/bBx7ehZ3CkFArIZDt7DJ6ZIQthjlR0jjFrqBgFYPjWVaql5o0b7FauV6MO6uGTx0qcPfRWjauxrobe8xGVAZfIbG/KFNK+o8Boccoi4V3kBrKC6p8yJB3WpGhZCqkacxwOh8d+gOng57Xp79VXo4CGsxhlFc/TELrgwDVN9l1c5t09n1/+8IcnP61NxoXMuNRLmNj5Dn9ibaakuAEXsz9xQWP59o6PV8XuKR8YYV6XhZF50ktB4z07H5i9L+O6L31iNL2m2ALdJd6uTDjOgtieM04X6zVoqQKtvZBxHdUdLj5Px2neNnq45xrOoeDyaEMyGuRZpOOpZFN3wwS4Uyk7q/SPrgrFRuaejHdX/e6W4HqTFgPsT9IwaITRah7EoaEWZpaL9q5epB26/pOSFwhe7yptCrv9UG+odOFUN3WjiROsl0UTmk4UU2J08ChEiSCQVHnAQYaApJ0mwNvDIQnEQozK4QCMZMOHwrRmqv7p+fa/ZytXvtbkPa3WuYY9Re4FzarM0nDSFoW/FHBTezuRFAihxVYEK9G02Xg7nnsvTbtbysnvWRCTMlo5PsCCEypKTNPKdQgb0qtRTwEkRIM9TRGODmn6mRqtVBim1K0COXVmY+YSqJdvdXj4dvrZbfDrg5ds54d7Ru8vz09P37+/fGdudIzV/NxciYI0q5oGtNVAQ3FegDGqWWMc48wiPZQuS1cgZTZUgfQR0VBhth+imyvSGKv6JAlHKjp1Kxg3+h6Md+KwUTY08NaNLnfJyDjKTo+99UGddIqHjU4/DtSNe2f+7wz/ZA3/GT4H7SAD50eddcM5ByPHYXQ5EoGUkCGUJxqJQMLYyDX+nSmMZQPXuct6ay2AkHhWQkcahbYBQiWqkmfF85alN9WdOVj+vSJ2SGQN4+KGRYtR93D0mYCjjZ2q84OoB7LhoaGjd01d72dx8SHLfX4RyWXdmyYuBVn/lcz48ynF6cFvq2HaUYs8nIjOqJlF1IkEiNZuOjDa2QWSg9kNgzejz3f37FGen1/zdb9edasF1/9uLTwAPGZ9642fgMN/+i8/R5YKbyl/ftZacN+z1iNPfg2ek035IjiF2fDkXO10cdqwrfJNBzYFYG4G2wBcSc088aCey0G97PwmU7Zd2TF4H+vgy8/eDfvLn77fnc/PT89P31GQXkaK+/fnrAb0BwS188NHqpKbERzoqWtMe2S3kCO3XbzgpyLWg+QpFuLt0vIoIWw1gBPKgY7xodtR2iSSnU+RGFXTMJwrEFHrsD2ClrDbeHRNcYUqa6IHgcpsTZsIFv6sLxcGoDzpfExKv3bZKyW2t38tbJhqZlNLs3dKFQx386oTbLAWxuBluwBOrq07RlUtADuQErdC2nvRtHEu4hHhRtlABdhQcFJVRZvgkBThAvk+WPoG0KfShITKmBOaOoKLDoCHYWdqcEUt/kLwyNMQxy60TZRjPKkcS9pFcvmsi5T0cvFwkCeNj+5O9/c/PX77zbff/PzTTz99e/zpN7/53e/+4ne//Z3X2g+HJ64t2GL5otfr8f7w7fTt5ew4QJTNLm3IIip6eiTqFk7QikQr+QbS/HS92VHeujdQwsXyRSm8Yf8R7AV9AqrbJwHWHlfQ/F7ODiVwi8QnFyjeWkEFXOQ0toAyiM4KQMwqZfDUndIFJZIWeQszIw2EOWkvO2ibg6rsXPPxpbkp0zE4N2Ui3JsyuRGTlryPQhGYk1FkpsD7rU5IiIVcUqIHJWzVtgwgJHikkmFttpESn3RxMuuXqWX+Zmgb8rSjy1wTKUdCUqo5EljCJU1LtjUYSIbb4FsaGPpnYeItQoLlEgC8lEtaGPaBHX1UkrLppvJSyIrqkVzROw9pvZ594SqEnXkuz0NXg/Ri+Z1C0qpVsiWqW0TCrHYiukDN0x8Lps+EkicN+x4BwN9Ce7FcPZGUFLjB1dNNT75Txldg2rWZ3OCwa8s4+Ovd+ckRwwWN0WBrLD3Pz8+//P0veQ7D4jyx42qVtYspztWayu5+4HbxhsNiF3fofn2vC1heqwShXvc7plkEF+L+x+qug8pULFXi2kLCX8uTi9JFg9szUe9duETCQmILzrCD89ZEejrWZbdiDh7YVYiETZ9V4clyKGhHnCpHhLr9KFQZR2L+cH+e9eFZxz2YxIzTjFwZENQ2Y5sHFMWSZpROU3o7zgjF/XaY7QYK1Qg0HQm3PaWiqnoBy7rvUkqlLQhJzVU/QOkgwIbAtmpJyX4jAtsXA7BoW2FoArgNh3+h1VOtQEO3IClGeh45AfJbWpBlB6uusGWHNSBTYMtej9kLYMBgZSbN8RmYdmtA8IQXuDaGrKw2qPCe04IBseiybbD4BmTv/uUWUjiIjlhOcHBJMZZIrZ+vef758SfDkdnRceCVz/PT09P56ZfXp+74qlIfHRjCybaLnQKBamsIbRpGjZhKzHsKI5TqcwNOrQsGa62uCO5zVZ/mtDkoVqT3KO7VHApph4pEEzhzr50p29nZuzXUeWFF9iLGdZF+gTmHsNMBQMKW/pPAP1nDf4b/XcDBcwMrAh2gO5xQIDO7jkJKNxbxhmvy4mH27BDKibJ8cIkxAbKtRpT6Sm3qsxXi7GBy2Lo1heroynzoXR2E+mKFCj34ARAXmUzh7gG8XcLp9dVv6vB3as7PTuNOE3mg7+MJXyB1z4U0Bp/rR5qOpkGif8Z+pw1bdCw7d9qKg5aGnn07hiWaBr2T4OzlXeVMbnFI1s/gqh+5vSkT6r1qswWCJxOJ+xpQE4v5r3MhewoVES3bKEO3iTayPCRHtNjSqWVSVcJ/fzg4BfeTR05SmSFJbRdlfBnJ15SPOM875i8Pv3n8fn76/v27OzF4cJ/vKXlTxj2sRtvzedwGIk6bUXqzLgCDfcO/FrprSDnt0mewm5K3yNoRIoigeux1Ph6w0N5LJ2KEy8NDQmctUu3mPgFWRiiwySNX0lQvv0JtSLmwFWwqRWGZxgzkxQNixQGDUpPsWatqrYa21GBtjGJkIuHF1J8Fdb32tky94ZW+vWx6yK1C/TGLelsE0HasSDpFO4t6U6b4VCINw7gPSCx5ThMhhCHZbuAK5fdbMt6DVLVi8Q3BJNMK179jBeKkJC2loKVWbKkVtTIQgSM2ICqDhBJjVyHUNZhat+2HMyHWOr0Rs+FbA85Xdw+/O3z73eNvfv/b3/0bjt///ve/+/3P3/ws5PF4VMD57uyH9ewqJhsug169KTNQOYUVOsLqESERFAVI93gQWihFSOk7c3jTi+VX7Wr8VwDHDPY5uKj3CYC1xxUk31ZHWpMFG/2t4yi44oQWB00+0Hdh+DcDJt6zlImtBWVZjG/hxpthTvrrN2WMpeubMqfoL0X2jFMpEwIWuSH1wDVKlt5o4IiKDFL+EYBSc32Z27MJbBCGlRMuuBUgU9CbMuKZzWe4ITE8ZWRpQzC4TTnB7xyyIRuUsqOrwhdgAjdCgv1xN2UWzMQFaG6sYwqKhOy9ASd9CvLiO00d/KVGkLyDi714SOP1RTp1Dpzpoyqdq7vI5lhLhDDiJxeYfrvAVniptZAPQPll6YmkpMANjtEvRNjj8eTPqOR2QKnl4CTWqNDVJGdVZF6H0/eF8EtuyvzhF+f+LFCam0puvvxMj1Hj6qVHFeEC5ROFLuhElnE1NwPOebTlqujtF9899jMqropPeb5V3GhECtoYk1F1wWRNOGnv4IKr5BVhQeu+RS7zZ8JsATs89R3pKKOxavZ8PkPU+66JlsZ5SrNapyRnpsPBxz9KIPVz4Q5Nb7o6ATjSfRiWm7N51TQzgiVeXbo9pWZTxqdxlWbATfVJqO0LtNNbSeM28XwgBhVDz5bDTQXn9QaNabijf+zkv/RAPNM5VAw8c5SIJgobnvKNNuBkFQg5hS2mmSgAILGtAVvLgVqitoUSqQC6ibpBCmG/ANW2dINh/QDaRwN75qm9ICKvp6ALlH3fOmlm5MnW8xpFKlnH5NwWc9aHmXwXaTjKs1vdQOyyzDdZO24hlW7BCZE0u1OasbJz3+vp8Dhx9eTnD4l7rnWen59+efnF37Kt0mmRptopNDpQbcOgRpemRequ2KWmQ30POpgHlEg+vL1kgwSKIug94975J3NQ23T8iS5BDLSswHkdBqUp4/Ilz4TT415ywrZGRGCvQ7TY0i9Be/wfDl9u+J8JfOSfj1z9j+XP/7+DN+ZucwIwYV7buwx7d3F5KaWddTsGJe5EIkrcN0Kble01tygZAFB7j9UBnZuajBNfYXAyQQiJz+/csVrRoQtbZgwXe8T5cmwWb2+IsOi7XHpzxM/5+n6JiJ+xgcP1zm0xm0tWyqyDSONw8IHQRA+gFpETGKOOcTVyXDMNuVCI0OLclLH1rNfsH/xGlDx4iN86O6hrnFO5h//4f/2Jk9NdfAs3DIi1ktUuaU+5ohdriYoiEkLJ4anoNENWYRG+YwqbkLNC9Kl2caUARS8A6gyLTOoTtVj7j74D5LNStH26f/7D91+emKljupv0c96X8fvjDBMqPvs2sh8h66exEBkXqYWpSqvQaqEHjG7I8NY4LlZZO+5D2UhKGm2lGw/Ns54YTNDyQaRXNqH2cdYLTQtzdhUEW4IsJ5eQSDO2pAwdQCo6kEkd40ZZbU0m6lkqGob6E9Aco0JdscM5X8sNplLck4YI5DtlxD3iLoiJodl0yRtHWZkAckQYhPE0FHFbDq5OpnqREvAqFSMwwBWql4Kxj2IYYmlwAE4L9lDOQPbfghTJ3pTJ+RbKQ3PNbsiqV4FBksWYQBb8YEVsb6s6Ynf5W9yqacp/eB1dIzOU4C1VJUM+HKXw71jQV1bWuvRymOE5vt791em3v3/87V/95i/+7V/+5b//t/+Hf/dXf/X4+Jg+vOMKg3Hhb73mS5ScvqgYOYXKH7iQr+hRaiCKmE9BincRWLcswgVKWANDuGLZ0T8DOILqv3Lo05XmUN1PHpE/yAWS39SMB5Ju2aRC/OP5oXtd6ya2B/TO4m/Qi5Q1/QLF0iVWSk8LSt9K38K1OyvNNNfvSjMGPnNTxrdCuybC7jj1Q/pWdEAytzhBeUfZKQ/JTkfWWwbyj0WZfDqQIUBiscoKw+TiUHImdvHKjBymbGkpdqo2ipWefWyr26+9eZFwC5bGbNzTDik0uyNee+iHMIEbIcH+2Jsy4uMGkYVBHtzP2KyDi79+GFrPMgnmZZn716NXUW5hjmbpOefWHEwNflccuO/UiDPB41YMt0sCnHvQ3tLZdK8lMNw7KLGlN7DIe7Y95w1ud3khklgz9IBY3+rp1IA9a4Ip2uqtKfgwz09gP39/evrlSYoeyrDK3shoIWwSJSl1bMVSy7J+OQMTcLNw5NvumSe7bXPC9NaMt3Umfcl7Nm4XjFYkPysjqgZEkm3S07LCEz0jyxto3cKGg7Cwq7xB72RByRwqkOY6NrzLoVq0IdVZhCNrUz4Q6WKMS82Sct3nbRlGPRlGqt+QqP/tgWNux3SgH/3AIlj6xTT9CqiNPaU85aqizYKT86NAGZeA43Y2ELk/1p2U3ULa7JQmq/qph11QRczB7k0oikKX1u5Da00qVE3VGVrPRs7CkVfc7KWmpCRDL9BA8bZYfdL1wKQpFyZbWQHR92CKA9TZ0kIZ6n9gQwplgFS6WSsNXIlOtsevw771rj6l2EPil15YkVwlE1IWTFgs+oD4ojcLL4qXCJRY2HCQzSdm8agZ/pPSJkowF/YdmSfH/vm7l1ZPT0/fn59+ef3emzKEizUqjxkj61dh0IgkXSgg0khepl4430KmlwVhIkDDnlEuSUX0UjD32LA4r2tXmzKQtCp5RlzX21e/a4dZzCre93Vkht8vwYjwKGijOx0iYUv/SeCfrOF/IvgndPU/Dby1dzcKjOT4BBBPCEOql0hADP5rMRe0i3Y4wmyQu71xw+MmZ7spw3A4OQdmfYJTIQ4Y17JOj24VzMH5kPfOUEidXNdzdOXxic7Z92Tv/BDTEzlIDMpMrqRMM4im2XwBXgZkhnfKc/SsEp3ZYgg2OzfGAFdAmvarU56fbCqX14x4R/az9yd6Qa3rrEEZacRUmDdloMLShdKVD4xpQU1175a2AvRC9TEXZJv3PIXHs5tCMooA9ulAMtRtqlsPeIOlwv1UVY0iKk7GNwVyUwb7/cKx15c/PH//pa/JaLrbFFVkHmTS04aefW8mHx5jn4CX7CEfsd3d+3OaiHSz57RJBem+WGD/abMPb4XooFUeQShNuUFBdm1lYkuvcsj4dgyYH6SnJIwcs8RaienXNMTQw6OUUIYegl3oApN8sykRVIkq/UuWVP01X4OBzZX5j4TsdOzxALnnPHyEuvmhOK267OEl6tmvaYlWuFpoK3GRWFtvaVQZjhZG+foKr5O6MZRr9bViolcQuDztIXSZG9yBJZ7x8+FNmbQi7BGb2oBVV75IjmBYSOsky+tMsyGNGuIRNfyF4F4UKRdbrb4bDNGho8xID6RP+r8wLYrLjFNvREpJXXhOrw9/efjdvzn8/Bc//favfvsX/+4v/6e/+v3vudSmp/7w9P1//PL093/fr15gOHi/0uETORGsfBpvln9bCaS9AcNxFRm+G560AWY2ykuafrhAWGL5glIKjsmvwfv81eEtfET/CLpJvYIIoN9FA1CK3EIc16Fdjlu+y53SHbTFpDQFYfDCtT4QmibA3oLRu4MwJ3WsmXog46ObMk5WmZKOPi6YsYlCJMEzs0XmvClTfRKTYsHVLDFtk41wh01UEzd1nvakGQ2B4EQU19lYZyn+siTGek2duSep+ugaVkBTBxewVLiCEndF7/rtY5gOiJBgf9xNmdVdUrCmGZGMqWqlTUi3P3Sd3ydAPx3vXk/5YUd2Jf2gswg9xwaEy2rfVSQV97vxfNmfrvQhUZqyxyI48tNLmQFKtOevAfJoskN+DcafQXMiCaVwg8PsJoxWVSDUTT0A78mRI558Pbz6HcZscQwctztclbHk//L0lNsjBBN14y4jh/n24GWMVaETJoiJODdn7g4Mxy6F2S9YgyyFPj3znVA3EqYw9KZMrsorkxA850aPmqUR0kS6LYRafINex+0IH0MF2nfiytEbW9UijhHb1FTVM/zTaP1DMRBOIB2tC5IYJT6GNNPNLZSMemkGVva+CRKjwskgAxyJ6SwOoZN+7BKntDjNoYAuA+JrNlmuoyHyn7WTMr8aVQaI5GvlgGuxfaMHxFuU7Mxs0VP1hHUGKLqkV+vULHBSmja7eSn0tpIKF202FO0pBbmqJnT8djpS7A1SCOdAsxtxy/46bIbKvCoKO3VUL9k9cQN4B1sQc2a9K773PF0kHtNATJXribTNQxc2hp4WrCLjpdm36QZVIJDZPoMKHtUjcHwvJp8wfHo5P3lT5tkfm33+Tub+fHb37gi1tp6a1OqF6lvpV02LbNEb2FHewAp0gS7pybQrgr3EEMBjsnm/HGkECLmuYOkfDSXuHbQORhZShi4+yhDz+63YrUWAWuuIqZx2OG+6B2rLzqLPQiR/AT5q4ssN/zOBj/zzkR++yv/PBd5a1Vlm7Mri3Szhb5Qa9RslafCOwcqzeDxWUYl1+TyUk08wvR7c4bhKZUAf7/1y3zYos3U5ItkR6Ghi/XIxYzSxsGStd6x5xT8LDov803rcYgrNPcRsI9lfnJWoFnnZgLHnlS42XeaVBVG3moSzA1ZZDlPGN4uGt39oJq3T5HZTxkYdy3oM7nFEJeamzDep2QRfUqppkfiWdkaSrhf0TUWoChpl7xdCZINTzTndtE3u0wGMqX2bNL8o13mISlDSuItEPKNB5HCeb8q4yjNLf9fpcXQ2bTgjrHnkqtavDziivkCoD8IUqrMRGtFqqRNtL1v+dTNCil2VCtG8h8p6pHLwTv/GkzVa7m7Zq5xEpFsfi2RP94WNKpm7JdIZZHNFJMQzCdbICwceOR59OJ1m5aGI/6w70YRk03Ah7ogCVZ5/zW9/Tl/rmcH1iY3n0Ops/JDmrXwrKoOFRuUZgdiocwCkIS8Ki+Wk5qCUccaxIUdbzjgjr5iGouCqZmU5B4m2hWVG9LUowb02TBX+0ZsyZXsPRlRQNY+BbtlDlzwBEHB8hb3ZwFRPurwxuDdl4o/4JJ4oFEkjVIw7dJHeCsmEAqnRSib9Xj6Bbj+dD79//vl3d99+uj9xLfaNy2zCw6/+/v7ff/nl7/7wP/7b3/3d9+/P935r98PhRS/bZ7SRrpxWkrXhBY23QkJSWHwDo+DW3UBjcBO6oMUXyxdlIHZ9Bd7nv6hxDR/RP4LMMtcQAW1VyxHY8I3kIgUyCWcB/lI2HorAcHqzQmVGtANyo+w8tPcbUJbF+A40WBaEOWmuW7Uu083lpswjE1R+sHPuyMQAjn6njDOajbE+1jTfz3CN7CQHA8IzO1i205shSs8aY5CCE3AxXlN1p/1ucXjCKdOdd2S2SRKi6uKZjpQaZzatqUcnK3UMbMgGpezo1w79IUwHREiwf8SPL5mWJYtWVofYhhOOXDj7q4/3HI/5AfPTwfeX/KnGwwPd8+gvZfkxM/Djw+HRtxxyg+Zh9jRIRhjL5bq3hVzPYmnF7rMbi/colP0GeRfWeB+epHvmGxy9rFIv0bZvKBNKCafyLoc0eX3ID8Qwj7qKPftdMN9/+f6HX35hGXcpcL2KWUSIgeWDLuID18a93qrwRnbXjOwAUq13ZDzg69lNxPbAxqUwP8+I/8zmEUVCx6k0Crb7RNqnY6inMSG4qrwXchlNiy+IHhSJMQ4XqzkAujBaJJuyaA+V3e34lgAae0OJwzd705b6RGaqtIUId+cKONx1uTq4IqRTKBUrt0mihdipD3FzVMJ+WqQMJYiupCqEa/Rk12fTOE48TvX1nuxP9WbVdZOczrFjAgqKMBj9oFCMGci6THT7u1oDqp95NRBS7C1WDyyC6YYQIfv9wGqmddJ+SUUFCkjLKpsxlqyr3tQv/S20dINStqJ9dg+yBjDQm2drZYGSplOU/gJKIdPjXdjX3dJKaDYeBm/ABY+sVszUBgaeYFogLTxC9wDlT3UFL4abtABO61UAMNLAXSKiG8FBdDyfX/2VNWPs/JTfNSF2non35/Ph9Zz+r6pOdk4npkCdFsI0SbpQQKTjORMJkGoSBNCll7CGfkA+8uFdH18SUwUO7yS7cDk7ONERbtXM4WGj1qFflR/VrU9tZzF8n6s7aJkH2i/OheTT4AZpd2/RZ2Fz+Cfhoya+3PA/E/jIPx/54av8/2zgrfoZBR1ZhCdpQU5DPzYXGMCTUGytOoNk3BVREFsvcrnQ7MeX3Bk4gJn7Vk4CB5WdMxhSDCqFOE4U4ntnMvjShmMFhAWHAeUtmCxMJN7gZYFnKc9O1FVU5RBo1gt/ReWJhDuyFz/p0mtzCe5U1FhLNAay6oA72NdNGSTaNKKjpStmbsr4SZS00knAGmm4tlciMiXFQUUKW9YldgdqfA16eyGFZmHe0nch8t7hITtrPFDEV4jFXNkx7ext8r67CNw/+3ILmyx/Qy8vBcRbueWsxXQoQtUqN3Me7JvusUirQHT2/sub1EarafZ8AHTSVhSMpjE8HTEOKWVYkisOpGRgyxbZ0l+BDgaQKgNYv3WbD6jrgiHtoFWAyQfKObavmqah6Mt4Q1yCqUXxMHF24VwtbhVN31NjD1a/Brq74H20lW4w1QIwb8hHsJXeIFYL7HEgLB/CDUOze+JGKbz19h7eFpWypUX2sFFefjm//P3L09/98t//X//tf/t//L//2//zf/v7//bfz3/4frz3hX+2L+cnf1wS/twTuBIbAZ8F+H+lylel/YuBveEbrqd2+D7dIxvIF9jj/1SQGXPSQq7pB4pXyyypA4n6Lm3O2MPmteEFXGEXgWDsxCnRpKlvFB6OD37hCHDy/UKo7m0Hdk066wzY6D8r+EhhqXk64y+Se7flnvTgrZmjd2FOh+Pj0e+LevSbcqU8nsQfT6dvIKb+rhE8p2N+oXjuUOPnG+TX4av8X4XO4f3E8eaKrZNpcsMt7WMUr+L9kPKz7x/7BKp1hfiNtcltVu5A+TuXd97H8bOb3qzwa2i6c+jNF1+MCVBbOVlbimcvNZKTE0ETSN3/pESksMe/Cj9yr9szTnNvH2YGFlr5wy13KA/y5NsC+SjHd79Zzy3Rk2b2Tohsz9qbrxtk2yTJekLT3IoS8jEuofQBd1bL8xEXoSYrretSCuCOIsAFC4P3jLIj3oNFuyobaHXgI4QU0CcrLbF4YV96k91L2EOJe9jE3pS+y/xDaK2t7k22sBELG3GPF/kSYEhtafp52PjfrXhDfKvku7U0JrDHgZYCZlLPWxEMvQ75BI9RlLCx9A1Qj9SaXwQEVuZX4VbtADqwdnn4tN+J3NXN+zAugmgJfqI8t09T6gVl1zsAdUbigtdp5I8x7c/wZ/hTwMT6GsX7tLBRPoIOuF+J6cuuIHIy7lkvsviwOrlcJc1tg21akOkd8AbKSkduHjIy2B6Ul/VIIU2XKNmWGsBmV5E97Cll6PDf07emVWLhF7i7+/8BYNgzhXA999cAAAAASUVORK5CYII="/>
          <p:cNvSpPr>
            <a:spLocks noChangeAspect="1" noChangeArrowheads="1"/>
          </p:cNvSpPr>
          <p:nvPr/>
        </p:nvSpPr>
        <p:spPr bwMode="auto">
          <a:xfrm>
            <a:off x="3946016" y="3228466"/>
            <a:ext cx="4356735" cy="4356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8499379" y="504853"/>
            <a:ext cx="2813055" cy="578878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cs-CZ" sz="3200" dirty="0" smtClean="0"/>
              <a:t>	Proč?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	Kde?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	Co?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	Jak?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	Kdy?</a:t>
            </a:r>
          </a:p>
          <a:p>
            <a:pPr>
              <a:lnSpc>
                <a:spcPct val="150000"/>
              </a:lnSpc>
            </a:pPr>
            <a:r>
              <a:rPr lang="cs-CZ" sz="3200" dirty="0" smtClean="0"/>
              <a:t>	Kolik?</a:t>
            </a:r>
            <a:endParaRPr lang="cs-CZ" sz="3200" dirty="0"/>
          </a:p>
        </p:txBody>
      </p:sp>
    </p:spTree>
    <p:extLst>
      <p:ext uri="{BB962C8B-B14F-4D97-AF65-F5344CB8AC3E}">
        <p14:creationId xmlns:p14="http://schemas.microsoft.com/office/powerpoint/2010/main" val="30647143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Video o </a:t>
            </a:r>
            <a:r>
              <a:rPr lang="cs-CZ" dirty="0" err="1" smtClean="0"/>
              <a:t>želvuškách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>
                <a:hlinkClick r:id="rId2"/>
              </a:rPr>
              <a:t>https://www.ted.com/talks/thomas_boothby_meet_the_tardigrade_the_toughest_animal_on_earth?language=cs&amp;subtitle=cs</a:t>
            </a:r>
            <a:r>
              <a:rPr lang="cs-CZ" dirty="0" smtClean="0"/>
              <a:t>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9270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Zástupný symbol pro obsah 4" descr="C:\Users\User\AppData\Local\Microsoft\Windows\INetCache\Content.MSO\466A2B9D.tmp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72" y="896112"/>
            <a:ext cx="9125656" cy="51894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601247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2800</TotalTime>
  <Words>76</Words>
  <Application>Microsoft Office PowerPoint</Application>
  <PresentationFormat>Širokoúhlá obrazovka</PresentationFormat>
  <Paragraphs>10</Paragraphs>
  <Slides>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Motiv Office</vt:lpstr>
      <vt:lpstr>Želvušky – vesmírní cestovatelé</vt:lpstr>
      <vt:lpstr>Prezentace aplikace PowerPoint</vt:lpstr>
      <vt:lpstr>Video o želvuškách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Vendula Škutová</dc:creator>
  <cp:lastModifiedBy>Krobot Ivo</cp:lastModifiedBy>
  <cp:revision>6</cp:revision>
  <dcterms:created xsi:type="dcterms:W3CDTF">2022-09-25T14:20:20Z</dcterms:created>
  <dcterms:modified xsi:type="dcterms:W3CDTF">2022-10-06T12:36:07Z</dcterms:modified>
</cp:coreProperties>
</file>