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91045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5668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c2c15bb8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c2c15bb8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0840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c2c15bb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c2c15bb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77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c2c15bb8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c2c15bb8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7602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c2c15bb8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c2c15bb8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008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c2c15bb8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c2c15bb8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935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23d59235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23d59235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035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23d59235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23d59235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01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23d59235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23d59235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226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xhi7SqciFZn-7_syLTprQXLn77xAL8nJ/view?usp=sha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rive.google.com/file/d/1Gie5N1B4IS9RcNEFYsZe42UK4qNK-BHo/view?usp=sharing" TargetMode="External"/><Relationship Id="rId5" Type="http://schemas.openxmlformats.org/officeDocument/2006/relationships/hyperlink" Target="https://drive.google.com/file/d/1-Ya_Vv1wd6D6c-ztHGBZrGi58DhDLxNJ/view?usp=sharing" TargetMode="External"/><Relationship Id="rId4" Type="http://schemas.openxmlformats.org/officeDocument/2006/relationships/hyperlink" Target="https://drive.google.com/file/d/166QbictpRPYRTfoO2hfVP6tHuPbTD5nv/view?usp=shar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Vědecká konference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18. listopadu 2020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777300" y="473450"/>
            <a:ext cx="6034800" cy="30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 b="1"/>
              <a:t>Vážené kolegyně, vážení kolegové,</a:t>
            </a: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 b="1"/>
              <a:t>vítejte na naší vědecké konferenci In medias res.</a:t>
            </a: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 b="1"/>
              <a:t>Témata konferenčních příspěvků najdete níže. Vyberte si prosím jednu z otázek, jíž se chcete v rámci naší konference ujmout. Výběr je ryze na vás. Otázku si poznamenejte.</a:t>
            </a:r>
            <a:endParaRPr sz="18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Vědecká konference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Níže najdete odkaz na několik možných zdrojů, Vaším úkolem bude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A. Najít text, v němž pravděpodobně najdete odpověď na svou otázku.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 B. Přímo v textu najít tu část, kde se odpověď na Vaši otázku nachází.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C. Připravte si odpověď na otázku tak, aby mohla tvořit Váš konferenční příspěvek.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Příprava na vědeckou konferenci začíná.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Ovšem – problémem je čas.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Máte ho opravdu velmi málo. Cílem není přečíst celý článek, v němž pravděpodobně najdete odpověď na svou otázku. Cílem je nalézt tu část textu co nejdříve.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350125" y="2631925"/>
            <a:ext cx="1397225" cy="23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Konferenční otázky 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byly převažující způsoby prvorepublikové reklamy?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prostředky používal pro svou reklamu Baťa?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Jaký druh ústní vody používali staří Římané?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Jaký druh zubních protéz používali staří Egypťané, resp. i naši evropští předci?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profese se v minulosti v Evropě věnovaly zkaženým zubům?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Legální doping – proč sportovci trénují ve vyšší nadmořské výšce?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Čím je způsobena tvorba erytrocytů při hypoxii?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je to černá díra?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čem spočívá informační paradox černých děr?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Texty, z nichž vycházejí konferenční příspěvky.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87400" cy="36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cs" sz="1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nformační paradox černých děr je možná vyřešen</a:t>
            </a:r>
            <a:r>
              <a:rPr lang="cs" sz="1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endParaRPr sz="1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000" b="1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https://drive.google.com/file/d/1xhi7SqciFZn-7_syLTprQXLn77xAL8nJ/view?usp=sharing</a:t>
            </a:r>
            <a:endParaRPr sz="1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Víc než tisíc slov: Kdo byl mistrem prvorepublikové reklamy?</a:t>
            </a:r>
            <a:endParaRPr sz="1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0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https://drive.google.com/file/d/166QbictpRPYRTfoO2hfVP6tHuPbTD5nv/view?usp=sharing</a:t>
            </a:r>
            <a:endParaRPr sz="1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000" b="1" dirty="0">
                <a:latin typeface="Times New Roman"/>
                <a:ea typeface="Times New Roman"/>
                <a:cs typeface="Times New Roman"/>
                <a:sym typeface="Times New Roman"/>
              </a:rPr>
              <a:t>Nobelova cena za medicínu: jak si buňky řídí dodávku kyslíku</a:t>
            </a:r>
            <a:endParaRPr sz="1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0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https://drive.google.com/file/d/1-Ya_Vv1wd6D6c-ztHGBZrGi58DhDLxNJ/view?usp=sharing</a:t>
            </a:r>
            <a:endParaRPr sz="1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buNone/>
            </a:pPr>
            <a:r>
              <a:rPr lang="cs" sz="1000" b="1" dirty="0">
                <a:latin typeface="Times New Roman"/>
                <a:ea typeface="Times New Roman"/>
                <a:cs typeface="Times New Roman"/>
                <a:sym typeface="Times New Roman"/>
              </a:rPr>
              <a:t>Moč i protézy po zemřelých: Jak vypadala zubní péče v </a:t>
            </a:r>
            <a:r>
              <a:rPr lang="cs" sz="1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minulosti</a:t>
            </a:r>
            <a:endParaRPr lang="cs" sz="1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000" u="sng" dirty="0" smtClean="0">
                <a:hlinkClick r:id="rId6"/>
              </a:rPr>
              <a:t>https</a:t>
            </a:r>
            <a:r>
              <a:rPr lang="cs-CZ" sz="1000" u="sng" dirty="0">
                <a:hlinkClick r:id="rId6"/>
              </a:rPr>
              <a:t>://drive.google.com/file/d/1Gie5N1B4IS9RcNEFYsZe42UK4qNK-BHo/view?usp=sharing</a:t>
            </a:r>
            <a:endParaRPr lang="cs-CZ"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2363900" y="744475"/>
            <a:ext cx="5670600" cy="3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Vědecká konference</a:t>
            </a:r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Prvorepubliková reklama: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byly převažující způsoby prvorepublikové reklamy?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prostředky používal pro svou reklamu Baťa?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Dentální péče v minulosti 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Jaký druh ústní vody používali staří Římané?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Jaký druh zubních protéz používali staří Egypťané, resp. i naši evropští předci?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profese se v minulosti v Evropě věnovaly zkaženým zubům?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Vědecká konference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Červené krvinky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Legální doping – proč sportovci trénují ve vyšší nadmořské výšce?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Čím je způsobena tvorba erytrocytů při hypoxii?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Paradox černých děr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je to černá díra?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čem spočívá informační paradox černých děr?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407</Words>
  <Application>Microsoft Office PowerPoint</Application>
  <PresentationFormat>Předvádění na obrazovce (16:9)</PresentationFormat>
  <Paragraphs>66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Simple Light</vt:lpstr>
      <vt:lpstr>Vědecká konference</vt:lpstr>
      <vt:lpstr>Prezentace aplikace PowerPoint</vt:lpstr>
      <vt:lpstr>Vědecká konference</vt:lpstr>
      <vt:lpstr>Prezentace aplikace PowerPoint</vt:lpstr>
      <vt:lpstr>Konferenční otázky </vt:lpstr>
      <vt:lpstr>Texty, z nichž vycházejí konferenční příspěvky.</vt:lpstr>
      <vt:lpstr>Prezentace aplikace PowerPoint</vt:lpstr>
      <vt:lpstr>Vědecká konference</vt:lpstr>
      <vt:lpstr>Vědecká konference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Vědecká konference</dc:title>
  <cp:lastModifiedBy>LS</cp:lastModifiedBy>
  <cp:revision>2</cp:revision>
  <dcterms:modified xsi:type="dcterms:W3CDTF">2020-11-18T07:53:15Z</dcterms:modified>
</cp:coreProperties>
</file>