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c888cc94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cc888cc94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Age of Empires IV., nadužívání trebuchetů a dobývacích věží, přímý útok na hradby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cc888cc94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cc888cc94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Age of Empires IV., útok jízdy proti pěšákům s kopími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c888cc94d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cc888cc94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Age of Empires IV., obrovské množství rytířů a pravděpodobně bitva megalomanského rozsahu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c888cc94d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cc888cc94d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film Robin Hood: Král zbojníků, zápalné šípy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c888cc94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cc888cc94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film Pán prstenů: Návrat krále, zborcení hradby po prvním úderu trebuchetem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cc888cc94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cc888cc94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film Království nebeské, útok beranidlem proti hradbě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c888cc94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cc888cc94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film Království nebeské, útok dobývacími věžemi a trebuchety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c888cc94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cc888cc94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seriál Vikingové, vojáci v boji bez helem a brnění, polonazí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c888cc94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cc888cc94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film Statečné srdce, přímý útok jízdy proti pěchotě a kopím (ve filmu šlo o past, pointou však je, že jízda proti pěchotě takto nevyrážela, ani kdyby o past nešlo)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c888cc9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c888cc9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Age of Empires II., nadužívání trebuchetů a katapultů, přímý útok na hrady na místo obléhání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cc888cc94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cc888cc94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</a:rPr>
              <a:t>Age of Empires II., nadužívání trebuchetů a katapultů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cc888cc94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cc888cc94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Age of Empires II., nadužívání trebuchetů a katapultů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cc888cc94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cc888cc94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</a:rPr>
              <a:t>Age of Empires II., nadužívání trebuchetů a katapultů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cc888cc94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cc888cc94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Age of Empires II., nesmyslný útok pěšáků na hrad, hrady byly navíc obvykle obléhány, ne přímo dobývány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c888cc94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cc888cc94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Stronghold, nadužívání katapultů a útok pěchoty na hrad na místo obléhání, lití horkého oleje nebo zapálené smůly z hradebn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cc888cc94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cc888cc94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Stronghold, nadužívání dobývacích věží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c888cc94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c888cc94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Stronghold, přímý útok na hrad na místo obléhání, zápalné šípy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probíhala středověká bitva? 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screeny z her a seriálů využitelné pro práci v hodině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7" cy="44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3" cy="435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3" cy="4281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399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81700" cy="29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3725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63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889204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03810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