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801350" cy="7561263"/>
  <p:notesSz cx="6858000" cy="9144000"/>
  <p:defaultTextStyle>
    <a:defPPr>
      <a:defRPr lang="cs-CZ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446" y="-108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2B76-5D7D-415E-8A42-15B15883DFF6}" type="datetimeFigureOut">
              <a:rPr lang="cs-CZ" smtClean="0"/>
              <a:pPr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9A02F-BE51-4AF0-8602-342212885F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jpeg"/><Relationship Id="rId21" Type="http://schemas.openxmlformats.org/officeDocument/2006/relationships/image" Target="../media/image6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5" Type="http://schemas.openxmlformats.org/officeDocument/2006/relationships/image" Target="../media/image72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24" Type="http://schemas.openxmlformats.org/officeDocument/2006/relationships/image" Target="../media/image71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23" Type="http://schemas.openxmlformats.org/officeDocument/2006/relationships/image" Target="../media/image70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openxmlformats.org/officeDocument/2006/relationships/image" Target="../media/image89.jpeg"/><Relationship Id="rId3" Type="http://schemas.openxmlformats.org/officeDocument/2006/relationships/image" Target="../media/image74.jpeg"/><Relationship Id="rId21" Type="http://schemas.openxmlformats.org/officeDocument/2006/relationships/image" Target="../media/image92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5" Type="http://schemas.openxmlformats.org/officeDocument/2006/relationships/image" Target="../media/image96.jpeg"/><Relationship Id="rId2" Type="http://schemas.openxmlformats.org/officeDocument/2006/relationships/image" Target="../media/image73.jpeg"/><Relationship Id="rId16" Type="http://schemas.openxmlformats.org/officeDocument/2006/relationships/image" Target="../media/image87.jpeg"/><Relationship Id="rId20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24" Type="http://schemas.openxmlformats.org/officeDocument/2006/relationships/image" Target="../media/image95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23" Type="http://schemas.openxmlformats.org/officeDocument/2006/relationships/image" Target="../media/image94.jpeg"/><Relationship Id="rId10" Type="http://schemas.openxmlformats.org/officeDocument/2006/relationships/image" Target="../media/image81.jpeg"/><Relationship Id="rId19" Type="http://schemas.openxmlformats.org/officeDocument/2006/relationships/image" Target="../media/image90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Relationship Id="rId22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0" Type="http://schemas.openxmlformats.org/officeDocument/2006/relationships/image" Target="../media/image105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-Krypsis300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675" y="1908423"/>
            <a:ext cx="1800000" cy="1800000"/>
          </a:xfrm>
          <a:prstGeom prst="rect">
            <a:avLst/>
          </a:prstGeom>
        </p:spPr>
      </p:pic>
      <p:pic>
        <p:nvPicPr>
          <p:cNvPr id="5" name="Obrázek 4" descr="A-Krypsis301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875" y="1908423"/>
            <a:ext cx="1800000" cy="1800000"/>
          </a:xfrm>
          <a:prstGeom prst="rect">
            <a:avLst/>
          </a:prstGeom>
        </p:spPr>
      </p:pic>
      <p:pic>
        <p:nvPicPr>
          <p:cNvPr id="6" name="Obrázek 5" descr="A-Krypsis302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75" y="1908423"/>
            <a:ext cx="1800000" cy="1800000"/>
          </a:xfrm>
          <a:prstGeom prst="rect">
            <a:avLst/>
          </a:prstGeom>
        </p:spPr>
      </p:pic>
      <p:pic>
        <p:nvPicPr>
          <p:cNvPr id="7" name="Obrázek 6" descr="A-Krypsis303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1350" y="1908423"/>
            <a:ext cx="1800000" cy="1800000"/>
          </a:xfrm>
          <a:prstGeom prst="rect">
            <a:avLst/>
          </a:prstGeom>
        </p:spPr>
      </p:pic>
      <p:pic>
        <p:nvPicPr>
          <p:cNvPr id="8" name="Obrázek 7" descr="A-Krypsis304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01350" y="3780631"/>
            <a:ext cx="1800000" cy="1800000"/>
          </a:xfrm>
          <a:prstGeom prst="rect">
            <a:avLst/>
          </a:prstGeom>
        </p:spPr>
      </p:pic>
      <p:pic>
        <p:nvPicPr>
          <p:cNvPr id="9" name="Obrázek 8" descr="A-Krypsis305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0875" y="3780631"/>
            <a:ext cx="1800000" cy="1800000"/>
          </a:xfrm>
          <a:prstGeom prst="rect">
            <a:avLst/>
          </a:prstGeom>
        </p:spPr>
      </p:pic>
      <p:pic>
        <p:nvPicPr>
          <p:cNvPr id="10" name="Obrázek 9" descr="A-Krypsis306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00675" y="3780631"/>
            <a:ext cx="1800000" cy="1800000"/>
          </a:xfrm>
          <a:prstGeom prst="rect">
            <a:avLst/>
          </a:prstGeom>
        </p:spPr>
      </p:pic>
      <p:pic>
        <p:nvPicPr>
          <p:cNvPr id="11" name="Obrázek 10" descr="A-Krypsis307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0475" y="3780631"/>
            <a:ext cx="1800000" cy="1800000"/>
          </a:xfrm>
          <a:prstGeom prst="rect">
            <a:avLst/>
          </a:prstGeom>
        </p:spPr>
      </p:pic>
      <p:pic>
        <p:nvPicPr>
          <p:cNvPr id="12" name="Obrázek 11" descr="A-Krypsis308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00275" y="1908423"/>
            <a:ext cx="1800000" cy="1800000"/>
          </a:xfrm>
          <a:prstGeom prst="rect">
            <a:avLst/>
          </a:prstGeom>
        </p:spPr>
      </p:pic>
      <p:pic>
        <p:nvPicPr>
          <p:cNvPr id="13" name="Obrázek 12" descr="A-Krypsis309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00275" y="3780631"/>
            <a:ext cx="1800000" cy="1800000"/>
          </a:xfrm>
          <a:prstGeom prst="rect">
            <a:avLst/>
          </a:prstGeom>
        </p:spPr>
      </p:pic>
      <p:pic>
        <p:nvPicPr>
          <p:cNvPr id="14" name="Obrázek 13" descr="A-Krypsis310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780631"/>
            <a:ext cx="1800000" cy="1800000"/>
          </a:xfrm>
          <a:prstGeom prst="rect">
            <a:avLst/>
          </a:prstGeom>
        </p:spPr>
      </p:pic>
      <p:pic>
        <p:nvPicPr>
          <p:cNvPr id="15" name="Obrázek 14" descr="A-Krypsis311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908423"/>
            <a:ext cx="1800000" cy="1800000"/>
          </a:xfrm>
          <a:prstGeom prst="rect">
            <a:avLst/>
          </a:prstGeom>
        </p:spPr>
      </p:pic>
      <p:pic>
        <p:nvPicPr>
          <p:cNvPr id="16" name="Obrázek 15" descr="A-Krypsis312 kopi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17" name="Obrázek 16" descr="A-Krypsis313 kopi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00275" y="0"/>
            <a:ext cx="1800000" cy="1800000"/>
          </a:xfrm>
          <a:prstGeom prst="rect">
            <a:avLst/>
          </a:prstGeom>
        </p:spPr>
      </p:pic>
      <p:pic>
        <p:nvPicPr>
          <p:cNvPr id="18" name="Obrázek 17" descr="A-Krypsis314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00475" y="0"/>
            <a:ext cx="1800000" cy="1800000"/>
          </a:xfrm>
          <a:prstGeom prst="rect">
            <a:avLst/>
          </a:prstGeom>
        </p:spPr>
      </p:pic>
      <p:pic>
        <p:nvPicPr>
          <p:cNvPr id="19" name="Obrázek 18" descr="A-Krypsis315 kopi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00675" y="0"/>
            <a:ext cx="1800000" cy="1800000"/>
          </a:xfrm>
          <a:prstGeom prst="rect">
            <a:avLst/>
          </a:prstGeom>
        </p:spPr>
      </p:pic>
      <p:pic>
        <p:nvPicPr>
          <p:cNvPr id="20" name="Obrázek 19" descr="A-Krypsis317 kop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00875" y="0"/>
            <a:ext cx="1800000" cy="1800000"/>
          </a:xfrm>
          <a:prstGeom prst="rect">
            <a:avLst/>
          </a:prstGeom>
        </p:spPr>
      </p:pic>
      <p:pic>
        <p:nvPicPr>
          <p:cNvPr id="21" name="Obrázek 20" descr="A-Krypsis318 kopi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  <p:pic>
        <p:nvPicPr>
          <p:cNvPr id="22" name="Obrázek 21" descr="A-Krypsis320 kopi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001350" y="5797055"/>
            <a:ext cx="1800000" cy="1800000"/>
          </a:xfrm>
          <a:prstGeom prst="rect">
            <a:avLst/>
          </a:prstGeom>
        </p:spPr>
      </p:pic>
      <p:pic>
        <p:nvPicPr>
          <p:cNvPr id="23" name="Obrázek 22" descr="A-Krypsis321 kopi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200875" y="5761263"/>
            <a:ext cx="1800000" cy="1800000"/>
          </a:xfrm>
          <a:prstGeom prst="rect">
            <a:avLst/>
          </a:prstGeom>
        </p:spPr>
      </p:pic>
      <p:pic>
        <p:nvPicPr>
          <p:cNvPr id="24" name="Obrázek 23" descr="A-Krypsis322 kopi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400675" y="5761263"/>
            <a:ext cx="1800000" cy="1800000"/>
          </a:xfrm>
          <a:prstGeom prst="rect">
            <a:avLst/>
          </a:prstGeom>
        </p:spPr>
      </p:pic>
      <p:pic>
        <p:nvPicPr>
          <p:cNvPr id="25" name="Obrázek 24" descr="Krypsis001 kopi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600475" y="5761263"/>
            <a:ext cx="1800000" cy="1800000"/>
          </a:xfrm>
          <a:prstGeom prst="rect">
            <a:avLst/>
          </a:prstGeom>
        </p:spPr>
      </p:pic>
      <p:pic>
        <p:nvPicPr>
          <p:cNvPr id="26" name="Obrázek 25" descr="Krypsis002 kopi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800275" y="5761263"/>
            <a:ext cx="1800000" cy="1800000"/>
          </a:xfrm>
          <a:prstGeom prst="rect">
            <a:avLst/>
          </a:prstGeom>
        </p:spPr>
      </p:pic>
      <p:pic>
        <p:nvPicPr>
          <p:cNvPr id="27" name="Obrázek 26" descr="Krypsis003 kopi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5761263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rypsis004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75" y="1836415"/>
            <a:ext cx="1800000" cy="1800000"/>
          </a:xfrm>
          <a:prstGeom prst="rect">
            <a:avLst/>
          </a:prstGeom>
        </p:spPr>
      </p:pic>
      <p:pic>
        <p:nvPicPr>
          <p:cNvPr id="3" name="Obrázek 2" descr="Krypsis005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75" y="1836415"/>
            <a:ext cx="1800000" cy="1800000"/>
          </a:xfrm>
          <a:prstGeom prst="rect">
            <a:avLst/>
          </a:prstGeom>
        </p:spPr>
      </p:pic>
      <p:pic>
        <p:nvPicPr>
          <p:cNvPr id="4" name="Obrázek 3" descr="Krypsis006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36415"/>
            <a:ext cx="1800000" cy="1800000"/>
          </a:xfrm>
          <a:prstGeom prst="rect">
            <a:avLst/>
          </a:prstGeom>
        </p:spPr>
      </p:pic>
      <p:pic>
        <p:nvPicPr>
          <p:cNvPr id="5" name="Obrázek 4" descr="Krypsis007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675" y="1836415"/>
            <a:ext cx="1800000" cy="1800000"/>
          </a:xfrm>
          <a:prstGeom prst="rect">
            <a:avLst/>
          </a:prstGeom>
        </p:spPr>
      </p:pic>
      <p:pic>
        <p:nvPicPr>
          <p:cNvPr id="6" name="Obrázek 5" descr="Krypsis008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0675" y="3780631"/>
            <a:ext cx="1800000" cy="1800000"/>
          </a:xfrm>
          <a:prstGeom prst="rect">
            <a:avLst/>
          </a:prstGeom>
        </p:spPr>
      </p:pic>
      <p:pic>
        <p:nvPicPr>
          <p:cNvPr id="7" name="Obrázek 6" descr="Krypsis009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0475" y="3780631"/>
            <a:ext cx="1800000" cy="1800000"/>
          </a:xfrm>
          <a:prstGeom prst="rect">
            <a:avLst/>
          </a:prstGeom>
        </p:spPr>
      </p:pic>
      <p:pic>
        <p:nvPicPr>
          <p:cNvPr id="8" name="Obrázek 7" descr="Krypsis10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00275" y="3780631"/>
            <a:ext cx="1800000" cy="1800000"/>
          </a:xfrm>
          <a:prstGeom prst="rect">
            <a:avLst/>
          </a:prstGeom>
        </p:spPr>
      </p:pic>
      <p:pic>
        <p:nvPicPr>
          <p:cNvPr id="9" name="Obrázek 8" descr="Krypsis11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780631"/>
            <a:ext cx="1800000" cy="1800000"/>
          </a:xfrm>
          <a:prstGeom prst="rect">
            <a:avLst/>
          </a:prstGeom>
        </p:spPr>
      </p:pic>
      <p:pic>
        <p:nvPicPr>
          <p:cNvPr id="10" name="Obrázek 9" descr="Krypsis12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00875" y="3780631"/>
            <a:ext cx="1800000" cy="1800000"/>
          </a:xfrm>
          <a:prstGeom prst="rect">
            <a:avLst/>
          </a:prstGeom>
        </p:spPr>
      </p:pic>
      <p:pic>
        <p:nvPicPr>
          <p:cNvPr id="11" name="Obrázek 10" descr="Krypsis20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0875" y="1836415"/>
            <a:ext cx="1800000" cy="1800000"/>
          </a:xfrm>
          <a:prstGeom prst="rect">
            <a:avLst/>
          </a:prstGeom>
        </p:spPr>
      </p:pic>
      <p:pic>
        <p:nvPicPr>
          <p:cNvPr id="12" name="Obrázek 11" descr="Krypsis21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01350" y="1836415"/>
            <a:ext cx="1800000" cy="1800000"/>
          </a:xfrm>
          <a:prstGeom prst="rect">
            <a:avLst/>
          </a:prstGeom>
        </p:spPr>
      </p:pic>
      <p:pic>
        <p:nvPicPr>
          <p:cNvPr id="13" name="Obrázek 12" descr="Krypsis22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14" name="Obrázek 13" descr="Krypsis23 kopi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00275" y="0"/>
            <a:ext cx="1800000" cy="1800000"/>
          </a:xfrm>
          <a:prstGeom prst="rect">
            <a:avLst/>
          </a:prstGeom>
        </p:spPr>
      </p:pic>
      <p:pic>
        <p:nvPicPr>
          <p:cNvPr id="15" name="Obrázek 14" descr="Krypsis24 kopi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00475" y="0"/>
            <a:ext cx="1800000" cy="1800000"/>
          </a:xfrm>
          <a:prstGeom prst="rect">
            <a:avLst/>
          </a:prstGeom>
        </p:spPr>
      </p:pic>
      <p:pic>
        <p:nvPicPr>
          <p:cNvPr id="16" name="Obrázek 15" descr="Krypsis25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00675" y="0"/>
            <a:ext cx="1800000" cy="1800000"/>
          </a:xfrm>
          <a:prstGeom prst="rect">
            <a:avLst/>
          </a:prstGeom>
        </p:spPr>
      </p:pic>
      <p:pic>
        <p:nvPicPr>
          <p:cNvPr id="17" name="Obrázek 16" descr="Krypsis26 kopi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00875" y="0"/>
            <a:ext cx="1800000" cy="1800000"/>
          </a:xfrm>
          <a:prstGeom prst="rect">
            <a:avLst/>
          </a:prstGeom>
        </p:spPr>
      </p:pic>
      <p:pic>
        <p:nvPicPr>
          <p:cNvPr id="18" name="Obrázek 17" descr="Krypsis27 kop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  <p:pic>
        <p:nvPicPr>
          <p:cNvPr id="19" name="Obrázek 18" descr="Krypsis60 kopi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001350" y="3780631"/>
            <a:ext cx="1800000" cy="1800000"/>
          </a:xfrm>
          <a:prstGeom prst="rect">
            <a:avLst/>
          </a:prstGeom>
        </p:spPr>
      </p:pic>
      <p:pic>
        <p:nvPicPr>
          <p:cNvPr id="20" name="Obrázek 19" descr="Krypsis61 kopi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5761263"/>
            <a:ext cx="1800000" cy="1800000"/>
          </a:xfrm>
          <a:prstGeom prst="rect">
            <a:avLst/>
          </a:prstGeom>
        </p:spPr>
      </p:pic>
      <p:pic>
        <p:nvPicPr>
          <p:cNvPr id="21" name="Obrázek 20" descr="Krypsis62 kopi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800275" y="5761263"/>
            <a:ext cx="1800000" cy="1800000"/>
          </a:xfrm>
          <a:prstGeom prst="rect">
            <a:avLst/>
          </a:prstGeom>
        </p:spPr>
      </p:pic>
      <p:pic>
        <p:nvPicPr>
          <p:cNvPr id="22" name="Obrázek 21" descr="Krypsis64 kopi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00475" y="5761263"/>
            <a:ext cx="1800000" cy="1800000"/>
          </a:xfrm>
          <a:prstGeom prst="rect">
            <a:avLst/>
          </a:prstGeom>
        </p:spPr>
      </p:pic>
      <p:pic>
        <p:nvPicPr>
          <p:cNvPr id="23" name="Obrázek 22" descr="Krypsis65 kopi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400675" y="5761263"/>
            <a:ext cx="1800000" cy="1800000"/>
          </a:xfrm>
          <a:prstGeom prst="rect">
            <a:avLst/>
          </a:prstGeom>
        </p:spPr>
      </p:pic>
      <p:pic>
        <p:nvPicPr>
          <p:cNvPr id="24" name="Obrázek 23" descr="Krypsis66 kopi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200875" y="5761263"/>
            <a:ext cx="1800000" cy="1800000"/>
          </a:xfrm>
          <a:prstGeom prst="rect">
            <a:avLst/>
          </a:prstGeom>
        </p:spPr>
      </p:pic>
      <p:pic>
        <p:nvPicPr>
          <p:cNvPr id="25" name="Obrázek 24" descr="Krypsis67 kopi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001350" y="5761263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rypsis68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675" y="1908423"/>
            <a:ext cx="1800000" cy="1800000"/>
          </a:xfrm>
          <a:prstGeom prst="rect">
            <a:avLst/>
          </a:prstGeom>
        </p:spPr>
      </p:pic>
      <p:pic>
        <p:nvPicPr>
          <p:cNvPr id="3" name="Obrázek 2" descr="Krypsis69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667" y="1908423"/>
            <a:ext cx="1800000" cy="1800000"/>
          </a:xfrm>
          <a:prstGeom prst="rect">
            <a:avLst/>
          </a:prstGeom>
        </p:spPr>
      </p:pic>
      <p:pic>
        <p:nvPicPr>
          <p:cNvPr id="4" name="Obrázek 3" descr="Krypsis70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275" y="1908423"/>
            <a:ext cx="1800000" cy="1800000"/>
          </a:xfrm>
          <a:prstGeom prst="rect">
            <a:avLst/>
          </a:prstGeom>
        </p:spPr>
      </p:pic>
      <p:pic>
        <p:nvPicPr>
          <p:cNvPr id="5" name="Obrázek 4" descr="Krypsis71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08423"/>
            <a:ext cx="1800000" cy="1800000"/>
          </a:xfrm>
          <a:prstGeom prst="rect">
            <a:avLst/>
          </a:prstGeom>
        </p:spPr>
      </p:pic>
      <p:pic>
        <p:nvPicPr>
          <p:cNvPr id="6" name="Obrázek 5" descr="Krypsis72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80631"/>
            <a:ext cx="1800000" cy="1800000"/>
          </a:xfrm>
          <a:prstGeom prst="rect">
            <a:avLst/>
          </a:prstGeom>
        </p:spPr>
      </p:pic>
      <p:pic>
        <p:nvPicPr>
          <p:cNvPr id="7" name="Obrázek 6" descr="Krypsis73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8267" y="3780631"/>
            <a:ext cx="1800000" cy="1800000"/>
          </a:xfrm>
          <a:prstGeom prst="rect">
            <a:avLst/>
          </a:prstGeom>
        </p:spPr>
      </p:pic>
      <p:pic>
        <p:nvPicPr>
          <p:cNvPr id="8" name="Obrázek 7" descr="Krypsis74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8467" y="3780631"/>
            <a:ext cx="1800000" cy="1800000"/>
          </a:xfrm>
          <a:prstGeom prst="rect">
            <a:avLst/>
          </a:prstGeom>
        </p:spPr>
      </p:pic>
      <p:pic>
        <p:nvPicPr>
          <p:cNvPr id="9" name="Obrázek 8" descr="Krypsis75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00675" y="3780631"/>
            <a:ext cx="1800000" cy="1800000"/>
          </a:xfrm>
          <a:prstGeom prst="rect">
            <a:avLst/>
          </a:prstGeom>
        </p:spPr>
      </p:pic>
      <p:pic>
        <p:nvPicPr>
          <p:cNvPr id="10" name="Obrázek 9" descr="Krypsis76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8867" y="1908423"/>
            <a:ext cx="1800000" cy="1800000"/>
          </a:xfrm>
          <a:prstGeom prst="rect">
            <a:avLst/>
          </a:prstGeom>
        </p:spPr>
      </p:pic>
      <p:pic>
        <p:nvPicPr>
          <p:cNvPr id="11" name="Obrázek 10" descr="Krypsis90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28467" y="5761263"/>
            <a:ext cx="1800000" cy="1800000"/>
          </a:xfrm>
          <a:prstGeom prst="rect">
            <a:avLst/>
          </a:prstGeom>
        </p:spPr>
      </p:pic>
      <p:pic>
        <p:nvPicPr>
          <p:cNvPr id="12" name="Obrázek 11" descr="Krypsis91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0875" y="5761263"/>
            <a:ext cx="1800000" cy="1800000"/>
          </a:xfrm>
          <a:prstGeom prst="rect">
            <a:avLst/>
          </a:prstGeom>
        </p:spPr>
      </p:pic>
      <p:pic>
        <p:nvPicPr>
          <p:cNvPr id="13" name="Obrázek 12" descr="Krypsis92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00675" y="5761263"/>
            <a:ext cx="1800000" cy="1800000"/>
          </a:xfrm>
          <a:prstGeom prst="rect">
            <a:avLst/>
          </a:prstGeom>
        </p:spPr>
      </p:pic>
      <p:pic>
        <p:nvPicPr>
          <p:cNvPr id="14" name="Obrázek 13" descr="Krypsis93 kopi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28467" y="5761263"/>
            <a:ext cx="1800000" cy="1800000"/>
          </a:xfrm>
          <a:prstGeom prst="rect">
            <a:avLst/>
          </a:prstGeom>
        </p:spPr>
      </p:pic>
      <p:pic>
        <p:nvPicPr>
          <p:cNvPr id="15" name="Obrázek 14" descr="Krypsis94 kopi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761263"/>
            <a:ext cx="1800000" cy="1800000"/>
          </a:xfrm>
          <a:prstGeom prst="rect">
            <a:avLst/>
          </a:prstGeom>
        </p:spPr>
      </p:pic>
      <p:pic>
        <p:nvPicPr>
          <p:cNvPr id="16" name="Obrázek 15" descr="Krypsis95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00675" y="0"/>
            <a:ext cx="1800000" cy="1800000"/>
          </a:xfrm>
          <a:prstGeom prst="rect">
            <a:avLst/>
          </a:prstGeom>
        </p:spPr>
      </p:pic>
      <p:pic>
        <p:nvPicPr>
          <p:cNvPr id="17" name="Obrázek 16" descr="Krypsis96 kopi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00475" y="0"/>
            <a:ext cx="1800000" cy="1800000"/>
          </a:xfrm>
          <a:prstGeom prst="rect">
            <a:avLst/>
          </a:prstGeom>
        </p:spPr>
      </p:pic>
      <p:pic>
        <p:nvPicPr>
          <p:cNvPr id="18" name="Obrázek 17" descr="Krypsis97 kop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00275" y="0"/>
            <a:ext cx="1800000" cy="1800000"/>
          </a:xfrm>
          <a:prstGeom prst="rect">
            <a:avLst/>
          </a:prstGeom>
        </p:spPr>
      </p:pic>
      <p:pic>
        <p:nvPicPr>
          <p:cNvPr id="19" name="Obrázek 18" descr="Krypsis98 kopi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20" name="Obrázek 19" descr="Krypsis99 kopi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72883" y="3780631"/>
            <a:ext cx="1800000" cy="1800000"/>
          </a:xfrm>
          <a:prstGeom prst="rect">
            <a:avLst/>
          </a:prstGeom>
        </p:spPr>
      </p:pic>
      <p:pic>
        <p:nvPicPr>
          <p:cNvPr id="21" name="Obrázek 20" descr="Krypsis100 kopi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001350" y="3780631"/>
            <a:ext cx="1800000" cy="1800000"/>
          </a:xfrm>
          <a:prstGeom prst="rect">
            <a:avLst/>
          </a:prstGeom>
        </p:spPr>
      </p:pic>
      <p:pic>
        <p:nvPicPr>
          <p:cNvPr id="22" name="Obrázek 21" descr="Krypsis101 kopi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001350" y="1908423"/>
            <a:ext cx="1800000" cy="1800000"/>
          </a:xfrm>
          <a:prstGeom prst="rect">
            <a:avLst/>
          </a:prstGeom>
        </p:spPr>
      </p:pic>
      <p:pic>
        <p:nvPicPr>
          <p:cNvPr id="23" name="Obrázek 22" descr="Krypsis170 kopi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001350" y="5761263"/>
            <a:ext cx="1800000" cy="1800000"/>
          </a:xfrm>
          <a:prstGeom prst="rect">
            <a:avLst/>
          </a:prstGeom>
        </p:spPr>
      </p:pic>
      <p:pic>
        <p:nvPicPr>
          <p:cNvPr id="24" name="Obrázek 23" descr="Krypsis191 kopi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200875" y="0"/>
            <a:ext cx="1800000" cy="1800000"/>
          </a:xfrm>
          <a:prstGeom prst="rect">
            <a:avLst/>
          </a:prstGeom>
        </p:spPr>
      </p:pic>
      <p:pic>
        <p:nvPicPr>
          <p:cNvPr id="25" name="Obrázek 24" descr="Krypsis192 kopi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Krypsis251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75" y="3708623"/>
            <a:ext cx="1800000" cy="1800000"/>
          </a:xfrm>
          <a:prstGeom prst="rect">
            <a:avLst/>
          </a:prstGeom>
        </p:spPr>
      </p:pic>
      <p:pic>
        <p:nvPicPr>
          <p:cNvPr id="16" name="Obrázek 15" descr="Krypsis252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675" y="3708823"/>
            <a:ext cx="1800000" cy="1800000"/>
          </a:xfrm>
          <a:prstGeom prst="rect">
            <a:avLst/>
          </a:prstGeom>
        </p:spPr>
      </p:pic>
      <p:pic>
        <p:nvPicPr>
          <p:cNvPr id="17" name="Obrázek 16" descr="Krypsis253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75" y="5761263"/>
            <a:ext cx="1800000" cy="1800000"/>
          </a:xfrm>
          <a:prstGeom prst="rect">
            <a:avLst/>
          </a:prstGeom>
        </p:spPr>
      </p:pic>
      <p:pic>
        <p:nvPicPr>
          <p:cNvPr id="18" name="Obrázek 17" descr="Krypsis255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2683" y="1836415"/>
            <a:ext cx="1800000" cy="1800000"/>
          </a:xfrm>
          <a:prstGeom prst="rect">
            <a:avLst/>
          </a:prstGeom>
        </p:spPr>
      </p:pic>
      <p:pic>
        <p:nvPicPr>
          <p:cNvPr id="19" name="Obrázek 18" descr="Krypsis256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4291" y="1620391"/>
            <a:ext cx="1800000" cy="1800000"/>
          </a:xfrm>
          <a:prstGeom prst="rect">
            <a:avLst/>
          </a:prstGeom>
        </p:spPr>
      </p:pic>
      <p:pic>
        <p:nvPicPr>
          <p:cNvPr id="20" name="Obrázek 19" descr="Krypsis257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72483" y="1836415"/>
            <a:ext cx="1800000" cy="1800000"/>
          </a:xfrm>
          <a:prstGeom prst="rect">
            <a:avLst/>
          </a:prstGeom>
        </p:spPr>
      </p:pic>
      <p:pic>
        <p:nvPicPr>
          <p:cNvPr id="21" name="Obrázek 20" descr="Krypsis258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00675" y="5761263"/>
            <a:ext cx="1800000" cy="1800000"/>
          </a:xfrm>
          <a:prstGeom prst="rect">
            <a:avLst/>
          </a:prstGeom>
        </p:spPr>
      </p:pic>
      <p:pic>
        <p:nvPicPr>
          <p:cNvPr id="22" name="Obrázek 21" descr="Krypsis259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0875" y="3708623"/>
            <a:ext cx="1800000" cy="1800000"/>
          </a:xfrm>
          <a:prstGeom prst="rect">
            <a:avLst/>
          </a:prstGeom>
        </p:spPr>
      </p:pic>
      <p:pic>
        <p:nvPicPr>
          <p:cNvPr id="23" name="Obrázek 22" descr="Krypsis260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01350" y="3708623"/>
            <a:ext cx="1800000" cy="1800000"/>
          </a:xfrm>
          <a:prstGeom prst="rect">
            <a:avLst/>
          </a:prstGeom>
        </p:spPr>
      </p:pic>
      <p:pic>
        <p:nvPicPr>
          <p:cNvPr id="24" name="Obrázek 23" descr="Krypsis261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01350" y="5761263"/>
            <a:ext cx="1800000" cy="1800000"/>
          </a:xfrm>
          <a:prstGeom prst="rect">
            <a:avLst/>
          </a:prstGeom>
        </p:spPr>
      </p:pic>
      <p:pic>
        <p:nvPicPr>
          <p:cNvPr id="25" name="Obrázek 24" descr="Krypsis262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0875" y="1836415"/>
            <a:ext cx="1800000" cy="1800000"/>
          </a:xfrm>
          <a:prstGeom prst="rect">
            <a:avLst/>
          </a:prstGeom>
        </p:spPr>
      </p:pic>
      <p:pic>
        <p:nvPicPr>
          <p:cNvPr id="26" name="Obrázek 25" descr="Krypsis263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00875" y="0"/>
            <a:ext cx="1800000" cy="1800000"/>
          </a:xfrm>
          <a:prstGeom prst="rect">
            <a:avLst/>
          </a:prstGeom>
        </p:spPr>
      </p:pic>
      <p:pic>
        <p:nvPicPr>
          <p:cNvPr id="27" name="Obrázek 26" descr="Krypsis264 kopi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00675" y="0"/>
            <a:ext cx="1800000" cy="1800000"/>
          </a:xfrm>
          <a:prstGeom prst="rect">
            <a:avLst/>
          </a:prstGeom>
        </p:spPr>
      </p:pic>
      <p:pic>
        <p:nvPicPr>
          <p:cNvPr id="28" name="Obrázek 27" descr="Krypsis265 kopi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00475" y="0"/>
            <a:ext cx="1800000" cy="1800000"/>
          </a:xfrm>
          <a:prstGeom prst="rect">
            <a:avLst/>
          </a:prstGeom>
        </p:spPr>
      </p:pic>
      <p:pic>
        <p:nvPicPr>
          <p:cNvPr id="29" name="Obrázek 28" descr="Krypsis267 kopi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00275" y="3708623"/>
            <a:ext cx="1800000" cy="1800000"/>
          </a:xfrm>
          <a:prstGeom prst="rect">
            <a:avLst/>
          </a:prstGeom>
        </p:spPr>
      </p:pic>
      <p:pic>
        <p:nvPicPr>
          <p:cNvPr id="30" name="Obrázek 29" descr="Krypsis268 kopi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00475" y="5761263"/>
            <a:ext cx="1800000" cy="1800000"/>
          </a:xfrm>
          <a:prstGeom prst="rect">
            <a:avLst/>
          </a:prstGeom>
        </p:spPr>
      </p:pic>
      <p:pic>
        <p:nvPicPr>
          <p:cNvPr id="31" name="Obrázek 30" descr="Krypsis269 kopi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00275" y="5761263"/>
            <a:ext cx="1800000" cy="1800000"/>
          </a:xfrm>
          <a:prstGeom prst="rect">
            <a:avLst/>
          </a:prstGeom>
        </p:spPr>
      </p:pic>
      <p:pic>
        <p:nvPicPr>
          <p:cNvPr id="32" name="Obrázek 31" descr="Krypsis270 kopi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001350" y="1836415"/>
            <a:ext cx="1800000" cy="1800000"/>
          </a:xfrm>
          <a:prstGeom prst="rect">
            <a:avLst/>
          </a:prstGeom>
        </p:spPr>
      </p:pic>
      <p:pic>
        <p:nvPicPr>
          <p:cNvPr id="33" name="Obrázek 32" descr="Krypsis271 kopi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  <p:pic>
        <p:nvPicPr>
          <p:cNvPr id="34" name="Obrázek 33" descr="Krypsis273 kopi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800275" y="0"/>
            <a:ext cx="1800000" cy="1800000"/>
          </a:xfrm>
          <a:prstGeom prst="rect">
            <a:avLst/>
          </a:prstGeom>
        </p:spPr>
      </p:pic>
      <p:pic>
        <p:nvPicPr>
          <p:cNvPr id="35" name="Obrázek 34" descr="Krypsis274 kopi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36" name="Obrázek 35" descr="Krypsis275 kopi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1836415"/>
            <a:ext cx="1800000" cy="1800000"/>
          </a:xfrm>
          <a:prstGeom prst="rect">
            <a:avLst/>
          </a:prstGeom>
        </p:spPr>
      </p:pic>
      <p:pic>
        <p:nvPicPr>
          <p:cNvPr id="37" name="Obrázek 36" descr="Krypsis276 kopi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0" y="3708623"/>
            <a:ext cx="1800000" cy="1800000"/>
          </a:xfrm>
          <a:prstGeom prst="rect">
            <a:avLst/>
          </a:prstGeom>
        </p:spPr>
      </p:pic>
      <p:pic>
        <p:nvPicPr>
          <p:cNvPr id="38" name="Obrázek 37" descr="Krypsis277 kopi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5761263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rypsis185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675" y="1980431"/>
            <a:ext cx="1800000" cy="1800000"/>
          </a:xfrm>
          <a:prstGeom prst="rect">
            <a:avLst/>
          </a:prstGeom>
        </p:spPr>
      </p:pic>
      <p:pic>
        <p:nvPicPr>
          <p:cNvPr id="3" name="Obrázek 2" descr="Krypsis187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75" y="5761263"/>
            <a:ext cx="1800000" cy="1800000"/>
          </a:xfrm>
          <a:prstGeom prst="rect">
            <a:avLst/>
          </a:prstGeom>
        </p:spPr>
      </p:pic>
      <p:pic>
        <p:nvPicPr>
          <p:cNvPr id="4" name="Obrázek 3" descr="Krypsis188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75" y="3780631"/>
            <a:ext cx="1800000" cy="1800000"/>
          </a:xfrm>
          <a:prstGeom prst="rect">
            <a:avLst/>
          </a:prstGeom>
        </p:spPr>
      </p:pic>
      <p:pic>
        <p:nvPicPr>
          <p:cNvPr id="5" name="Obrázek 4" descr="Krypsis189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1350" y="5761263"/>
            <a:ext cx="1800000" cy="1800000"/>
          </a:xfrm>
          <a:prstGeom prst="rect">
            <a:avLst/>
          </a:prstGeom>
        </p:spPr>
      </p:pic>
      <p:pic>
        <p:nvPicPr>
          <p:cNvPr id="6" name="Obrázek 5" descr="Krypsis193 k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01350" y="3780631"/>
            <a:ext cx="1800000" cy="1800000"/>
          </a:xfrm>
          <a:prstGeom prst="rect">
            <a:avLst/>
          </a:prstGeom>
        </p:spPr>
      </p:pic>
      <p:pic>
        <p:nvPicPr>
          <p:cNvPr id="7" name="Obrázek 6" descr="Krypsis194 kop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0875" y="1980431"/>
            <a:ext cx="1800000" cy="1800000"/>
          </a:xfrm>
          <a:prstGeom prst="rect">
            <a:avLst/>
          </a:prstGeom>
        </p:spPr>
      </p:pic>
      <p:pic>
        <p:nvPicPr>
          <p:cNvPr id="8" name="Obrázek 7" descr="Krypsis195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01350" y="1980431"/>
            <a:ext cx="1800000" cy="1800000"/>
          </a:xfrm>
          <a:prstGeom prst="rect">
            <a:avLst/>
          </a:prstGeom>
        </p:spPr>
      </p:pic>
      <p:pic>
        <p:nvPicPr>
          <p:cNvPr id="9" name="Obrázek 8" descr="Krypsis196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01350" y="0"/>
            <a:ext cx="1800000" cy="1800000"/>
          </a:xfrm>
          <a:prstGeom prst="rect">
            <a:avLst/>
          </a:prstGeom>
        </p:spPr>
      </p:pic>
      <p:pic>
        <p:nvPicPr>
          <p:cNvPr id="10" name="Obrázek 9" descr="Krypsis197 kop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8867" y="0"/>
            <a:ext cx="1800000" cy="1800000"/>
          </a:xfrm>
          <a:prstGeom prst="rect">
            <a:avLst/>
          </a:prstGeom>
        </p:spPr>
      </p:pic>
      <p:pic>
        <p:nvPicPr>
          <p:cNvPr id="11" name="Obrázek 10" descr="Krypsis198 kopi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00675" y="0"/>
            <a:ext cx="1800000" cy="1800000"/>
          </a:xfrm>
          <a:prstGeom prst="rect">
            <a:avLst/>
          </a:prstGeom>
        </p:spPr>
      </p:pic>
      <p:pic>
        <p:nvPicPr>
          <p:cNvPr id="12" name="Obrázek 11" descr="Krypsis199 kopi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00675" y="5761263"/>
            <a:ext cx="1800000" cy="1800000"/>
          </a:xfrm>
          <a:prstGeom prst="rect">
            <a:avLst/>
          </a:prstGeom>
        </p:spPr>
      </p:pic>
      <p:pic>
        <p:nvPicPr>
          <p:cNvPr id="13" name="Obrázek 12" descr="Krypsis200 kopi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00675" y="3780631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Vlastní</PresentationFormat>
  <Paragraphs>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Snímek 1</vt:lpstr>
      <vt:lpstr>Snímek 2</vt:lpstr>
      <vt:lpstr>Snímek 3</vt:lpstr>
      <vt:lpstr>Snímek 4</vt:lpstr>
      <vt:lpstr>Snímek 5</vt:lpstr>
    </vt:vector>
  </TitlesOfParts>
  <Company>ZCU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mmergl</dc:creator>
  <cp:lastModifiedBy>mmergl</cp:lastModifiedBy>
  <cp:revision>3</cp:revision>
  <dcterms:created xsi:type="dcterms:W3CDTF">2015-03-04T17:05:16Z</dcterms:created>
  <dcterms:modified xsi:type="dcterms:W3CDTF">2018-11-15T17:13:56Z</dcterms:modified>
</cp:coreProperties>
</file>