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096231-25E3-454D-9CC3-CE7E778BB0C0}" type="datetimeFigureOut">
              <a:rPr lang="cs-CZ" smtClean="0"/>
              <a:t>18.04.2020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E0B1A-D4E3-4311-9826-C4E1E9AFA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969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EE0B1A-D4E3-4311-9826-C4E1E9AFA2E0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3199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7D0F0-2572-4629-97BB-812C91906B4B}" type="datetime1">
              <a:rPr lang="cs-CZ" smtClean="0"/>
              <a:t>18.04.2020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1D6BD-06D4-43F8-84EE-FB207A40D7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586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CFAA-C0F2-4E9B-BF85-7EC39BF8779E}" type="datetime1">
              <a:rPr lang="cs-CZ" smtClean="0"/>
              <a:t>18.04.2020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1D6BD-06D4-43F8-84EE-FB207A40D7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3886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3271-2D4E-46B4-8800-A8502DB7C806}" type="datetime1">
              <a:rPr lang="cs-CZ" smtClean="0"/>
              <a:t>18.04.2020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1D6BD-06D4-43F8-84EE-FB207A40D7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0087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F267-98FE-4A0A-8F5D-804215F9B6FB}" type="datetime1">
              <a:rPr lang="cs-CZ" smtClean="0"/>
              <a:t>18.04.2020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1D6BD-06D4-43F8-84EE-FB207A40D7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1603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18E2-36A9-4C57-858C-22BBCF2CD63B}" type="datetime1">
              <a:rPr lang="cs-CZ" smtClean="0"/>
              <a:t>18.04.2020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1D6BD-06D4-43F8-84EE-FB207A40D7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121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6BDEE-E81D-4A6C-92D4-3C3089DA1CAB}" type="datetime1">
              <a:rPr lang="cs-CZ" smtClean="0"/>
              <a:t>18.04.2020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1D6BD-06D4-43F8-84EE-FB207A40D7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20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AB494-417A-4BB5-B29D-A2A72695A0C4}" type="datetime1">
              <a:rPr lang="cs-CZ" smtClean="0"/>
              <a:t>18.04.2020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1D6BD-06D4-43F8-84EE-FB207A40D7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41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5D524-4372-4987-A756-227A089E61AE}" type="datetime1">
              <a:rPr lang="cs-CZ" smtClean="0"/>
              <a:t>18.04.2020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1D6BD-06D4-43F8-84EE-FB207A40D7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4915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8221A-2C49-4607-BF9D-A34E95C8859D}" type="datetime1">
              <a:rPr lang="cs-CZ" smtClean="0"/>
              <a:t>18.04.2020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1D6BD-06D4-43F8-84EE-FB207A40D7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9520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EE339-53CE-4C5A-B880-09771DE38DB1}" type="datetime1">
              <a:rPr lang="cs-CZ" smtClean="0"/>
              <a:t>18.04.2020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1D6BD-06D4-43F8-84EE-FB207A40D7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7749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5D059-9B98-47FF-9816-BB235582E0CA}" type="datetime1">
              <a:rPr lang="cs-CZ" smtClean="0"/>
              <a:t>18.04.2020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1D6BD-06D4-43F8-84EE-FB207A40D7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6464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425F8-1EA6-476D-A29B-931FA26240F6}" type="datetime1">
              <a:rPr lang="cs-CZ" smtClean="0"/>
              <a:t>18.04.2020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vytvořil Jaroslav Vávra, 2020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1D6BD-06D4-43F8-84EE-FB207A40D7E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5939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dfs.semanticscholar.org/cfd6/0b4ec9e93821b6de0916e53753996fb085d2.pdf?_ga=2.169470753.188589398.1586789820-195861824.1584906184" TargetMode="External"/><Relationship Id="rId2" Type="http://schemas.openxmlformats.org/officeDocument/2006/relationships/hyperlink" Target="https://ie.wikipedia.org/wiki/Afric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limadiagramme.de/index_2.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e.wikipedia.org/wiki/Africa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AFRIKA: </a:t>
            </a:r>
            <a:br>
              <a:rPr lang="cs-CZ" dirty="0" smtClean="0"/>
            </a:br>
            <a:r>
              <a:rPr lang="cs-CZ" dirty="0" smtClean="0"/>
              <a:t>podnebí a klimadiagramy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Vytvořil: Jaroslav Vávra, 2020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18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https://clanky.rvp.cz/wp-content/upload/obrazky/22477/4.jpg?16560800000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86" y="-1"/>
            <a:ext cx="6769677" cy="646314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ál 4"/>
          <p:cNvSpPr/>
          <p:nvPr/>
        </p:nvSpPr>
        <p:spPr>
          <a:xfrm>
            <a:off x="4603173" y="283671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3911511" y="2830855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4514051" y="84112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4588386" y="14363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4733059" y="20864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3331951" y="3411149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3726046" y="5591374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3737766" y="5589026"/>
            <a:ext cx="259772" cy="27016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9977" y="938095"/>
            <a:ext cx="4214107" cy="4325845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9368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https://clanky.rvp.cz/wp-content/upload/obrazky/22477/4.jpg?16560800000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86" y="-1"/>
            <a:ext cx="6769677" cy="646314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ál 4"/>
          <p:cNvSpPr/>
          <p:nvPr/>
        </p:nvSpPr>
        <p:spPr>
          <a:xfrm>
            <a:off x="4603173" y="283671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3911511" y="2830855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4514051" y="84112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4588386" y="14363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4733059" y="20864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3331951" y="3411149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3726046" y="5591374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1223" y="464234"/>
            <a:ext cx="4944822" cy="4828368"/>
          </a:xfrm>
          <a:prstGeom prst="rect">
            <a:avLst/>
          </a:prstGeom>
        </p:spPr>
      </p:pic>
      <p:sp>
        <p:nvSpPr>
          <p:cNvPr id="11" name="Obdélník 10"/>
          <p:cNvSpPr/>
          <p:nvPr/>
        </p:nvSpPr>
        <p:spPr>
          <a:xfrm>
            <a:off x="1156613" y="1111291"/>
            <a:ext cx="4944822" cy="159721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rgbClr val="FF0000"/>
                </a:solidFill>
              </a:rPr>
              <a:t>!!!! NEPATŘÍ </a:t>
            </a:r>
            <a:r>
              <a:rPr lang="cs-CZ" b="1" dirty="0" smtClean="0">
                <a:solidFill>
                  <a:srgbClr val="FF0000"/>
                </a:solidFill>
              </a:rPr>
              <a:t>DO </a:t>
            </a:r>
            <a:r>
              <a:rPr lang="cs-CZ" b="1" dirty="0" smtClean="0">
                <a:solidFill>
                  <a:srgbClr val="FF0000"/>
                </a:solidFill>
              </a:rPr>
              <a:t>AFRIKY !!!</a:t>
            </a:r>
            <a:endParaRPr lang="cs-CZ" dirty="0" smtClean="0">
              <a:solidFill>
                <a:srgbClr val="FF0000"/>
              </a:solidFill>
            </a:endParaRPr>
          </a:p>
          <a:p>
            <a:pPr algn="ctr"/>
            <a:endParaRPr lang="cs-CZ" dirty="0">
              <a:solidFill>
                <a:schemeClr val="tx1"/>
              </a:solidFill>
            </a:endParaRPr>
          </a:p>
          <a:p>
            <a:pPr algn="ctr"/>
            <a:r>
              <a:rPr lang="cs-CZ" dirty="0">
                <a:solidFill>
                  <a:schemeClr val="tx1"/>
                </a:solidFill>
              </a:rPr>
              <a:t>N</a:t>
            </a:r>
            <a:r>
              <a:rPr lang="cs-CZ" dirty="0" smtClean="0">
                <a:solidFill>
                  <a:schemeClr val="tx1"/>
                </a:solidFill>
              </a:rPr>
              <a:t>ejstudenější měsíc dosahuje     </a:t>
            </a:r>
            <a:r>
              <a:rPr lang="cs-CZ" b="1" dirty="0" smtClean="0">
                <a:solidFill>
                  <a:schemeClr val="tx1"/>
                </a:solidFill>
              </a:rPr>
              <a:t>-25 stupňů C </a:t>
            </a:r>
            <a:r>
              <a:rPr lang="cs-CZ" dirty="0" smtClean="0">
                <a:solidFill>
                  <a:schemeClr val="tx1"/>
                </a:solidFill>
              </a:rPr>
              <a:t>průměrné měsíční teploty (leden)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Lokalita se nachází na severní polokouli, </a:t>
            </a:r>
            <a:r>
              <a:rPr lang="cs-CZ" dirty="0" err="1" smtClean="0">
                <a:solidFill>
                  <a:schemeClr val="tx1"/>
                </a:solidFill>
              </a:rPr>
              <a:t>Fort</a:t>
            </a:r>
            <a:r>
              <a:rPr lang="cs-CZ" dirty="0" smtClean="0">
                <a:solidFill>
                  <a:schemeClr val="tx1"/>
                </a:solidFill>
              </a:rPr>
              <a:t> Smith v </a:t>
            </a:r>
            <a:r>
              <a:rPr lang="cs-CZ" dirty="0" smtClean="0">
                <a:solidFill>
                  <a:schemeClr val="tx1"/>
                </a:solidFill>
              </a:rPr>
              <a:t>Kanadě, v klimatickém typu „D“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809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 err="1" smtClean="0"/>
              <a:t>Africa</a:t>
            </a:r>
            <a:r>
              <a:rPr lang="cs-CZ" sz="2400" b="1" dirty="0"/>
              <a:t>. </a:t>
            </a:r>
            <a:r>
              <a:rPr lang="cs-CZ" sz="2400" dirty="0" err="1" smtClean="0"/>
              <a:t>Wikipedia</a:t>
            </a:r>
            <a:r>
              <a:rPr lang="cs-CZ" sz="2400" dirty="0" smtClean="0"/>
              <a:t>; </a:t>
            </a:r>
            <a:r>
              <a:rPr lang="cs-CZ" sz="2400" dirty="0" smtClean="0">
                <a:hlinkClick r:id="rId2"/>
              </a:rPr>
              <a:t>https</a:t>
            </a:r>
            <a:r>
              <a:rPr lang="cs-CZ" sz="2400" dirty="0">
                <a:hlinkClick r:id="rId2"/>
              </a:rPr>
              <a:t>://</a:t>
            </a:r>
            <a:r>
              <a:rPr lang="cs-CZ" sz="2400" dirty="0" smtClean="0">
                <a:hlinkClick r:id="rId2"/>
              </a:rPr>
              <a:t>ie.wikipedia.org/wiki/Africa</a:t>
            </a:r>
            <a:r>
              <a:rPr lang="cs-CZ" sz="2400" dirty="0" smtClean="0"/>
              <a:t> (získáno 15. dubna 2020)</a:t>
            </a:r>
            <a:endParaRPr lang="cs-CZ" sz="2400" dirty="0"/>
          </a:p>
          <a:p>
            <a:r>
              <a:rPr lang="de-DE" sz="2400" b="1" dirty="0" smtClean="0"/>
              <a:t>Eriksen</a:t>
            </a:r>
            <a:r>
              <a:rPr lang="de-DE" sz="2400" b="1" dirty="0"/>
              <a:t>, S., O’Brien, K., &amp; </a:t>
            </a:r>
            <a:r>
              <a:rPr lang="de-DE" sz="2400" b="1" dirty="0" err="1"/>
              <a:t>Rosentrater</a:t>
            </a:r>
            <a:r>
              <a:rPr lang="de-DE" sz="2400" b="1" dirty="0"/>
              <a:t>, L. (2008)</a:t>
            </a:r>
            <a:r>
              <a:rPr lang="de-DE" sz="2400" dirty="0"/>
              <a:t>. </a:t>
            </a:r>
            <a:r>
              <a:rPr lang="en-GB" sz="2400" i="1" dirty="0"/>
              <a:t>Climate Change in Eastern and Southern Africa. Impacts, Vulnerability and Adaptation.</a:t>
            </a:r>
            <a:r>
              <a:rPr lang="en-GB" sz="2400" dirty="0"/>
              <a:t> Oslo: Department of Sociology and Human Geography, University of Oslo. Retrieved April 10, 2020, from </a:t>
            </a:r>
            <a:r>
              <a:rPr lang="en-GB" sz="2400" dirty="0">
                <a:hlinkClick r:id="rId3"/>
              </a:rPr>
              <a:t>https://pdfs.semanticscholar.org/cfd6/0b4ec9e93821b6de0916e53753996fb085d2.pdf?_</a:t>
            </a:r>
            <a:r>
              <a:rPr lang="en-GB" sz="2400" dirty="0" smtClean="0">
                <a:hlinkClick r:id="rId3"/>
              </a:rPr>
              <a:t>ga=2.169470753.188589398.1586789820-195861824.1584906184</a:t>
            </a:r>
            <a:endParaRPr lang="cs-CZ" sz="2400" dirty="0" smtClean="0"/>
          </a:p>
          <a:p>
            <a:r>
              <a:rPr lang="de-DE" sz="2400" b="1" dirty="0" err="1"/>
              <a:t>Mühr</a:t>
            </a:r>
            <a:r>
              <a:rPr lang="de-DE" sz="2400" b="1" dirty="0"/>
              <a:t>, Bernard (2018): </a:t>
            </a:r>
            <a:r>
              <a:rPr lang="de-DE" sz="2400" dirty="0"/>
              <a:t>Klimadiagramme weltweit, Afrika; </a:t>
            </a:r>
            <a:r>
              <a:rPr lang="de-DE" sz="2400" dirty="0" err="1"/>
              <a:t>Dostupné</a:t>
            </a:r>
            <a:r>
              <a:rPr lang="de-DE" sz="2400" dirty="0"/>
              <a:t>: </a:t>
            </a:r>
            <a:r>
              <a:rPr lang="de-DE" sz="2400" u="sng" dirty="0">
                <a:hlinkClick r:id="rId4"/>
              </a:rPr>
              <a:t>https://</a:t>
            </a:r>
            <a:r>
              <a:rPr lang="de-DE" sz="2400" u="sng" dirty="0" smtClean="0">
                <a:hlinkClick r:id="rId4"/>
              </a:rPr>
              <a:t>www.klimadiagramme.de/index_2.html</a:t>
            </a:r>
            <a:r>
              <a:rPr lang="cs-CZ" sz="2400" u="sng" dirty="0" smtClean="0"/>
              <a:t> </a:t>
            </a:r>
            <a:r>
              <a:rPr lang="cs-CZ" sz="2400" dirty="0" smtClean="0"/>
              <a:t>(získáno 15. dubna 2020)</a:t>
            </a:r>
            <a:endParaRPr lang="en-GB" sz="24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65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20" y="109537"/>
            <a:ext cx="5602605" cy="6292443"/>
          </a:xfrm>
          <a:prstGeom prst="rect">
            <a:avLst/>
          </a:prstGeom>
        </p:spPr>
      </p:pic>
      <p:sp>
        <p:nvSpPr>
          <p:cNvPr id="4" name="TextovéPole 3"/>
          <p:cNvSpPr txBox="1"/>
          <p:nvPr/>
        </p:nvSpPr>
        <p:spPr>
          <a:xfrm>
            <a:off x="600222" y="5946985"/>
            <a:ext cx="5163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Zdroj: </a:t>
            </a:r>
            <a:r>
              <a:rPr lang="en-GB" dirty="0" smtClean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ie.wikipedia.org/wiki/Africa</a:t>
            </a:r>
            <a:r>
              <a:rPr lang="cs-CZ" dirty="0" smtClean="0"/>
              <a:t> (upraveno)</a:t>
            </a:r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6217920" y="3516921"/>
            <a:ext cx="5602605" cy="1406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6229640" y="5357447"/>
            <a:ext cx="5602605" cy="1406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6227292" y="1642347"/>
            <a:ext cx="5602605" cy="1406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bdélník 8"/>
          <p:cNvSpPr/>
          <p:nvPr/>
        </p:nvSpPr>
        <p:spPr>
          <a:xfrm>
            <a:off x="600222" y="2099827"/>
            <a:ext cx="47877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AFRIKA: </a:t>
            </a:r>
          </a:p>
          <a:p>
            <a:r>
              <a:rPr lang="cs-CZ" sz="3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šířková</a:t>
            </a:r>
            <a:r>
              <a:rPr lang="cs-CZ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3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pásmovitost</a:t>
            </a:r>
            <a:r>
              <a:rPr lang="cs-CZ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jako </a:t>
            </a:r>
            <a:r>
              <a:rPr lang="cs-CZ" sz="3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zrcadlová/osová</a:t>
            </a:r>
            <a:r>
              <a:rPr lang="cs-CZ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3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souměrnost</a:t>
            </a:r>
            <a:r>
              <a:rPr lang="cs-CZ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podle rovníku</a:t>
            </a:r>
            <a:endParaRPr lang="cs-CZ" sz="36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227292" y="3571021"/>
            <a:ext cx="1176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rovník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6263956" y="5364480"/>
            <a:ext cx="1176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obratník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6253565" y="1330391"/>
            <a:ext cx="1176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obrat</a:t>
            </a:r>
            <a:r>
              <a:rPr lang="cs-CZ" dirty="0" smtClean="0"/>
              <a:t>ník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607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Přiřazování klimadiagramů </a:t>
            </a:r>
            <a:br>
              <a:rPr lang="cs-CZ" dirty="0" smtClean="0"/>
            </a:br>
            <a:r>
              <a:rPr lang="cs-CZ" dirty="0" smtClean="0"/>
              <a:t>ke konkrétním lokalitám</a:t>
            </a:r>
            <a:endParaRPr lang="cs-CZ" dirty="0"/>
          </a:p>
        </p:txBody>
      </p:sp>
      <p:sp>
        <p:nvSpPr>
          <p:cNvPr id="5" name="Ovál 4"/>
          <p:cNvSpPr/>
          <p:nvPr/>
        </p:nvSpPr>
        <p:spPr>
          <a:xfrm>
            <a:off x="950744" y="2923146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950744" y="3807065"/>
            <a:ext cx="259772" cy="27016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674055" y="2835805"/>
            <a:ext cx="9172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Označení poloh lokalit, ke kterým se přiřazuje konkrétní </a:t>
            </a:r>
            <a:r>
              <a:rPr lang="cs-CZ" sz="2400" dirty="0" err="1" smtClean="0"/>
              <a:t>klimadiagram</a:t>
            </a:r>
            <a:r>
              <a:rPr lang="cs-CZ" sz="2400" dirty="0" smtClean="0"/>
              <a:t> </a:t>
            </a:r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674055" y="3711313"/>
            <a:ext cx="9172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Označení  správné polohy lokality, ke které patří konkrétní </a:t>
            </a:r>
            <a:r>
              <a:rPr lang="cs-CZ" sz="2400" dirty="0" err="1" smtClean="0"/>
              <a:t>klimadiagram</a:t>
            </a:r>
            <a:r>
              <a:rPr lang="cs-CZ" sz="2400" dirty="0" smtClean="0"/>
              <a:t> </a:t>
            </a:r>
            <a:endParaRPr lang="cs-CZ" sz="2400" dirty="0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05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https://clanky.rvp.cz/wp-content/upload/obrazky/22477/4.jpg?16560800000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86" y="-1"/>
            <a:ext cx="6769677" cy="646314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ál 4"/>
          <p:cNvSpPr/>
          <p:nvPr/>
        </p:nvSpPr>
        <p:spPr>
          <a:xfrm>
            <a:off x="4603173" y="283671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3911511" y="2830855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4514051" y="84112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4588386" y="14363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4733059" y="20864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3331951" y="3411149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7631723" y="976209"/>
            <a:ext cx="40333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Schéma Afriky s vyznačenými body         ,</a:t>
            </a:r>
          </a:p>
          <a:p>
            <a:r>
              <a:rPr lang="cs-CZ" dirty="0"/>
              <a:t>k</a:t>
            </a:r>
            <a:r>
              <a:rPr lang="cs-CZ" dirty="0" smtClean="0"/>
              <a:t>e kterým je nutné přiřadit </a:t>
            </a:r>
            <a:r>
              <a:rPr lang="cs-CZ" dirty="0" err="1" smtClean="0"/>
              <a:t>klimadiagram</a:t>
            </a:r>
            <a:endParaRPr lang="cs-CZ" dirty="0"/>
          </a:p>
        </p:txBody>
      </p:sp>
      <p:sp>
        <p:nvSpPr>
          <p:cNvPr id="12" name="Ovál 11"/>
          <p:cNvSpPr/>
          <p:nvPr/>
        </p:nvSpPr>
        <p:spPr>
          <a:xfrm>
            <a:off x="11053197" y="99430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3781625" y="5605384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888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https://clanky.rvp.cz/wp-content/upload/obrazky/22477/4.jpg?16560800000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86" y="-1"/>
            <a:ext cx="6769677" cy="646314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ál 4"/>
          <p:cNvSpPr/>
          <p:nvPr/>
        </p:nvSpPr>
        <p:spPr>
          <a:xfrm>
            <a:off x="4603173" y="283671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3911511" y="2830855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4514051" y="84112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4588386" y="14363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4733059" y="20864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3331951" y="3411149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4603173" y="1436341"/>
            <a:ext cx="259772" cy="27016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3" name="Obrázek 12" descr="https://clanky.rvp.cz/wp-content/upload/obrazky/22477/7.jpg?17193300000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753" y="841128"/>
            <a:ext cx="4374440" cy="436391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Ovál 13"/>
          <p:cNvSpPr/>
          <p:nvPr/>
        </p:nvSpPr>
        <p:spPr>
          <a:xfrm>
            <a:off x="3781625" y="5605384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5433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https://clanky.rvp.cz/wp-content/upload/obrazky/22477/4.jpg?16560800000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86" y="-1"/>
            <a:ext cx="6769677" cy="646314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ál 4"/>
          <p:cNvSpPr/>
          <p:nvPr/>
        </p:nvSpPr>
        <p:spPr>
          <a:xfrm>
            <a:off x="4603173" y="283671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3911511" y="2830855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4514051" y="84112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4588386" y="14363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4733059" y="20864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3331951" y="3411149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4589105" y="2838125"/>
            <a:ext cx="259772" cy="27016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3" name="Obrázek 12" descr="https://clanky.rvp.cz/wp-content/upload/obrazky/22477/5.jpg?17120000000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8159" y="801432"/>
            <a:ext cx="4413605" cy="442461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Ovál 13"/>
          <p:cNvSpPr/>
          <p:nvPr/>
        </p:nvSpPr>
        <p:spPr>
          <a:xfrm>
            <a:off x="3781625" y="5605384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9274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https://clanky.rvp.cz/wp-content/upload/obrazky/22477/4.jpg?16560800000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86" y="-1"/>
            <a:ext cx="6769677" cy="646314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ál 4"/>
          <p:cNvSpPr/>
          <p:nvPr/>
        </p:nvSpPr>
        <p:spPr>
          <a:xfrm>
            <a:off x="4603173" y="283671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3911511" y="2830855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4514051" y="84112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4588386" y="14363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4733059" y="20864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3331951" y="3411149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4738711" y="2090218"/>
            <a:ext cx="259772" cy="27016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3" name="Obrázek 12" descr="https://clanky.rvp.cz/wp-content/upload/obrazky/22477/6.jpg?17144600000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884" y="947195"/>
            <a:ext cx="4273639" cy="430764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Ovál 13"/>
          <p:cNvSpPr/>
          <p:nvPr/>
        </p:nvSpPr>
        <p:spPr>
          <a:xfrm>
            <a:off x="3781625" y="5605384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6049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https://clanky.rvp.cz/wp-content/upload/obrazky/22477/4.jpg?16560800000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86" y="-1"/>
            <a:ext cx="6769677" cy="646314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ál 4"/>
          <p:cNvSpPr/>
          <p:nvPr/>
        </p:nvSpPr>
        <p:spPr>
          <a:xfrm>
            <a:off x="4603173" y="283671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3911511" y="2830855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4514051" y="84112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4588386" y="14363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4733059" y="20864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3331951" y="3411149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4528840" y="826367"/>
            <a:ext cx="259772" cy="27016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3" name="Obrázek 12" descr="https://clanky.rvp.cz/wp-content/upload/obrazky/22477/8.jpg?17204300000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9048" y="798867"/>
            <a:ext cx="4708015" cy="4420247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Ovál 13"/>
          <p:cNvSpPr/>
          <p:nvPr/>
        </p:nvSpPr>
        <p:spPr>
          <a:xfrm>
            <a:off x="3781625" y="5605384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455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https://clanky.rvp.cz/wp-content/upload/obrazky/22477/4.jpg?16560800000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86" y="-1"/>
            <a:ext cx="6769677" cy="646314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ál 4"/>
          <p:cNvSpPr/>
          <p:nvPr/>
        </p:nvSpPr>
        <p:spPr>
          <a:xfrm>
            <a:off x="4603173" y="283671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3911511" y="2830855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4514051" y="84112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4588386" y="14363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4733059" y="20864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3331951" y="3411149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3346019" y="3411149"/>
            <a:ext cx="259772" cy="27016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3" name="Obrázek 12" descr="https://clanky.rvp.cz/wp-content/upload/obrazky/22477/11.jpg?17430600000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9135" y="841128"/>
            <a:ext cx="4529253" cy="4434257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Ovál 13"/>
          <p:cNvSpPr/>
          <p:nvPr/>
        </p:nvSpPr>
        <p:spPr>
          <a:xfrm>
            <a:off x="3781625" y="5605384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823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https://clanky.rvp.cz/wp-content/upload/obrazky/22477/4.jpg?16560800000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86" y="-1"/>
            <a:ext cx="6769677" cy="646314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ál 4"/>
          <p:cNvSpPr/>
          <p:nvPr/>
        </p:nvSpPr>
        <p:spPr>
          <a:xfrm>
            <a:off x="4603173" y="283671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3911511" y="2830855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4514051" y="841128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4588386" y="14363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4733059" y="2086441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3331951" y="3411149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3913162" y="2820728"/>
            <a:ext cx="259772" cy="27016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3" name="Obrázek 12" descr="https://clanky.rvp.cz/wp-content/upload/obrazky/22477/10.jpg?17423400000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863" y="780072"/>
            <a:ext cx="4766119" cy="442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Ovál 13"/>
          <p:cNvSpPr/>
          <p:nvPr/>
        </p:nvSpPr>
        <p:spPr>
          <a:xfrm>
            <a:off x="3781625" y="5605384"/>
            <a:ext cx="259772" cy="27016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vytvořil Jaroslav Vávra, 2020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0482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248</Words>
  <Application>Microsoft Office PowerPoint</Application>
  <PresentationFormat>Širokoúhlá obrazovka</PresentationFormat>
  <Paragraphs>35</Paragraphs>
  <Slides>13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Motiv Office</vt:lpstr>
      <vt:lpstr>AFRIKA:  podnebí a klimadiagramy</vt:lpstr>
      <vt:lpstr>Přiřazování klimadiagramů  ke konkrétním lokalitám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Použité zdroje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AFRIKA:  podnebí a klimadiagramy</dc:title>
  <dc:creator>Jaroslav Vávra</dc:creator>
  <cp:lastModifiedBy>Jaroslav Vávra</cp:lastModifiedBy>
  <cp:revision>10</cp:revision>
  <dcterms:created xsi:type="dcterms:W3CDTF">2020-04-18T00:53:16Z</dcterms:created>
  <dcterms:modified xsi:type="dcterms:W3CDTF">2020-04-18T06:29:36Z</dcterms:modified>
</cp:coreProperties>
</file>