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  <p:sldMasterId id="2147484003" r:id="rId2"/>
    <p:sldMasterId id="2147484020" r:id="rId3"/>
  </p:sldMasterIdLst>
  <p:handoutMasterIdLst>
    <p:handoutMasterId r:id="rId16"/>
  </p:handoutMasterIdLst>
  <p:sldIdLst>
    <p:sldId id="308" r:id="rId4"/>
    <p:sldId id="256" r:id="rId5"/>
    <p:sldId id="279" r:id="rId6"/>
    <p:sldId id="294" r:id="rId7"/>
    <p:sldId id="307" r:id="rId8"/>
    <p:sldId id="296" r:id="rId9"/>
    <p:sldId id="303" r:id="rId10"/>
    <p:sldId id="306" r:id="rId11"/>
    <p:sldId id="271" r:id="rId12"/>
    <p:sldId id="309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41E"/>
    <a:srgbClr val="663300"/>
    <a:srgbClr val="23C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A3CDA-4955-4C9A-A986-0EE805A17909}" type="doc">
      <dgm:prSet loTypeId="urn:microsoft.com/office/officeart/2005/8/layout/lProcess3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35A14CAD-31C8-4392-AF2D-F56C19DBB6D1}">
      <dgm:prSet phldrT="[Text]" custT="1"/>
      <dgm:spPr/>
      <dgm:t>
        <a:bodyPr/>
        <a:lstStyle/>
        <a:p>
          <a:r>
            <a:rPr lang="cs-CZ" sz="1400" b="1" dirty="0" err="1"/>
            <a:t>Pragokovo</a:t>
          </a:r>
          <a:r>
            <a:rPr lang="cs-CZ" sz="1400" b="1" dirty="0"/>
            <a:t> </a:t>
          </a:r>
          <a:r>
            <a:rPr lang="cs-CZ" sz="1400" b="1" dirty="0" err="1"/>
            <a:t>s.r.o</a:t>
          </a:r>
          <a:r>
            <a:rPr lang="cs-CZ" sz="1400" dirty="0"/>
            <a:t> </a:t>
          </a:r>
        </a:p>
      </dgm:t>
    </dgm:pt>
    <dgm:pt modelId="{9172D692-9D33-4FEC-8AED-330AEBE47F8F}" type="parTrans" cxnId="{8CD5D1D6-58CB-46A4-8EF3-DA2011BFEC0C}">
      <dgm:prSet/>
      <dgm:spPr/>
      <dgm:t>
        <a:bodyPr/>
        <a:lstStyle/>
        <a:p>
          <a:endParaRPr lang="cs-CZ"/>
        </a:p>
      </dgm:t>
    </dgm:pt>
    <dgm:pt modelId="{A3ED607F-7DDC-481C-82B2-A7D3D20DA05A}" type="sibTrans" cxnId="{8CD5D1D6-58CB-46A4-8EF3-DA2011BFEC0C}">
      <dgm:prSet/>
      <dgm:spPr/>
      <dgm:t>
        <a:bodyPr/>
        <a:lstStyle/>
        <a:p>
          <a:endParaRPr lang="cs-CZ"/>
        </a:p>
      </dgm:t>
    </dgm:pt>
    <dgm:pt modelId="{4D3A71E0-10D4-43D1-BB85-C98CCA13BC40}">
      <dgm:prSet phldrT="[Text]"/>
      <dgm:spPr/>
      <dgm:t>
        <a:bodyPr/>
        <a:lstStyle/>
        <a:p>
          <a:r>
            <a:rPr lang="cs-CZ" b="1" dirty="0"/>
            <a:t>Technické služby města Broumova</a:t>
          </a:r>
        </a:p>
      </dgm:t>
    </dgm:pt>
    <dgm:pt modelId="{CCF58CCD-C69B-467F-94A4-8E86BC0CAD82}" type="parTrans" cxnId="{6A816E4B-A2BD-42DF-A789-CCF196801DB1}">
      <dgm:prSet/>
      <dgm:spPr/>
      <dgm:t>
        <a:bodyPr/>
        <a:lstStyle/>
        <a:p>
          <a:endParaRPr lang="cs-CZ"/>
        </a:p>
      </dgm:t>
    </dgm:pt>
    <dgm:pt modelId="{8EED1F71-A04C-4BB8-A593-7EE562D95D9A}" type="sibTrans" cxnId="{6A816E4B-A2BD-42DF-A789-CCF196801DB1}">
      <dgm:prSet/>
      <dgm:spPr/>
      <dgm:t>
        <a:bodyPr/>
        <a:lstStyle/>
        <a:p>
          <a:endParaRPr lang="cs-CZ"/>
        </a:p>
      </dgm:t>
    </dgm:pt>
    <dgm:pt modelId="{5BAADA95-745B-4FF5-8DA9-6BA8BBCF5B8E}">
      <dgm:prSet phldrT="[Text]"/>
      <dgm:spPr/>
      <dgm:t>
        <a:bodyPr/>
        <a:lstStyle/>
        <a:p>
          <a:r>
            <a:rPr lang="cs-CZ" b="1" dirty="0"/>
            <a:t>Farma </a:t>
          </a:r>
          <a:r>
            <a:rPr lang="cs-CZ" b="1" dirty="0" err="1"/>
            <a:t>Wenet</a:t>
          </a:r>
          <a:r>
            <a:rPr lang="cs-CZ" b="1" dirty="0"/>
            <a:t> Broumov </a:t>
          </a:r>
          <a:r>
            <a:rPr lang="cs-CZ" b="1" dirty="0" err="1"/>
            <a:t>z.s</a:t>
          </a:r>
          <a:endParaRPr lang="cs-CZ" b="1" dirty="0"/>
        </a:p>
      </dgm:t>
    </dgm:pt>
    <dgm:pt modelId="{4FE2CA32-EC04-417F-A8F3-F6B88D398B58}" type="parTrans" cxnId="{BCC4AD9B-2CF2-49B5-938D-2F91F3276992}">
      <dgm:prSet/>
      <dgm:spPr/>
      <dgm:t>
        <a:bodyPr/>
        <a:lstStyle/>
        <a:p>
          <a:endParaRPr lang="cs-CZ"/>
        </a:p>
      </dgm:t>
    </dgm:pt>
    <dgm:pt modelId="{664CB637-D1B0-461F-9976-E04FDA995F7F}" type="sibTrans" cxnId="{BCC4AD9B-2CF2-49B5-938D-2F91F3276992}">
      <dgm:prSet/>
      <dgm:spPr/>
      <dgm:t>
        <a:bodyPr/>
        <a:lstStyle/>
        <a:p>
          <a:endParaRPr lang="cs-CZ"/>
        </a:p>
      </dgm:t>
    </dgm:pt>
    <dgm:pt modelId="{B9B96E14-AE63-4681-A601-DE20F4220EAB}">
      <dgm:prSet phldrT="[Text]"/>
      <dgm:spPr/>
      <dgm:t>
        <a:bodyPr/>
        <a:lstStyle/>
        <a:p>
          <a:r>
            <a:rPr lang="cs-CZ" b="1" dirty="0"/>
            <a:t>JSDH Broumov</a:t>
          </a:r>
        </a:p>
      </dgm:t>
    </dgm:pt>
    <dgm:pt modelId="{39F7ED2B-BC85-4DB9-AA16-504BD9EAFC1D}" type="parTrans" cxnId="{9E6424B6-7EC8-4B26-AC55-5FCDC1C40636}">
      <dgm:prSet/>
      <dgm:spPr/>
      <dgm:t>
        <a:bodyPr/>
        <a:lstStyle/>
        <a:p>
          <a:endParaRPr lang="cs-CZ"/>
        </a:p>
      </dgm:t>
    </dgm:pt>
    <dgm:pt modelId="{5790A440-FFC4-4496-86C1-F784FB4EAD30}" type="sibTrans" cxnId="{9E6424B6-7EC8-4B26-AC55-5FCDC1C40636}">
      <dgm:prSet/>
      <dgm:spPr/>
      <dgm:t>
        <a:bodyPr/>
        <a:lstStyle/>
        <a:p>
          <a:endParaRPr lang="cs-CZ"/>
        </a:p>
      </dgm:t>
    </dgm:pt>
    <dgm:pt modelId="{209B8D5A-C048-4DA1-86FE-3297F7CC0635}">
      <dgm:prSet phldrT="[Text]"/>
      <dgm:spPr/>
      <dgm:t>
        <a:bodyPr/>
        <a:lstStyle/>
        <a:p>
          <a:r>
            <a:rPr lang="cs-CZ" b="1" dirty="0"/>
            <a:t>Ulita Broumov</a:t>
          </a:r>
        </a:p>
      </dgm:t>
    </dgm:pt>
    <dgm:pt modelId="{00283ED5-594B-4E5A-A549-CE04D5866A84}" type="parTrans" cxnId="{574CB6CA-155D-4CAE-8F94-487D8DE7EBF3}">
      <dgm:prSet/>
      <dgm:spPr/>
      <dgm:t>
        <a:bodyPr/>
        <a:lstStyle/>
        <a:p>
          <a:endParaRPr lang="cs-CZ"/>
        </a:p>
      </dgm:t>
    </dgm:pt>
    <dgm:pt modelId="{F6CEE9E3-B57D-4B8A-A22F-0B70E8A0013F}" type="sibTrans" cxnId="{574CB6CA-155D-4CAE-8F94-487D8DE7EBF3}">
      <dgm:prSet/>
      <dgm:spPr/>
      <dgm:t>
        <a:bodyPr/>
        <a:lstStyle/>
        <a:p>
          <a:endParaRPr lang="cs-CZ"/>
        </a:p>
      </dgm:t>
    </dgm:pt>
    <dgm:pt modelId="{CF5EDE6A-8726-48D6-88C9-FCC953F89E05}">
      <dgm:prSet phldrT="[Text]"/>
      <dgm:spPr/>
      <dgm:t>
        <a:bodyPr/>
        <a:lstStyle/>
        <a:p>
          <a:r>
            <a:rPr lang="cs-CZ" b="1" dirty="0"/>
            <a:t>Ekofarma </a:t>
          </a:r>
          <a:r>
            <a:rPr lang="cs-CZ" b="1" dirty="0" err="1"/>
            <a:t>Bošina</a:t>
          </a:r>
          <a:endParaRPr lang="cs-CZ" b="1" dirty="0"/>
        </a:p>
      </dgm:t>
    </dgm:pt>
    <dgm:pt modelId="{6682070E-1D6E-4CE4-B527-ADEB1ACA02FE}" type="parTrans" cxnId="{7E5D1DED-44F2-4877-A903-C6676DAA22F1}">
      <dgm:prSet/>
      <dgm:spPr/>
      <dgm:t>
        <a:bodyPr/>
        <a:lstStyle/>
        <a:p>
          <a:endParaRPr lang="cs-CZ"/>
        </a:p>
      </dgm:t>
    </dgm:pt>
    <dgm:pt modelId="{D550B5EC-D1AE-494F-9EE7-1C6FE33E72E4}" type="sibTrans" cxnId="{7E5D1DED-44F2-4877-A903-C6676DAA22F1}">
      <dgm:prSet/>
      <dgm:spPr/>
      <dgm:t>
        <a:bodyPr/>
        <a:lstStyle/>
        <a:p>
          <a:endParaRPr lang="cs-CZ"/>
        </a:p>
      </dgm:t>
    </dgm:pt>
    <dgm:pt modelId="{0FFC5A5F-19E2-4169-8A2D-79B08C0A040F}" type="pres">
      <dgm:prSet presAssocID="{6B8A3CDA-4955-4C9A-A986-0EE805A179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F7E095B-59C3-45CB-9317-3D0D06F560B9}" type="pres">
      <dgm:prSet presAssocID="{35A14CAD-31C8-4392-AF2D-F56C19DBB6D1}" presName="horFlow" presStyleCnt="0"/>
      <dgm:spPr/>
    </dgm:pt>
    <dgm:pt modelId="{C7D3AC8B-C9BB-4CCA-BDD9-915C97BE0C35}" type="pres">
      <dgm:prSet presAssocID="{35A14CAD-31C8-4392-AF2D-F56C19DBB6D1}" presName="bigChev" presStyleLbl="node1" presStyleIdx="0" presStyleCnt="6"/>
      <dgm:spPr/>
      <dgm:t>
        <a:bodyPr/>
        <a:lstStyle/>
        <a:p>
          <a:endParaRPr lang="cs-CZ"/>
        </a:p>
      </dgm:t>
    </dgm:pt>
    <dgm:pt modelId="{02DC8552-282D-4DED-BCFA-D925DB707135}" type="pres">
      <dgm:prSet presAssocID="{35A14CAD-31C8-4392-AF2D-F56C19DBB6D1}" presName="vSp" presStyleCnt="0"/>
      <dgm:spPr/>
    </dgm:pt>
    <dgm:pt modelId="{1A707D0C-6029-4F49-B7C3-DC48FCDFBF46}" type="pres">
      <dgm:prSet presAssocID="{4D3A71E0-10D4-43D1-BB85-C98CCA13BC40}" presName="horFlow" presStyleCnt="0"/>
      <dgm:spPr/>
    </dgm:pt>
    <dgm:pt modelId="{24B392A2-4AF6-4089-A176-53C9696045EF}" type="pres">
      <dgm:prSet presAssocID="{4D3A71E0-10D4-43D1-BB85-C98CCA13BC40}" presName="bigChev" presStyleLbl="node1" presStyleIdx="1" presStyleCnt="6"/>
      <dgm:spPr/>
      <dgm:t>
        <a:bodyPr/>
        <a:lstStyle/>
        <a:p>
          <a:endParaRPr lang="cs-CZ"/>
        </a:p>
      </dgm:t>
    </dgm:pt>
    <dgm:pt modelId="{FD8D4C77-A86A-4530-AC0F-A837C89CADFB}" type="pres">
      <dgm:prSet presAssocID="{4D3A71E0-10D4-43D1-BB85-C98CCA13BC40}" presName="vSp" presStyleCnt="0"/>
      <dgm:spPr/>
    </dgm:pt>
    <dgm:pt modelId="{F648E02A-E6CE-41D7-9B33-8D8894FE6281}" type="pres">
      <dgm:prSet presAssocID="{5BAADA95-745B-4FF5-8DA9-6BA8BBCF5B8E}" presName="horFlow" presStyleCnt="0"/>
      <dgm:spPr/>
    </dgm:pt>
    <dgm:pt modelId="{E2A39DF6-9611-49C6-A7BD-0F523213ADB5}" type="pres">
      <dgm:prSet presAssocID="{5BAADA95-745B-4FF5-8DA9-6BA8BBCF5B8E}" presName="bigChev" presStyleLbl="node1" presStyleIdx="2" presStyleCnt="6"/>
      <dgm:spPr/>
      <dgm:t>
        <a:bodyPr/>
        <a:lstStyle/>
        <a:p>
          <a:endParaRPr lang="cs-CZ"/>
        </a:p>
      </dgm:t>
    </dgm:pt>
    <dgm:pt modelId="{AFBA20D2-C3C5-49A3-9F24-AA466E998F1E}" type="pres">
      <dgm:prSet presAssocID="{5BAADA95-745B-4FF5-8DA9-6BA8BBCF5B8E}" presName="vSp" presStyleCnt="0"/>
      <dgm:spPr/>
    </dgm:pt>
    <dgm:pt modelId="{95A769D8-B7C6-4E13-81B3-6130C611ABB2}" type="pres">
      <dgm:prSet presAssocID="{B9B96E14-AE63-4681-A601-DE20F4220EAB}" presName="horFlow" presStyleCnt="0"/>
      <dgm:spPr/>
    </dgm:pt>
    <dgm:pt modelId="{BAC05A9B-3D61-4EAA-8E8C-5A2460531F61}" type="pres">
      <dgm:prSet presAssocID="{B9B96E14-AE63-4681-A601-DE20F4220EAB}" presName="bigChev" presStyleLbl="node1" presStyleIdx="3" presStyleCnt="6"/>
      <dgm:spPr/>
      <dgm:t>
        <a:bodyPr/>
        <a:lstStyle/>
        <a:p>
          <a:endParaRPr lang="cs-CZ"/>
        </a:p>
      </dgm:t>
    </dgm:pt>
    <dgm:pt modelId="{FD2C74BC-2322-4086-8007-E9AE7FFFCAC1}" type="pres">
      <dgm:prSet presAssocID="{B9B96E14-AE63-4681-A601-DE20F4220EAB}" presName="vSp" presStyleCnt="0"/>
      <dgm:spPr/>
    </dgm:pt>
    <dgm:pt modelId="{8ED0F7E7-0B71-4A0B-B867-352CCAFAC2D6}" type="pres">
      <dgm:prSet presAssocID="{209B8D5A-C048-4DA1-86FE-3297F7CC0635}" presName="horFlow" presStyleCnt="0"/>
      <dgm:spPr/>
    </dgm:pt>
    <dgm:pt modelId="{3D8449F0-F69D-4B76-99D0-1A741813A8B1}" type="pres">
      <dgm:prSet presAssocID="{209B8D5A-C048-4DA1-86FE-3297F7CC0635}" presName="bigChev" presStyleLbl="node1" presStyleIdx="4" presStyleCnt="6"/>
      <dgm:spPr/>
      <dgm:t>
        <a:bodyPr/>
        <a:lstStyle/>
        <a:p>
          <a:endParaRPr lang="cs-CZ"/>
        </a:p>
      </dgm:t>
    </dgm:pt>
    <dgm:pt modelId="{57B11672-D250-4A96-B97F-7C0A198E8EB7}" type="pres">
      <dgm:prSet presAssocID="{209B8D5A-C048-4DA1-86FE-3297F7CC0635}" presName="vSp" presStyleCnt="0"/>
      <dgm:spPr/>
    </dgm:pt>
    <dgm:pt modelId="{1DE01F88-01A0-4C0D-9AE8-F5205DB53ACF}" type="pres">
      <dgm:prSet presAssocID="{CF5EDE6A-8726-48D6-88C9-FCC953F89E05}" presName="horFlow" presStyleCnt="0"/>
      <dgm:spPr/>
    </dgm:pt>
    <dgm:pt modelId="{7151DB78-9965-4BF4-91AC-8D88EAAEF3AD}" type="pres">
      <dgm:prSet presAssocID="{CF5EDE6A-8726-48D6-88C9-FCC953F89E05}" presName="bigChev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8CD5D1D6-58CB-46A4-8EF3-DA2011BFEC0C}" srcId="{6B8A3CDA-4955-4C9A-A986-0EE805A17909}" destId="{35A14CAD-31C8-4392-AF2D-F56C19DBB6D1}" srcOrd="0" destOrd="0" parTransId="{9172D692-9D33-4FEC-8AED-330AEBE47F8F}" sibTransId="{A3ED607F-7DDC-481C-82B2-A7D3D20DA05A}"/>
    <dgm:cxn modelId="{574CB6CA-155D-4CAE-8F94-487D8DE7EBF3}" srcId="{6B8A3CDA-4955-4C9A-A986-0EE805A17909}" destId="{209B8D5A-C048-4DA1-86FE-3297F7CC0635}" srcOrd="4" destOrd="0" parTransId="{00283ED5-594B-4E5A-A549-CE04D5866A84}" sibTransId="{F6CEE9E3-B57D-4B8A-A22F-0B70E8A0013F}"/>
    <dgm:cxn modelId="{E780CC20-BF88-4A85-8AC7-31FFABFD4C1F}" type="presOf" srcId="{4D3A71E0-10D4-43D1-BB85-C98CCA13BC40}" destId="{24B392A2-4AF6-4089-A176-53C9696045EF}" srcOrd="0" destOrd="0" presId="urn:microsoft.com/office/officeart/2005/8/layout/lProcess3"/>
    <dgm:cxn modelId="{7E5D1DED-44F2-4877-A903-C6676DAA22F1}" srcId="{6B8A3CDA-4955-4C9A-A986-0EE805A17909}" destId="{CF5EDE6A-8726-48D6-88C9-FCC953F89E05}" srcOrd="5" destOrd="0" parTransId="{6682070E-1D6E-4CE4-B527-ADEB1ACA02FE}" sibTransId="{D550B5EC-D1AE-494F-9EE7-1C6FE33E72E4}"/>
    <dgm:cxn modelId="{9E6424B6-7EC8-4B26-AC55-5FCDC1C40636}" srcId="{6B8A3CDA-4955-4C9A-A986-0EE805A17909}" destId="{B9B96E14-AE63-4681-A601-DE20F4220EAB}" srcOrd="3" destOrd="0" parTransId="{39F7ED2B-BC85-4DB9-AA16-504BD9EAFC1D}" sibTransId="{5790A440-FFC4-4496-86C1-F784FB4EAD30}"/>
    <dgm:cxn modelId="{DA48EE14-64A3-4D19-B1BE-86D072FCCC89}" type="presOf" srcId="{209B8D5A-C048-4DA1-86FE-3297F7CC0635}" destId="{3D8449F0-F69D-4B76-99D0-1A741813A8B1}" srcOrd="0" destOrd="0" presId="urn:microsoft.com/office/officeart/2005/8/layout/lProcess3"/>
    <dgm:cxn modelId="{F9A5E22C-7174-483F-87F3-80BAAED2690A}" type="presOf" srcId="{CF5EDE6A-8726-48D6-88C9-FCC953F89E05}" destId="{7151DB78-9965-4BF4-91AC-8D88EAAEF3AD}" srcOrd="0" destOrd="0" presId="urn:microsoft.com/office/officeart/2005/8/layout/lProcess3"/>
    <dgm:cxn modelId="{49A6393B-5944-47EB-BB59-8695B6F6CEF8}" type="presOf" srcId="{6B8A3CDA-4955-4C9A-A986-0EE805A17909}" destId="{0FFC5A5F-19E2-4169-8A2D-79B08C0A040F}" srcOrd="0" destOrd="0" presId="urn:microsoft.com/office/officeart/2005/8/layout/lProcess3"/>
    <dgm:cxn modelId="{A6E522F8-7260-4A87-953D-F168F1569898}" type="presOf" srcId="{5BAADA95-745B-4FF5-8DA9-6BA8BBCF5B8E}" destId="{E2A39DF6-9611-49C6-A7BD-0F523213ADB5}" srcOrd="0" destOrd="0" presId="urn:microsoft.com/office/officeart/2005/8/layout/lProcess3"/>
    <dgm:cxn modelId="{BCC4AD9B-2CF2-49B5-938D-2F91F3276992}" srcId="{6B8A3CDA-4955-4C9A-A986-0EE805A17909}" destId="{5BAADA95-745B-4FF5-8DA9-6BA8BBCF5B8E}" srcOrd="2" destOrd="0" parTransId="{4FE2CA32-EC04-417F-A8F3-F6B88D398B58}" sibTransId="{664CB637-D1B0-461F-9976-E04FDA995F7F}"/>
    <dgm:cxn modelId="{88723AE3-E872-4717-A964-63FC218B3F97}" type="presOf" srcId="{B9B96E14-AE63-4681-A601-DE20F4220EAB}" destId="{BAC05A9B-3D61-4EAA-8E8C-5A2460531F61}" srcOrd="0" destOrd="0" presId="urn:microsoft.com/office/officeart/2005/8/layout/lProcess3"/>
    <dgm:cxn modelId="{6A816E4B-A2BD-42DF-A789-CCF196801DB1}" srcId="{6B8A3CDA-4955-4C9A-A986-0EE805A17909}" destId="{4D3A71E0-10D4-43D1-BB85-C98CCA13BC40}" srcOrd="1" destOrd="0" parTransId="{CCF58CCD-C69B-467F-94A4-8E86BC0CAD82}" sibTransId="{8EED1F71-A04C-4BB8-A593-7EE562D95D9A}"/>
    <dgm:cxn modelId="{0A24E964-FAF2-420F-9969-5B10D75D90B7}" type="presOf" srcId="{35A14CAD-31C8-4392-AF2D-F56C19DBB6D1}" destId="{C7D3AC8B-C9BB-4CCA-BDD9-915C97BE0C35}" srcOrd="0" destOrd="0" presId="urn:microsoft.com/office/officeart/2005/8/layout/lProcess3"/>
    <dgm:cxn modelId="{66538933-AD7A-4A76-A892-581ABFA1B3FF}" type="presParOf" srcId="{0FFC5A5F-19E2-4169-8A2D-79B08C0A040F}" destId="{FF7E095B-59C3-45CB-9317-3D0D06F560B9}" srcOrd="0" destOrd="0" presId="urn:microsoft.com/office/officeart/2005/8/layout/lProcess3"/>
    <dgm:cxn modelId="{9675BDE3-CF0E-42EA-AC56-6A1AC0328710}" type="presParOf" srcId="{FF7E095B-59C3-45CB-9317-3D0D06F560B9}" destId="{C7D3AC8B-C9BB-4CCA-BDD9-915C97BE0C35}" srcOrd="0" destOrd="0" presId="urn:microsoft.com/office/officeart/2005/8/layout/lProcess3"/>
    <dgm:cxn modelId="{EAC4416F-CFA7-444C-8E66-89DF8131D224}" type="presParOf" srcId="{0FFC5A5F-19E2-4169-8A2D-79B08C0A040F}" destId="{02DC8552-282D-4DED-BCFA-D925DB707135}" srcOrd="1" destOrd="0" presId="urn:microsoft.com/office/officeart/2005/8/layout/lProcess3"/>
    <dgm:cxn modelId="{80A61CF1-60E2-4F33-8702-12B93DD0F56E}" type="presParOf" srcId="{0FFC5A5F-19E2-4169-8A2D-79B08C0A040F}" destId="{1A707D0C-6029-4F49-B7C3-DC48FCDFBF46}" srcOrd="2" destOrd="0" presId="urn:microsoft.com/office/officeart/2005/8/layout/lProcess3"/>
    <dgm:cxn modelId="{1E519152-23EF-4EB4-A876-02CF336E554B}" type="presParOf" srcId="{1A707D0C-6029-4F49-B7C3-DC48FCDFBF46}" destId="{24B392A2-4AF6-4089-A176-53C9696045EF}" srcOrd="0" destOrd="0" presId="urn:microsoft.com/office/officeart/2005/8/layout/lProcess3"/>
    <dgm:cxn modelId="{1F08F4E1-86F0-48D7-BE26-A61CB878B72C}" type="presParOf" srcId="{0FFC5A5F-19E2-4169-8A2D-79B08C0A040F}" destId="{FD8D4C77-A86A-4530-AC0F-A837C89CADFB}" srcOrd="3" destOrd="0" presId="urn:microsoft.com/office/officeart/2005/8/layout/lProcess3"/>
    <dgm:cxn modelId="{1B5F775F-152F-4EEE-8514-BDBAD42F120E}" type="presParOf" srcId="{0FFC5A5F-19E2-4169-8A2D-79B08C0A040F}" destId="{F648E02A-E6CE-41D7-9B33-8D8894FE6281}" srcOrd="4" destOrd="0" presId="urn:microsoft.com/office/officeart/2005/8/layout/lProcess3"/>
    <dgm:cxn modelId="{28959A4D-D60D-45D4-A43D-D46D576ADE1A}" type="presParOf" srcId="{F648E02A-E6CE-41D7-9B33-8D8894FE6281}" destId="{E2A39DF6-9611-49C6-A7BD-0F523213ADB5}" srcOrd="0" destOrd="0" presId="urn:microsoft.com/office/officeart/2005/8/layout/lProcess3"/>
    <dgm:cxn modelId="{718270AA-5564-4846-B7FA-F96513D88AC4}" type="presParOf" srcId="{0FFC5A5F-19E2-4169-8A2D-79B08C0A040F}" destId="{AFBA20D2-C3C5-49A3-9F24-AA466E998F1E}" srcOrd="5" destOrd="0" presId="urn:microsoft.com/office/officeart/2005/8/layout/lProcess3"/>
    <dgm:cxn modelId="{6348A744-EFF6-4140-9AB9-147C5AECF426}" type="presParOf" srcId="{0FFC5A5F-19E2-4169-8A2D-79B08C0A040F}" destId="{95A769D8-B7C6-4E13-81B3-6130C611ABB2}" srcOrd="6" destOrd="0" presId="urn:microsoft.com/office/officeart/2005/8/layout/lProcess3"/>
    <dgm:cxn modelId="{04406313-AD73-4CDC-9210-613302E0C4CF}" type="presParOf" srcId="{95A769D8-B7C6-4E13-81B3-6130C611ABB2}" destId="{BAC05A9B-3D61-4EAA-8E8C-5A2460531F61}" srcOrd="0" destOrd="0" presId="urn:microsoft.com/office/officeart/2005/8/layout/lProcess3"/>
    <dgm:cxn modelId="{97E8F1FE-0712-4F6D-B72B-F465550AC55F}" type="presParOf" srcId="{0FFC5A5F-19E2-4169-8A2D-79B08C0A040F}" destId="{FD2C74BC-2322-4086-8007-E9AE7FFFCAC1}" srcOrd="7" destOrd="0" presId="urn:microsoft.com/office/officeart/2005/8/layout/lProcess3"/>
    <dgm:cxn modelId="{B7B76EA3-982F-4030-A0B1-0BDDC6B6EB62}" type="presParOf" srcId="{0FFC5A5F-19E2-4169-8A2D-79B08C0A040F}" destId="{8ED0F7E7-0B71-4A0B-B867-352CCAFAC2D6}" srcOrd="8" destOrd="0" presId="urn:microsoft.com/office/officeart/2005/8/layout/lProcess3"/>
    <dgm:cxn modelId="{89C8E508-757D-4F2A-86CF-D8F5924E60B5}" type="presParOf" srcId="{8ED0F7E7-0B71-4A0B-B867-352CCAFAC2D6}" destId="{3D8449F0-F69D-4B76-99D0-1A741813A8B1}" srcOrd="0" destOrd="0" presId="urn:microsoft.com/office/officeart/2005/8/layout/lProcess3"/>
    <dgm:cxn modelId="{86EB87DE-E2F8-4FF4-B74F-1C758E402262}" type="presParOf" srcId="{0FFC5A5F-19E2-4169-8A2D-79B08C0A040F}" destId="{57B11672-D250-4A96-B97F-7C0A198E8EB7}" srcOrd="9" destOrd="0" presId="urn:microsoft.com/office/officeart/2005/8/layout/lProcess3"/>
    <dgm:cxn modelId="{73AC8210-E182-47AD-A905-4EB5EE40443F}" type="presParOf" srcId="{0FFC5A5F-19E2-4169-8A2D-79B08C0A040F}" destId="{1DE01F88-01A0-4C0D-9AE8-F5205DB53ACF}" srcOrd="10" destOrd="0" presId="urn:microsoft.com/office/officeart/2005/8/layout/lProcess3"/>
    <dgm:cxn modelId="{A5545905-BDD3-488A-827F-0FA7BD12D92D}" type="presParOf" srcId="{1DE01F88-01A0-4C0D-9AE8-F5205DB53ACF}" destId="{7151DB78-9965-4BF4-91AC-8D88EAAEF3A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3AC8B-C9BB-4CCA-BDD9-915C97BE0C35}">
      <dsp:nvSpPr>
        <dsp:cNvPr id="0" name=""/>
        <dsp:cNvSpPr/>
      </dsp:nvSpPr>
      <dsp:spPr>
        <a:xfrm>
          <a:off x="3447539" y="1397"/>
          <a:ext cx="1851357" cy="740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/>
            <a:t>Pragokovo</a:t>
          </a:r>
          <a:r>
            <a:rPr lang="cs-CZ" sz="1400" b="1" kern="1200" dirty="0"/>
            <a:t> </a:t>
          </a:r>
          <a:r>
            <a:rPr lang="cs-CZ" sz="1400" b="1" kern="1200" dirty="0" err="1"/>
            <a:t>s.r.o</a:t>
          </a:r>
          <a:r>
            <a:rPr lang="cs-CZ" sz="1400" kern="1200" dirty="0"/>
            <a:t> </a:t>
          </a:r>
        </a:p>
      </dsp:txBody>
      <dsp:txXfrm>
        <a:off x="3817810" y="1397"/>
        <a:ext cx="1110815" cy="740542"/>
      </dsp:txXfrm>
    </dsp:sp>
    <dsp:sp modelId="{24B392A2-4AF6-4089-A176-53C9696045EF}">
      <dsp:nvSpPr>
        <dsp:cNvPr id="0" name=""/>
        <dsp:cNvSpPr/>
      </dsp:nvSpPr>
      <dsp:spPr>
        <a:xfrm>
          <a:off x="3447539" y="845616"/>
          <a:ext cx="1851357" cy="740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Technické služby města Broumova</a:t>
          </a:r>
        </a:p>
      </dsp:txBody>
      <dsp:txXfrm>
        <a:off x="3817810" y="845616"/>
        <a:ext cx="1110815" cy="740542"/>
      </dsp:txXfrm>
    </dsp:sp>
    <dsp:sp modelId="{E2A39DF6-9611-49C6-A7BD-0F523213ADB5}">
      <dsp:nvSpPr>
        <dsp:cNvPr id="0" name=""/>
        <dsp:cNvSpPr/>
      </dsp:nvSpPr>
      <dsp:spPr>
        <a:xfrm>
          <a:off x="3447539" y="1689835"/>
          <a:ext cx="1851357" cy="740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Farma </a:t>
          </a:r>
          <a:r>
            <a:rPr lang="cs-CZ" sz="1400" b="1" kern="1200" dirty="0" err="1"/>
            <a:t>Wenet</a:t>
          </a:r>
          <a:r>
            <a:rPr lang="cs-CZ" sz="1400" b="1" kern="1200" dirty="0"/>
            <a:t> Broumov </a:t>
          </a:r>
          <a:r>
            <a:rPr lang="cs-CZ" sz="1400" b="1" kern="1200" dirty="0" err="1"/>
            <a:t>z.s</a:t>
          </a:r>
          <a:endParaRPr lang="cs-CZ" sz="1400" b="1" kern="1200" dirty="0"/>
        </a:p>
      </dsp:txBody>
      <dsp:txXfrm>
        <a:off x="3817810" y="1689835"/>
        <a:ext cx="1110815" cy="740542"/>
      </dsp:txXfrm>
    </dsp:sp>
    <dsp:sp modelId="{BAC05A9B-3D61-4EAA-8E8C-5A2460531F61}">
      <dsp:nvSpPr>
        <dsp:cNvPr id="0" name=""/>
        <dsp:cNvSpPr/>
      </dsp:nvSpPr>
      <dsp:spPr>
        <a:xfrm>
          <a:off x="3447539" y="2534054"/>
          <a:ext cx="1851357" cy="740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JSDH Broumov</a:t>
          </a:r>
        </a:p>
      </dsp:txBody>
      <dsp:txXfrm>
        <a:off x="3817810" y="2534054"/>
        <a:ext cx="1110815" cy="740542"/>
      </dsp:txXfrm>
    </dsp:sp>
    <dsp:sp modelId="{3D8449F0-F69D-4B76-99D0-1A741813A8B1}">
      <dsp:nvSpPr>
        <dsp:cNvPr id="0" name=""/>
        <dsp:cNvSpPr/>
      </dsp:nvSpPr>
      <dsp:spPr>
        <a:xfrm>
          <a:off x="3447539" y="3378272"/>
          <a:ext cx="1851357" cy="740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Ulita Broumov</a:t>
          </a:r>
        </a:p>
      </dsp:txBody>
      <dsp:txXfrm>
        <a:off x="3817810" y="3378272"/>
        <a:ext cx="1110815" cy="740542"/>
      </dsp:txXfrm>
    </dsp:sp>
    <dsp:sp modelId="{7151DB78-9965-4BF4-91AC-8D88EAAEF3AD}">
      <dsp:nvSpPr>
        <dsp:cNvPr id="0" name=""/>
        <dsp:cNvSpPr/>
      </dsp:nvSpPr>
      <dsp:spPr>
        <a:xfrm>
          <a:off x="3447539" y="4222491"/>
          <a:ext cx="1851357" cy="740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/>
            <a:t>Ekofarma </a:t>
          </a:r>
          <a:r>
            <a:rPr lang="cs-CZ" sz="1400" b="1" kern="1200" dirty="0" err="1"/>
            <a:t>Bošina</a:t>
          </a:r>
          <a:endParaRPr lang="cs-CZ" sz="1400" b="1" kern="1200" dirty="0"/>
        </a:p>
      </dsp:txBody>
      <dsp:txXfrm>
        <a:off x="3817810" y="4222491"/>
        <a:ext cx="1110815" cy="740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A6B0-F1F8-4574-9F70-305B436FCC76}" type="datetimeFigureOut">
              <a:rPr lang="cs-CZ" smtClean="0"/>
              <a:t>24.05.2019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AEAE-7B33-4579-AC68-F91F76DC1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37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41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93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351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167" y="1350434"/>
            <a:ext cx="7766936" cy="1646302"/>
          </a:xfrm>
        </p:spPr>
        <p:txBody>
          <a:bodyPr anchor="t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167" y="3250733"/>
            <a:ext cx="7766936" cy="1096899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noFill/>
          <a:ln w="1524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547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49" y="2173919"/>
            <a:ext cx="9029699" cy="1826581"/>
          </a:xfrm>
        </p:spPr>
        <p:txBody>
          <a:bodyPr anchor="ctr" anchorCtr="0">
            <a:normAutofit/>
          </a:bodyPr>
          <a:lstStyle>
            <a:lvl1pPr algn="ctr">
              <a:defRPr sz="5400" b="1" cap="none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1999" cy="6857999"/>
          </a:xfrm>
          <a:prstGeom prst="rect">
            <a:avLst/>
          </a:prstGeom>
          <a:noFill/>
          <a:ln w="15240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3" descr="D:\_PRACE\MAS Broumovsko\2017-06-20 office dokumenty\PPT prezentace\foto\MAS-Broumovsko-logo-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92" y="527432"/>
            <a:ext cx="2812584" cy="6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2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61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94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474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68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09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89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25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73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345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998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396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781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336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130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5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69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60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1867" dirty="0" smtClean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0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074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81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53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55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32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E536-0B54-40A8-94D3-9427B9312DB4}" type="datetimeFigureOut">
              <a:rPr lang="cs-CZ" smtClean="0"/>
              <a:t>24.05.2019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73A9B3-D2A1-4903-863A-9AA7A9E9EA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4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7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2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05966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cs-CZ" sz="4400" b="1" dirty="0" smtClean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Vám za pozornost</a:t>
            </a:r>
            <a:endParaRPr lang="en-US" sz="44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0" y="2971800"/>
            <a:ext cx="457200" cy="4572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9550400" y="3429000"/>
            <a:ext cx="457200" cy="4572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6986"/>
            <a:ext cx="1898813" cy="72854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822" y="1014530"/>
            <a:ext cx="1942191" cy="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119" y="1306086"/>
            <a:ext cx="1807894" cy="19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3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839200" y="5282968"/>
            <a:ext cx="2987675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Projekt Podpora práce učitelů</a:t>
            </a:r>
            <a:endParaRPr lang="cs-CZ" sz="13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www.ppuc.cz</a:t>
            </a:r>
            <a:endParaRPr lang="cs-CZ" sz="13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17600" y="5156200"/>
            <a:ext cx="913191" cy="728529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Roboto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>
                <a:solidFill>
                  <a:srgbClr val="0A091B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317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446"/>
              <a:endParaRPr lang="cs-CZ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340707"/>
            <a:ext cx="9062384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Podpora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budování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kapacit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pro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rozvoj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základních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pre/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gramotností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v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předškolním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cs-CZ" sz="1733" dirty="0">
                <a:solidFill>
                  <a:srgbClr val="0A091B"/>
                </a:solidFill>
                <a:latin typeface="Arial" panose="020B0604020202020204" pitchFamily="34" charset="0"/>
              </a:rPr>
              <a:t/>
            </a:r>
            <a:br>
              <a:rPr lang="cs-CZ" sz="1733" dirty="0">
                <a:solidFill>
                  <a:srgbClr val="0A091B"/>
                </a:solidFill>
                <a:latin typeface="Arial" panose="020B0604020202020204" pitchFamily="34" charset="0"/>
              </a:rPr>
            </a:b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a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základním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vzdělávání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-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Podpora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práce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</a:t>
            </a:r>
            <a:r>
              <a:rPr lang="en-US" sz="1733" dirty="0" err="1">
                <a:solidFill>
                  <a:srgbClr val="0A091B"/>
                </a:solidFill>
                <a:latin typeface="Arial" panose="020B0604020202020204" pitchFamily="34" charset="0"/>
              </a:rPr>
              <a:t>učitelů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 (PPUČ</a:t>
            </a:r>
            <a:r>
              <a:rPr lang="en-US" sz="1733" dirty="0">
                <a:solidFill>
                  <a:srgbClr val="0A091B"/>
                </a:solidFill>
                <a:latin typeface="Arial" panose="020B0604020202020204" pitchFamily="34" charset="0"/>
              </a:rPr>
              <a:t>)</a:t>
            </a:r>
            <a:r>
              <a:rPr lang="cs-CZ" sz="1733" dirty="0">
                <a:solidFill>
                  <a:srgbClr val="0A091B"/>
                </a:solidFill>
                <a:latin typeface="Arial" panose="020B0604020202020204" pitchFamily="34" charset="0"/>
              </a:rPr>
              <a:t> je financován Evropskou unií.</a:t>
            </a:r>
            <a:endParaRPr lang="en-US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PRACE\MAS Broumovsko\2017-06-20 office dokumenty\PPT prezentace\foto\mapa-2-pro-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6911"/>
            <a:ext cx="6451600" cy="43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3506" y="2640186"/>
            <a:ext cx="9585475" cy="2376881"/>
          </a:xfrm>
        </p:spPr>
        <p:txBody>
          <a:bodyPr>
            <a:noAutofit/>
          </a:bodyPr>
          <a:lstStyle/>
          <a:p>
            <a:r>
              <a:rPr lang="cs-CZ" sz="7200" baseline="30000" dirty="0"/>
              <a:t/>
            </a:r>
            <a:br>
              <a:rPr lang="cs-CZ" sz="7200" baseline="30000" dirty="0"/>
            </a:br>
            <a:r>
              <a:rPr lang="cs-CZ" sz="7200" baseline="30000" dirty="0"/>
              <a:t>Aktuální informace o MAP vzdělávání na Broumovsku II</a:t>
            </a:r>
          </a:p>
        </p:txBody>
      </p:sp>
      <p:pic>
        <p:nvPicPr>
          <p:cNvPr id="1027" name="Picture 3" descr="D:\_PRACE\MAS Broumovsko\2017-06-20 office dokumenty\PPT prezentace\foto\MAS-Broumovsko-logo-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9" y="457200"/>
            <a:ext cx="3738996" cy="8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>
            <a:off x="678588" y="5461000"/>
            <a:ext cx="1092921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308E456D-503E-4C66-88D7-288474EC5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5497982"/>
            <a:ext cx="5541819" cy="12366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2124332-BFB6-471D-9A8F-2A021DFBBB78}"/>
              </a:ext>
            </a:extLst>
          </p:cNvPr>
          <p:cNvSpPr txBox="1"/>
          <p:nvPr/>
        </p:nvSpPr>
        <p:spPr>
          <a:xfrm>
            <a:off x="9814338" y="493322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30. 5. 2019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476" y="5541678"/>
            <a:ext cx="1341324" cy="11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3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6686B-5B3D-478E-948B-39E54B0E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Aktivity v MAP II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480" y="4666593"/>
            <a:ext cx="2179782" cy="1884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5052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3E2EA-5075-4D22-99F2-995A0681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Pracovní skupiny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E172BC-5956-4922-B77D-A0FE4661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975"/>
            <a:ext cx="5265754" cy="46763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Pracovní skupina pro čtenářskou gramotnost</a:t>
            </a:r>
          </a:p>
          <a:p>
            <a:pPr lvl="1"/>
            <a:r>
              <a:rPr lang="cs-CZ" dirty="0"/>
              <a:t>odborník Mgr. et Bc. Jana Stejskalová</a:t>
            </a:r>
          </a:p>
          <a:p>
            <a:pPr lvl="1"/>
            <a:r>
              <a:rPr lang="cs-CZ" dirty="0"/>
              <a:t>pracovní listy pro knihovny</a:t>
            </a:r>
          </a:p>
          <a:p>
            <a:pPr lvl="1"/>
            <a:r>
              <a:rPr lang="cs-CZ" dirty="0"/>
              <a:t>pracovní listy pro muzeum </a:t>
            </a:r>
          </a:p>
          <a:p>
            <a:pPr lvl="0">
              <a:buClr>
                <a:srgbClr val="42210B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Pracovní skupina pro matematickou gramotnost </a:t>
            </a:r>
          </a:p>
          <a:p>
            <a:pPr lvl="1"/>
            <a:r>
              <a:rPr lang="cs-CZ" dirty="0"/>
              <a:t>odborník RNDr. Marie </a:t>
            </a:r>
            <a:r>
              <a:rPr lang="cs-CZ" dirty="0" err="1"/>
              <a:t>Kupčáková</a:t>
            </a:r>
            <a:r>
              <a:rPr lang="cs-CZ" dirty="0"/>
              <a:t>, Ph.D.</a:t>
            </a:r>
          </a:p>
          <a:p>
            <a:r>
              <a:rPr lang="cs-CZ" dirty="0"/>
              <a:t>Pracovní skupina pro rovné příležitosti</a:t>
            </a:r>
          </a:p>
          <a:p>
            <a:pPr lvl="1">
              <a:buClr>
                <a:srgbClr val="42210B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plánování aktivit spolupráce do MAP II</a:t>
            </a:r>
          </a:p>
          <a:p>
            <a:pPr lvl="1">
              <a:buClr>
                <a:srgbClr val="42210B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nutno postupovat podle Metodiky rovných příležitostí</a:t>
            </a:r>
          </a:p>
          <a:p>
            <a:pPr lvl="1">
              <a:buClr>
                <a:srgbClr val="42210B"/>
              </a:buClr>
            </a:pPr>
            <a:r>
              <a:rPr lang="cs-CZ" dirty="0"/>
              <a:t>odborník Mgr. Michal </a:t>
            </a:r>
            <a:r>
              <a:rPr lang="cs-CZ" dirty="0" err="1"/>
              <a:t>Tačík</a:t>
            </a:r>
            <a:r>
              <a:rPr lang="cs-CZ" dirty="0"/>
              <a:t>, Mgr. Martin Dobeš</a:t>
            </a:r>
          </a:p>
          <a:p>
            <a:r>
              <a:rPr lang="cs-CZ" dirty="0"/>
              <a:t>Pracovní skupina pro financování  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481522-0514-4A67-8348-D1FB037A01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7651"/>
            <a:ext cx="3025090" cy="226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130F80-D94A-4D9B-995A-38FC19DF9F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23" y="1830195"/>
            <a:ext cx="2497299" cy="1872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4D657A9-71BF-4E0B-B01C-231A10D277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14" y="3353578"/>
            <a:ext cx="2809462" cy="2107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3ED1CBF-47E5-47D4-B193-66B9EFA16A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22" y="4407126"/>
            <a:ext cx="2497299" cy="1872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602" y="0"/>
            <a:ext cx="2018398" cy="17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9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DC1CBA3-6EDB-4E75-815B-4596B3895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07" y="2122875"/>
            <a:ext cx="3828276" cy="42894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D82025-E3FA-46CB-8C84-BBEF2DA89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4099" y="4034800"/>
            <a:ext cx="2303137" cy="33432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062692-6526-4E5F-B2DF-78C75622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23188" cy="1320800"/>
          </a:xfrm>
        </p:spPr>
        <p:txBody>
          <a:bodyPr>
            <a:normAutofit/>
          </a:bodyPr>
          <a:lstStyle/>
          <a:p>
            <a:r>
              <a:rPr lang="cs-CZ" dirty="0"/>
              <a:t>Pracovní skupina pro čtenářskou gramotnost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593F9-FD0C-4A36-A86C-4009F8F23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234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Výstupy pracovní skupiny </a:t>
            </a:r>
          </a:p>
          <a:p>
            <a:pPr lvl="1"/>
            <a:r>
              <a:rPr lang="cs-CZ" dirty="0"/>
              <a:t>Den gramotnosti pro předškoláky – podpora čtenářské a matematické </a:t>
            </a:r>
            <a:r>
              <a:rPr lang="cs-CZ" dirty="0" err="1"/>
              <a:t>pregramotnosti</a:t>
            </a:r>
            <a:r>
              <a:rPr lang="cs-CZ" dirty="0"/>
              <a:t> (kooperace obou pracovních skupin)</a:t>
            </a:r>
          </a:p>
          <a:p>
            <a:pPr lvl="1"/>
            <a:r>
              <a:rPr lang="cs-CZ" dirty="0"/>
              <a:t>otevřená hodina českého jazyka a literatury </a:t>
            </a:r>
          </a:p>
          <a:p>
            <a:pPr lvl="1"/>
            <a:r>
              <a:rPr lang="cs-CZ" dirty="0"/>
              <a:t>spolupráce s knihovnami – příprava autorských čtení, besed pro rodiče o nejnovějších publikacích vhodných pro děti a žáky</a:t>
            </a:r>
          </a:p>
          <a:p>
            <a:pPr lvl="1"/>
            <a:r>
              <a:rPr lang="cs-CZ" dirty="0"/>
              <a:t>vytvoření čtenářských lekcí na náměty Pohádek z Broumovského dolíku – pilotáž proběhla ve škole a knihovně</a:t>
            </a:r>
          </a:p>
          <a:p>
            <a:pPr lvl="1"/>
            <a:endParaRPr lang="cs-CZ" sz="17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218" y="0"/>
            <a:ext cx="2179782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FFE0E-474A-4A2D-A97F-A9683671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71" y="357638"/>
            <a:ext cx="11289380" cy="1320800"/>
          </a:xfrm>
        </p:spPr>
        <p:txBody>
          <a:bodyPr/>
          <a:lstStyle/>
          <a:p>
            <a:r>
              <a:rPr lang="cs-CZ" dirty="0"/>
              <a:t>Spolupráce formálního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neformálního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DF4879-C0F7-42C1-AF3A-7AB448EB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71" y="1187176"/>
            <a:ext cx="5350529" cy="43522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Leták pro školy – Kam se podívat se třídou aneb vzdělávání na Broumovsku jinak</a:t>
            </a:r>
          </a:p>
          <a:p>
            <a:r>
              <a:rPr lang="cs-CZ" dirty="0"/>
              <a:t>Pracovní listy pro muzeum</a:t>
            </a:r>
          </a:p>
          <a:p>
            <a:r>
              <a:rPr lang="cs-CZ" dirty="0"/>
              <a:t>Workshopy, den otevřených dveří, </a:t>
            </a:r>
          </a:p>
          <a:p>
            <a:r>
              <a:rPr lang="cs-CZ" dirty="0"/>
              <a:t>Pracovní listy pro knihovny</a:t>
            </a:r>
          </a:p>
          <a:p>
            <a:r>
              <a:rPr lang="cs-CZ" dirty="0"/>
              <a:t>Workshopy, vzdělávací akce pro rodiče, děti</a:t>
            </a:r>
          </a:p>
          <a:p>
            <a:r>
              <a:rPr lang="cs-CZ" dirty="0"/>
              <a:t>Pracovní listy pro hodiny hudební výchovy</a:t>
            </a:r>
          </a:p>
          <a:p>
            <a:r>
              <a:rPr lang="cs-CZ" dirty="0"/>
              <a:t>Workshopy, den otevřených dveří, zapojení učitele ZUŠ do výuky, výchovné koncerty</a:t>
            </a:r>
          </a:p>
          <a:p>
            <a:r>
              <a:rPr lang="cs-CZ" dirty="0"/>
              <a:t>Webová platforma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7D466E-E451-41B9-8EC5-E2FC5E929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61" y="4020811"/>
            <a:ext cx="2205866" cy="2836113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2DAF2ACE-DE3B-4D7D-871B-B7EBDC0A5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787"/>
              </p:ext>
            </p:extLst>
          </p:nvPr>
        </p:nvGraphicFramePr>
        <p:xfrm>
          <a:off x="9563906" y="3953032"/>
          <a:ext cx="2052209" cy="290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4" imgW="5667139" imgH="8019997" progId="AcroExch.Document.DC">
                  <p:embed/>
                </p:oleObj>
              </mc:Choice>
              <mc:Fallback>
                <p:oleObj name="Acrobat Document" r:id="rId4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63906" y="3953032"/>
                        <a:ext cx="2052209" cy="2903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5D2E7598-9A62-4FD5-ABAE-E638253DD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66" y="1677362"/>
            <a:ext cx="4071580" cy="23434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6392" y="0"/>
            <a:ext cx="2179782" cy="1884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495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AB7B4-BDCD-4FEF-BA35-2999539D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škol s rodinou a dalšími subjekty v regionu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96EE6-B82A-4771-88D7-4D3CC664D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Spolupráce s OSPOD, PPP, SPC, Policií ČR a místními organizacemi a firmami</a:t>
            </a:r>
          </a:p>
          <a:p>
            <a:r>
              <a:rPr lang="cs-CZ" dirty="0"/>
              <a:t>Kulaté stoly, diskusní setkání</a:t>
            </a:r>
          </a:p>
          <a:p>
            <a:r>
              <a:rPr lang="cs-CZ" dirty="0"/>
              <a:t>Vzdělávací a akce a workshopy pro rodiče, pedagogické pracovníky</a:t>
            </a:r>
          </a:p>
          <a:p>
            <a:r>
              <a:rPr lang="cs-CZ" dirty="0"/>
              <a:t>Společné akce pro rodiče a pedagogické pracovníky</a:t>
            </a:r>
          </a:p>
          <a:p>
            <a:r>
              <a:rPr lang="cs-CZ" dirty="0"/>
              <a:t>Podpora komunikačních dovedností</a:t>
            </a:r>
          </a:p>
          <a:p>
            <a:r>
              <a:rPr lang="cs-CZ" dirty="0"/>
              <a:t>Spolupráce s PhDr. Davidem Čápem, Ph.D.</a:t>
            </a:r>
          </a:p>
          <a:p>
            <a:r>
              <a:rPr lang="cs-CZ" dirty="0"/>
              <a:t>Vytvoření manuálu Jak komunikovat s rodiči a Jak komunikovat s učitelem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218" y="0"/>
            <a:ext cx="2179782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3044C75-5BA8-409C-A25E-7A9E262E8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98" y="4392135"/>
            <a:ext cx="3673702" cy="22741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2313B9-72DB-4EB6-AB5D-67FE326B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kariérového poradenství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45E31C-5A54-4670-8522-57E304FA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8460"/>
            <a:ext cx="8596668" cy="3880773"/>
          </a:xfrm>
        </p:spPr>
        <p:txBody>
          <a:bodyPr/>
          <a:lstStyle/>
          <a:p>
            <a:r>
              <a:rPr lang="cs-CZ" dirty="0"/>
              <a:t>Zapojení 6 firem/organizací</a:t>
            </a:r>
          </a:p>
          <a:p>
            <a:r>
              <a:rPr lang="cs-CZ" dirty="0"/>
              <a:t>Den otevřených dveří v zapojených firmách/podnicích/organizacích</a:t>
            </a:r>
          </a:p>
          <a:p>
            <a:r>
              <a:rPr lang="cs-CZ" dirty="0"/>
              <a:t>Soubor pracovních listů pro dny otevřených dveří</a:t>
            </a:r>
          </a:p>
          <a:p>
            <a:r>
              <a:rPr lang="cs-CZ" dirty="0"/>
              <a:t>Přenášky pro pedagogické pracovníky, kariérové poradce</a:t>
            </a:r>
          </a:p>
          <a:p>
            <a:r>
              <a:rPr lang="cs-CZ" dirty="0"/>
              <a:t>Workshopy pro děti a žáky</a:t>
            </a:r>
          </a:p>
          <a:p>
            <a:r>
              <a:rPr lang="cs-CZ" dirty="0"/>
              <a:t>Vytvoření brožury pro Kariérové poradenství na Broumovsku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7B01E4-8E99-43D5-BE08-B47E2C12B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924521"/>
              </p:ext>
            </p:extLst>
          </p:nvPr>
        </p:nvGraphicFramePr>
        <p:xfrm>
          <a:off x="4900784" y="1794071"/>
          <a:ext cx="8746436" cy="496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218" y="0"/>
            <a:ext cx="2179782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5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38805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Prostor pro dotazy</a:t>
            </a:r>
          </a:p>
        </p:txBody>
      </p:sp>
      <p:pic>
        <p:nvPicPr>
          <p:cNvPr id="3074" name="Picture 2" descr="D:\_PRACE\MAS Broumovsko\2017-06-20 office dokumenty\PPT prezentace\foto\ikonka dotaz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063279"/>
            <a:ext cx="3251200" cy="385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218" y="0"/>
            <a:ext cx="2179782" cy="18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301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zeta">
  <a:themeElements>
    <a:clrScheme name="MAS Broumovsko+">
      <a:dk1>
        <a:sysClr val="windowText" lastClr="000000"/>
      </a:dk1>
      <a:lt1>
        <a:sysClr val="window" lastClr="FFFFFF"/>
      </a:lt1>
      <a:dk2>
        <a:srgbClr val="42210B"/>
      </a:dk2>
      <a:lt2>
        <a:srgbClr val="DDDAD9"/>
      </a:lt2>
      <a:accent1>
        <a:srgbClr val="0094D0"/>
      </a:accent1>
      <a:accent2>
        <a:srgbClr val="E9AA1E"/>
      </a:accent2>
      <a:accent3>
        <a:srgbClr val="C07119"/>
      </a:accent3>
      <a:accent4>
        <a:srgbClr val="877E7A"/>
      </a:accent4>
      <a:accent5>
        <a:srgbClr val="4BACC6"/>
      </a:accent5>
      <a:accent6>
        <a:srgbClr val="42210B"/>
      </a:accent6>
      <a:hlink>
        <a:srgbClr val="0094D0"/>
      </a:hlink>
      <a:folHlink>
        <a:srgbClr val="0094D0"/>
      </a:folHlink>
    </a:clrScheme>
    <a:fontScheme name="MAS Broumovsko+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4724</TotalTime>
  <Words>340</Words>
  <Application>Microsoft Office PowerPoint</Application>
  <PresentationFormat>Širokoúhlá obrazovka</PresentationFormat>
  <Paragraphs>61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Condensed</vt:lpstr>
      <vt:lpstr>Segoe UI</vt:lpstr>
      <vt:lpstr>Wingdings 2</vt:lpstr>
      <vt:lpstr>Wingdings 3</vt:lpstr>
      <vt:lpstr>HDOfficeLightV0</vt:lpstr>
      <vt:lpstr>Fazeta</vt:lpstr>
      <vt:lpstr>GENARAL LAYOUTS</vt:lpstr>
      <vt:lpstr>Acrobat Document</vt:lpstr>
      <vt:lpstr>Prezentace aplikace PowerPoint</vt:lpstr>
      <vt:lpstr> Aktuální informace o MAP vzdělávání na Broumovsku II</vt:lpstr>
      <vt:lpstr> Aktivity v MAP II </vt:lpstr>
      <vt:lpstr>Pracovní skupiny </vt:lpstr>
      <vt:lpstr>Pracovní skupina pro čtenářskou gramotnost</vt:lpstr>
      <vt:lpstr>Spolupráce formálního  a neformálního vzdělávání</vt:lpstr>
      <vt:lpstr>Spolupráce škol s rodinou a dalšími subjekty v regionu</vt:lpstr>
      <vt:lpstr>Podpora kariérového poradenství</vt:lpstr>
      <vt:lpstr>Prostor pro dotazy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Broumovsko+: Podporujeme rozvoj regionu</dc:title>
  <dc:creator>Michaela Šumpíková</dc:creator>
  <cp:lastModifiedBy>Koubek Petr</cp:lastModifiedBy>
  <cp:revision>111</cp:revision>
  <dcterms:created xsi:type="dcterms:W3CDTF">2017-05-17T08:41:52Z</dcterms:created>
  <dcterms:modified xsi:type="dcterms:W3CDTF">2019-05-24T14:20:59Z</dcterms:modified>
</cp:coreProperties>
</file>