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57" r:id="rId7"/>
    <p:sldId id="266" r:id="rId8"/>
    <p:sldId id="267" r:id="rId9"/>
    <p:sldId id="272" r:id="rId10"/>
    <p:sldId id="273" r:id="rId11"/>
  </p:sldIdLst>
  <p:sldSz cx="7561263" cy="1080135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3282" y="-120"/>
      </p:cViewPr>
      <p:guideLst>
        <p:guide orient="horz" pos="3402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67095" y="3355420"/>
            <a:ext cx="6427074" cy="231528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34190" y="6120765"/>
            <a:ext cx="5292884" cy="27603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9FA1-25A6-476F-A791-CC83B888B6C8}" type="datetimeFigureOut">
              <a:rPr lang="cs-CZ" smtClean="0"/>
              <a:pPr/>
              <a:t>22.11.2018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DC9E-85AF-4E1A-9DD1-C6A8DBEE6F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9FA1-25A6-476F-A791-CC83B888B6C8}" type="datetimeFigureOut">
              <a:rPr lang="cs-CZ" smtClean="0"/>
              <a:pPr/>
              <a:t>22.11.2018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DC9E-85AF-4E1A-9DD1-C6A8DBEE6F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4534133" y="680086"/>
            <a:ext cx="1405923" cy="1451681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12427" y="680086"/>
            <a:ext cx="4095684" cy="1451681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9FA1-25A6-476F-A791-CC83B888B6C8}" type="datetimeFigureOut">
              <a:rPr lang="cs-CZ" smtClean="0"/>
              <a:pPr/>
              <a:t>22.11.2018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DC9E-85AF-4E1A-9DD1-C6A8DBEE6F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9FA1-25A6-476F-A791-CC83B888B6C8}" type="datetimeFigureOut">
              <a:rPr lang="cs-CZ" smtClean="0"/>
              <a:pPr/>
              <a:t>22.11.2018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DC9E-85AF-4E1A-9DD1-C6A8DBEE6F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7287" y="6940868"/>
            <a:ext cx="6427074" cy="214526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97287" y="4578074"/>
            <a:ext cx="6427074" cy="236279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9FA1-25A6-476F-A791-CC83B888B6C8}" type="datetimeFigureOut">
              <a:rPr lang="cs-CZ" smtClean="0"/>
              <a:pPr/>
              <a:t>22.11.2018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DC9E-85AF-4E1A-9DD1-C6A8DBEE6F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12428" y="3970497"/>
            <a:ext cx="2750147" cy="11226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188595" y="3970497"/>
            <a:ext cx="2751460" cy="11226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9FA1-25A6-476F-A791-CC83B888B6C8}" type="datetimeFigureOut">
              <a:rPr lang="cs-CZ" smtClean="0"/>
              <a:pPr/>
              <a:t>22.11.2018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DC9E-85AF-4E1A-9DD1-C6A8DBEE6F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8063" y="432555"/>
            <a:ext cx="6805137" cy="1800225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78063" y="2417803"/>
            <a:ext cx="3340871" cy="1007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78063" y="3425428"/>
            <a:ext cx="3340871" cy="62232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3841017" y="2417803"/>
            <a:ext cx="3342183" cy="1007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3841017" y="3425428"/>
            <a:ext cx="3342183" cy="62232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9FA1-25A6-476F-A791-CC83B888B6C8}" type="datetimeFigureOut">
              <a:rPr lang="cs-CZ" smtClean="0"/>
              <a:pPr/>
              <a:t>22.11.2018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DC9E-85AF-4E1A-9DD1-C6A8DBEE6F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9FA1-25A6-476F-A791-CC83B888B6C8}" type="datetimeFigureOut">
              <a:rPr lang="cs-CZ" smtClean="0"/>
              <a:pPr/>
              <a:t>22.11.2018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DC9E-85AF-4E1A-9DD1-C6A8DBEE6F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9FA1-25A6-476F-A791-CC83B888B6C8}" type="datetimeFigureOut">
              <a:rPr lang="cs-CZ" smtClean="0"/>
              <a:pPr/>
              <a:t>22.11.2018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DC9E-85AF-4E1A-9DD1-C6A8DBEE6F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8064" y="430054"/>
            <a:ext cx="2487603" cy="18302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56244" y="430055"/>
            <a:ext cx="4226956" cy="921865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78064" y="2260283"/>
            <a:ext cx="2487603" cy="7388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9FA1-25A6-476F-A791-CC83B888B6C8}" type="datetimeFigureOut">
              <a:rPr lang="cs-CZ" smtClean="0"/>
              <a:pPr/>
              <a:t>22.11.2018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DC9E-85AF-4E1A-9DD1-C6A8DBEE6F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2060" y="7560945"/>
            <a:ext cx="4536758" cy="8926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482060" y="965121"/>
            <a:ext cx="4536758" cy="64808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482060" y="8453557"/>
            <a:ext cx="4536758" cy="12676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9FA1-25A6-476F-A791-CC83B888B6C8}" type="datetimeFigureOut">
              <a:rPr lang="cs-CZ" smtClean="0"/>
              <a:pPr/>
              <a:t>22.11.2018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DC9E-85AF-4E1A-9DD1-C6A8DBEE6F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78063" y="432555"/>
            <a:ext cx="6805137" cy="1800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78063" y="2520316"/>
            <a:ext cx="6805137" cy="712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78063" y="10011252"/>
            <a:ext cx="1764295" cy="57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89FA1-25A6-476F-A791-CC83B888B6C8}" type="datetimeFigureOut">
              <a:rPr lang="cs-CZ" smtClean="0"/>
              <a:pPr/>
              <a:t>22.11.2018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583432" y="10011252"/>
            <a:ext cx="2394400" cy="57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418905" y="10011252"/>
            <a:ext cx="1764295" cy="57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2DC9E-85AF-4E1A-9DD1-C6A8DBEE6F2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Pozadí_10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3" y="5761350"/>
            <a:ext cx="7560000" cy="5040000"/>
          </a:xfrm>
          <a:prstGeom prst="rect">
            <a:avLst/>
          </a:prstGeom>
        </p:spPr>
      </p:pic>
      <p:pic>
        <p:nvPicPr>
          <p:cNvPr id="14" name="Obrázek 13" descr="Pozadí_11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56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zadí_03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2123"/>
            <a:ext cx="7561263" cy="5040842"/>
          </a:xfrm>
          <a:prstGeom prst="rect">
            <a:avLst/>
          </a:prstGeom>
        </p:spPr>
      </p:pic>
      <p:pic>
        <p:nvPicPr>
          <p:cNvPr id="3" name="Obrázek 2" descr="Pozadí_12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22683"/>
            <a:ext cx="7561263" cy="5178667"/>
          </a:xfrm>
          <a:prstGeom prst="rect">
            <a:avLst/>
          </a:prstGeom>
        </p:spPr>
      </p:pic>
      <p:pic>
        <p:nvPicPr>
          <p:cNvPr id="5" name="Obrázek 4" descr="P4290049.JPG"/>
          <p:cNvPicPr>
            <a:picLocks noChangeAspect="1"/>
          </p:cNvPicPr>
          <p:nvPr/>
        </p:nvPicPr>
        <p:blipFill>
          <a:blip r:embed="rId4" cstate="print"/>
          <a:srcRect b="23253"/>
          <a:stretch>
            <a:fillRect/>
          </a:stretch>
        </p:blipFill>
        <p:spPr>
          <a:xfrm>
            <a:off x="0" y="0"/>
            <a:ext cx="7561263" cy="4752603"/>
          </a:xfrm>
          <a:prstGeom prst="rect">
            <a:avLst/>
          </a:prstGeom>
        </p:spPr>
      </p:pic>
      <p:pic>
        <p:nvPicPr>
          <p:cNvPr id="6" name="Obrázek 5" descr="P1010058.JPG"/>
          <p:cNvPicPr>
            <a:picLocks noChangeAspect="1"/>
          </p:cNvPicPr>
          <p:nvPr/>
        </p:nvPicPr>
        <p:blipFill>
          <a:blip r:embed="rId5" cstate="print"/>
          <a:srcRect t="7451"/>
          <a:stretch>
            <a:fillRect/>
          </a:stretch>
        </p:blipFill>
        <p:spPr>
          <a:xfrm>
            <a:off x="0" y="5437535"/>
            <a:ext cx="7561263" cy="46127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ozadí_01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3" y="5761350"/>
            <a:ext cx="7560000" cy="5040000"/>
          </a:xfrm>
          <a:prstGeom prst="rect">
            <a:avLst/>
          </a:prstGeom>
        </p:spPr>
      </p:pic>
      <p:pic>
        <p:nvPicPr>
          <p:cNvPr id="5" name="Obrázek 4" descr="Pozadí_02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3" y="0"/>
            <a:ext cx="756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Pozadí_05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3" y="5761350"/>
            <a:ext cx="7560000" cy="5040000"/>
          </a:xfrm>
          <a:prstGeom prst="rect">
            <a:avLst/>
          </a:prstGeom>
        </p:spPr>
      </p:pic>
      <p:pic>
        <p:nvPicPr>
          <p:cNvPr id="9" name="Obrázek 8" descr="Pozadí_06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56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Pozadí_04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3" y="5761350"/>
            <a:ext cx="7560000" cy="5040000"/>
          </a:xfrm>
          <a:prstGeom prst="rect">
            <a:avLst/>
          </a:prstGeom>
        </p:spPr>
      </p:pic>
      <p:pic>
        <p:nvPicPr>
          <p:cNvPr id="10" name="Obrázek 9" descr="Pozadí_07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3" y="0"/>
            <a:ext cx="756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Pozadí_08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0000" cy="5040000"/>
          </a:xfrm>
          <a:prstGeom prst="rect">
            <a:avLst/>
          </a:prstGeom>
        </p:spPr>
      </p:pic>
      <p:pic>
        <p:nvPicPr>
          <p:cNvPr id="12" name="Obrázek 11" descr="Pozadí_09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3" y="5761350"/>
            <a:ext cx="756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zadí_03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1263" cy="5040842"/>
          </a:xfrm>
          <a:prstGeom prst="rect">
            <a:avLst/>
          </a:prstGeom>
        </p:spPr>
      </p:pic>
      <p:pic>
        <p:nvPicPr>
          <p:cNvPr id="3" name="Obrázek 2" descr="Pozadí_12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22683"/>
            <a:ext cx="7768001" cy="51786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zadí_03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60508"/>
            <a:ext cx="7561263" cy="5040842"/>
          </a:xfrm>
          <a:prstGeom prst="rect">
            <a:avLst/>
          </a:prstGeom>
        </p:spPr>
      </p:pic>
      <p:pic>
        <p:nvPicPr>
          <p:cNvPr id="6" name="Obrázek 5" descr="P1010312.JPG"/>
          <p:cNvPicPr>
            <a:picLocks noChangeAspect="1"/>
          </p:cNvPicPr>
          <p:nvPr/>
        </p:nvPicPr>
        <p:blipFill>
          <a:blip r:embed="rId3" cstate="print"/>
          <a:srcRect t="23858"/>
          <a:stretch>
            <a:fillRect/>
          </a:stretch>
        </p:blipFill>
        <p:spPr>
          <a:xfrm>
            <a:off x="0" y="5745565"/>
            <a:ext cx="7561263" cy="4317945"/>
          </a:xfrm>
          <a:prstGeom prst="rect">
            <a:avLst/>
          </a:prstGeom>
        </p:spPr>
      </p:pic>
      <p:pic>
        <p:nvPicPr>
          <p:cNvPr id="7" name="Obrázek 6" descr="Pozadí_03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"/>
            <a:ext cx="7561263" cy="5040842"/>
          </a:xfrm>
          <a:prstGeom prst="rect">
            <a:avLst/>
          </a:prstGeom>
        </p:spPr>
      </p:pic>
      <p:pic>
        <p:nvPicPr>
          <p:cNvPr id="8" name="Obrázek 7" descr="cervena_1.jpg"/>
          <p:cNvPicPr>
            <a:picLocks noChangeAspect="1"/>
          </p:cNvPicPr>
          <p:nvPr/>
        </p:nvPicPr>
        <p:blipFill>
          <a:blip r:embed="rId4" cstate="print"/>
          <a:srcRect t="17717" b="6142"/>
          <a:stretch>
            <a:fillRect/>
          </a:stretch>
        </p:blipFill>
        <p:spPr>
          <a:xfrm>
            <a:off x="0" y="0"/>
            <a:ext cx="7561263" cy="43180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zadí_03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1263" cy="5040842"/>
          </a:xfrm>
          <a:prstGeom prst="rect">
            <a:avLst/>
          </a:prstGeom>
        </p:spPr>
      </p:pic>
      <p:pic>
        <p:nvPicPr>
          <p:cNvPr id="3" name="Obrázek 2" descr="Pozadí_12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32441"/>
            <a:ext cx="7561263" cy="5040842"/>
          </a:xfrm>
          <a:prstGeom prst="rect">
            <a:avLst/>
          </a:prstGeom>
        </p:spPr>
      </p:pic>
      <p:pic>
        <p:nvPicPr>
          <p:cNvPr id="4" name="Obrázek 3" descr="RECKO_02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368077"/>
            <a:ext cx="7561263" cy="5670947"/>
          </a:xfrm>
          <a:prstGeom prst="rect">
            <a:avLst/>
          </a:prstGeom>
        </p:spPr>
      </p:pic>
      <p:pic>
        <p:nvPicPr>
          <p:cNvPr id="5" name="Obrázek 4" descr="RECKO_0286.JPG"/>
          <p:cNvPicPr>
            <a:picLocks noChangeAspect="1"/>
          </p:cNvPicPr>
          <p:nvPr/>
        </p:nvPicPr>
        <p:blipFill>
          <a:blip r:embed="rId5" cstate="print"/>
          <a:srcRect t="12180" b="8366"/>
          <a:stretch>
            <a:fillRect/>
          </a:stretch>
        </p:blipFill>
        <p:spPr>
          <a:xfrm>
            <a:off x="0" y="5616699"/>
            <a:ext cx="7561263" cy="450579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zadí_03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1263" cy="5040842"/>
          </a:xfrm>
          <a:prstGeom prst="rect">
            <a:avLst/>
          </a:prstGeom>
        </p:spPr>
      </p:pic>
      <p:pic>
        <p:nvPicPr>
          <p:cNvPr id="3" name="Obrázek 2" descr="Pozadí_12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22683"/>
            <a:ext cx="7768001" cy="5178667"/>
          </a:xfrm>
          <a:prstGeom prst="rect">
            <a:avLst/>
          </a:prstGeom>
        </p:spPr>
      </p:pic>
      <p:pic>
        <p:nvPicPr>
          <p:cNvPr id="4" name="Obrázek 3" descr="žilnatina_dlanitá.jpg"/>
          <p:cNvPicPr>
            <a:picLocks noChangeAspect="1"/>
          </p:cNvPicPr>
          <p:nvPr/>
        </p:nvPicPr>
        <p:blipFill>
          <a:blip r:embed="rId4" cstate="print"/>
          <a:srcRect t="8243" b="3199"/>
          <a:stretch>
            <a:fillRect/>
          </a:stretch>
        </p:blipFill>
        <p:spPr>
          <a:xfrm>
            <a:off x="0" y="5015354"/>
            <a:ext cx="7813079" cy="5022406"/>
          </a:xfrm>
          <a:prstGeom prst="rect">
            <a:avLst/>
          </a:prstGeom>
        </p:spPr>
      </p:pic>
      <p:pic>
        <p:nvPicPr>
          <p:cNvPr id="5" name="Obrázek 4" descr="žilnatina_zpeřen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350392"/>
            <a:ext cx="7561263" cy="567094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Vlastní</PresentationFormat>
  <Paragraphs>0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</vt:vector>
  </TitlesOfParts>
  <Company>ZCU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mmergl</dc:creator>
  <cp:lastModifiedBy>mmergl</cp:lastModifiedBy>
  <cp:revision>5</cp:revision>
  <dcterms:created xsi:type="dcterms:W3CDTF">2015-03-04T18:36:33Z</dcterms:created>
  <dcterms:modified xsi:type="dcterms:W3CDTF">2018-11-22T16:24:39Z</dcterms:modified>
</cp:coreProperties>
</file>