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71" r:id="rId6"/>
    <p:sldId id="260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93F6D-69EF-49A9-A02E-C9D735C70D10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E4A23-2800-40AC-92C7-213EC5599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50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https://ags.cuzk.cz/archiv/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E4A23-2800-40AC-92C7-213EC5599E2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59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C4C51-D928-479F-B292-B96419F48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22DECD2-C2F5-46B5-9CC2-0C31A9553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FFC0ED-A063-4BCE-9C9C-23B2151F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4774E5-7E53-4850-8A82-8AB88D93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C350FB-AB3A-409A-8D50-CAEB3362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4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3998C8-0103-4531-951B-FD54E3E3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7A2A297-ADA3-4B22-A739-D2FB19892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213D2B-B799-44FE-8D8F-1DC09B3FC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CE2701-2CD0-4A51-8F4F-10C091AC5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13CCAD-7848-414A-95EE-98B6CB6A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275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CAE5B09-DDF3-44BE-88D5-C5C8AC876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48DA629-C883-46CC-9B29-2930A9127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CB8910-592F-4355-8F2A-DF3F11F3B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9D2E26-6B75-43B7-9E7E-82A6048E1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2FE042-CC18-487A-B176-97E95C77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49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CE012-D62C-4167-8382-850CDB2A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B4622B-6B09-45F3-AD78-40D747D0A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18A367-FCEF-4C1F-B0E7-383D3E99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24BB4D-F3D4-4139-B2CA-9268CF0F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5D929A-53D5-4B25-9975-610F1619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01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CFC649-42F3-4860-8C40-84076875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A12AC23-8BBD-4ECB-89C5-F591FAE05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60911-2BCD-426F-A43B-6C8E2A50E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499199-4C6C-432F-967B-E5A589F4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21D8F8-F7CE-4A86-AD5E-17233938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74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6B988-0C75-4D48-A1DB-4739BB5AA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7D0D9C-F22F-4FB9-B2F2-588C85CE2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C68374A-2FFD-47A2-B37E-B29458333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E6CC01-DA5B-4DAB-BA5C-9C8F442D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22073F-0B43-4D6D-B930-D5456B22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5D771A-A945-4002-9A23-702565B0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03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06DCAF-9981-409F-B66F-B1F9AF36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F4DC706-5635-49DC-815B-E45186445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B4E4A1F-5EAD-4445-B307-C4F469913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84B1AB8-31BF-441F-8FE2-58814061F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FB3CF80-D45F-47F4-B010-6A1C4421D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0297754-DD02-4662-90B0-AF70374AE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A9B3FB-210D-46B1-AD70-9960799CE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F40F580-AC39-4324-B3D7-2C33EC0BD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121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D7DFF-BF66-4950-A5D9-6F7A88F90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EED0E71-BBDF-4A74-8CF6-3A152DA6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8F44EC-7F27-4B5E-A662-D1ECFCF4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04A8D41-EA32-4A54-8BCD-A9562A5B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51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2F06A2-726F-4015-A0BA-E28687BBF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C40760-CCC3-402F-A20B-A719E2BE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8BB072-95AF-4D6E-A53F-46A754A9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15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03296-16F9-499D-A0DE-694881D3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708EE7-69CA-4C68-A9BB-02B1464F2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F35DA7E-37AE-4235-95AD-BDC108462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7B4303-C66A-4AA1-836F-A1A1C4B3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39F163-3F06-467C-A40A-BDC0224A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CCF0EA-219E-4633-B797-019216BF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10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E1AD7-F43D-4C57-8A58-A73DD678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E144275-B371-47E0-A979-94D87D745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27522D2-F0D2-44C3-93E5-D1E5AE574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120C9F1-879A-4114-B643-5C806007F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AEA44E-595D-4E22-B679-947FEBE5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A5F4E1-65CA-4687-90AA-C7216C18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906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8989046-71C1-4452-A2D6-C89BCD40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6C02EF4-06F4-402D-998D-458D82E87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E49241-C7A6-465B-9DE3-CD384FE5F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FFA60-B6DB-417D-A500-8BC2892E6EDA}" type="datetimeFigureOut">
              <a:rPr lang="cs-CZ" smtClean="0"/>
              <a:t>01.06.2023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FBE1CE-9778-4127-BEB1-BC84DE865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13B483-6C4D-4CC9-8347-8335DDACF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9D5D6-22CE-4D8F-BC68-9A5F4F63CB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B1C863-3C0E-4984-B944-81EA89A4ED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5400" b="1" dirty="0"/>
              <a:t>Co mohou prozradit staré mapy? 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648485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7BF3C95-E2B4-4657-B446-F9B8E4212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97" b="7628"/>
          <a:stretch/>
        </p:blipFill>
        <p:spPr>
          <a:xfrm>
            <a:off x="0" y="688156"/>
            <a:ext cx="12192000" cy="56560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7496CA-133F-4104-99FA-65F30EE2EABB}"/>
              </a:ext>
            </a:extLst>
          </p:cNvPr>
          <p:cNvSpPr txBox="1"/>
          <p:nvPr/>
        </p:nvSpPr>
        <p:spPr>
          <a:xfrm>
            <a:off x="3384223" y="1216058"/>
            <a:ext cx="397811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nejdříve vyhledej místo ve kterém žiješ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F255A21-37DA-4156-A9DD-8E202D7E212C}"/>
              </a:ext>
            </a:extLst>
          </p:cNvPr>
          <p:cNvCxnSpPr>
            <a:cxnSpLocks/>
          </p:cNvCxnSpPr>
          <p:nvPr/>
        </p:nvCxnSpPr>
        <p:spPr>
          <a:xfrm flipH="1">
            <a:off x="2036190" y="1461155"/>
            <a:ext cx="134803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94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D8ADD3-2575-4143-894C-02C0F8A4F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7" b="7628"/>
          <a:stretch/>
        </p:blipFill>
        <p:spPr>
          <a:xfrm>
            <a:off x="0" y="678730"/>
            <a:ext cx="12192000" cy="56560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7ECCB19-8A3F-4BD9-A1CF-10E211322786}"/>
              </a:ext>
            </a:extLst>
          </p:cNvPr>
          <p:cNvSpPr txBox="1"/>
          <p:nvPr/>
        </p:nvSpPr>
        <p:spPr>
          <a:xfrm>
            <a:off x="3233394" y="2648933"/>
            <a:ext cx="397811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zvol jakou historickou mapu chceš zobrazit 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28B66B4A-B34F-4C26-BDFD-86A2B5B0AABE}"/>
              </a:ext>
            </a:extLst>
          </p:cNvPr>
          <p:cNvCxnSpPr>
            <a:cxnSpLocks/>
          </p:cNvCxnSpPr>
          <p:nvPr/>
        </p:nvCxnSpPr>
        <p:spPr>
          <a:xfrm flipV="1">
            <a:off x="7444034" y="2158738"/>
            <a:ext cx="1454869" cy="6748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549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A82963A-89EE-40AD-A3A6-459D296C9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09" b="8866"/>
          <a:stretch/>
        </p:blipFill>
        <p:spPr>
          <a:xfrm>
            <a:off x="0" y="707010"/>
            <a:ext cx="12192000" cy="55429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93B838E-F429-4FF3-9B1D-D3C9020DC41B}"/>
              </a:ext>
            </a:extLst>
          </p:cNvPr>
          <p:cNvSpPr txBox="1"/>
          <p:nvPr/>
        </p:nvSpPr>
        <p:spPr>
          <a:xfrm>
            <a:off x="2130458" y="4950661"/>
            <a:ext cx="5005633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Popiš změny, zde je např. Vrchlabí určitě menší, navíc rozdělené na tři samostatné celky, také mohu popsat, že ač jde o českou mapu, používá se pro název města němčina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3D7B53-A9F3-4D02-BDC7-B98FC86BD309}"/>
              </a:ext>
            </a:extLst>
          </p:cNvPr>
          <p:cNvSpPr txBox="1"/>
          <p:nvPr/>
        </p:nvSpPr>
        <p:spPr>
          <a:xfrm>
            <a:off x="3659172" y="1765973"/>
            <a:ext cx="5005633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Pro lepší porovnávání můžeš mezi vrstvami jednoduše přepínat </a:t>
            </a:r>
          </a:p>
        </p:txBody>
      </p:sp>
    </p:spTree>
    <p:extLst>
      <p:ext uri="{BB962C8B-B14F-4D97-AF65-F5344CB8AC3E}">
        <p14:creationId xmlns:p14="http://schemas.microsoft.com/office/powerpoint/2010/main" val="355591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65CB6-665E-41A5-924F-2FE60F7482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Návod pro práci s dalšími sbírkami v aplikaci</a:t>
            </a:r>
          </a:p>
        </p:txBody>
      </p:sp>
    </p:spTree>
    <p:extLst>
      <p:ext uri="{BB962C8B-B14F-4D97-AF65-F5344CB8AC3E}">
        <p14:creationId xmlns:p14="http://schemas.microsoft.com/office/powerpoint/2010/main" val="1452991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B217871-1626-4CB9-BF96-C538E8EA3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47" b="8041"/>
          <a:stretch/>
        </p:blipFill>
        <p:spPr>
          <a:xfrm>
            <a:off x="0" y="452486"/>
            <a:ext cx="12192000" cy="559009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7D82858-8C61-4EEE-B233-59035933C5C7}"/>
              </a:ext>
            </a:extLst>
          </p:cNvPr>
          <p:cNvSpPr txBox="1"/>
          <p:nvPr/>
        </p:nvSpPr>
        <p:spPr>
          <a:xfrm>
            <a:off x="3233394" y="3894859"/>
            <a:ext cx="5005633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Klikni do mapy, po pravé straně budeš mít nabídku historických map </a:t>
            </a:r>
          </a:p>
        </p:txBody>
      </p:sp>
    </p:spTree>
    <p:extLst>
      <p:ext uri="{BB962C8B-B14F-4D97-AF65-F5344CB8AC3E}">
        <p14:creationId xmlns:p14="http://schemas.microsoft.com/office/powerpoint/2010/main" val="412812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FBE784-9857-4254-8630-9289E8447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23" b="9003"/>
          <a:stretch/>
        </p:blipFill>
        <p:spPr>
          <a:xfrm>
            <a:off x="0" y="735291"/>
            <a:ext cx="12192000" cy="55052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17C9BFA-79EC-401E-AD9F-22E3F7920DE6}"/>
              </a:ext>
            </a:extLst>
          </p:cNvPr>
          <p:cNvSpPr txBox="1"/>
          <p:nvPr/>
        </p:nvSpPr>
        <p:spPr>
          <a:xfrm>
            <a:off x="2818615" y="1293061"/>
            <a:ext cx="578020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Když rozkliknete záložku „Generální mapy 3. vojenského mapování“…</a:t>
            </a:r>
          </a:p>
        </p:txBody>
      </p:sp>
    </p:spTree>
    <p:extLst>
      <p:ext uri="{BB962C8B-B14F-4D97-AF65-F5344CB8AC3E}">
        <p14:creationId xmlns:p14="http://schemas.microsoft.com/office/powerpoint/2010/main" val="2523786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B181586-7ED5-4466-96FC-184D8BA1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59" b="10103"/>
          <a:stretch/>
        </p:blipFill>
        <p:spPr>
          <a:xfrm>
            <a:off x="0" y="509048"/>
            <a:ext cx="12192000" cy="54958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703277E-4FD4-4381-BE40-F6424BE0B210}"/>
              </a:ext>
            </a:extLst>
          </p:cNvPr>
          <p:cNvSpPr txBox="1"/>
          <p:nvPr/>
        </p:nvSpPr>
        <p:spPr>
          <a:xfrm>
            <a:off x="2828041" y="1434463"/>
            <a:ext cx="578020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…dostanete nabídku map napříč lety, kdy toto mapování probíhalo, porovnáváte tedy vždy s mapou z konkrétního roku</a:t>
            </a:r>
          </a:p>
        </p:txBody>
      </p:sp>
    </p:spTree>
    <p:extLst>
      <p:ext uri="{BB962C8B-B14F-4D97-AF65-F5344CB8AC3E}">
        <p14:creationId xmlns:p14="http://schemas.microsoft.com/office/powerpoint/2010/main" val="1662165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2E6A447-60D1-4299-914D-B52F4B000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47" b="10790"/>
          <a:stretch/>
        </p:blipFill>
        <p:spPr>
          <a:xfrm>
            <a:off x="0" y="659877"/>
            <a:ext cx="12192000" cy="540156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4DF65E-BD2C-440E-B83B-0D1C53C8F2B6}"/>
              </a:ext>
            </a:extLst>
          </p:cNvPr>
          <p:cNvSpPr txBox="1"/>
          <p:nvPr/>
        </p:nvSpPr>
        <p:spPr>
          <a:xfrm>
            <a:off x="2780907" y="796563"/>
            <a:ext cx="578020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Tato mapa např. ukazuje Vrchlabí v roce 1927, viz popisek archiválie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0DF2A4C-91E2-4296-BAED-C60FF8ACAB5B}"/>
              </a:ext>
            </a:extLst>
          </p:cNvPr>
          <p:cNvSpPr txBox="1"/>
          <p:nvPr/>
        </p:nvSpPr>
        <p:spPr>
          <a:xfrm>
            <a:off x="6854857" y="4967926"/>
            <a:ext cx="5005633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Pro lepší porovnávání můžeš mezi vrstvami jednoduše přepínat – otevřou se ti vždy na jiné záložce prohlížeče</a:t>
            </a:r>
          </a:p>
        </p:txBody>
      </p:sp>
    </p:spTree>
    <p:extLst>
      <p:ext uri="{BB962C8B-B14F-4D97-AF65-F5344CB8AC3E}">
        <p14:creationId xmlns:p14="http://schemas.microsoft.com/office/powerpoint/2010/main" val="22323752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153</Words>
  <Application>Microsoft Office PowerPoint</Application>
  <PresentationFormat>Širokoúhlá obrazovka</PresentationFormat>
  <Paragraphs>13</Paragraphs>
  <Slides>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Co mohou prozradit staré mapy? </vt:lpstr>
      <vt:lpstr>Prezentace aplikace PowerPoint</vt:lpstr>
      <vt:lpstr>Prezentace aplikace PowerPoint</vt:lpstr>
      <vt:lpstr>Prezentace aplikace PowerPoint</vt:lpstr>
      <vt:lpstr>Návod pro práci s dalšími sbírkami v aplikaci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se změnilo místo, v němž žiji?</dc:title>
  <dc:creator>Žalský Pavel</dc:creator>
  <cp:lastModifiedBy>Žalský Pavel</cp:lastModifiedBy>
  <cp:revision>8</cp:revision>
  <dcterms:created xsi:type="dcterms:W3CDTF">2023-06-01T07:13:55Z</dcterms:created>
  <dcterms:modified xsi:type="dcterms:W3CDTF">2023-06-01T09:23:10Z</dcterms:modified>
</cp:coreProperties>
</file>