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8"/>
  </p:notesMasterIdLst>
  <p:sldIdLst>
    <p:sldId id="289" r:id="rId2"/>
    <p:sldId id="261" r:id="rId3"/>
    <p:sldId id="294" r:id="rId4"/>
    <p:sldId id="296" r:id="rId5"/>
    <p:sldId id="297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E5C"/>
    <a:srgbClr val="99FFCC"/>
    <a:srgbClr val="C2F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9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47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33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477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540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96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036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534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63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34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3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60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6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10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48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90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0F729F-5F3D-4E6B-8784-0B8B76C1B1B8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067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od%C4%9B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460">
              <a:srgbClr val="B7D093">
                <a:alpha val="14000"/>
              </a:srgb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886700" cy="1325563"/>
          </a:xfrm>
        </p:spPr>
        <p:txBody>
          <a:bodyPr/>
          <a:lstStyle/>
          <a:p>
            <a:r>
              <a:rPr lang="cs-CZ" b="1" dirty="0" smtClean="0">
                <a:solidFill>
                  <a:schemeClr val="bg2"/>
                </a:solidFill>
              </a:rPr>
              <a:t>Lodě v tabulce násobků</a:t>
            </a:r>
            <a:endParaRPr lang="cs-CZ" b="1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852935"/>
            <a:ext cx="7886700" cy="3324027"/>
          </a:xfrm>
        </p:spPr>
        <p:txBody>
          <a:bodyPr/>
          <a:lstStyle/>
          <a:p>
            <a:r>
              <a:rPr lang="cs-CZ" dirty="0" smtClean="0"/>
              <a:t>3</a:t>
            </a:r>
            <a:r>
              <a:rPr lang="cs-CZ" dirty="0" smtClean="0"/>
              <a:t>. ročník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07481" y="5576799"/>
            <a:ext cx="78867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600"/>
              </a:spcAft>
            </a:pP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Autorem materiálu a všech jeho částí, není-li uvedeno jinak, je PaedDr. Štěpánka Vondrášková.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Dostupné z Metodického portálu www.rvp.cz, ISSN: 1802-4785.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Provozuje Národní pedagogický institut České republiky (NPI ČR).</a:t>
            </a:r>
            <a:endParaRPr lang="cs-CZ" sz="11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529695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dirty="0">
                <a:solidFill>
                  <a:schemeClr val="bg1"/>
                </a:solidFill>
              </a:rPr>
              <a:t>Hra je </a:t>
            </a:r>
            <a:r>
              <a:rPr lang="cs-CZ" sz="1500" dirty="0" smtClean="0">
                <a:solidFill>
                  <a:schemeClr val="bg1"/>
                </a:solidFill>
              </a:rPr>
              <a:t>inspirována hrou Lodě. Úkolem je odhalit všechny lodě. </a:t>
            </a:r>
          </a:p>
          <a:p>
            <a:pPr algn="just"/>
            <a:r>
              <a:rPr lang="cs-CZ" sz="1500" dirty="0" smtClean="0">
                <a:solidFill>
                  <a:schemeClr val="bg1"/>
                </a:solidFill>
              </a:rPr>
              <a:t>Hra je určena pro 2 družstva nebo 2 hráče. Každé z družstev říká souřadnice součinů. Jako první řekne činitele v řádku, druhý činitel ve sloupci. Součin činitelů vyhledá v tabulce násobků a odhalí, zda je pod odhalením skrytá loď – políčko s číslem je </a:t>
            </a:r>
            <a:r>
              <a:rPr lang="cs-CZ" sz="1500" dirty="0" smtClean="0">
                <a:solidFill>
                  <a:schemeClr val="bg1"/>
                </a:solidFill>
              </a:rPr>
              <a:t>červené. </a:t>
            </a:r>
            <a:r>
              <a:rPr lang="cs-CZ" sz="1500" dirty="0" smtClean="0">
                <a:solidFill>
                  <a:schemeClr val="bg1"/>
                </a:solidFill>
              </a:rPr>
              <a:t>Číslo v šedém nebo bílém poli značí vodu. Pokud hráč z družstva řekne správný součin a odhalí část lodě, může pokračovat ve hře. Pokud narazí na vodu nebo řekne či odhalí nesprávný součin, pokračuje ve hře protihráč. </a:t>
            </a:r>
          </a:p>
          <a:p>
            <a:pPr algn="just"/>
            <a:r>
              <a:rPr lang="cs-CZ" sz="1500" dirty="0" smtClean="0">
                <a:solidFill>
                  <a:schemeClr val="bg1"/>
                </a:solidFill>
              </a:rPr>
              <a:t>V tabulce násobků je skryto 5 lodí. Políčka jedné lodě se dotýkají pouze hranou a ne </a:t>
            </a:r>
            <a:r>
              <a:rPr lang="cs-CZ" sz="1500" dirty="0" smtClean="0">
                <a:solidFill>
                  <a:schemeClr val="bg1"/>
                </a:solidFill>
              </a:rPr>
              <a:t>rohy. Lodě </a:t>
            </a:r>
            <a:r>
              <a:rPr lang="cs-CZ" sz="1500" dirty="0" smtClean="0">
                <a:solidFill>
                  <a:schemeClr val="bg1"/>
                </a:solidFill>
              </a:rPr>
              <a:t>jsou umístěny vodorovně nebo svisle. Vzájemně se nepřekrývají a </a:t>
            </a:r>
            <a:r>
              <a:rPr lang="cs-CZ" sz="1500" dirty="0" smtClean="0">
                <a:solidFill>
                  <a:schemeClr val="bg1"/>
                </a:solidFill>
              </a:rPr>
              <a:t>nedotýkají hra</a:t>
            </a:r>
            <a:r>
              <a:rPr lang="cs-CZ" sz="1500" dirty="0" smtClean="0">
                <a:solidFill>
                  <a:schemeClr val="bg1"/>
                </a:solidFill>
              </a:rPr>
              <a:t>nami </a:t>
            </a:r>
            <a:r>
              <a:rPr lang="cs-CZ" sz="1500" dirty="0" smtClean="0">
                <a:solidFill>
                  <a:schemeClr val="bg1"/>
                </a:solidFill>
              </a:rPr>
              <a:t>ani rohy</a:t>
            </a:r>
            <a:r>
              <a:rPr lang="cs-CZ" sz="15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cs-CZ" sz="1500" dirty="0" smtClean="0">
                <a:solidFill>
                  <a:schemeClr val="bg1"/>
                </a:solidFill>
              </a:rPr>
              <a:t>Lodě: 1 bitevní loď složená ze čtyř políček</a:t>
            </a:r>
          </a:p>
          <a:p>
            <a:pPr algn="just"/>
            <a:r>
              <a:rPr lang="cs-CZ" sz="1500" dirty="0">
                <a:solidFill>
                  <a:schemeClr val="bg1"/>
                </a:solidFill>
              </a:rPr>
              <a:t>	</a:t>
            </a:r>
            <a:r>
              <a:rPr lang="cs-CZ" sz="1500" dirty="0" smtClean="0">
                <a:solidFill>
                  <a:schemeClr val="bg1"/>
                </a:solidFill>
              </a:rPr>
              <a:t>  2 </a:t>
            </a:r>
            <a:r>
              <a:rPr lang="cs-CZ" sz="1500" dirty="0" smtClean="0">
                <a:solidFill>
                  <a:schemeClr val="bg1"/>
                </a:solidFill>
              </a:rPr>
              <a:t>křižníky složené ze tří políček</a:t>
            </a:r>
          </a:p>
          <a:p>
            <a:pPr algn="just"/>
            <a:r>
              <a:rPr lang="cs-CZ" sz="1500" dirty="0">
                <a:solidFill>
                  <a:schemeClr val="bg1"/>
                </a:solidFill>
              </a:rPr>
              <a:t>	</a:t>
            </a:r>
            <a:r>
              <a:rPr lang="cs-CZ" sz="1500" dirty="0" smtClean="0">
                <a:solidFill>
                  <a:schemeClr val="bg1"/>
                </a:solidFill>
              </a:rPr>
              <a:t>  3 </a:t>
            </a:r>
            <a:r>
              <a:rPr lang="cs-CZ" sz="1500" dirty="0" smtClean="0">
                <a:solidFill>
                  <a:schemeClr val="bg1"/>
                </a:solidFill>
              </a:rPr>
              <a:t>torpédoborci složené ze dvou políček</a:t>
            </a:r>
          </a:p>
          <a:p>
            <a:pPr algn="just"/>
            <a:r>
              <a:rPr lang="cs-CZ" sz="1500" dirty="0" smtClean="0">
                <a:solidFill>
                  <a:schemeClr val="bg1"/>
                </a:solidFill>
              </a:rPr>
              <a:t>	</a:t>
            </a:r>
            <a:r>
              <a:rPr lang="cs-CZ" sz="1500" dirty="0" smtClean="0">
                <a:solidFill>
                  <a:schemeClr val="bg1"/>
                </a:solidFill>
              </a:rPr>
              <a:t>  4 </a:t>
            </a:r>
            <a:r>
              <a:rPr lang="cs-CZ" sz="1500" dirty="0" smtClean="0">
                <a:solidFill>
                  <a:schemeClr val="bg1"/>
                </a:solidFill>
              </a:rPr>
              <a:t>ponorky složené jen z jednoho políčka</a:t>
            </a:r>
          </a:p>
          <a:p>
            <a:pPr algn="just"/>
            <a:r>
              <a:rPr lang="cs-CZ" sz="1500" dirty="0" smtClean="0">
                <a:solidFill>
                  <a:schemeClr val="bg1"/>
                </a:solidFill>
              </a:rPr>
              <a:t>Loď náleží tomu z hráčů, který odhalí </a:t>
            </a:r>
            <a:r>
              <a:rPr lang="cs-CZ" sz="1500" dirty="0" smtClean="0">
                <a:solidFill>
                  <a:schemeClr val="bg1"/>
                </a:solidFill>
              </a:rPr>
              <a:t>poslední políčko </a:t>
            </a:r>
            <a:r>
              <a:rPr lang="cs-CZ" sz="1500" dirty="0" smtClean="0">
                <a:solidFill>
                  <a:schemeClr val="bg1"/>
                </a:solidFill>
              </a:rPr>
              <a:t>z lodě. Cílem je odhalit co nejvíce lodí.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2636" y="6021288"/>
            <a:ext cx="90364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600"/>
              </a:spcAft>
            </a:pP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Autorem materiálu a všech jeho částí, není-li uvedeno jinak, je PaedDr. Štěpánka Vondrášková.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Dostupné z Metodického portálu www.rvp.cz, ISSN: 1802-4785.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Provozuje Národní pedagogický institut České republiky (NPI ČR).</a:t>
            </a:r>
            <a:endParaRPr lang="cs-CZ" sz="11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2636" y="6021288"/>
            <a:ext cx="90364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600"/>
              </a:spcAft>
            </a:pP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Autorem materiálu a všech jeho částí, není-li uvedeno jinak, je PaedDr. Štěpánka Vondrášková.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Dostupné z Metodického portálu www.rvp.cz, ISSN: 1802-4785.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Provozuje Národní pedagogický institut České republiky (NPI ČR).</a:t>
            </a:r>
            <a:endParaRPr lang="cs-CZ" sz="11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42074"/>
              </p:ext>
            </p:extLst>
          </p:nvPr>
        </p:nvGraphicFramePr>
        <p:xfrm>
          <a:off x="1524000" y="274638"/>
          <a:ext cx="6288359" cy="553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69">
                  <a:extLst>
                    <a:ext uri="{9D8B030D-6E8A-4147-A177-3AD203B41FA5}">
                      <a16:colId xmlns:a16="http://schemas.microsoft.com/office/drawing/2014/main" val="827163619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994760771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776270443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614874821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3370943692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380364329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109379506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367212358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830943894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370984805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29268924"/>
                    </a:ext>
                  </a:extLst>
                </a:gridCol>
              </a:tblGrid>
              <a:tr h="502784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01465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23301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78607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4029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7307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8627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352892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881593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84697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279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8150"/>
                  </a:ext>
                </a:extLst>
              </a:tr>
            </a:tbl>
          </a:graphicData>
        </a:graphic>
      </p:graphicFrame>
      <p:sp>
        <p:nvSpPr>
          <p:cNvPr id="138" name="Šipka doprava 137">
            <a:hlinkClick r:id="rId2" action="ppaction://hlinksldjump"/>
          </p:cNvPr>
          <p:cNvSpPr/>
          <p:nvPr/>
        </p:nvSpPr>
        <p:spPr>
          <a:xfrm>
            <a:off x="8100392" y="5213642"/>
            <a:ext cx="648072" cy="591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Obdélník 138"/>
          <p:cNvSpPr/>
          <p:nvPr/>
        </p:nvSpPr>
        <p:spPr>
          <a:xfrm>
            <a:off x="3275856" y="836712"/>
            <a:ext cx="432048" cy="18002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Obdélník 139"/>
          <p:cNvSpPr/>
          <p:nvPr/>
        </p:nvSpPr>
        <p:spPr>
          <a:xfrm>
            <a:off x="4452155" y="843000"/>
            <a:ext cx="432048" cy="128985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Obdélník 140"/>
          <p:cNvSpPr/>
          <p:nvPr/>
        </p:nvSpPr>
        <p:spPr>
          <a:xfrm rot="5400000">
            <a:off x="6171854" y="808323"/>
            <a:ext cx="396043" cy="146093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Obdélník 141"/>
          <p:cNvSpPr/>
          <p:nvPr/>
        </p:nvSpPr>
        <p:spPr>
          <a:xfrm>
            <a:off x="2195736" y="2852936"/>
            <a:ext cx="432048" cy="86409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3" name="Obdélník 142"/>
          <p:cNvSpPr/>
          <p:nvPr/>
        </p:nvSpPr>
        <p:spPr>
          <a:xfrm rot="5400000">
            <a:off x="2411760" y="4113075"/>
            <a:ext cx="432048" cy="86409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4" name="Obdélník 143"/>
          <p:cNvSpPr/>
          <p:nvPr/>
        </p:nvSpPr>
        <p:spPr>
          <a:xfrm>
            <a:off x="7308304" y="2371192"/>
            <a:ext cx="432048" cy="86409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3923928" y="3284984"/>
            <a:ext cx="432048" cy="43204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Obdélník 145"/>
          <p:cNvSpPr/>
          <p:nvPr/>
        </p:nvSpPr>
        <p:spPr>
          <a:xfrm>
            <a:off x="4452155" y="4329099"/>
            <a:ext cx="432048" cy="43204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7" name="Obdélník 146"/>
          <p:cNvSpPr/>
          <p:nvPr/>
        </p:nvSpPr>
        <p:spPr>
          <a:xfrm>
            <a:off x="6198570" y="2823926"/>
            <a:ext cx="432048" cy="43204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8" name="Obdélník 147"/>
          <p:cNvSpPr/>
          <p:nvPr/>
        </p:nvSpPr>
        <p:spPr>
          <a:xfrm>
            <a:off x="5016623" y="2834174"/>
            <a:ext cx="432048" cy="43204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" name="Obdélník 148"/>
          <p:cNvSpPr/>
          <p:nvPr/>
        </p:nvSpPr>
        <p:spPr>
          <a:xfrm>
            <a:off x="2051720" y="769567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0" name="Obdélník 149"/>
          <p:cNvSpPr/>
          <p:nvPr/>
        </p:nvSpPr>
        <p:spPr>
          <a:xfrm>
            <a:off x="262778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Obdélník 150"/>
          <p:cNvSpPr/>
          <p:nvPr/>
        </p:nvSpPr>
        <p:spPr>
          <a:xfrm>
            <a:off x="319999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" name="Obdélník 151"/>
          <p:cNvSpPr/>
          <p:nvPr/>
        </p:nvSpPr>
        <p:spPr>
          <a:xfrm>
            <a:off x="3777782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Obdélník 152"/>
          <p:cNvSpPr/>
          <p:nvPr/>
        </p:nvSpPr>
        <p:spPr>
          <a:xfrm>
            <a:off x="435090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Obdélník 153"/>
          <p:cNvSpPr/>
          <p:nvPr/>
        </p:nvSpPr>
        <p:spPr>
          <a:xfrm>
            <a:off x="4927780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Obdélník 154"/>
          <p:cNvSpPr/>
          <p:nvPr/>
        </p:nvSpPr>
        <p:spPr>
          <a:xfrm>
            <a:off x="5506683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Obdélník 155"/>
          <p:cNvSpPr/>
          <p:nvPr/>
        </p:nvSpPr>
        <p:spPr>
          <a:xfrm>
            <a:off x="6065776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Obdélník 156"/>
          <p:cNvSpPr/>
          <p:nvPr/>
        </p:nvSpPr>
        <p:spPr>
          <a:xfrm>
            <a:off x="6639406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Obdélník 157"/>
          <p:cNvSpPr/>
          <p:nvPr/>
        </p:nvSpPr>
        <p:spPr>
          <a:xfrm>
            <a:off x="7146673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" name="Obdélník 158"/>
          <p:cNvSpPr/>
          <p:nvPr/>
        </p:nvSpPr>
        <p:spPr>
          <a:xfrm>
            <a:off x="2051720" y="1273623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Obdélník 159"/>
          <p:cNvSpPr/>
          <p:nvPr/>
        </p:nvSpPr>
        <p:spPr>
          <a:xfrm>
            <a:off x="262778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Obdélník 160"/>
          <p:cNvSpPr/>
          <p:nvPr/>
        </p:nvSpPr>
        <p:spPr>
          <a:xfrm>
            <a:off x="319999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Obdélník 161"/>
          <p:cNvSpPr/>
          <p:nvPr/>
        </p:nvSpPr>
        <p:spPr>
          <a:xfrm>
            <a:off x="3777782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3" name="Obdélník 162"/>
          <p:cNvSpPr/>
          <p:nvPr/>
        </p:nvSpPr>
        <p:spPr>
          <a:xfrm>
            <a:off x="435090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" name="Obdélník 163"/>
          <p:cNvSpPr/>
          <p:nvPr/>
        </p:nvSpPr>
        <p:spPr>
          <a:xfrm>
            <a:off x="4927780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" name="Obdélník 164"/>
          <p:cNvSpPr/>
          <p:nvPr/>
        </p:nvSpPr>
        <p:spPr>
          <a:xfrm>
            <a:off x="5506683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6" name="Obdélník 165"/>
          <p:cNvSpPr/>
          <p:nvPr/>
        </p:nvSpPr>
        <p:spPr>
          <a:xfrm>
            <a:off x="6065776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Obdélník 166"/>
          <p:cNvSpPr/>
          <p:nvPr/>
        </p:nvSpPr>
        <p:spPr>
          <a:xfrm>
            <a:off x="6639406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8" name="Obdélník 167"/>
          <p:cNvSpPr/>
          <p:nvPr/>
        </p:nvSpPr>
        <p:spPr>
          <a:xfrm>
            <a:off x="7146673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Obdélník 168"/>
          <p:cNvSpPr/>
          <p:nvPr/>
        </p:nvSpPr>
        <p:spPr>
          <a:xfrm>
            <a:off x="2051720" y="1776259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0" name="Obdélník 169"/>
          <p:cNvSpPr/>
          <p:nvPr/>
        </p:nvSpPr>
        <p:spPr>
          <a:xfrm>
            <a:off x="262778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Obdélník 170"/>
          <p:cNvSpPr/>
          <p:nvPr/>
        </p:nvSpPr>
        <p:spPr>
          <a:xfrm>
            <a:off x="319999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Obdélník 171"/>
          <p:cNvSpPr/>
          <p:nvPr/>
        </p:nvSpPr>
        <p:spPr>
          <a:xfrm>
            <a:off x="3777782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Obdélník 172"/>
          <p:cNvSpPr/>
          <p:nvPr/>
        </p:nvSpPr>
        <p:spPr>
          <a:xfrm>
            <a:off x="435090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Obdélník 173"/>
          <p:cNvSpPr/>
          <p:nvPr/>
        </p:nvSpPr>
        <p:spPr>
          <a:xfrm>
            <a:off x="4927780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Obdélník 174"/>
          <p:cNvSpPr/>
          <p:nvPr/>
        </p:nvSpPr>
        <p:spPr>
          <a:xfrm>
            <a:off x="5506683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Obdélník 175"/>
          <p:cNvSpPr/>
          <p:nvPr/>
        </p:nvSpPr>
        <p:spPr>
          <a:xfrm>
            <a:off x="6065776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Obdélník 176"/>
          <p:cNvSpPr/>
          <p:nvPr/>
        </p:nvSpPr>
        <p:spPr>
          <a:xfrm>
            <a:off x="6639406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Obdélník 177"/>
          <p:cNvSpPr/>
          <p:nvPr/>
        </p:nvSpPr>
        <p:spPr>
          <a:xfrm>
            <a:off x="7146673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Obdélník 178"/>
          <p:cNvSpPr/>
          <p:nvPr/>
        </p:nvSpPr>
        <p:spPr>
          <a:xfrm>
            <a:off x="2051720" y="228294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Obdélník 179"/>
          <p:cNvSpPr/>
          <p:nvPr/>
        </p:nvSpPr>
        <p:spPr>
          <a:xfrm>
            <a:off x="262778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Obdélník 180"/>
          <p:cNvSpPr/>
          <p:nvPr/>
        </p:nvSpPr>
        <p:spPr>
          <a:xfrm>
            <a:off x="319999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Obdélník 181"/>
          <p:cNvSpPr/>
          <p:nvPr/>
        </p:nvSpPr>
        <p:spPr>
          <a:xfrm>
            <a:off x="3777782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Obdélník 182"/>
          <p:cNvSpPr/>
          <p:nvPr/>
        </p:nvSpPr>
        <p:spPr>
          <a:xfrm>
            <a:off x="435090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Obdélník 183"/>
          <p:cNvSpPr/>
          <p:nvPr/>
        </p:nvSpPr>
        <p:spPr>
          <a:xfrm>
            <a:off x="4927780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Obdélník 184"/>
          <p:cNvSpPr/>
          <p:nvPr/>
        </p:nvSpPr>
        <p:spPr>
          <a:xfrm>
            <a:off x="5506683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Obdélník 185"/>
          <p:cNvSpPr/>
          <p:nvPr/>
        </p:nvSpPr>
        <p:spPr>
          <a:xfrm>
            <a:off x="6065776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Obdélník 186"/>
          <p:cNvSpPr/>
          <p:nvPr/>
        </p:nvSpPr>
        <p:spPr>
          <a:xfrm>
            <a:off x="6639406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Obdélník 187"/>
          <p:cNvSpPr/>
          <p:nvPr/>
        </p:nvSpPr>
        <p:spPr>
          <a:xfrm>
            <a:off x="7146673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Obdélník 188"/>
          <p:cNvSpPr/>
          <p:nvPr/>
        </p:nvSpPr>
        <p:spPr>
          <a:xfrm>
            <a:off x="2051720" y="2750998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Obdélník 189"/>
          <p:cNvSpPr/>
          <p:nvPr/>
        </p:nvSpPr>
        <p:spPr>
          <a:xfrm>
            <a:off x="262778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Obdélník 190"/>
          <p:cNvSpPr/>
          <p:nvPr/>
        </p:nvSpPr>
        <p:spPr>
          <a:xfrm>
            <a:off x="319999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Obdélník 191"/>
          <p:cNvSpPr/>
          <p:nvPr/>
        </p:nvSpPr>
        <p:spPr>
          <a:xfrm>
            <a:off x="3777782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Obdélník 192"/>
          <p:cNvSpPr/>
          <p:nvPr/>
        </p:nvSpPr>
        <p:spPr>
          <a:xfrm>
            <a:off x="435090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Obdélník 193"/>
          <p:cNvSpPr/>
          <p:nvPr/>
        </p:nvSpPr>
        <p:spPr>
          <a:xfrm>
            <a:off x="4927780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Obdélník 194"/>
          <p:cNvSpPr/>
          <p:nvPr/>
        </p:nvSpPr>
        <p:spPr>
          <a:xfrm>
            <a:off x="5506683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Obdélník 195"/>
          <p:cNvSpPr/>
          <p:nvPr/>
        </p:nvSpPr>
        <p:spPr>
          <a:xfrm>
            <a:off x="6065776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Obdélník 196"/>
          <p:cNvSpPr/>
          <p:nvPr/>
        </p:nvSpPr>
        <p:spPr>
          <a:xfrm>
            <a:off x="6639406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Obdélník 197"/>
          <p:cNvSpPr/>
          <p:nvPr/>
        </p:nvSpPr>
        <p:spPr>
          <a:xfrm>
            <a:off x="7146673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Obdélník 198"/>
          <p:cNvSpPr/>
          <p:nvPr/>
        </p:nvSpPr>
        <p:spPr>
          <a:xfrm>
            <a:off x="2034106" y="3260182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Obdélník 199"/>
          <p:cNvSpPr/>
          <p:nvPr/>
        </p:nvSpPr>
        <p:spPr>
          <a:xfrm>
            <a:off x="261017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Obdélník 200"/>
          <p:cNvSpPr/>
          <p:nvPr/>
        </p:nvSpPr>
        <p:spPr>
          <a:xfrm>
            <a:off x="318238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Obdélník 201"/>
          <p:cNvSpPr/>
          <p:nvPr/>
        </p:nvSpPr>
        <p:spPr>
          <a:xfrm>
            <a:off x="3760168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Obdélník 202"/>
          <p:cNvSpPr/>
          <p:nvPr/>
        </p:nvSpPr>
        <p:spPr>
          <a:xfrm>
            <a:off x="433329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Obdélník 203"/>
          <p:cNvSpPr/>
          <p:nvPr/>
        </p:nvSpPr>
        <p:spPr>
          <a:xfrm>
            <a:off x="4910166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Obdélník 204"/>
          <p:cNvSpPr/>
          <p:nvPr/>
        </p:nvSpPr>
        <p:spPr>
          <a:xfrm>
            <a:off x="5489069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Obdélník 205"/>
          <p:cNvSpPr/>
          <p:nvPr/>
        </p:nvSpPr>
        <p:spPr>
          <a:xfrm>
            <a:off x="6048162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Obdélník 206"/>
          <p:cNvSpPr/>
          <p:nvPr/>
        </p:nvSpPr>
        <p:spPr>
          <a:xfrm>
            <a:off x="6621792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Obdélník 207"/>
          <p:cNvSpPr/>
          <p:nvPr/>
        </p:nvSpPr>
        <p:spPr>
          <a:xfrm>
            <a:off x="7147281" y="324278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Obdélník 208"/>
          <p:cNvSpPr/>
          <p:nvPr/>
        </p:nvSpPr>
        <p:spPr>
          <a:xfrm>
            <a:off x="2069334" y="377407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Obdélník 209"/>
          <p:cNvSpPr/>
          <p:nvPr/>
        </p:nvSpPr>
        <p:spPr>
          <a:xfrm>
            <a:off x="264539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321760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Obdélník 211"/>
          <p:cNvSpPr/>
          <p:nvPr/>
        </p:nvSpPr>
        <p:spPr>
          <a:xfrm>
            <a:off x="3795396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Obdélník 212"/>
          <p:cNvSpPr/>
          <p:nvPr/>
        </p:nvSpPr>
        <p:spPr>
          <a:xfrm>
            <a:off x="436851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4" name="Obdélník 213"/>
          <p:cNvSpPr/>
          <p:nvPr/>
        </p:nvSpPr>
        <p:spPr>
          <a:xfrm>
            <a:off x="4945394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Obdélník 214"/>
          <p:cNvSpPr/>
          <p:nvPr/>
        </p:nvSpPr>
        <p:spPr>
          <a:xfrm>
            <a:off x="5524297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6" name="Obdélník 215"/>
          <p:cNvSpPr/>
          <p:nvPr/>
        </p:nvSpPr>
        <p:spPr>
          <a:xfrm>
            <a:off x="6083390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7" name="Obdélník 216"/>
          <p:cNvSpPr/>
          <p:nvPr/>
        </p:nvSpPr>
        <p:spPr>
          <a:xfrm>
            <a:off x="6657020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8" name="Obdélník 217"/>
          <p:cNvSpPr/>
          <p:nvPr/>
        </p:nvSpPr>
        <p:spPr>
          <a:xfrm>
            <a:off x="7144881" y="3734574"/>
            <a:ext cx="648072" cy="53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9" name="Obdélník 218"/>
          <p:cNvSpPr/>
          <p:nvPr/>
        </p:nvSpPr>
        <p:spPr>
          <a:xfrm>
            <a:off x="2051720" y="428069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0" name="Obdélník 219"/>
          <p:cNvSpPr/>
          <p:nvPr/>
        </p:nvSpPr>
        <p:spPr>
          <a:xfrm>
            <a:off x="262778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1" name="Obdélník 220"/>
          <p:cNvSpPr/>
          <p:nvPr/>
        </p:nvSpPr>
        <p:spPr>
          <a:xfrm>
            <a:off x="319999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Obdélník 221"/>
          <p:cNvSpPr/>
          <p:nvPr/>
        </p:nvSpPr>
        <p:spPr>
          <a:xfrm>
            <a:off x="3777782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3" name="Obdélník 222"/>
          <p:cNvSpPr/>
          <p:nvPr/>
        </p:nvSpPr>
        <p:spPr>
          <a:xfrm>
            <a:off x="435090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Obdélník 223"/>
          <p:cNvSpPr/>
          <p:nvPr/>
        </p:nvSpPr>
        <p:spPr>
          <a:xfrm>
            <a:off x="4927780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Obdélník 224"/>
          <p:cNvSpPr/>
          <p:nvPr/>
        </p:nvSpPr>
        <p:spPr>
          <a:xfrm>
            <a:off x="5506683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Obdélník 225"/>
          <p:cNvSpPr/>
          <p:nvPr/>
        </p:nvSpPr>
        <p:spPr>
          <a:xfrm>
            <a:off x="6065776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Obdélník 226"/>
          <p:cNvSpPr/>
          <p:nvPr/>
        </p:nvSpPr>
        <p:spPr>
          <a:xfrm>
            <a:off x="6639406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Obdélník 227"/>
          <p:cNvSpPr/>
          <p:nvPr/>
        </p:nvSpPr>
        <p:spPr>
          <a:xfrm>
            <a:off x="7146673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Obdélník 228"/>
          <p:cNvSpPr/>
          <p:nvPr/>
        </p:nvSpPr>
        <p:spPr>
          <a:xfrm>
            <a:off x="2062235" y="477464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0" name="Obdélník 229"/>
          <p:cNvSpPr/>
          <p:nvPr/>
        </p:nvSpPr>
        <p:spPr>
          <a:xfrm>
            <a:off x="263829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1" name="Obdélník 230"/>
          <p:cNvSpPr/>
          <p:nvPr/>
        </p:nvSpPr>
        <p:spPr>
          <a:xfrm>
            <a:off x="321050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2" name="Obdélník 231"/>
          <p:cNvSpPr/>
          <p:nvPr/>
        </p:nvSpPr>
        <p:spPr>
          <a:xfrm>
            <a:off x="3788297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3" name="Obdélník 232"/>
          <p:cNvSpPr/>
          <p:nvPr/>
        </p:nvSpPr>
        <p:spPr>
          <a:xfrm>
            <a:off x="436141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4" name="Obdélník 233"/>
          <p:cNvSpPr/>
          <p:nvPr/>
        </p:nvSpPr>
        <p:spPr>
          <a:xfrm>
            <a:off x="4938295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5" name="Obdélník 234"/>
          <p:cNvSpPr/>
          <p:nvPr/>
        </p:nvSpPr>
        <p:spPr>
          <a:xfrm>
            <a:off x="5517198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6" name="Obdélník 235"/>
          <p:cNvSpPr/>
          <p:nvPr/>
        </p:nvSpPr>
        <p:spPr>
          <a:xfrm>
            <a:off x="6076291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7" name="Obdélník 236"/>
          <p:cNvSpPr/>
          <p:nvPr/>
        </p:nvSpPr>
        <p:spPr>
          <a:xfrm>
            <a:off x="6649921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8" name="Obdélník 237"/>
          <p:cNvSpPr/>
          <p:nvPr/>
        </p:nvSpPr>
        <p:spPr>
          <a:xfrm>
            <a:off x="7157188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9" name="Obdélník 238"/>
          <p:cNvSpPr/>
          <p:nvPr/>
        </p:nvSpPr>
        <p:spPr>
          <a:xfrm>
            <a:off x="2037149" y="5285931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Obdélník 239"/>
          <p:cNvSpPr/>
          <p:nvPr/>
        </p:nvSpPr>
        <p:spPr>
          <a:xfrm>
            <a:off x="261321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Obdélník 240"/>
          <p:cNvSpPr/>
          <p:nvPr/>
        </p:nvSpPr>
        <p:spPr>
          <a:xfrm>
            <a:off x="318542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Obdélník 241"/>
          <p:cNvSpPr/>
          <p:nvPr/>
        </p:nvSpPr>
        <p:spPr>
          <a:xfrm>
            <a:off x="3763211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Obdélník 242"/>
          <p:cNvSpPr/>
          <p:nvPr/>
        </p:nvSpPr>
        <p:spPr>
          <a:xfrm>
            <a:off x="433633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Obdélník 243"/>
          <p:cNvSpPr/>
          <p:nvPr/>
        </p:nvSpPr>
        <p:spPr>
          <a:xfrm>
            <a:off x="4913209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Obdélník 244"/>
          <p:cNvSpPr/>
          <p:nvPr/>
        </p:nvSpPr>
        <p:spPr>
          <a:xfrm>
            <a:off x="5492112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Obdélník 245"/>
          <p:cNvSpPr/>
          <p:nvPr/>
        </p:nvSpPr>
        <p:spPr>
          <a:xfrm>
            <a:off x="6051205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Obdélník 246"/>
          <p:cNvSpPr/>
          <p:nvPr/>
        </p:nvSpPr>
        <p:spPr>
          <a:xfrm>
            <a:off x="6624835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Obdélník 247"/>
          <p:cNvSpPr/>
          <p:nvPr/>
        </p:nvSpPr>
        <p:spPr>
          <a:xfrm>
            <a:off x="7132101" y="5285931"/>
            <a:ext cx="68025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08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491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2" fill="hold">
                      <p:stCondLst>
                        <p:cond delay="0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523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" fill="hold">
                      <p:stCondLst>
                        <p:cond delay="0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541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2" fill="hold">
                      <p:stCondLst>
                        <p:cond delay="0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>
                      <p:stCondLst>
                        <p:cond delay="0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645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6" fill="hold">
                      <p:stCondLst>
                        <p:cond delay="0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65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5" fill="hold">
                      <p:stCondLst>
                        <p:cond delay="0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663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4" fill="hold">
                      <p:stCondLst>
                        <p:cond delay="0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681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2" fill="hold">
                      <p:stCondLst>
                        <p:cond delay="0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695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6" fill="hold">
                      <p:stCondLst>
                        <p:cond delay="0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713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4" fill="hold">
                      <p:stCondLst>
                        <p:cond delay="0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8" fill="hold">
                      <p:stCondLst>
                        <p:cond delay="indefinite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731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2" fill="hold">
                      <p:stCondLst>
                        <p:cond delay="0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749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0" fill="hold">
                      <p:stCondLst>
                        <p:cond delay="0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>
                      <p:stCondLst>
                        <p:cond delay="0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776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" fill="hold">
                      <p:stCondLst>
                        <p:cond delay="0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790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1" fill="hold">
                      <p:stCondLst>
                        <p:cond delay="0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>
                      <p:stCondLst>
                        <p:cond delay="indefinite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799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0" fill="hold">
                      <p:stCondLst>
                        <p:cond delay="0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>
                      <p:stCondLst>
                        <p:cond delay="indefinite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82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7" fill="hold">
                      <p:stCondLst>
                        <p:cond delay="0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0" fill="hold">
                      <p:stCondLst>
                        <p:cond delay="indefinite"/>
                      </p:stCondLst>
                      <p:childTnLst>
                        <p:par>
                          <p:cTn id="841" fill="hold">
                            <p:stCondLst>
                              <p:cond delay="0"/>
                            </p:stCondLst>
                            <p:childTnLst>
                              <p:par>
                                <p:cTn id="8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844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5" fill="hold">
                      <p:stCondLst>
                        <p:cond delay="0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>
                      <p:stCondLst>
                        <p:cond delay="indefinite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853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" fill="hold">
                      <p:stCondLst>
                        <p:cond delay="0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8" fill="hold">
                      <p:stCondLst>
                        <p:cond delay="indefinite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cs-CZ" b="1" dirty="0" smtClean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2636" y="6021288"/>
            <a:ext cx="90364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600"/>
              </a:spcAft>
            </a:pP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Autorem materiálu a všech jeho částí, není-li uvedeno jinak, je PaedDr. Štěpánka Vondrášková.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Dostupné z Metodického portálu www.rvp.cz, ISSN: 1802-4785.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Provozuje Národní pedagogický institut České republiky (NPI ČR).</a:t>
            </a:r>
            <a:endParaRPr lang="cs-CZ" sz="11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42074"/>
              </p:ext>
            </p:extLst>
          </p:nvPr>
        </p:nvGraphicFramePr>
        <p:xfrm>
          <a:off x="1524000" y="274638"/>
          <a:ext cx="6288359" cy="553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69">
                  <a:extLst>
                    <a:ext uri="{9D8B030D-6E8A-4147-A177-3AD203B41FA5}">
                      <a16:colId xmlns:a16="http://schemas.microsoft.com/office/drawing/2014/main" val="827163619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994760771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776270443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614874821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3370943692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380364329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109379506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367212358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830943894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370984805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29268924"/>
                    </a:ext>
                  </a:extLst>
                </a:gridCol>
              </a:tblGrid>
              <a:tr h="502784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01465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23301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78607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4029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7307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8627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352892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881593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84697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279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8150"/>
                  </a:ext>
                </a:extLst>
              </a:tr>
            </a:tbl>
          </a:graphicData>
        </a:graphic>
      </p:graphicFrame>
      <p:sp>
        <p:nvSpPr>
          <p:cNvPr id="139" name="Obdélník 138"/>
          <p:cNvSpPr/>
          <p:nvPr/>
        </p:nvSpPr>
        <p:spPr>
          <a:xfrm>
            <a:off x="2195736" y="1274739"/>
            <a:ext cx="432048" cy="43204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Obdélník 139"/>
          <p:cNvSpPr/>
          <p:nvPr/>
        </p:nvSpPr>
        <p:spPr>
          <a:xfrm>
            <a:off x="3304794" y="842691"/>
            <a:ext cx="43204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Obdélník 140"/>
          <p:cNvSpPr/>
          <p:nvPr/>
        </p:nvSpPr>
        <p:spPr>
          <a:xfrm>
            <a:off x="2771800" y="2862919"/>
            <a:ext cx="43204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Obdélník 141"/>
          <p:cNvSpPr/>
          <p:nvPr/>
        </p:nvSpPr>
        <p:spPr>
          <a:xfrm>
            <a:off x="2195736" y="4365104"/>
            <a:ext cx="43204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3" name="Obdélník 142"/>
          <p:cNvSpPr/>
          <p:nvPr/>
        </p:nvSpPr>
        <p:spPr>
          <a:xfrm>
            <a:off x="5580110" y="842690"/>
            <a:ext cx="432048" cy="47104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4" name="Obdélník 143"/>
          <p:cNvSpPr/>
          <p:nvPr/>
        </p:nvSpPr>
        <p:spPr>
          <a:xfrm>
            <a:off x="5004046" y="1313732"/>
            <a:ext cx="1584177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5012158" y="2352826"/>
            <a:ext cx="567951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Obdélník 145"/>
          <p:cNvSpPr/>
          <p:nvPr/>
        </p:nvSpPr>
        <p:spPr>
          <a:xfrm>
            <a:off x="5580110" y="2352825"/>
            <a:ext cx="432048" cy="78814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7" name="Obdélník 146"/>
          <p:cNvSpPr/>
          <p:nvPr/>
        </p:nvSpPr>
        <p:spPr>
          <a:xfrm>
            <a:off x="6733218" y="2346942"/>
            <a:ext cx="432048" cy="79402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8" name="Obdélník 147"/>
          <p:cNvSpPr/>
          <p:nvPr/>
        </p:nvSpPr>
        <p:spPr>
          <a:xfrm>
            <a:off x="6228184" y="4365103"/>
            <a:ext cx="151216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" name="Obdélník 148"/>
          <p:cNvSpPr/>
          <p:nvPr/>
        </p:nvSpPr>
        <p:spPr>
          <a:xfrm>
            <a:off x="6804248" y="5382184"/>
            <a:ext cx="936104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0" name="Obdélník 149"/>
          <p:cNvSpPr/>
          <p:nvPr/>
        </p:nvSpPr>
        <p:spPr>
          <a:xfrm>
            <a:off x="5012157" y="5382183"/>
            <a:ext cx="917649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Obdélník 150"/>
          <p:cNvSpPr/>
          <p:nvPr/>
        </p:nvSpPr>
        <p:spPr>
          <a:xfrm>
            <a:off x="2051720" y="769567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" name="Obdélník 151"/>
          <p:cNvSpPr/>
          <p:nvPr/>
        </p:nvSpPr>
        <p:spPr>
          <a:xfrm>
            <a:off x="262778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Obdélník 152"/>
          <p:cNvSpPr/>
          <p:nvPr/>
        </p:nvSpPr>
        <p:spPr>
          <a:xfrm>
            <a:off x="319999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Obdélník 153"/>
          <p:cNvSpPr/>
          <p:nvPr/>
        </p:nvSpPr>
        <p:spPr>
          <a:xfrm>
            <a:off x="3777782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Obdélník 154"/>
          <p:cNvSpPr/>
          <p:nvPr/>
        </p:nvSpPr>
        <p:spPr>
          <a:xfrm>
            <a:off x="435090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Obdélník 155"/>
          <p:cNvSpPr/>
          <p:nvPr/>
        </p:nvSpPr>
        <p:spPr>
          <a:xfrm>
            <a:off x="4927780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Obdélník 156"/>
          <p:cNvSpPr/>
          <p:nvPr/>
        </p:nvSpPr>
        <p:spPr>
          <a:xfrm>
            <a:off x="5506683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Obdélník 157"/>
          <p:cNvSpPr/>
          <p:nvPr/>
        </p:nvSpPr>
        <p:spPr>
          <a:xfrm>
            <a:off x="6065776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" name="Obdélník 158"/>
          <p:cNvSpPr/>
          <p:nvPr/>
        </p:nvSpPr>
        <p:spPr>
          <a:xfrm>
            <a:off x="6639406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Obdélník 159"/>
          <p:cNvSpPr/>
          <p:nvPr/>
        </p:nvSpPr>
        <p:spPr>
          <a:xfrm>
            <a:off x="7146673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Obdélník 160"/>
          <p:cNvSpPr/>
          <p:nvPr/>
        </p:nvSpPr>
        <p:spPr>
          <a:xfrm>
            <a:off x="2051720" y="1273623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Obdélník 161"/>
          <p:cNvSpPr/>
          <p:nvPr/>
        </p:nvSpPr>
        <p:spPr>
          <a:xfrm>
            <a:off x="262778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3" name="Obdélník 162"/>
          <p:cNvSpPr/>
          <p:nvPr/>
        </p:nvSpPr>
        <p:spPr>
          <a:xfrm>
            <a:off x="319999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" name="Obdélník 163"/>
          <p:cNvSpPr/>
          <p:nvPr/>
        </p:nvSpPr>
        <p:spPr>
          <a:xfrm>
            <a:off x="3777782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" name="Obdélník 164"/>
          <p:cNvSpPr/>
          <p:nvPr/>
        </p:nvSpPr>
        <p:spPr>
          <a:xfrm>
            <a:off x="435090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6" name="Obdélník 165"/>
          <p:cNvSpPr/>
          <p:nvPr/>
        </p:nvSpPr>
        <p:spPr>
          <a:xfrm>
            <a:off x="4927780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Obdélník 166"/>
          <p:cNvSpPr/>
          <p:nvPr/>
        </p:nvSpPr>
        <p:spPr>
          <a:xfrm>
            <a:off x="5506683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8" name="Obdélník 167"/>
          <p:cNvSpPr/>
          <p:nvPr/>
        </p:nvSpPr>
        <p:spPr>
          <a:xfrm>
            <a:off x="6065776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Obdélník 168"/>
          <p:cNvSpPr/>
          <p:nvPr/>
        </p:nvSpPr>
        <p:spPr>
          <a:xfrm>
            <a:off x="6639406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0" name="Obdélník 169"/>
          <p:cNvSpPr/>
          <p:nvPr/>
        </p:nvSpPr>
        <p:spPr>
          <a:xfrm>
            <a:off x="7146673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Obdélník 170"/>
          <p:cNvSpPr/>
          <p:nvPr/>
        </p:nvSpPr>
        <p:spPr>
          <a:xfrm>
            <a:off x="2051720" y="1776259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Obdélník 171"/>
          <p:cNvSpPr/>
          <p:nvPr/>
        </p:nvSpPr>
        <p:spPr>
          <a:xfrm>
            <a:off x="262778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Obdélník 172"/>
          <p:cNvSpPr/>
          <p:nvPr/>
        </p:nvSpPr>
        <p:spPr>
          <a:xfrm>
            <a:off x="319999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Obdélník 173"/>
          <p:cNvSpPr/>
          <p:nvPr/>
        </p:nvSpPr>
        <p:spPr>
          <a:xfrm>
            <a:off x="3777782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Obdélník 174"/>
          <p:cNvSpPr/>
          <p:nvPr/>
        </p:nvSpPr>
        <p:spPr>
          <a:xfrm>
            <a:off x="435090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Obdélník 175"/>
          <p:cNvSpPr/>
          <p:nvPr/>
        </p:nvSpPr>
        <p:spPr>
          <a:xfrm>
            <a:off x="4927780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Obdélník 176"/>
          <p:cNvSpPr/>
          <p:nvPr/>
        </p:nvSpPr>
        <p:spPr>
          <a:xfrm>
            <a:off x="5506683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Obdélník 177"/>
          <p:cNvSpPr/>
          <p:nvPr/>
        </p:nvSpPr>
        <p:spPr>
          <a:xfrm>
            <a:off x="6065776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Obdélník 178"/>
          <p:cNvSpPr/>
          <p:nvPr/>
        </p:nvSpPr>
        <p:spPr>
          <a:xfrm>
            <a:off x="6639406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Obdélník 179"/>
          <p:cNvSpPr/>
          <p:nvPr/>
        </p:nvSpPr>
        <p:spPr>
          <a:xfrm>
            <a:off x="7146673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Obdélník 180"/>
          <p:cNvSpPr/>
          <p:nvPr/>
        </p:nvSpPr>
        <p:spPr>
          <a:xfrm>
            <a:off x="2051720" y="228294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Obdélník 181"/>
          <p:cNvSpPr/>
          <p:nvPr/>
        </p:nvSpPr>
        <p:spPr>
          <a:xfrm>
            <a:off x="262778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Obdélník 182"/>
          <p:cNvSpPr/>
          <p:nvPr/>
        </p:nvSpPr>
        <p:spPr>
          <a:xfrm>
            <a:off x="319999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Obdélník 183"/>
          <p:cNvSpPr/>
          <p:nvPr/>
        </p:nvSpPr>
        <p:spPr>
          <a:xfrm>
            <a:off x="3777782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Obdélník 184"/>
          <p:cNvSpPr/>
          <p:nvPr/>
        </p:nvSpPr>
        <p:spPr>
          <a:xfrm>
            <a:off x="435090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Obdélník 185"/>
          <p:cNvSpPr/>
          <p:nvPr/>
        </p:nvSpPr>
        <p:spPr>
          <a:xfrm>
            <a:off x="4927780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Obdélník 186"/>
          <p:cNvSpPr/>
          <p:nvPr/>
        </p:nvSpPr>
        <p:spPr>
          <a:xfrm>
            <a:off x="5506683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Obdélník 187"/>
          <p:cNvSpPr/>
          <p:nvPr/>
        </p:nvSpPr>
        <p:spPr>
          <a:xfrm>
            <a:off x="6065776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Obdélník 188"/>
          <p:cNvSpPr/>
          <p:nvPr/>
        </p:nvSpPr>
        <p:spPr>
          <a:xfrm>
            <a:off x="6639406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Obdélník 189"/>
          <p:cNvSpPr/>
          <p:nvPr/>
        </p:nvSpPr>
        <p:spPr>
          <a:xfrm>
            <a:off x="7146673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Obdélník 190"/>
          <p:cNvSpPr/>
          <p:nvPr/>
        </p:nvSpPr>
        <p:spPr>
          <a:xfrm>
            <a:off x="2051720" y="2750998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Obdélník 191"/>
          <p:cNvSpPr/>
          <p:nvPr/>
        </p:nvSpPr>
        <p:spPr>
          <a:xfrm>
            <a:off x="262778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Obdélník 192"/>
          <p:cNvSpPr/>
          <p:nvPr/>
        </p:nvSpPr>
        <p:spPr>
          <a:xfrm>
            <a:off x="319999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Obdélník 193"/>
          <p:cNvSpPr/>
          <p:nvPr/>
        </p:nvSpPr>
        <p:spPr>
          <a:xfrm>
            <a:off x="3777782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Obdélník 194"/>
          <p:cNvSpPr/>
          <p:nvPr/>
        </p:nvSpPr>
        <p:spPr>
          <a:xfrm>
            <a:off x="435090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Obdélník 195"/>
          <p:cNvSpPr/>
          <p:nvPr/>
        </p:nvSpPr>
        <p:spPr>
          <a:xfrm>
            <a:off x="4927780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Obdélník 196"/>
          <p:cNvSpPr/>
          <p:nvPr/>
        </p:nvSpPr>
        <p:spPr>
          <a:xfrm>
            <a:off x="5506683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Obdélník 197"/>
          <p:cNvSpPr/>
          <p:nvPr/>
        </p:nvSpPr>
        <p:spPr>
          <a:xfrm>
            <a:off x="6065776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Obdélník 198"/>
          <p:cNvSpPr/>
          <p:nvPr/>
        </p:nvSpPr>
        <p:spPr>
          <a:xfrm>
            <a:off x="6639406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Obdélník 199"/>
          <p:cNvSpPr/>
          <p:nvPr/>
        </p:nvSpPr>
        <p:spPr>
          <a:xfrm>
            <a:off x="7146673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Obdélník 200"/>
          <p:cNvSpPr/>
          <p:nvPr/>
        </p:nvSpPr>
        <p:spPr>
          <a:xfrm>
            <a:off x="2034106" y="3260182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Obdélník 201"/>
          <p:cNvSpPr/>
          <p:nvPr/>
        </p:nvSpPr>
        <p:spPr>
          <a:xfrm>
            <a:off x="261017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Obdélník 202"/>
          <p:cNvSpPr/>
          <p:nvPr/>
        </p:nvSpPr>
        <p:spPr>
          <a:xfrm>
            <a:off x="318238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Obdélník 203"/>
          <p:cNvSpPr/>
          <p:nvPr/>
        </p:nvSpPr>
        <p:spPr>
          <a:xfrm>
            <a:off x="3760168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Obdélník 204"/>
          <p:cNvSpPr/>
          <p:nvPr/>
        </p:nvSpPr>
        <p:spPr>
          <a:xfrm>
            <a:off x="433329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Obdélník 205"/>
          <p:cNvSpPr/>
          <p:nvPr/>
        </p:nvSpPr>
        <p:spPr>
          <a:xfrm>
            <a:off x="4910166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Obdélník 206"/>
          <p:cNvSpPr/>
          <p:nvPr/>
        </p:nvSpPr>
        <p:spPr>
          <a:xfrm>
            <a:off x="5489069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Obdélník 207"/>
          <p:cNvSpPr/>
          <p:nvPr/>
        </p:nvSpPr>
        <p:spPr>
          <a:xfrm>
            <a:off x="6048162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Obdélník 208"/>
          <p:cNvSpPr/>
          <p:nvPr/>
        </p:nvSpPr>
        <p:spPr>
          <a:xfrm>
            <a:off x="6621792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Obdélník 209"/>
          <p:cNvSpPr/>
          <p:nvPr/>
        </p:nvSpPr>
        <p:spPr>
          <a:xfrm>
            <a:off x="7147281" y="324278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2069334" y="377407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Obdélník 211"/>
          <p:cNvSpPr/>
          <p:nvPr/>
        </p:nvSpPr>
        <p:spPr>
          <a:xfrm>
            <a:off x="264539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Obdélník 212"/>
          <p:cNvSpPr/>
          <p:nvPr/>
        </p:nvSpPr>
        <p:spPr>
          <a:xfrm>
            <a:off x="321760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4" name="Obdélník 213"/>
          <p:cNvSpPr/>
          <p:nvPr/>
        </p:nvSpPr>
        <p:spPr>
          <a:xfrm>
            <a:off x="3795396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Obdélník 214"/>
          <p:cNvSpPr/>
          <p:nvPr/>
        </p:nvSpPr>
        <p:spPr>
          <a:xfrm>
            <a:off x="436851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6" name="Obdélník 215"/>
          <p:cNvSpPr/>
          <p:nvPr/>
        </p:nvSpPr>
        <p:spPr>
          <a:xfrm>
            <a:off x="4945394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7" name="Obdélník 216"/>
          <p:cNvSpPr/>
          <p:nvPr/>
        </p:nvSpPr>
        <p:spPr>
          <a:xfrm>
            <a:off x="5524297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8" name="Obdélník 217"/>
          <p:cNvSpPr/>
          <p:nvPr/>
        </p:nvSpPr>
        <p:spPr>
          <a:xfrm>
            <a:off x="6083390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9" name="Obdélník 218"/>
          <p:cNvSpPr/>
          <p:nvPr/>
        </p:nvSpPr>
        <p:spPr>
          <a:xfrm>
            <a:off x="6657020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0" name="Obdélník 219"/>
          <p:cNvSpPr/>
          <p:nvPr/>
        </p:nvSpPr>
        <p:spPr>
          <a:xfrm>
            <a:off x="7144881" y="3734574"/>
            <a:ext cx="648072" cy="53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1" name="Obdélník 220"/>
          <p:cNvSpPr/>
          <p:nvPr/>
        </p:nvSpPr>
        <p:spPr>
          <a:xfrm>
            <a:off x="2051720" y="428069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Obdélník 221"/>
          <p:cNvSpPr/>
          <p:nvPr/>
        </p:nvSpPr>
        <p:spPr>
          <a:xfrm>
            <a:off x="262778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3" name="Obdélník 222"/>
          <p:cNvSpPr/>
          <p:nvPr/>
        </p:nvSpPr>
        <p:spPr>
          <a:xfrm>
            <a:off x="319999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Obdélník 223"/>
          <p:cNvSpPr/>
          <p:nvPr/>
        </p:nvSpPr>
        <p:spPr>
          <a:xfrm>
            <a:off x="3777782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Obdélník 224"/>
          <p:cNvSpPr/>
          <p:nvPr/>
        </p:nvSpPr>
        <p:spPr>
          <a:xfrm>
            <a:off x="435090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Obdélník 225"/>
          <p:cNvSpPr/>
          <p:nvPr/>
        </p:nvSpPr>
        <p:spPr>
          <a:xfrm>
            <a:off x="4927780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Obdélník 226"/>
          <p:cNvSpPr/>
          <p:nvPr/>
        </p:nvSpPr>
        <p:spPr>
          <a:xfrm>
            <a:off x="5506683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Obdélník 227"/>
          <p:cNvSpPr/>
          <p:nvPr/>
        </p:nvSpPr>
        <p:spPr>
          <a:xfrm>
            <a:off x="6065776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Obdélník 228"/>
          <p:cNvSpPr/>
          <p:nvPr/>
        </p:nvSpPr>
        <p:spPr>
          <a:xfrm>
            <a:off x="6639406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0" name="Obdélník 229"/>
          <p:cNvSpPr/>
          <p:nvPr/>
        </p:nvSpPr>
        <p:spPr>
          <a:xfrm>
            <a:off x="7146673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1" name="Obdélník 230"/>
          <p:cNvSpPr/>
          <p:nvPr/>
        </p:nvSpPr>
        <p:spPr>
          <a:xfrm>
            <a:off x="2062235" y="477464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2" name="Obdélník 231"/>
          <p:cNvSpPr/>
          <p:nvPr/>
        </p:nvSpPr>
        <p:spPr>
          <a:xfrm>
            <a:off x="263829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3" name="Obdélník 232"/>
          <p:cNvSpPr/>
          <p:nvPr/>
        </p:nvSpPr>
        <p:spPr>
          <a:xfrm>
            <a:off x="321050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4" name="Obdélník 233"/>
          <p:cNvSpPr/>
          <p:nvPr/>
        </p:nvSpPr>
        <p:spPr>
          <a:xfrm>
            <a:off x="3788297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5" name="Obdélník 234"/>
          <p:cNvSpPr/>
          <p:nvPr/>
        </p:nvSpPr>
        <p:spPr>
          <a:xfrm>
            <a:off x="436141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6" name="Obdélník 235"/>
          <p:cNvSpPr/>
          <p:nvPr/>
        </p:nvSpPr>
        <p:spPr>
          <a:xfrm>
            <a:off x="4938295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7" name="Obdélník 236"/>
          <p:cNvSpPr/>
          <p:nvPr/>
        </p:nvSpPr>
        <p:spPr>
          <a:xfrm>
            <a:off x="5517198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8" name="Obdélník 237"/>
          <p:cNvSpPr/>
          <p:nvPr/>
        </p:nvSpPr>
        <p:spPr>
          <a:xfrm>
            <a:off x="6076291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9" name="Obdélník 238"/>
          <p:cNvSpPr/>
          <p:nvPr/>
        </p:nvSpPr>
        <p:spPr>
          <a:xfrm>
            <a:off x="6649921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Obdélník 239"/>
          <p:cNvSpPr/>
          <p:nvPr/>
        </p:nvSpPr>
        <p:spPr>
          <a:xfrm>
            <a:off x="7157188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Obdélník 240"/>
          <p:cNvSpPr/>
          <p:nvPr/>
        </p:nvSpPr>
        <p:spPr>
          <a:xfrm>
            <a:off x="2037149" y="5285931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Obdélník 241"/>
          <p:cNvSpPr/>
          <p:nvPr/>
        </p:nvSpPr>
        <p:spPr>
          <a:xfrm>
            <a:off x="261321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Obdélník 242"/>
          <p:cNvSpPr/>
          <p:nvPr/>
        </p:nvSpPr>
        <p:spPr>
          <a:xfrm>
            <a:off x="318542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Obdélník 243"/>
          <p:cNvSpPr/>
          <p:nvPr/>
        </p:nvSpPr>
        <p:spPr>
          <a:xfrm>
            <a:off x="3763211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Obdélník 244"/>
          <p:cNvSpPr/>
          <p:nvPr/>
        </p:nvSpPr>
        <p:spPr>
          <a:xfrm>
            <a:off x="433633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Obdélník 245"/>
          <p:cNvSpPr/>
          <p:nvPr/>
        </p:nvSpPr>
        <p:spPr>
          <a:xfrm>
            <a:off x="4913209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Obdélník 246"/>
          <p:cNvSpPr/>
          <p:nvPr/>
        </p:nvSpPr>
        <p:spPr>
          <a:xfrm>
            <a:off x="5492112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Obdélník 247"/>
          <p:cNvSpPr/>
          <p:nvPr/>
        </p:nvSpPr>
        <p:spPr>
          <a:xfrm>
            <a:off x="6051205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9" name="Obdélník 248"/>
          <p:cNvSpPr/>
          <p:nvPr/>
        </p:nvSpPr>
        <p:spPr>
          <a:xfrm>
            <a:off x="6624835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0" name="Obdélník 249"/>
          <p:cNvSpPr/>
          <p:nvPr/>
        </p:nvSpPr>
        <p:spPr>
          <a:xfrm>
            <a:off x="7132101" y="5285931"/>
            <a:ext cx="68025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Šipka doprava 250">
            <a:hlinkClick r:id="rId2" action="ppaction://hlinksldjump"/>
          </p:cNvPr>
          <p:cNvSpPr/>
          <p:nvPr/>
        </p:nvSpPr>
        <p:spPr>
          <a:xfrm>
            <a:off x="8100392" y="5213642"/>
            <a:ext cx="648072" cy="591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1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491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2" fill="hold">
                      <p:stCondLst>
                        <p:cond delay="0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523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" fill="hold">
                      <p:stCondLst>
                        <p:cond delay="0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541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2" fill="hold">
                      <p:stCondLst>
                        <p:cond delay="0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>
                      <p:stCondLst>
                        <p:cond delay="0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645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6" fill="hold">
                      <p:stCondLst>
                        <p:cond delay="0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65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5" fill="hold">
                      <p:stCondLst>
                        <p:cond delay="0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663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4" fill="hold">
                      <p:stCondLst>
                        <p:cond delay="0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681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2" fill="hold">
                      <p:stCondLst>
                        <p:cond delay="0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695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6" fill="hold">
                      <p:stCondLst>
                        <p:cond delay="0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713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4" fill="hold">
                      <p:stCondLst>
                        <p:cond delay="0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8" fill="hold">
                      <p:stCondLst>
                        <p:cond delay="indefinite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731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2" fill="hold">
                      <p:stCondLst>
                        <p:cond delay="0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749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0" fill="hold">
                      <p:stCondLst>
                        <p:cond delay="0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>
                      <p:stCondLst>
                        <p:cond delay="0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776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" fill="hold">
                      <p:stCondLst>
                        <p:cond delay="0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790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1" fill="hold">
                      <p:stCondLst>
                        <p:cond delay="0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>
                      <p:stCondLst>
                        <p:cond delay="indefinite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799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0" fill="hold">
                      <p:stCondLst>
                        <p:cond delay="0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>
                      <p:stCondLst>
                        <p:cond delay="indefinite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82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7" fill="hold">
                      <p:stCondLst>
                        <p:cond delay="0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0" fill="hold">
                      <p:stCondLst>
                        <p:cond delay="indefinite"/>
                      </p:stCondLst>
                      <p:childTnLst>
                        <p:par>
                          <p:cTn id="841" fill="hold">
                            <p:stCondLst>
                              <p:cond delay="0"/>
                            </p:stCondLst>
                            <p:childTnLst>
                              <p:par>
                                <p:cTn id="8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844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5" fill="hold">
                      <p:stCondLst>
                        <p:cond delay="0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>
                      <p:stCondLst>
                        <p:cond delay="indefinite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853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" fill="hold">
                      <p:stCondLst>
                        <p:cond delay="0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8" fill="hold">
                      <p:stCondLst>
                        <p:cond delay="indefinite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</p:childTnLst>
        </p:cTn>
      </p:par>
    </p:tnLst>
    <p:bldLst>
      <p:bldP spid="151" grpId="0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cs-CZ" b="1" dirty="0" smtClean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2636" y="6021288"/>
            <a:ext cx="90364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600"/>
              </a:spcAft>
            </a:pP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Autorem materiálu a všech jeho částí, není-li uvedeno jinak, je PaedDr. Štěpánka Vondrášková.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Dostupné z Metodického portálu www.rvp.cz, ISSN: 1802-4785.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Provozuje Národní pedagogický institut České republiky (NPI ČR).</a:t>
            </a:r>
            <a:endParaRPr lang="cs-CZ" sz="11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42074"/>
              </p:ext>
            </p:extLst>
          </p:nvPr>
        </p:nvGraphicFramePr>
        <p:xfrm>
          <a:off x="1524000" y="274638"/>
          <a:ext cx="6288359" cy="553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69">
                  <a:extLst>
                    <a:ext uri="{9D8B030D-6E8A-4147-A177-3AD203B41FA5}">
                      <a16:colId xmlns:a16="http://schemas.microsoft.com/office/drawing/2014/main" val="827163619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994760771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776270443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614874821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3370943692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380364329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2109379506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367212358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830943894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370984805"/>
                    </a:ext>
                  </a:extLst>
                </a:gridCol>
                <a:gridCol w="571669">
                  <a:extLst>
                    <a:ext uri="{9D8B030D-6E8A-4147-A177-3AD203B41FA5}">
                      <a16:colId xmlns:a16="http://schemas.microsoft.com/office/drawing/2014/main" val="129268924"/>
                    </a:ext>
                  </a:extLst>
                </a:gridCol>
              </a:tblGrid>
              <a:tr h="502784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01465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23301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78607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4029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7307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8627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352892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881593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846976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279"/>
                  </a:ext>
                </a:extLst>
              </a:tr>
              <a:tr h="50278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8150"/>
                  </a:ext>
                </a:extLst>
              </a:tr>
            </a:tbl>
          </a:graphicData>
        </a:graphic>
      </p:graphicFrame>
      <p:sp>
        <p:nvSpPr>
          <p:cNvPr id="150" name="Obdélník 149"/>
          <p:cNvSpPr/>
          <p:nvPr/>
        </p:nvSpPr>
        <p:spPr>
          <a:xfrm>
            <a:off x="6732240" y="4869160"/>
            <a:ext cx="43204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Obdélník 150"/>
          <p:cNvSpPr/>
          <p:nvPr/>
        </p:nvSpPr>
        <p:spPr>
          <a:xfrm>
            <a:off x="2771800" y="2862919"/>
            <a:ext cx="43204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" name="Obdélník 151"/>
          <p:cNvSpPr/>
          <p:nvPr/>
        </p:nvSpPr>
        <p:spPr>
          <a:xfrm>
            <a:off x="6732240" y="1853233"/>
            <a:ext cx="432048" cy="128773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Obdélník 152"/>
          <p:cNvSpPr/>
          <p:nvPr/>
        </p:nvSpPr>
        <p:spPr>
          <a:xfrm>
            <a:off x="3275856" y="4869159"/>
            <a:ext cx="43204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Obdélník 153"/>
          <p:cNvSpPr/>
          <p:nvPr/>
        </p:nvSpPr>
        <p:spPr>
          <a:xfrm>
            <a:off x="4452155" y="5382184"/>
            <a:ext cx="43204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Obdélník 154"/>
          <p:cNvSpPr/>
          <p:nvPr/>
        </p:nvSpPr>
        <p:spPr>
          <a:xfrm>
            <a:off x="5004048" y="847760"/>
            <a:ext cx="432048" cy="5008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Obdélník 155"/>
          <p:cNvSpPr/>
          <p:nvPr/>
        </p:nvSpPr>
        <p:spPr>
          <a:xfrm>
            <a:off x="4485218" y="1348621"/>
            <a:ext cx="950878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Obdélník 156"/>
          <p:cNvSpPr/>
          <p:nvPr/>
        </p:nvSpPr>
        <p:spPr>
          <a:xfrm>
            <a:off x="2732905" y="855063"/>
            <a:ext cx="432048" cy="1290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Obdélník 157"/>
          <p:cNvSpPr/>
          <p:nvPr/>
        </p:nvSpPr>
        <p:spPr>
          <a:xfrm>
            <a:off x="5639510" y="4402938"/>
            <a:ext cx="436578" cy="79208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" name="Obdélník 158"/>
          <p:cNvSpPr/>
          <p:nvPr/>
        </p:nvSpPr>
        <p:spPr>
          <a:xfrm>
            <a:off x="3912096" y="3362155"/>
            <a:ext cx="432048" cy="78692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Obdélník 159"/>
          <p:cNvSpPr/>
          <p:nvPr/>
        </p:nvSpPr>
        <p:spPr>
          <a:xfrm>
            <a:off x="6244682" y="831940"/>
            <a:ext cx="919606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Obdélník 160"/>
          <p:cNvSpPr/>
          <p:nvPr/>
        </p:nvSpPr>
        <p:spPr>
          <a:xfrm>
            <a:off x="6218110" y="1858805"/>
            <a:ext cx="514130" cy="35406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Obdélník 161"/>
          <p:cNvSpPr/>
          <p:nvPr/>
        </p:nvSpPr>
        <p:spPr>
          <a:xfrm>
            <a:off x="2051720" y="769567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3" name="Obdélník 162"/>
          <p:cNvSpPr/>
          <p:nvPr/>
        </p:nvSpPr>
        <p:spPr>
          <a:xfrm>
            <a:off x="262778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" name="Obdélník 163"/>
          <p:cNvSpPr/>
          <p:nvPr/>
        </p:nvSpPr>
        <p:spPr>
          <a:xfrm>
            <a:off x="319999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" name="Obdélník 164"/>
          <p:cNvSpPr/>
          <p:nvPr/>
        </p:nvSpPr>
        <p:spPr>
          <a:xfrm>
            <a:off x="3777782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6" name="Obdélník 165"/>
          <p:cNvSpPr/>
          <p:nvPr/>
        </p:nvSpPr>
        <p:spPr>
          <a:xfrm>
            <a:off x="4350904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Obdélník 166"/>
          <p:cNvSpPr/>
          <p:nvPr/>
        </p:nvSpPr>
        <p:spPr>
          <a:xfrm>
            <a:off x="4927780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8" name="Obdélník 167"/>
          <p:cNvSpPr/>
          <p:nvPr/>
        </p:nvSpPr>
        <p:spPr>
          <a:xfrm>
            <a:off x="5506683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Obdélník 168"/>
          <p:cNvSpPr/>
          <p:nvPr/>
        </p:nvSpPr>
        <p:spPr>
          <a:xfrm>
            <a:off x="6065776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0" name="Obdélník 169"/>
          <p:cNvSpPr/>
          <p:nvPr/>
        </p:nvSpPr>
        <p:spPr>
          <a:xfrm>
            <a:off x="6639406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Obdélník 170"/>
          <p:cNvSpPr/>
          <p:nvPr/>
        </p:nvSpPr>
        <p:spPr>
          <a:xfrm>
            <a:off x="7146673" y="769567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Obdélník 171"/>
          <p:cNvSpPr/>
          <p:nvPr/>
        </p:nvSpPr>
        <p:spPr>
          <a:xfrm>
            <a:off x="2051720" y="1273623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Obdélník 172"/>
          <p:cNvSpPr/>
          <p:nvPr/>
        </p:nvSpPr>
        <p:spPr>
          <a:xfrm>
            <a:off x="262778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Obdélník 173"/>
          <p:cNvSpPr/>
          <p:nvPr/>
        </p:nvSpPr>
        <p:spPr>
          <a:xfrm>
            <a:off x="319999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Obdélník 174"/>
          <p:cNvSpPr/>
          <p:nvPr/>
        </p:nvSpPr>
        <p:spPr>
          <a:xfrm>
            <a:off x="3777782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Obdélník 175"/>
          <p:cNvSpPr/>
          <p:nvPr/>
        </p:nvSpPr>
        <p:spPr>
          <a:xfrm>
            <a:off x="4350904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Obdélník 176"/>
          <p:cNvSpPr/>
          <p:nvPr/>
        </p:nvSpPr>
        <p:spPr>
          <a:xfrm>
            <a:off x="4927780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Obdélník 177"/>
          <p:cNvSpPr/>
          <p:nvPr/>
        </p:nvSpPr>
        <p:spPr>
          <a:xfrm>
            <a:off x="5506683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Obdélník 178"/>
          <p:cNvSpPr/>
          <p:nvPr/>
        </p:nvSpPr>
        <p:spPr>
          <a:xfrm>
            <a:off x="6065776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Obdélník 179"/>
          <p:cNvSpPr/>
          <p:nvPr/>
        </p:nvSpPr>
        <p:spPr>
          <a:xfrm>
            <a:off x="6639406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Obdélník 180"/>
          <p:cNvSpPr/>
          <p:nvPr/>
        </p:nvSpPr>
        <p:spPr>
          <a:xfrm>
            <a:off x="7146673" y="1273623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Obdélník 181"/>
          <p:cNvSpPr/>
          <p:nvPr/>
        </p:nvSpPr>
        <p:spPr>
          <a:xfrm>
            <a:off x="2051720" y="1776259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Obdélník 182"/>
          <p:cNvSpPr/>
          <p:nvPr/>
        </p:nvSpPr>
        <p:spPr>
          <a:xfrm>
            <a:off x="262778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Obdélník 183"/>
          <p:cNvSpPr/>
          <p:nvPr/>
        </p:nvSpPr>
        <p:spPr>
          <a:xfrm>
            <a:off x="319999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Obdélník 184"/>
          <p:cNvSpPr/>
          <p:nvPr/>
        </p:nvSpPr>
        <p:spPr>
          <a:xfrm>
            <a:off x="3777782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Obdélník 185"/>
          <p:cNvSpPr/>
          <p:nvPr/>
        </p:nvSpPr>
        <p:spPr>
          <a:xfrm>
            <a:off x="4350904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Obdélník 186"/>
          <p:cNvSpPr/>
          <p:nvPr/>
        </p:nvSpPr>
        <p:spPr>
          <a:xfrm>
            <a:off x="4927780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Obdélník 187"/>
          <p:cNvSpPr/>
          <p:nvPr/>
        </p:nvSpPr>
        <p:spPr>
          <a:xfrm>
            <a:off x="5506683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Obdélník 188"/>
          <p:cNvSpPr/>
          <p:nvPr/>
        </p:nvSpPr>
        <p:spPr>
          <a:xfrm>
            <a:off x="6065776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Obdélník 189"/>
          <p:cNvSpPr/>
          <p:nvPr/>
        </p:nvSpPr>
        <p:spPr>
          <a:xfrm>
            <a:off x="6639406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Obdélník 190"/>
          <p:cNvSpPr/>
          <p:nvPr/>
        </p:nvSpPr>
        <p:spPr>
          <a:xfrm>
            <a:off x="7146673" y="177625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Obdélník 191"/>
          <p:cNvSpPr/>
          <p:nvPr/>
        </p:nvSpPr>
        <p:spPr>
          <a:xfrm>
            <a:off x="2051720" y="228294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Obdélník 192"/>
          <p:cNvSpPr/>
          <p:nvPr/>
        </p:nvSpPr>
        <p:spPr>
          <a:xfrm>
            <a:off x="262778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Obdélník 193"/>
          <p:cNvSpPr/>
          <p:nvPr/>
        </p:nvSpPr>
        <p:spPr>
          <a:xfrm>
            <a:off x="319999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Obdélník 194"/>
          <p:cNvSpPr/>
          <p:nvPr/>
        </p:nvSpPr>
        <p:spPr>
          <a:xfrm>
            <a:off x="3777782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Obdélník 195"/>
          <p:cNvSpPr/>
          <p:nvPr/>
        </p:nvSpPr>
        <p:spPr>
          <a:xfrm>
            <a:off x="4350904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Obdélník 196"/>
          <p:cNvSpPr/>
          <p:nvPr/>
        </p:nvSpPr>
        <p:spPr>
          <a:xfrm>
            <a:off x="4927780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Obdélník 197"/>
          <p:cNvSpPr/>
          <p:nvPr/>
        </p:nvSpPr>
        <p:spPr>
          <a:xfrm>
            <a:off x="5506683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Obdélník 198"/>
          <p:cNvSpPr/>
          <p:nvPr/>
        </p:nvSpPr>
        <p:spPr>
          <a:xfrm>
            <a:off x="6065776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Obdélník 199"/>
          <p:cNvSpPr/>
          <p:nvPr/>
        </p:nvSpPr>
        <p:spPr>
          <a:xfrm>
            <a:off x="6639406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Obdélník 200"/>
          <p:cNvSpPr/>
          <p:nvPr/>
        </p:nvSpPr>
        <p:spPr>
          <a:xfrm>
            <a:off x="7146673" y="22829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Obdélník 201"/>
          <p:cNvSpPr/>
          <p:nvPr/>
        </p:nvSpPr>
        <p:spPr>
          <a:xfrm>
            <a:off x="2051720" y="2750998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Obdélník 202"/>
          <p:cNvSpPr/>
          <p:nvPr/>
        </p:nvSpPr>
        <p:spPr>
          <a:xfrm>
            <a:off x="262778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Obdélník 203"/>
          <p:cNvSpPr/>
          <p:nvPr/>
        </p:nvSpPr>
        <p:spPr>
          <a:xfrm>
            <a:off x="319999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Obdélník 204"/>
          <p:cNvSpPr/>
          <p:nvPr/>
        </p:nvSpPr>
        <p:spPr>
          <a:xfrm>
            <a:off x="3777782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Obdélník 205"/>
          <p:cNvSpPr/>
          <p:nvPr/>
        </p:nvSpPr>
        <p:spPr>
          <a:xfrm>
            <a:off x="4350904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Obdélník 206"/>
          <p:cNvSpPr/>
          <p:nvPr/>
        </p:nvSpPr>
        <p:spPr>
          <a:xfrm>
            <a:off x="4927780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Obdélník 207"/>
          <p:cNvSpPr/>
          <p:nvPr/>
        </p:nvSpPr>
        <p:spPr>
          <a:xfrm>
            <a:off x="5506683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Obdélník 208"/>
          <p:cNvSpPr/>
          <p:nvPr/>
        </p:nvSpPr>
        <p:spPr>
          <a:xfrm>
            <a:off x="6065776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Obdélník 209"/>
          <p:cNvSpPr/>
          <p:nvPr/>
        </p:nvSpPr>
        <p:spPr>
          <a:xfrm>
            <a:off x="6639406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7146673" y="275099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Obdélník 211"/>
          <p:cNvSpPr/>
          <p:nvPr/>
        </p:nvSpPr>
        <p:spPr>
          <a:xfrm>
            <a:off x="2034106" y="3260182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Obdélník 212"/>
          <p:cNvSpPr/>
          <p:nvPr/>
        </p:nvSpPr>
        <p:spPr>
          <a:xfrm>
            <a:off x="261017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4" name="Obdélník 213"/>
          <p:cNvSpPr/>
          <p:nvPr/>
        </p:nvSpPr>
        <p:spPr>
          <a:xfrm>
            <a:off x="318238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Obdélník 214"/>
          <p:cNvSpPr/>
          <p:nvPr/>
        </p:nvSpPr>
        <p:spPr>
          <a:xfrm>
            <a:off x="3760168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6" name="Obdélník 215"/>
          <p:cNvSpPr/>
          <p:nvPr/>
        </p:nvSpPr>
        <p:spPr>
          <a:xfrm>
            <a:off x="4333290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7" name="Obdélník 216"/>
          <p:cNvSpPr/>
          <p:nvPr/>
        </p:nvSpPr>
        <p:spPr>
          <a:xfrm>
            <a:off x="4910166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8" name="Obdélník 217"/>
          <p:cNvSpPr/>
          <p:nvPr/>
        </p:nvSpPr>
        <p:spPr>
          <a:xfrm>
            <a:off x="5489069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9" name="Obdélník 218"/>
          <p:cNvSpPr/>
          <p:nvPr/>
        </p:nvSpPr>
        <p:spPr>
          <a:xfrm>
            <a:off x="6048162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0" name="Obdélník 219"/>
          <p:cNvSpPr/>
          <p:nvPr/>
        </p:nvSpPr>
        <p:spPr>
          <a:xfrm>
            <a:off x="6621792" y="32601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1" name="Obdélník 220"/>
          <p:cNvSpPr/>
          <p:nvPr/>
        </p:nvSpPr>
        <p:spPr>
          <a:xfrm>
            <a:off x="7147281" y="324278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Obdélník 221"/>
          <p:cNvSpPr/>
          <p:nvPr/>
        </p:nvSpPr>
        <p:spPr>
          <a:xfrm>
            <a:off x="2069334" y="377407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3" name="Obdélník 222"/>
          <p:cNvSpPr/>
          <p:nvPr/>
        </p:nvSpPr>
        <p:spPr>
          <a:xfrm>
            <a:off x="264539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Obdélník 223"/>
          <p:cNvSpPr/>
          <p:nvPr/>
        </p:nvSpPr>
        <p:spPr>
          <a:xfrm>
            <a:off x="321760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Obdélník 224"/>
          <p:cNvSpPr/>
          <p:nvPr/>
        </p:nvSpPr>
        <p:spPr>
          <a:xfrm>
            <a:off x="3795396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Obdélník 225"/>
          <p:cNvSpPr/>
          <p:nvPr/>
        </p:nvSpPr>
        <p:spPr>
          <a:xfrm>
            <a:off x="4368518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Obdélník 226"/>
          <p:cNvSpPr/>
          <p:nvPr/>
        </p:nvSpPr>
        <p:spPr>
          <a:xfrm>
            <a:off x="4945394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Obdélník 227"/>
          <p:cNvSpPr/>
          <p:nvPr/>
        </p:nvSpPr>
        <p:spPr>
          <a:xfrm>
            <a:off x="5524297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Obdélník 228"/>
          <p:cNvSpPr/>
          <p:nvPr/>
        </p:nvSpPr>
        <p:spPr>
          <a:xfrm>
            <a:off x="6083390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0" name="Obdélník 229"/>
          <p:cNvSpPr/>
          <p:nvPr/>
        </p:nvSpPr>
        <p:spPr>
          <a:xfrm>
            <a:off x="6657020" y="37740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1" name="Obdélník 230"/>
          <p:cNvSpPr/>
          <p:nvPr/>
        </p:nvSpPr>
        <p:spPr>
          <a:xfrm>
            <a:off x="7144881" y="3734574"/>
            <a:ext cx="648072" cy="53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2" name="Obdélník 231"/>
          <p:cNvSpPr/>
          <p:nvPr/>
        </p:nvSpPr>
        <p:spPr>
          <a:xfrm>
            <a:off x="2051720" y="428069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3" name="Obdélník 232"/>
          <p:cNvSpPr/>
          <p:nvPr/>
        </p:nvSpPr>
        <p:spPr>
          <a:xfrm>
            <a:off x="262778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4" name="Obdélník 233"/>
          <p:cNvSpPr/>
          <p:nvPr/>
        </p:nvSpPr>
        <p:spPr>
          <a:xfrm>
            <a:off x="319999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5" name="Obdélník 234"/>
          <p:cNvSpPr/>
          <p:nvPr/>
        </p:nvSpPr>
        <p:spPr>
          <a:xfrm>
            <a:off x="3777782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6" name="Obdélník 235"/>
          <p:cNvSpPr/>
          <p:nvPr/>
        </p:nvSpPr>
        <p:spPr>
          <a:xfrm>
            <a:off x="4350904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7" name="Obdélník 236"/>
          <p:cNvSpPr/>
          <p:nvPr/>
        </p:nvSpPr>
        <p:spPr>
          <a:xfrm>
            <a:off x="4927780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8" name="Obdélník 237"/>
          <p:cNvSpPr/>
          <p:nvPr/>
        </p:nvSpPr>
        <p:spPr>
          <a:xfrm>
            <a:off x="5506683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9" name="Obdélník 238"/>
          <p:cNvSpPr/>
          <p:nvPr/>
        </p:nvSpPr>
        <p:spPr>
          <a:xfrm>
            <a:off x="6065776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Obdélník 239"/>
          <p:cNvSpPr/>
          <p:nvPr/>
        </p:nvSpPr>
        <p:spPr>
          <a:xfrm>
            <a:off x="6639406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Obdélník 240"/>
          <p:cNvSpPr/>
          <p:nvPr/>
        </p:nvSpPr>
        <p:spPr>
          <a:xfrm>
            <a:off x="7146673" y="428069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Obdélník 241"/>
          <p:cNvSpPr/>
          <p:nvPr/>
        </p:nvSpPr>
        <p:spPr>
          <a:xfrm>
            <a:off x="2062235" y="477464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Obdélník 242"/>
          <p:cNvSpPr/>
          <p:nvPr/>
        </p:nvSpPr>
        <p:spPr>
          <a:xfrm>
            <a:off x="263829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Obdélník 243"/>
          <p:cNvSpPr/>
          <p:nvPr/>
        </p:nvSpPr>
        <p:spPr>
          <a:xfrm>
            <a:off x="321050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Obdélník 244"/>
          <p:cNvSpPr/>
          <p:nvPr/>
        </p:nvSpPr>
        <p:spPr>
          <a:xfrm>
            <a:off x="3788297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Obdélník 245"/>
          <p:cNvSpPr/>
          <p:nvPr/>
        </p:nvSpPr>
        <p:spPr>
          <a:xfrm>
            <a:off x="4361419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Obdélník 246"/>
          <p:cNvSpPr/>
          <p:nvPr/>
        </p:nvSpPr>
        <p:spPr>
          <a:xfrm>
            <a:off x="4938295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Obdélník 247"/>
          <p:cNvSpPr/>
          <p:nvPr/>
        </p:nvSpPr>
        <p:spPr>
          <a:xfrm>
            <a:off x="5517198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9" name="Obdélník 248"/>
          <p:cNvSpPr/>
          <p:nvPr/>
        </p:nvSpPr>
        <p:spPr>
          <a:xfrm>
            <a:off x="6076291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0" name="Obdélník 249"/>
          <p:cNvSpPr/>
          <p:nvPr/>
        </p:nvSpPr>
        <p:spPr>
          <a:xfrm>
            <a:off x="6649921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Obdélník 250"/>
          <p:cNvSpPr/>
          <p:nvPr/>
        </p:nvSpPr>
        <p:spPr>
          <a:xfrm>
            <a:off x="7157188" y="477464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2" name="Obdélník 251"/>
          <p:cNvSpPr/>
          <p:nvPr/>
        </p:nvSpPr>
        <p:spPr>
          <a:xfrm>
            <a:off x="2037149" y="5285931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3" name="Obdélník 252"/>
          <p:cNvSpPr/>
          <p:nvPr/>
        </p:nvSpPr>
        <p:spPr>
          <a:xfrm>
            <a:off x="261321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Obdélník 253"/>
          <p:cNvSpPr/>
          <p:nvPr/>
        </p:nvSpPr>
        <p:spPr>
          <a:xfrm>
            <a:off x="318542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Obdélník 254"/>
          <p:cNvSpPr/>
          <p:nvPr/>
        </p:nvSpPr>
        <p:spPr>
          <a:xfrm>
            <a:off x="3763211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Obdélník 255"/>
          <p:cNvSpPr/>
          <p:nvPr/>
        </p:nvSpPr>
        <p:spPr>
          <a:xfrm>
            <a:off x="4336333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Obdélník 256"/>
          <p:cNvSpPr/>
          <p:nvPr/>
        </p:nvSpPr>
        <p:spPr>
          <a:xfrm>
            <a:off x="4913209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Obdélník 257"/>
          <p:cNvSpPr/>
          <p:nvPr/>
        </p:nvSpPr>
        <p:spPr>
          <a:xfrm>
            <a:off x="5492112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Obdélník 258"/>
          <p:cNvSpPr/>
          <p:nvPr/>
        </p:nvSpPr>
        <p:spPr>
          <a:xfrm>
            <a:off x="6051205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Obdélník 259"/>
          <p:cNvSpPr/>
          <p:nvPr/>
        </p:nvSpPr>
        <p:spPr>
          <a:xfrm>
            <a:off x="6624835" y="528593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Obdélník 260"/>
          <p:cNvSpPr/>
          <p:nvPr/>
        </p:nvSpPr>
        <p:spPr>
          <a:xfrm>
            <a:off x="7132101" y="5285931"/>
            <a:ext cx="68025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Šipka doprava 261">
            <a:hlinkClick r:id="rId2" action="ppaction://hlinksldjump"/>
          </p:cNvPr>
          <p:cNvSpPr/>
          <p:nvPr/>
        </p:nvSpPr>
        <p:spPr>
          <a:xfrm>
            <a:off x="8100392" y="5213642"/>
            <a:ext cx="648072" cy="591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80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491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2" fill="hold">
                      <p:stCondLst>
                        <p:cond delay="0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523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" fill="hold">
                      <p:stCondLst>
                        <p:cond delay="0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541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2" fill="hold">
                      <p:stCondLst>
                        <p:cond delay="0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>
                      <p:stCondLst>
                        <p:cond delay="0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645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6" fill="hold">
                      <p:stCondLst>
                        <p:cond delay="0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654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5" fill="hold">
                      <p:stCondLst>
                        <p:cond delay="0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663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4" fill="hold">
                      <p:stCondLst>
                        <p:cond delay="0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681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2" fill="hold">
                      <p:stCondLst>
                        <p:cond delay="0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695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6" fill="hold">
                      <p:stCondLst>
                        <p:cond delay="0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713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4" fill="hold">
                      <p:stCondLst>
                        <p:cond delay="0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8" fill="hold">
                      <p:stCondLst>
                        <p:cond delay="indefinite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731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2" fill="hold">
                      <p:stCondLst>
                        <p:cond delay="0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749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0" fill="hold">
                      <p:stCondLst>
                        <p:cond delay="0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>
                      <p:stCondLst>
                        <p:cond delay="0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776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" fill="hold">
                      <p:stCondLst>
                        <p:cond delay="0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790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1" fill="hold">
                      <p:stCondLst>
                        <p:cond delay="0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>
                      <p:stCondLst>
                        <p:cond delay="indefinite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99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0" fill="hold">
                      <p:stCondLst>
                        <p:cond delay="0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>
                      <p:stCondLst>
                        <p:cond delay="indefinite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826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7" fill="hold">
                      <p:stCondLst>
                        <p:cond delay="0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0" fill="hold">
                      <p:stCondLst>
                        <p:cond delay="indefinite"/>
                      </p:stCondLst>
                      <p:childTnLst>
                        <p:par>
                          <p:cTn id="841" fill="hold">
                            <p:stCondLst>
                              <p:cond delay="0"/>
                            </p:stCondLst>
                            <p:childTnLst>
                              <p:par>
                                <p:cTn id="8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844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5" fill="hold">
                      <p:stCondLst>
                        <p:cond delay="0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>
                      <p:stCondLst>
                        <p:cond delay="indefinite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853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" fill="hold">
                      <p:stCondLst>
                        <p:cond delay="0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8" fill="hold">
                      <p:stCondLst>
                        <p:cond delay="indefinite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6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>
                <a:solidFill>
                  <a:schemeClr val="bg1"/>
                </a:solidFill>
              </a:rPr>
              <a:t>Použité zdroje:</a:t>
            </a:r>
          </a:p>
          <a:p>
            <a:endParaRPr lang="cs-CZ" sz="2000" b="1" u="sng" dirty="0" smtClean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  <a:effectLst/>
              </a:rPr>
              <a:t>Lodě</a:t>
            </a:r>
            <a:r>
              <a:rPr lang="en-US" dirty="0">
                <a:solidFill>
                  <a:schemeClr val="bg1"/>
                </a:solidFill>
                <a:effectLst/>
              </a:rPr>
              <a:t>. In: </a:t>
            </a:r>
            <a:r>
              <a:rPr lang="en-US" i="1" dirty="0">
                <a:solidFill>
                  <a:schemeClr val="bg1"/>
                </a:solidFill>
                <a:effectLst/>
              </a:rPr>
              <a:t>Wikipedia: the free encyclopedia</a:t>
            </a:r>
            <a:r>
              <a:rPr lang="en-US" dirty="0">
                <a:solidFill>
                  <a:schemeClr val="bg1"/>
                </a:solidFill>
                <a:effectLst/>
              </a:rPr>
              <a:t> [online]. San Francisco (CA): Wikimedia Foundation, 2001-, 1931 [cit. 2022-08-22]. </a:t>
            </a:r>
            <a:r>
              <a:rPr lang="en-US" dirty="0" err="1">
                <a:solidFill>
                  <a:schemeClr val="bg1"/>
                </a:solidFill>
                <a:effectLst/>
              </a:rPr>
              <a:t>Dostupné</a:t>
            </a:r>
            <a:r>
              <a:rPr lang="en-US" dirty="0">
                <a:solidFill>
                  <a:schemeClr val="bg1"/>
                </a:solidFill>
                <a:effectLst/>
              </a:rPr>
              <a:t> z: </a:t>
            </a:r>
            <a:r>
              <a:rPr lang="en-US" dirty="0">
                <a:solidFill>
                  <a:schemeClr val="bg1"/>
                </a:solidFill>
                <a:effectLst/>
                <a:hlinkClick r:id="rId2"/>
              </a:rPr>
              <a:t>https://</a:t>
            </a:r>
            <a:r>
              <a:rPr lang="en-US" dirty="0" smtClean="0">
                <a:solidFill>
                  <a:schemeClr val="bg1"/>
                </a:solidFill>
                <a:effectLst/>
                <a:hlinkClick r:id="rId2"/>
              </a:rPr>
              <a:t>cs.wikipedia.org/wiki/Lod%C4%9B</a:t>
            </a:r>
            <a:endParaRPr lang="cs-CZ" dirty="0" smtClean="0">
              <a:solidFill>
                <a:schemeClr val="bg1"/>
              </a:solidFill>
              <a:effectLst/>
            </a:endParaRPr>
          </a:p>
          <a:p>
            <a:endParaRPr lang="cs-CZ" sz="200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2636" y="6021288"/>
            <a:ext cx="90364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600"/>
              </a:spcAft>
            </a:pP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Autorem materiálu a všech jeho částí, není-li uvedeno jinak, je PaedDr. Štěpánka Vondrášková.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Dostupné z Metodického portálu www.rvp.cz, ISSN: 1802-4785. </a:t>
            </a:r>
            <a:b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kern="100" dirty="0">
                <a:solidFill>
                  <a:srgbClr val="171717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Provozuje Národní pedagogický institut České republiky (NPI ČR).</a:t>
            </a:r>
            <a:endParaRPr lang="cs-CZ" sz="11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918</TotalTime>
  <Words>849</Words>
  <Application>Microsoft Office PowerPoint</Application>
  <PresentationFormat>Předvádění na obrazovce (4:3)</PresentationFormat>
  <Paragraphs>381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Times New Roman</vt:lpstr>
      <vt:lpstr>Wingdings 2</vt:lpstr>
      <vt:lpstr>Wingdings 3</vt:lpstr>
      <vt:lpstr>Řez</vt:lpstr>
      <vt:lpstr>Lodě v tabulce násobků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Vondraskova Stepanka</dc:creator>
  <cp:lastModifiedBy>Vondraskova Stepanka</cp:lastModifiedBy>
  <cp:revision>126</cp:revision>
  <dcterms:created xsi:type="dcterms:W3CDTF">2013-05-04T11:04:08Z</dcterms:created>
  <dcterms:modified xsi:type="dcterms:W3CDTF">2022-08-31T16:59:05Z</dcterms:modified>
</cp:coreProperties>
</file>