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2" r:id="rId1"/>
  </p:sldMasterIdLst>
  <p:notesMasterIdLst>
    <p:notesMasterId r:id="rId8"/>
  </p:notesMasterIdLst>
  <p:sldIdLst>
    <p:sldId id="289" r:id="rId2"/>
    <p:sldId id="261" r:id="rId3"/>
    <p:sldId id="294" r:id="rId4"/>
    <p:sldId id="296" r:id="rId5"/>
    <p:sldId id="297" r:id="rId6"/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9E5C"/>
    <a:srgbClr val="99FFCC"/>
    <a:srgbClr val="C2F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93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352B6-485E-4EFC-914D-322FA62867E0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30D41-55B4-46B2-AB7F-22571855FAF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2823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471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833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5477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6540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996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70361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56009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5534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4635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345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831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160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766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8101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27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482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5909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70F729F-5F3D-4E6B-8784-0B8B76C1B1B8}" type="datetimeFigureOut">
              <a:rPr lang="cs-CZ" smtClean="0"/>
              <a:pPr/>
              <a:t>31.08.2022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80678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  <p:sldLayoutId id="2147483916" r:id="rId14"/>
    <p:sldLayoutId id="2147483917" r:id="rId15"/>
    <p:sldLayoutId id="2147483918" r:id="rId16"/>
    <p:sldLayoutId id="21474839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Lod%C4%9B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6460">
              <a:srgbClr val="B7D093">
                <a:alpha val="14000"/>
              </a:srgb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412776"/>
            <a:ext cx="7886700" cy="1325563"/>
          </a:xfrm>
        </p:spPr>
        <p:txBody>
          <a:bodyPr/>
          <a:lstStyle/>
          <a:p>
            <a:r>
              <a:rPr lang="cs-CZ" b="1" dirty="0" smtClean="0">
                <a:solidFill>
                  <a:schemeClr val="bg2"/>
                </a:solidFill>
              </a:rPr>
              <a:t>Lodě v tabulce násobků</a:t>
            </a:r>
            <a:endParaRPr lang="cs-CZ" b="1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2852935"/>
            <a:ext cx="7886700" cy="3324027"/>
          </a:xfrm>
        </p:spPr>
        <p:txBody>
          <a:bodyPr/>
          <a:lstStyle/>
          <a:p>
            <a:r>
              <a:rPr lang="cs-CZ" dirty="0" smtClean="0"/>
              <a:t>3</a:t>
            </a:r>
            <a:r>
              <a:rPr lang="cs-CZ" dirty="0" smtClean="0"/>
              <a:t>. ročník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07481" y="5576799"/>
            <a:ext cx="78867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>
              <a:spcAft>
                <a:spcPts val="600"/>
              </a:spcAft>
            </a:pP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Autorem materiálu a všech jeho částí, není-li uvedeno jinak, je PaedDr. Štěpánka Vondrášková. </a:t>
            </a:r>
            <a:b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Dostupné z Metodického portálu www.rvp.cz, ISSN: 1802-4785. </a:t>
            </a:r>
            <a:b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Provozuje Národní pedagogický institut České republiky (NPI ČR).</a:t>
            </a:r>
            <a:endParaRPr lang="cs-CZ" sz="1100" kern="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10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2">
                <a:lumMod val="20000"/>
                <a:lumOff val="8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868346"/>
            <a:ext cx="8229600" cy="5296958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500" dirty="0">
                <a:solidFill>
                  <a:schemeClr val="bg1"/>
                </a:solidFill>
              </a:rPr>
              <a:t>Hra je </a:t>
            </a:r>
            <a:r>
              <a:rPr lang="cs-CZ" sz="1500" dirty="0" smtClean="0">
                <a:solidFill>
                  <a:schemeClr val="bg1"/>
                </a:solidFill>
              </a:rPr>
              <a:t>inspirována hrou Lodě. Úkolem je odhalit všechny lodě. </a:t>
            </a:r>
          </a:p>
          <a:p>
            <a:pPr algn="just"/>
            <a:r>
              <a:rPr lang="cs-CZ" sz="1500" dirty="0" smtClean="0">
                <a:solidFill>
                  <a:schemeClr val="bg1"/>
                </a:solidFill>
              </a:rPr>
              <a:t>Hra je určena pro 2 družstva nebo 2 hráče. Každé z družstev říká souřadnice součinů. Jako první řekne činitele v řádku, druhý činitel ve sloupci. Součin činitelů vyhledá v tabulce násobků a odhalí, zda je pod odhalením skrytá loď – políčko s číslem je </a:t>
            </a:r>
            <a:r>
              <a:rPr lang="cs-CZ" sz="1500" dirty="0" smtClean="0">
                <a:solidFill>
                  <a:schemeClr val="bg1"/>
                </a:solidFill>
              </a:rPr>
              <a:t>červené. </a:t>
            </a:r>
            <a:r>
              <a:rPr lang="cs-CZ" sz="1500" dirty="0" smtClean="0">
                <a:solidFill>
                  <a:schemeClr val="bg1"/>
                </a:solidFill>
              </a:rPr>
              <a:t>Číslo v šedém nebo bílém poli značí vodu. Pokud hráč z družstva řekne správný součin a odhalí část lodě, může pokračovat ve hře. Pokud narazí na vodu nebo řekne či odhalí nesprávný součin, pokračuje ve hře protihráč. </a:t>
            </a:r>
          </a:p>
          <a:p>
            <a:pPr algn="just"/>
            <a:r>
              <a:rPr lang="cs-CZ" sz="1500" dirty="0" smtClean="0">
                <a:solidFill>
                  <a:schemeClr val="bg1"/>
                </a:solidFill>
              </a:rPr>
              <a:t>V tabulce násobků je skryto 5 lodí. Políčka jedné lodě se dotýkají pouze hranou a ne </a:t>
            </a:r>
            <a:r>
              <a:rPr lang="cs-CZ" sz="1500" dirty="0" smtClean="0">
                <a:solidFill>
                  <a:schemeClr val="bg1"/>
                </a:solidFill>
              </a:rPr>
              <a:t>rohy. Lodě </a:t>
            </a:r>
            <a:r>
              <a:rPr lang="cs-CZ" sz="1500" dirty="0" smtClean="0">
                <a:solidFill>
                  <a:schemeClr val="bg1"/>
                </a:solidFill>
              </a:rPr>
              <a:t>jsou umístěny vodorovně nebo svisle. Vzájemně se nepřekrývají a </a:t>
            </a:r>
            <a:r>
              <a:rPr lang="cs-CZ" sz="1500" dirty="0" smtClean="0">
                <a:solidFill>
                  <a:schemeClr val="bg1"/>
                </a:solidFill>
              </a:rPr>
              <a:t>nedotýkají hra</a:t>
            </a:r>
            <a:r>
              <a:rPr lang="cs-CZ" sz="1500" dirty="0" smtClean="0">
                <a:solidFill>
                  <a:schemeClr val="bg1"/>
                </a:solidFill>
              </a:rPr>
              <a:t>nami </a:t>
            </a:r>
            <a:r>
              <a:rPr lang="cs-CZ" sz="1500" dirty="0" smtClean="0">
                <a:solidFill>
                  <a:schemeClr val="bg1"/>
                </a:solidFill>
              </a:rPr>
              <a:t>ani rohy</a:t>
            </a:r>
            <a:r>
              <a:rPr lang="cs-CZ" sz="15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cs-CZ" sz="1500" dirty="0" smtClean="0">
                <a:solidFill>
                  <a:schemeClr val="bg1"/>
                </a:solidFill>
              </a:rPr>
              <a:t>Lodě: 1 bitevní loď složená ze čtyř políček</a:t>
            </a:r>
          </a:p>
          <a:p>
            <a:pPr algn="just"/>
            <a:r>
              <a:rPr lang="cs-CZ" sz="1500" dirty="0">
                <a:solidFill>
                  <a:schemeClr val="bg1"/>
                </a:solidFill>
              </a:rPr>
              <a:t>	</a:t>
            </a:r>
            <a:r>
              <a:rPr lang="cs-CZ" sz="1500" dirty="0" smtClean="0">
                <a:solidFill>
                  <a:schemeClr val="bg1"/>
                </a:solidFill>
              </a:rPr>
              <a:t>  2 </a:t>
            </a:r>
            <a:r>
              <a:rPr lang="cs-CZ" sz="1500" dirty="0" smtClean="0">
                <a:solidFill>
                  <a:schemeClr val="bg1"/>
                </a:solidFill>
              </a:rPr>
              <a:t>křižníky složené ze tří políček</a:t>
            </a:r>
          </a:p>
          <a:p>
            <a:pPr algn="just"/>
            <a:r>
              <a:rPr lang="cs-CZ" sz="1500" dirty="0">
                <a:solidFill>
                  <a:schemeClr val="bg1"/>
                </a:solidFill>
              </a:rPr>
              <a:t>	</a:t>
            </a:r>
            <a:r>
              <a:rPr lang="cs-CZ" sz="1500" dirty="0" smtClean="0">
                <a:solidFill>
                  <a:schemeClr val="bg1"/>
                </a:solidFill>
              </a:rPr>
              <a:t>  3 </a:t>
            </a:r>
            <a:r>
              <a:rPr lang="cs-CZ" sz="1500" dirty="0" smtClean="0">
                <a:solidFill>
                  <a:schemeClr val="bg1"/>
                </a:solidFill>
              </a:rPr>
              <a:t>torpédoborci složené ze dvou políček</a:t>
            </a:r>
          </a:p>
          <a:p>
            <a:pPr algn="just"/>
            <a:r>
              <a:rPr lang="cs-CZ" sz="1500" dirty="0" smtClean="0">
                <a:solidFill>
                  <a:schemeClr val="bg1"/>
                </a:solidFill>
              </a:rPr>
              <a:t>	</a:t>
            </a:r>
            <a:r>
              <a:rPr lang="cs-CZ" sz="1500" dirty="0" smtClean="0">
                <a:solidFill>
                  <a:schemeClr val="bg1"/>
                </a:solidFill>
              </a:rPr>
              <a:t>  4 </a:t>
            </a:r>
            <a:r>
              <a:rPr lang="cs-CZ" sz="1500" dirty="0" smtClean="0">
                <a:solidFill>
                  <a:schemeClr val="bg1"/>
                </a:solidFill>
              </a:rPr>
              <a:t>ponorky složené jen z jednoho políčka</a:t>
            </a:r>
          </a:p>
          <a:p>
            <a:pPr algn="just"/>
            <a:r>
              <a:rPr lang="cs-CZ" sz="1500" dirty="0" smtClean="0">
                <a:solidFill>
                  <a:schemeClr val="bg1"/>
                </a:solidFill>
              </a:rPr>
              <a:t>Loď náleží tomu z hráčů, který odhalí </a:t>
            </a:r>
            <a:r>
              <a:rPr lang="cs-CZ" sz="1500" dirty="0" smtClean="0">
                <a:solidFill>
                  <a:schemeClr val="bg1"/>
                </a:solidFill>
              </a:rPr>
              <a:t>poslední políčko </a:t>
            </a:r>
            <a:r>
              <a:rPr lang="cs-CZ" sz="1500" dirty="0" smtClean="0">
                <a:solidFill>
                  <a:schemeClr val="bg1"/>
                </a:solidFill>
              </a:rPr>
              <a:t>z lodě. Cílem je odhalit co nejvíce lodí.</a:t>
            </a:r>
          </a:p>
          <a:p>
            <a:pPr>
              <a:lnSpc>
                <a:spcPct val="90000"/>
              </a:lnSpc>
            </a:pPr>
            <a:r>
              <a:rPr lang="cs-CZ" sz="2000" dirty="0" smtClean="0"/>
              <a:t>      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smtClean="0">
                <a:solidFill>
                  <a:srgbClr val="C00000"/>
                </a:solidFill>
              </a:rPr>
              <a:t>Metodický pokyn</a:t>
            </a:r>
            <a:endParaRPr lang="cs-CZ" b="1" dirty="0" smtClean="0">
              <a:solidFill>
                <a:srgbClr val="C0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02636" y="6021288"/>
            <a:ext cx="903649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>
              <a:spcAft>
                <a:spcPts val="600"/>
              </a:spcAft>
            </a:pP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Autorem materiálu a všech jeho částí, není-li uvedeno jinak, je PaedDr. Štěpánka Vondrášková. </a:t>
            </a:r>
            <a:b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Dostupné z Metodického portálu www.rvp.cz, ISSN: 1802-4785. </a:t>
            </a:r>
            <a:b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Provozuje Národní pedagogický institut České republiky (NPI ČR).</a:t>
            </a:r>
            <a:endParaRPr lang="cs-CZ" sz="1100" kern="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19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2">
                <a:lumMod val="20000"/>
                <a:lumOff val="8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02636" y="6021288"/>
            <a:ext cx="903649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>
              <a:spcAft>
                <a:spcPts val="600"/>
              </a:spcAft>
            </a:pP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Autorem materiálu a všech jeho částí, není-li uvedeno jinak, je PaedDr. Štěpánka Vondrášková. </a:t>
            </a:r>
            <a:b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Dostupné z Metodického portálu www.rvp.cz, ISSN: 1802-4785. </a:t>
            </a:r>
            <a:b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Provozuje Národní pedagogický institut České republiky (NPI ČR).</a:t>
            </a:r>
            <a:endParaRPr lang="cs-CZ" sz="1100" kern="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442074"/>
              </p:ext>
            </p:extLst>
          </p:nvPr>
        </p:nvGraphicFramePr>
        <p:xfrm>
          <a:off x="1524000" y="274638"/>
          <a:ext cx="6288359" cy="5530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669">
                  <a:extLst>
                    <a:ext uri="{9D8B030D-6E8A-4147-A177-3AD203B41FA5}">
                      <a16:colId xmlns:a16="http://schemas.microsoft.com/office/drawing/2014/main" val="827163619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994760771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2776270443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1614874821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3370943692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2380364329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2109379506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1367212358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1830943894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370984805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129268924"/>
                    </a:ext>
                  </a:extLst>
                </a:gridCol>
              </a:tblGrid>
              <a:tr h="502784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201465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4723301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578607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540296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273076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68627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8352892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881593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0846976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2279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58150"/>
                  </a:ext>
                </a:extLst>
              </a:tr>
            </a:tbl>
          </a:graphicData>
        </a:graphic>
      </p:graphicFrame>
      <p:sp>
        <p:nvSpPr>
          <p:cNvPr id="138" name="Šipka doprava 137">
            <a:hlinkClick r:id="rId2" action="ppaction://hlinksldjump"/>
          </p:cNvPr>
          <p:cNvSpPr/>
          <p:nvPr/>
        </p:nvSpPr>
        <p:spPr>
          <a:xfrm>
            <a:off x="8100392" y="5213642"/>
            <a:ext cx="648072" cy="5916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9" name="Obdélník 138"/>
          <p:cNvSpPr/>
          <p:nvPr/>
        </p:nvSpPr>
        <p:spPr>
          <a:xfrm>
            <a:off x="3275856" y="836712"/>
            <a:ext cx="432048" cy="1800200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0" name="Obdélník 139"/>
          <p:cNvSpPr/>
          <p:nvPr/>
        </p:nvSpPr>
        <p:spPr>
          <a:xfrm>
            <a:off x="4452155" y="843000"/>
            <a:ext cx="432048" cy="128985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1" name="Obdélník 140"/>
          <p:cNvSpPr/>
          <p:nvPr/>
        </p:nvSpPr>
        <p:spPr>
          <a:xfrm rot="5400000">
            <a:off x="6171854" y="808323"/>
            <a:ext cx="396043" cy="1460935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2" name="Obdélník 141"/>
          <p:cNvSpPr/>
          <p:nvPr/>
        </p:nvSpPr>
        <p:spPr>
          <a:xfrm>
            <a:off x="2195736" y="2852936"/>
            <a:ext cx="432048" cy="86409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3" name="Obdélník 142"/>
          <p:cNvSpPr/>
          <p:nvPr/>
        </p:nvSpPr>
        <p:spPr>
          <a:xfrm rot="5400000">
            <a:off x="2411760" y="4113075"/>
            <a:ext cx="432048" cy="86409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4" name="Obdélník 143"/>
          <p:cNvSpPr/>
          <p:nvPr/>
        </p:nvSpPr>
        <p:spPr>
          <a:xfrm>
            <a:off x="7308304" y="2371192"/>
            <a:ext cx="432048" cy="86409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5" name="Obdélník 144"/>
          <p:cNvSpPr/>
          <p:nvPr/>
        </p:nvSpPr>
        <p:spPr>
          <a:xfrm>
            <a:off x="3923928" y="3284984"/>
            <a:ext cx="432048" cy="432048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6" name="Obdélník 145"/>
          <p:cNvSpPr/>
          <p:nvPr/>
        </p:nvSpPr>
        <p:spPr>
          <a:xfrm>
            <a:off x="4452155" y="4329099"/>
            <a:ext cx="432048" cy="432048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7" name="Obdélník 146"/>
          <p:cNvSpPr/>
          <p:nvPr/>
        </p:nvSpPr>
        <p:spPr>
          <a:xfrm>
            <a:off x="6198570" y="2823926"/>
            <a:ext cx="432048" cy="432048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8" name="Obdélník 147"/>
          <p:cNvSpPr/>
          <p:nvPr/>
        </p:nvSpPr>
        <p:spPr>
          <a:xfrm>
            <a:off x="5016623" y="2834174"/>
            <a:ext cx="432048" cy="432048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9" name="Obdélník 148"/>
          <p:cNvSpPr/>
          <p:nvPr/>
        </p:nvSpPr>
        <p:spPr>
          <a:xfrm>
            <a:off x="2051720" y="769567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0" name="Obdélník 149"/>
          <p:cNvSpPr/>
          <p:nvPr/>
        </p:nvSpPr>
        <p:spPr>
          <a:xfrm>
            <a:off x="2627784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1" name="Obdélník 150"/>
          <p:cNvSpPr/>
          <p:nvPr/>
        </p:nvSpPr>
        <p:spPr>
          <a:xfrm>
            <a:off x="3199994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2" name="Obdélník 151"/>
          <p:cNvSpPr/>
          <p:nvPr/>
        </p:nvSpPr>
        <p:spPr>
          <a:xfrm>
            <a:off x="3777782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3" name="Obdélník 152"/>
          <p:cNvSpPr/>
          <p:nvPr/>
        </p:nvSpPr>
        <p:spPr>
          <a:xfrm>
            <a:off x="4350904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4" name="Obdélník 153"/>
          <p:cNvSpPr/>
          <p:nvPr/>
        </p:nvSpPr>
        <p:spPr>
          <a:xfrm>
            <a:off x="4927780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5" name="Obdélník 154"/>
          <p:cNvSpPr/>
          <p:nvPr/>
        </p:nvSpPr>
        <p:spPr>
          <a:xfrm>
            <a:off x="5506683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6" name="Obdélník 155"/>
          <p:cNvSpPr/>
          <p:nvPr/>
        </p:nvSpPr>
        <p:spPr>
          <a:xfrm>
            <a:off x="6065776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7" name="Obdélník 156"/>
          <p:cNvSpPr/>
          <p:nvPr/>
        </p:nvSpPr>
        <p:spPr>
          <a:xfrm>
            <a:off x="6639406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8" name="Obdélník 157"/>
          <p:cNvSpPr/>
          <p:nvPr/>
        </p:nvSpPr>
        <p:spPr>
          <a:xfrm>
            <a:off x="7146673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9" name="Obdélník 158"/>
          <p:cNvSpPr/>
          <p:nvPr/>
        </p:nvSpPr>
        <p:spPr>
          <a:xfrm>
            <a:off x="2051720" y="1273623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0" name="Obdélník 159"/>
          <p:cNvSpPr/>
          <p:nvPr/>
        </p:nvSpPr>
        <p:spPr>
          <a:xfrm>
            <a:off x="2627784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1" name="Obdélník 160"/>
          <p:cNvSpPr/>
          <p:nvPr/>
        </p:nvSpPr>
        <p:spPr>
          <a:xfrm>
            <a:off x="3199994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2" name="Obdélník 161"/>
          <p:cNvSpPr/>
          <p:nvPr/>
        </p:nvSpPr>
        <p:spPr>
          <a:xfrm>
            <a:off x="3777782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3" name="Obdélník 162"/>
          <p:cNvSpPr/>
          <p:nvPr/>
        </p:nvSpPr>
        <p:spPr>
          <a:xfrm>
            <a:off x="4350904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4" name="Obdélník 163"/>
          <p:cNvSpPr/>
          <p:nvPr/>
        </p:nvSpPr>
        <p:spPr>
          <a:xfrm>
            <a:off x="4927780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5" name="Obdélník 164"/>
          <p:cNvSpPr/>
          <p:nvPr/>
        </p:nvSpPr>
        <p:spPr>
          <a:xfrm>
            <a:off x="5506683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6" name="Obdélník 165"/>
          <p:cNvSpPr/>
          <p:nvPr/>
        </p:nvSpPr>
        <p:spPr>
          <a:xfrm>
            <a:off x="6065776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7" name="Obdélník 166"/>
          <p:cNvSpPr/>
          <p:nvPr/>
        </p:nvSpPr>
        <p:spPr>
          <a:xfrm>
            <a:off x="6639406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8" name="Obdélník 167"/>
          <p:cNvSpPr/>
          <p:nvPr/>
        </p:nvSpPr>
        <p:spPr>
          <a:xfrm>
            <a:off x="7146673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9" name="Obdélník 168"/>
          <p:cNvSpPr/>
          <p:nvPr/>
        </p:nvSpPr>
        <p:spPr>
          <a:xfrm>
            <a:off x="2051720" y="1776259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0" name="Obdélník 169"/>
          <p:cNvSpPr/>
          <p:nvPr/>
        </p:nvSpPr>
        <p:spPr>
          <a:xfrm>
            <a:off x="2627784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1" name="Obdélník 170"/>
          <p:cNvSpPr/>
          <p:nvPr/>
        </p:nvSpPr>
        <p:spPr>
          <a:xfrm>
            <a:off x="3199994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2" name="Obdélník 171"/>
          <p:cNvSpPr/>
          <p:nvPr/>
        </p:nvSpPr>
        <p:spPr>
          <a:xfrm>
            <a:off x="3777782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3" name="Obdélník 172"/>
          <p:cNvSpPr/>
          <p:nvPr/>
        </p:nvSpPr>
        <p:spPr>
          <a:xfrm>
            <a:off x="4350904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4" name="Obdélník 173"/>
          <p:cNvSpPr/>
          <p:nvPr/>
        </p:nvSpPr>
        <p:spPr>
          <a:xfrm>
            <a:off x="4927780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5" name="Obdélník 174"/>
          <p:cNvSpPr/>
          <p:nvPr/>
        </p:nvSpPr>
        <p:spPr>
          <a:xfrm>
            <a:off x="5506683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6" name="Obdélník 175"/>
          <p:cNvSpPr/>
          <p:nvPr/>
        </p:nvSpPr>
        <p:spPr>
          <a:xfrm>
            <a:off x="6065776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7" name="Obdélník 176"/>
          <p:cNvSpPr/>
          <p:nvPr/>
        </p:nvSpPr>
        <p:spPr>
          <a:xfrm>
            <a:off x="6639406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8" name="Obdélník 177"/>
          <p:cNvSpPr/>
          <p:nvPr/>
        </p:nvSpPr>
        <p:spPr>
          <a:xfrm>
            <a:off x="7146673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9" name="Obdélník 178"/>
          <p:cNvSpPr/>
          <p:nvPr/>
        </p:nvSpPr>
        <p:spPr>
          <a:xfrm>
            <a:off x="2051720" y="2282944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0" name="Obdélník 179"/>
          <p:cNvSpPr/>
          <p:nvPr/>
        </p:nvSpPr>
        <p:spPr>
          <a:xfrm>
            <a:off x="2627784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1" name="Obdélník 180"/>
          <p:cNvSpPr/>
          <p:nvPr/>
        </p:nvSpPr>
        <p:spPr>
          <a:xfrm>
            <a:off x="3199994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2" name="Obdélník 181"/>
          <p:cNvSpPr/>
          <p:nvPr/>
        </p:nvSpPr>
        <p:spPr>
          <a:xfrm>
            <a:off x="3777782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3" name="Obdélník 182"/>
          <p:cNvSpPr/>
          <p:nvPr/>
        </p:nvSpPr>
        <p:spPr>
          <a:xfrm>
            <a:off x="4350904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4" name="Obdélník 183"/>
          <p:cNvSpPr/>
          <p:nvPr/>
        </p:nvSpPr>
        <p:spPr>
          <a:xfrm>
            <a:off x="4927780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5" name="Obdélník 184"/>
          <p:cNvSpPr/>
          <p:nvPr/>
        </p:nvSpPr>
        <p:spPr>
          <a:xfrm>
            <a:off x="5506683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6" name="Obdélník 185"/>
          <p:cNvSpPr/>
          <p:nvPr/>
        </p:nvSpPr>
        <p:spPr>
          <a:xfrm>
            <a:off x="6065776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7" name="Obdélník 186"/>
          <p:cNvSpPr/>
          <p:nvPr/>
        </p:nvSpPr>
        <p:spPr>
          <a:xfrm>
            <a:off x="6639406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8" name="Obdélník 187"/>
          <p:cNvSpPr/>
          <p:nvPr/>
        </p:nvSpPr>
        <p:spPr>
          <a:xfrm>
            <a:off x="7146673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9" name="Obdélník 188"/>
          <p:cNvSpPr/>
          <p:nvPr/>
        </p:nvSpPr>
        <p:spPr>
          <a:xfrm>
            <a:off x="2051720" y="2750998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0" name="Obdélník 189"/>
          <p:cNvSpPr/>
          <p:nvPr/>
        </p:nvSpPr>
        <p:spPr>
          <a:xfrm>
            <a:off x="2627784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1" name="Obdélník 190"/>
          <p:cNvSpPr/>
          <p:nvPr/>
        </p:nvSpPr>
        <p:spPr>
          <a:xfrm>
            <a:off x="3199994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2" name="Obdélník 191"/>
          <p:cNvSpPr/>
          <p:nvPr/>
        </p:nvSpPr>
        <p:spPr>
          <a:xfrm>
            <a:off x="3777782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3" name="Obdélník 192"/>
          <p:cNvSpPr/>
          <p:nvPr/>
        </p:nvSpPr>
        <p:spPr>
          <a:xfrm>
            <a:off x="4350904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4" name="Obdélník 193"/>
          <p:cNvSpPr/>
          <p:nvPr/>
        </p:nvSpPr>
        <p:spPr>
          <a:xfrm>
            <a:off x="4927780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5" name="Obdélník 194"/>
          <p:cNvSpPr/>
          <p:nvPr/>
        </p:nvSpPr>
        <p:spPr>
          <a:xfrm>
            <a:off x="5506683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6" name="Obdélník 195"/>
          <p:cNvSpPr/>
          <p:nvPr/>
        </p:nvSpPr>
        <p:spPr>
          <a:xfrm>
            <a:off x="6065776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7" name="Obdélník 196"/>
          <p:cNvSpPr/>
          <p:nvPr/>
        </p:nvSpPr>
        <p:spPr>
          <a:xfrm>
            <a:off x="6639406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8" name="Obdélník 197"/>
          <p:cNvSpPr/>
          <p:nvPr/>
        </p:nvSpPr>
        <p:spPr>
          <a:xfrm>
            <a:off x="7146673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9" name="Obdélník 198"/>
          <p:cNvSpPr/>
          <p:nvPr/>
        </p:nvSpPr>
        <p:spPr>
          <a:xfrm>
            <a:off x="2034106" y="3260182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0" name="Obdélník 199"/>
          <p:cNvSpPr/>
          <p:nvPr/>
        </p:nvSpPr>
        <p:spPr>
          <a:xfrm>
            <a:off x="2610170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1" name="Obdélník 200"/>
          <p:cNvSpPr/>
          <p:nvPr/>
        </p:nvSpPr>
        <p:spPr>
          <a:xfrm>
            <a:off x="3182380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2" name="Obdélník 201"/>
          <p:cNvSpPr/>
          <p:nvPr/>
        </p:nvSpPr>
        <p:spPr>
          <a:xfrm>
            <a:off x="3760168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3" name="Obdélník 202"/>
          <p:cNvSpPr/>
          <p:nvPr/>
        </p:nvSpPr>
        <p:spPr>
          <a:xfrm>
            <a:off x="4333290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4" name="Obdélník 203"/>
          <p:cNvSpPr/>
          <p:nvPr/>
        </p:nvSpPr>
        <p:spPr>
          <a:xfrm>
            <a:off x="4910166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5" name="Obdélník 204"/>
          <p:cNvSpPr/>
          <p:nvPr/>
        </p:nvSpPr>
        <p:spPr>
          <a:xfrm>
            <a:off x="5489069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6" name="Obdélník 205"/>
          <p:cNvSpPr/>
          <p:nvPr/>
        </p:nvSpPr>
        <p:spPr>
          <a:xfrm>
            <a:off x="6048162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7" name="Obdélník 206"/>
          <p:cNvSpPr/>
          <p:nvPr/>
        </p:nvSpPr>
        <p:spPr>
          <a:xfrm>
            <a:off x="6621792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8" name="Obdélník 207"/>
          <p:cNvSpPr/>
          <p:nvPr/>
        </p:nvSpPr>
        <p:spPr>
          <a:xfrm>
            <a:off x="7147281" y="3242786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9" name="Obdélník 208"/>
          <p:cNvSpPr/>
          <p:nvPr/>
        </p:nvSpPr>
        <p:spPr>
          <a:xfrm>
            <a:off x="2069334" y="3774074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0" name="Obdélník 209"/>
          <p:cNvSpPr/>
          <p:nvPr/>
        </p:nvSpPr>
        <p:spPr>
          <a:xfrm>
            <a:off x="2645398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1" name="Obdélník 210"/>
          <p:cNvSpPr/>
          <p:nvPr/>
        </p:nvSpPr>
        <p:spPr>
          <a:xfrm>
            <a:off x="3217608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2" name="Obdélník 211"/>
          <p:cNvSpPr/>
          <p:nvPr/>
        </p:nvSpPr>
        <p:spPr>
          <a:xfrm>
            <a:off x="3795396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3" name="Obdélník 212"/>
          <p:cNvSpPr/>
          <p:nvPr/>
        </p:nvSpPr>
        <p:spPr>
          <a:xfrm>
            <a:off x="4368518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4" name="Obdélník 213"/>
          <p:cNvSpPr/>
          <p:nvPr/>
        </p:nvSpPr>
        <p:spPr>
          <a:xfrm>
            <a:off x="4945394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5" name="Obdélník 214"/>
          <p:cNvSpPr/>
          <p:nvPr/>
        </p:nvSpPr>
        <p:spPr>
          <a:xfrm>
            <a:off x="5524297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6" name="Obdélník 215"/>
          <p:cNvSpPr/>
          <p:nvPr/>
        </p:nvSpPr>
        <p:spPr>
          <a:xfrm>
            <a:off x="6083390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7" name="Obdélník 216"/>
          <p:cNvSpPr/>
          <p:nvPr/>
        </p:nvSpPr>
        <p:spPr>
          <a:xfrm>
            <a:off x="6657020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8" name="Obdélník 217"/>
          <p:cNvSpPr/>
          <p:nvPr/>
        </p:nvSpPr>
        <p:spPr>
          <a:xfrm>
            <a:off x="7144881" y="3734574"/>
            <a:ext cx="648072" cy="539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9" name="Obdélník 218"/>
          <p:cNvSpPr/>
          <p:nvPr/>
        </p:nvSpPr>
        <p:spPr>
          <a:xfrm>
            <a:off x="2051720" y="4280694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0" name="Obdélník 219"/>
          <p:cNvSpPr/>
          <p:nvPr/>
        </p:nvSpPr>
        <p:spPr>
          <a:xfrm>
            <a:off x="2627784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1" name="Obdélník 220"/>
          <p:cNvSpPr/>
          <p:nvPr/>
        </p:nvSpPr>
        <p:spPr>
          <a:xfrm>
            <a:off x="3199994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2" name="Obdélník 221"/>
          <p:cNvSpPr/>
          <p:nvPr/>
        </p:nvSpPr>
        <p:spPr>
          <a:xfrm>
            <a:off x="3777782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3" name="Obdélník 222"/>
          <p:cNvSpPr/>
          <p:nvPr/>
        </p:nvSpPr>
        <p:spPr>
          <a:xfrm>
            <a:off x="4350904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4" name="Obdélník 223"/>
          <p:cNvSpPr/>
          <p:nvPr/>
        </p:nvSpPr>
        <p:spPr>
          <a:xfrm>
            <a:off x="4927780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5" name="Obdélník 224"/>
          <p:cNvSpPr/>
          <p:nvPr/>
        </p:nvSpPr>
        <p:spPr>
          <a:xfrm>
            <a:off x="5506683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6" name="Obdélník 225"/>
          <p:cNvSpPr/>
          <p:nvPr/>
        </p:nvSpPr>
        <p:spPr>
          <a:xfrm>
            <a:off x="6065776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7" name="Obdélník 226"/>
          <p:cNvSpPr/>
          <p:nvPr/>
        </p:nvSpPr>
        <p:spPr>
          <a:xfrm>
            <a:off x="6639406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8" name="Obdélník 227"/>
          <p:cNvSpPr/>
          <p:nvPr/>
        </p:nvSpPr>
        <p:spPr>
          <a:xfrm>
            <a:off x="7146673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9" name="Obdélník 228"/>
          <p:cNvSpPr/>
          <p:nvPr/>
        </p:nvSpPr>
        <p:spPr>
          <a:xfrm>
            <a:off x="2062235" y="4774644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0" name="Obdélník 229"/>
          <p:cNvSpPr/>
          <p:nvPr/>
        </p:nvSpPr>
        <p:spPr>
          <a:xfrm>
            <a:off x="2638299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1" name="Obdélník 230"/>
          <p:cNvSpPr/>
          <p:nvPr/>
        </p:nvSpPr>
        <p:spPr>
          <a:xfrm>
            <a:off x="3210509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2" name="Obdélník 231"/>
          <p:cNvSpPr/>
          <p:nvPr/>
        </p:nvSpPr>
        <p:spPr>
          <a:xfrm>
            <a:off x="3788297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3" name="Obdélník 232"/>
          <p:cNvSpPr/>
          <p:nvPr/>
        </p:nvSpPr>
        <p:spPr>
          <a:xfrm>
            <a:off x="4361419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4" name="Obdélník 233"/>
          <p:cNvSpPr/>
          <p:nvPr/>
        </p:nvSpPr>
        <p:spPr>
          <a:xfrm>
            <a:off x="4938295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5" name="Obdélník 234"/>
          <p:cNvSpPr/>
          <p:nvPr/>
        </p:nvSpPr>
        <p:spPr>
          <a:xfrm>
            <a:off x="5517198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6" name="Obdélník 235"/>
          <p:cNvSpPr/>
          <p:nvPr/>
        </p:nvSpPr>
        <p:spPr>
          <a:xfrm>
            <a:off x="6076291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7" name="Obdélník 236"/>
          <p:cNvSpPr/>
          <p:nvPr/>
        </p:nvSpPr>
        <p:spPr>
          <a:xfrm>
            <a:off x="6649921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8" name="Obdélník 237"/>
          <p:cNvSpPr/>
          <p:nvPr/>
        </p:nvSpPr>
        <p:spPr>
          <a:xfrm>
            <a:off x="7157188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9" name="Obdélník 238"/>
          <p:cNvSpPr/>
          <p:nvPr/>
        </p:nvSpPr>
        <p:spPr>
          <a:xfrm>
            <a:off x="2037149" y="5285931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0" name="Obdélník 239"/>
          <p:cNvSpPr/>
          <p:nvPr/>
        </p:nvSpPr>
        <p:spPr>
          <a:xfrm>
            <a:off x="2613213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1" name="Obdélník 240"/>
          <p:cNvSpPr/>
          <p:nvPr/>
        </p:nvSpPr>
        <p:spPr>
          <a:xfrm>
            <a:off x="3185423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2" name="Obdélník 241"/>
          <p:cNvSpPr/>
          <p:nvPr/>
        </p:nvSpPr>
        <p:spPr>
          <a:xfrm>
            <a:off x="3763211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3" name="Obdélník 242"/>
          <p:cNvSpPr/>
          <p:nvPr/>
        </p:nvSpPr>
        <p:spPr>
          <a:xfrm>
            <a:off x="4336333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4" name="Obdélník 243"/>
          <p:cNvSpPr/>
          <p:nvPr/>
        </p:nvSpPr>
        <p:spPr>
          <a:xfrm>
            <a:off x="4913209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5" name="Obdélník 244"/>
          <p:cNvSpPr/>
          <p:nvPr/>
        </p:nvSpPr>
        <p:spPr>
          <a:xfrm>
            <a:off x="5492112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6" name="Obdélník 245"/>
          <p:cNvSpPr/>
          <p:nvPr/>
        </p:nvSpPr>
        <p:spPr>
          <a:xfrm>
            <a:off x="6051205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7" name="Obdélník 246"/>
          <p:cNvSpPr/>
          <p:nvPr/>
        </p:nvSpPr>
        <p:spPr>
          <a:xfrm>
            <a:off x="6624835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8" name="Obdélník 247"/>
          <p:cNvSpPr/>
          <p:nvPr/>
        </p:nvSpPr>
        <p:spPr>
          <a:xfrm>
            <a:off x="7132101" y="5285931"/>
            <a:ext cx="680257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3084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6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1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5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"/>
                  </p:tgtEl>
                </p:cond>
              </p:nextCondLst>
            </p:seq>
            <p:seq concurrent="1" nextAc="seek">
              <p:cTn id="165" restart="whenNotActive" fill="hold" evtFilter="cancelBubble" nodeType="interactiveSeq">
                <p:stCondLst>
                  <p:cond evt="onClick" delay="0">
                    <p:tgtEl>
                      <p:spTgt spid="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6" fill="hold">
                      <p:stCondLst>
                        <p:cond delay="0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"/>
                  </p:tgtEl>
                </p:cond>
              </p:nextCondLst>
            </p:seq>
            <p:seq concurrent="1" nextAc="seek">
              <p:cTn id="174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5" fill="hold">
                      <p:stCondLst>
                        <p:cond delay="0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1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3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"/>
                  </p:tgtEl>
                </p:cond>
              </p:nextCondLst>
            </p:seq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>
                      <p:stCondLst>
                        <p:cond delay="0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6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7"/>
                  </p:tgtEl>
                </p:cond>
              </p:nextCondLst>
            </p:seq>
            <p:seq concurrent="1" nextAc="seek">
              <p:cTn id="251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2" fill="hold">
                      <p:stCondLst>
                        <p:cond delay="0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>
                      <p:stCondLst>
                        <p:cond delay="0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"/>
                  </p:tgtEl>
                </p:cond>
              </p:nextCondLst>
            </p:seq>
            <p:seq concurrent="1" nextAc="seek">
              <p:cTn id="265" restart="whenNotActive" fill="hold" evtFilter="cancelBubble" nodeType="interactiveSeq">
                <p:stCondLst>
                  <p:cond evt="onClick" delay="0">
                    <p:tgtEl>
                      <p:spTgt spid="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6" fill="hold">
                      <p:stCondLst>
                        <p:cond delay="0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0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  <p:seq concurrent="1" nextAc="seek">
              <p:cTn id="283" restart="whenNotActive" fill="hold" evtFilter="cancelBubble" nodeType="interactiveSeq">
                <p:stCondLst>
                  <p:cond evt="onClick" delay="0">
                    <p:tgtEl>
                      <p:spTgt spid="1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4" fill="hold">
                      <p:stCondLst>
                        <p:cond delay="0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2"/>
                  </p:tgtEl>
                </p:cond>
              </p:nextCondLst>
            </p:seq>
            <p:seq concurrent="1" nextAc="seek">
              <p:cTn id="292" restart="whenNotActive" fill="hold" evtFilter="cancelBubble" nodeType="interactiveSeq">
                <p:stCondLst>
                  <p:cond evt="onClick" delay="0">
                    <p:tgtEl>
                      <p:spTgt spid="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3" fill="hold">
                      <p:stCondLst>
                        <p:cond delay="0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3"/>
                  </p:tgtEl>
                </p:cond>
              </p:nextCondLst>
            </p:seq>
            <p:seq concurrent="1" nextAc="seek">
              <p:cTn id="301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2" fill="hold">
                      <p:stCondLst>
                        <p:cond delay="0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310" restart="whenNotActive" fill="hold" evtFilter="cancelBubble" nodeType="interactiveSeq">
                <p:stCondLst>
                  <p:cond evt="onClick" delay="0">
                    <p:tgtEl>
                      <p:spTgt spid="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1" fill="hold">
                      <p:stCondLst>
                        <p:cond delay="0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5"/>
                  </p:tgtEl>
                </p:cond>
              </p:nextCondLst>
            </p:seq>
            <p:seq concurrent="1" nextAc="seek">
              <p:cTn id="319" restart="whenNotActive" fill="hold" evtFilter="cancelBubble" nodeType="interactiveSeq">
                <p:stCondLst>
                  <p:cond evt="onClick" delay="0">
                    <p:tgtEl>
                      <p:spTgt spid="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0" fill="hold">
                      <p:stCondLst>
                        <p:cond delay="0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"/>
                  </p:tgtEl>
                </p:cond>
              </p:nextCondLst>
            </p:seq>
            <p:seq concurrent="1" nextAc="seek">
              <p:cTn id="328" restart="whenNotActive" fill="hold" evtFilter="cancelBubble" nodeType="interactiveSeq">
                <p:stCondLst>
                  <p:cond evt="onClick" delay="0">
                    <p:tgtEl>
                      <p:spTgt spid="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9" fill="hold">
                      <p:stCondLst>
                        <p:cond delay="0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"/>
                  </p:tgtEl>
                </p:cond>
              </p:nextCondLst>
            </p:seq>
            <p:seq concurrent="1" nextAc="seek">
              <p:cTn id="337" restart="whenNotActive" fill="hold" evtFilter="cancelBubble" nodeType="interactiveSeq">
                <p:stCondLst>
                  <p:cond evt="onClick" delay="0">
                    <p:tgtEl>
                      <p:spTgt spid="1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8" fill="hold">
                      <p:stCondLst>
                        <p:cond delay="0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8"/>
                  </p:tgtEl>
                </p:cond>
              </p:nextCondLst>
            </p:seq>
            <p:seq concurrent="1" nextAc="seek">
              <p:cTn id="346" restart="whenNotActive" fill="hold" evtFilter="cancelBubble" nodeType="interactiveSeq">
                <p:stCondLst>
                  <p:cond evt="onClick" delay="0">
                    <p:tgtEl>
                      <p:spTgt spid="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7" fill="hold">
                      <p:stCondLst>
                        <p:cond delay="0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9"/>
                  </p:tgtEl>
                </p:cond>
              </p:nextCondLst>
            </p:seq>
            <p:seq concurrent="1" nextAc="seek">
              <p:cTn id="351" restart="whenNotActive" fill="hold" evtFilter="cancelBubble" nodeType="interactiveSeq">
                <p:stCondLst>
                  <p:cond evt="onClick" delay="0">
                    <p:tgtEl>
                      <p:spTgt spid="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2" fill="hold">
                      <p:stCondLst>
                        <p:cond delay="0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0"/>
                  </p:tgtEl>
                </p:cond>
              </p:nextCondLst>
            </p:seq>
            <p:seq concurrent="1" nextAc="seek">
              <p:cTn id="360" restart="whenNotActive" fill="hold" evtFilter="cancelBubble" nodeType="interactiveSeq">
                <p:stCondLst>
                  <p:cond evt="onClick" delay="0">
                    <p:tgtEl>
                      <p:spTgt spid="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1" fill="hold">
                      <p:stCondLst>
                        <p:cond delay="0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1"/>
                  </p:tgtEl>
                </p:cond>
              </p:nextCondLst>
            </p:seq>
            <p:seq concurrent="1" nextAc="seek">
              <p:cTn id="369" restart="whenNotActive" fill="hold" evtFilter="cancelBubble" nodeType="interactiveSeq">
                <p:stCondLst>
                  <p:cond evt="onClick" delay="0">
                    <p:tgtEl>
                      <p:spTgt spid="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0" fill="hold">
                      <p:stCondLst>
                        <p:cond delay="0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"/>
                  </p:tgtEl>
                </p:cond>
              </p:nextCondLst>
            </p:seq>
            <p:seq concurrent="1" nextAc="seek">
              <p:cTn id="378" restart="whenNotActive" fill="hold" evtFilter="cancelBubble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9" fill="hold">
                      <p:stCondLst>
                        <p:cond delay="0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"/>
                  </p:tgtEl>
                </p:cond>
              </p:nextCondLst>
            </p:seq>
            <p:seq concurrent="1" nextAc="seek">
              <p:cTn id="387" restart="whenNotActive" fill="hold" evtFilter="cancelBubble" nodeType="interactiveSeq">
                <p:stCondLst>
                  <p:cond evt="onClick" delay="0">
                    <p:tgtEl>
                      <p:spTgt spid="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8" fill="hold">
                      <p:stCondLst>
                        <p:cond delay="0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>
                      <p:stCondLst>
                        <p:cond delay="indefinite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"/>
                  </p:tgtEl>
                </p:cond>
              </p:nextCondLst>
            </p:seq>
            <p:seq concurrent="1" nextAc="seek">
              <p:cTn id="396" restart="whenNotActive" fill="hold" evtFilter="cancelBubble" nodeType="interactiveSeq">
                <p:stCondLst>
                  <p:cond evt="onClick" delay="0">
                    <p:tgtEl>
                      <p:spTgt spid="1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7" fill="hold">
                      <p:stCondLst>
                        <p:cond delay="0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"/>
                  </p:tgtEl>
                </p:cond>
              </p:nextCondLst>
            </p:seq>
            <p:seq concurrent="1" nextAc="seek">
              <p:cTn id="405" restart="whenNotActive" fill="hold" evtFilter="cancelBubble" nodeType="interactiveSeq">
                <p:stCondLst>
                  <p:cond evt="onClick" delay="0">
                    <p:tgtEl>
                      <p:spTgt spid="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6" fill="hold">
                      <p:stCondLst>
                        <p:cond delay="0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"/>
                  </p:tgtEl>
                </p:cond>
              </p:nextCondLst>
            </p:seq>
            <p:seq concurrent="1" nextAc="seek">
              <p:cTn id="414" restart="whenNotActive" fill="hold" evtFilter="cancelBubble" nodeType="interactiveSeq">
                <p:stCondLst>
                  <p:cond evt="onClick" delay="0">
                    <p:tgtEl>
                      <p:spTgt spid="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5" fill="hold">
                      <p:stCondLst>
                        <p:cond delay="0"/>
                      </p:stCondLst>
                      <p:childTnLst>
                        <p:par>
                          <p:cTn id="416" fill="hold">
                            <p:stCondLst>
                              <p:cond delay="0"/>
                            </p:stCondLst>
                            <p:childTnLst>
                              <p:par>
                                <p:cTn id="4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7"/>
                  </p:tgtEl>
                </p:cond>
              </p:nextCondLst>
            </p:seq>
            <p:seq concurrent="1" nextAc="seek">
              <p:cTn id="423" restart="whenNotActive" fill="hold" evtFilter="cancelBubble" nodeType="interactiveSeq">
                <p:stCondLst>
                  <p:cond evt="onClick" delay="0">
                    <p:tgtEl>
                      <p:spTgt spid="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4" fill="hold">
                      <p:stCondLst>
                        <p:cond delay="0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8" fill="hold">
                      <p:stCondLst>
                        <p:cond delay="indefinite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8"/>
                  </p:tgtEl>
                </p:cond>
              </p:nextCondLst>
            </p:seq>
            <p:seq concurrent="1" nextAc="seek">
              <p:cTn id="432" restart="whenNotActive" fill="hold" evtFilter="cancelBubble" nodeType="interactiveSeq">
                <p:stCondLst>
                  <p:cond evt="onClick" delay="0">
                    <p:tgtEl>
                      <p:spTgt spid="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3" fill="hold">
                      <p:stCondLst>
                        <p:cond delay="0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"/>
                  </p:tgtEl>
                </p:cond>
              </p:nextCondLst>
            </p:seq>
            <p:seq concurrent="1" nextAc="seek">
              <p:cTn id="437" restart="whenNotActive" fill="hold" evtFilter="cancelBubble" nodeType="interactiveSeq">
                <p:stCondLst>
                  <p:cond evt="onClick" delay="0">
                    <p:tgtEl>
                      <p:spTgt spid="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8" fill="hold">
                      <p:stCondLst>
                        <p:cond delay="0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"/>
                  </p:tgtEl>
                </p:cond>
              </p:nextCondLst>
            </p:seq>
            <p:seq concurrent="1" nextAc="seek">
              <p:cTn id="446" restart="whenNotActive" fill="hold" evtFilter="cancelBubble" nodeType="interactiveSeq">
                <p:stCondLst>
                  <p:cond evt="onClick" delay="0">
                    <p:tgtEl>
                      <p:spTgt spid="2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7" fill="hold">
                      <p:stCondLst>
                        <p:cond delay="0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1" fill="hold">
                      <p:stCondLst>
                        <p:cond delay="indefinite"/>
                      </p:stCondLst>
                      <p:childTnLst>
                        <p:par>
                          <p:cTn id="452" fill="hold">
                            <p:stCondLst>
                              <p:cond delay="0"/>
                            </p:stCondLst>
                            <p:childTnLst>
                              <p:par>
                                <p:cTn id="4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1"/>
                  </p:tgtEl>
                </p:cond>
              </p:nextCondLst>
            </p:seq>
            <p:seq concurrent="1" nextAc="seek">
              <p:cTn id="455" restart="whenNotActive" fill="hold" evtFilter="cancelBubble" nodeType="interactiveSeq">
                <p:stCondLst>
                  <p:cond evt="onClick" delay="0">
                    <p:tgtEl>
                      <p:spTgt spid="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6" fill="hold">
                      <p:stCondLst>
                        <p:cond delay="0"/>
                      </p:stCondLst>
                      <p:childTnLst>
                        <p:par>
                          <p:cTn id="457" fill="hold">
                            <p:stCondLst>
                              <p:cond delay="0"/>
                            </p:stCondLst>
                            <p:childTnLst>
                              <p:par>
                                <p:cTn id="45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2"/>
                  </p:tgtEl>
                </p:cond>
              </p:nextCondLst>
            </p:seq>
            <p:seq concurrent="1" nextAc="seek">
              <p:cTn id="464" restart="whenNotActive" fill="hold" evtFilter="cancelBubble" nodeType="interactiveSeq">
                <p:stCondLst>
                  <p:cond evt="onClick" delay="0">
                    <p:tgtEl>
                      <p:spTgt spid="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5" fill="hold">
                      <p:stCondLst>
                        <p:cond delay="0"/>
                      </p:stCondLst>
                      <p:childTnLst>
                        <p:par>
                          <p:cTn id="466" fill="hold">
                            <p:stCondLst>
                              <p:cond delay="0"/>
                            </p:stCondLst>
                            <p:childTnLst>
                              <p:par>
                                <p:cTn id="46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9" fill="hold">
                      <p:stCondLst>
                        <p:cond delay="indefinite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3"/>
                  </p:tgtEl>
                </p:cond>
              </p:nextCondLst>
            </p:seq>
            <p:seq concurrent="1" nextAc="seek">
              <p:cTn id="473" restart="whenNotActive" fill="hold" evtFilter="cancelBubble" nodeType="interactiveSeq">
                <p:stCondLst>
                  <p:cond evt="onClick" delay="0">
                    <p:tgtEl>
                      <p:spTgt spid="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4" fill="hold">
                      <p:stCondLst>
                        <p:cond delay="0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"/>
                  </p:tgtEl>
                </p:cond>
              </p:nextCondLst>
            </p:seq>
            <p:seq concurrent="1" nextAc="seek">
              <p:cTn id="482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3" fill="hold">
                      <p:stCondLst>
                        <p:cond delay="0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  <p:seq concurrent="1" nextAc="seek">
              <p:cTn id="491" restart="whenNotActive" fill="hold" evtFilter="cancelBubble" nodeType="interactiveSeq">
                <p:stCondLst>
                  <p:cond evt="onClick" delay="0">
                    <p:tgtEl>
                      <p:spTgt spid="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2" fill="hold">
                      <p:stCondLst>
                        <p:cond delay="0"/>
                      </p:stCondLst>
                      <p:childTnLst>
                        <p:par>
                          <p:cTn id="493" fill="hold">
                            <p:stCondLst>
                              <p:cond delay="0"/>
                            </p:stCondLst>
                            <p:childTnLst>
                              <p:par>
                                <p:cTn id="49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6" fill="hold">
                      <p:stCondLst>
                        <p:cond delay="indefinite"/>
                      </p:stCondLst>
                      <p:childTnLst>
                        <p:par>
                          <p:cTn id="497" fill="hold">
                            <p:stCondLst>
                              <p:cond delay="0"/>
                            </p:stCondLst>
                            <p:childTnLst>
                              <p:par>
                                <p:cTn id="4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"/>
                  </p:tgtEl>
                </p:cond>
              </p:nextCondLst>
            </p:seq>
            <p:seq concurrent="1" nextAc="seek">
              <p:cTn id="500" restart="whenNotActive" fill="hold" evtFilter="cancelBubble" nodeType="interactiveSeq">
                <p:stCondLst>
                  <p:cond evt="onClick" delay="0">
                    <p:tgtEl>
                      <p:spTgt spid="2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1" fill="hold">
                      <p:stCondLst>
                        <p:cond delay="0"/>
                      </p:stCondLst>
                      <p:childTnLst>
                        <p:par>
                          <p:cTn id="502" fill="hold">
                            <p:stCondLst>
                              <p:cond delay="0"/>
                            </p:stCondLst>
                            <p:childTnLst>
                              <p:par>
                                <p:cTn id="50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5" fill="hold">
                      <p:stCondLst>
                        <p:cond delay="indefinite"/>
                      </p:stCondLst>
                      <p:childTnLst>
                        <p:par>
                          <p:cTn id="506" fill="hold">
                            <p:stCondLst>
                              <p:cond delay="0"/>
                            </p:stCondLst>
                            <p:childTnLst>
                              <p:par>
                                <p:cTn id="5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"/>
                  </p:tgtEl>
                </p:cond>
              </p:nextCondLst>
            </p:seq>
            <p:seq concurrent="1" nextAc="seek">
              <p:cTn id="509" restart="whenNotActive" fill="hold" evtFilter="cancelBubble" nodeType="interactiveSeq">
                <p:stCondLst>
                  <p:cond evt="onClick" delay="0">
                    <p:tgtEl>
                      <p:spTgt spid="2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0" fill="hold">
                      <p:stCondLst>
                        <p:cond delay="0"/>
                      </p:stCondLst>
                      <p:childTnLst>
                        <p:par>
                          <p:cTn id="511" fill="hold">
                            <p:stCondLst>
                              <p:cond delay="0"/>
                            </p:stCondLst>
                            <p:childTnLst>
                              <p:par>
                                <p:cTn id="5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4" fill="hold">
                      <p:stCondLst>
                        <p:cond delay="indefinite"/>
                      </p:stCondLst>
                      <p:childTnLst>
                        <p:par>
                          <p:cTn id="515" fill="hold">
                            <p:stCondLst>
                              <p:cond delay="0"/>
                            </p:stCondLst>
                            <p:childTnLst>
                              <p:par>
                                <p:cTn id="5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"/>
                  </p:tgtEl>
                </p:cond>
              </p:nextCondLst>
            </p:seq>
            <p:seq concurrent="1" nextAc="seek">
              <p:cTn id="518" restart="whenNotActive" fill="hold" evtFilter="cancelBubble" nodeType="interactiveSeq">
                <p:stCondLst>
                  <p:cond evt="onClick" delay="0">
                    <p:tgtEl>
                      <p:spTgt spid="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9" fill="hold">
                      <p:stCondLst>
                        <p:cond delay="0"/>
                      </p:stCondLst>
                      <p:childTnLst>
                        <p:par>
                          <p:cTn id="520" fill="hold">
                            <p:stCondLst>
                              <p:cond delay="0"/>
                            </p:stCondLst>
                            <p:childTnLst>
                              <p:par>
                                <p:cTn id="5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"/>
                  </p:tgtEl>
                </p:cond>
              </p:nextCondLst>
            </p:seq>
            <p:seq concurrent="1" nextAc="seek">
              <p:cTn id="523" restart="whenNotActive" fill="hold" evtFilter="cancelBubble" nodeType="interactiveSeq">
                <p:stCondLst>
                  <p:cond evt="onClick" delay="0">
                    <p:tgtEl>
                      <p:spTgt spid="2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4" fill="hold">
                      <p:stCondLst>
                        <p:cond delay="0"/>
                      </p:stCondLst>
                      <p:childTnLst>
                        <p:par>
                          <p:cTn id="525" fill="hold">
                            <p:stCondLst>
                              <p:cond delay="0"/>
                            </p:stCondLst>
                            <p:childTnLst>
                              <p:par>
                                <p:cTn id="5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8" fill="hold">
                      <p:stCondLst>
                        <p:cond delay="indefinite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"/>
                  </p:tgtEl>
                </p:cond>
              </p:nextCondLst>
            </p:seq>
            <p:seq concurrent="1" nextAc="seek">
              <p:cTn id="532" restart="whenNotActive" fill="hold" evtFilter="cancelBubble" nodeType="interactiveSeq">
                <p:stCondLst>
                  <p:cond evt="onClick" delay="0">
                    <p:tgtEl>
                      <p:spTgt spid="2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3" fill="hold">
                      <p:stCondLst>
                        <p:cond delay="0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7" fill="hold">
                      <p:stCondLst>
                        <p:cond delay="indefinite"/>
                      </p:stCondLst>
                      <p:childTnLst>
                        <p:par>
                          <p:cTn id="538" fill="hold">
                            <p:stCondLst>
                              <p:cond delay="0"/>
                            </p:stCondLst>
                            <p:childTnLst>
                              <p:par>
                                <p:cTn id="5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1"/>
                  </p:tgtEl>
                </p:cond>
              </p:nextCondLst>
            </p:seq>
            <p:seq concurrent="1" nextAc="seek">
              <p:cTn id="541" restart="whenNotActive" fill="hold" evtFilter="cancelBubble" nodeType="interactiveSeq">
                <p:stCondLst>
                  <p:cond evt="onClick" delay="0">
                    <p:tgtEl>
                      <p:spTgt spid="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2" fill="hold">
                      <p:stCondLst>
                        <p:cond delay="0"/>
                      </p:stCondLst>
                      <p:childTnLst>
                        <p:par>
                          <p:cTn id="543" fill="hold">
                            <p:stCondLst>
                              <p:cond delay="0"/>
                            </p:stCondLst>
                            <p:childTnLst>
                              <p:par>
                                <p:cTn id="5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6" fill="hold">
                      <p:stCondLst>
                        <p:cond delay="indefinite"/>
                      </p:stCondLst>
                      <p:childTnLst>
                        <p:par>
                          <p:cTn id="547" fill="hold">
                            <p:stCondLst>
                              <p:cond delay="0"/>
                            </p:stCondLst>
                            <p:childTnLst>
                              <p:par>
                                <p:cTn id="5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2"/>
                  </p:tgtEl>
                </p:cond>
              </p:nextCondLst>
            </p:seq>
            <p:seq concurrent="1" nextAc="seek">
              <p:cTn id="550" restart="whenNotActive" fill="hold" evtFilter="cancelBubble" nodeType="interactiveSeq">
                <p:stCondLst>
                  <p:cond evt="onClick" delay="0">
                    <p:tgtEl>
                      <p:spTgt spid="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1" fill="hold">
                      <p:stCondLst>
                        <p:cond delay="0"/>
                      </p:stCondLst>
                      <p:childTnLst>
                        <p:par>
                          <p:cTn id="552" fill="hold">
                            <p:stCondLst>
                              <p:cond delay="0"/>
                            </p:stCondLst>
                            <p:childTnLst>
                              <p:par>
                                <p:cTn id="5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3"/>
                  </p:tgtEl>
                </p:cond>
              </p:nextCondLst>
            </p:seq>
            <p:seq concurrent="1" nextAc="seek">
              <p:cTn id="559" restart="whenNotActive" fill="hold" evtFilter="cancelBubble" nodeType="interactiveSeq">
                <p:stCondLst>
                  <p:cond evt="onClick" delay="0">
                    <p:tgtEl>
                      <p:spTgt spid="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0" fill="hold">
                      <p:stCondLst>
                        <p:cond delay="0"/>
                      </p:stCondLst>
                      <p:childTnLst>
                        <p:par>
                          <p:cTn id="561" fill="hold">
                            <p:stCondLst>
                              <p:cond delay="0"/>
                            </p:stCondLst>
                            <p:childTnLst>
                              <p:par>
                                <p:cTn id="5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4"/>
                  </p:tgtEl>
                </p:cond>
              </p:nextCondLst>
            </p:seq>
            <p:seq concurrent="1" nextAc="seek">
              <p:cTn id="568" restart="whenNotActive" fill="hold" evtFilter="cancelBubble" nodeType="interactiveSeq">
                <p:stCondLst>
                  <p:cond evt="onClick" delay="0">
                    <p:tgtEl>
                      <p:spTgt spid="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9" fill="hold">
                      <p:stCondLst>
                        <p:cond delay="0"/>
                      </p:stCondLst>
                      <p:childTnLst>
                        <p:par>
                          <p:cTn id="570" fill="hold">
                            <p:stCondLst>
                              <p:cond delay="0"/>
                            </p:stCondLst>
                            <p:childTnLst>
                              <p:par>
                                <p:cTn id="57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3" fill="hold">
                      <p:stCondLst>
                        <p:cond delay="indefinite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"/>
                  </p:tgtEl>
                </p:cond>
              </p:nextCondLst>
            </p:seq>
            <p:seq concurrent="1" nextAc="seek">
              <p:cTn id="577" restart="whenNotActive" fill="hold" evtFilter="cancelBubble" nodeType="interactiveSeq">
                <p:stCondLst>
                  <p:cond evt="onClick" delay="0">
                    <p:tgtEl>
                      <p:spTgt spid="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8" fill="hold">
                      <p:stCondLst>
                        <p:cond delay="0"/>
                      </p:stCondLst>
                      <p:childTnLst>
                        <p:par>
                          <p:cTn id="579" fill="hold">
                            <p:stCondLst>
                              <p:cond delay="0"/>
                            </p:stCondLst>
                            <p:childTnLst>
                              <p:par>
                                <p:cTn id="5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2" fill="hold">
                      <p:stCondLst>
                        <p:cond delay="indefinite"/>
                      </p:stCondLst>
                      <p:childTnLst>
                        <p:par>
                          <p:cTn id="583" fill="hold">
                            <p:stCondLst>
                              <p:cond delay="0"/>
                            </p:stCondLst>
                            <p:childTnLst>
                              <p:par>
                                <p:cTn id="58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6"/>
                  </p:tgtEl>
                </p:cond>
              </p:nextCondLst>
            </p:seq>
            <p:seq concurrent="1" nextAc="seek">
              <p:cTn id="586" restart="whenNotActive" fill="hold" evtFilter="cancelBubble" nodeType="interactiveSeq">
                <p:stCondLst>
                  <p:cond evt="onClick" delay="0">
                    <p:tgtEl>
                      <p:spTgt spid="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7" fill="hold">
                      <p:stCondLst>
                        <p:cond delay="0"/>
                      </p:stCondLst>
                      <p:childTnLst>
                        <p:par>
                          <p:cTn id="588" fill="hold">
                            <p:stCondLst>
                              <p:cond delay="0"/>
                            </p:stCondLst>
                            <p:childTnLst>
                              <p:par>
                                <p:cTn id="5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fill="hold">
                      <p:stCondLst>
                        <p:cond delay="indefinite"/>
                      </p:stCondLst>
                      <p:childTnLst>
                        <p:par>
                          <p:cTn id="592" fill="hold">
                            <p:stCondLst>
                              <p:cond delay="0"/>
                            </p:stCondLst>
                            <p:childTnLst>
                              <p:par>
                                <p:cTn id="5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"/>
                  </p:tgtEl>
                </p:cond>
              </p:nextCondLst>
            </p:seq>
            <p:seq concurrent="1" nextAc="seek">
              <p:cTn id="595" restart="whenNotActive" fill="hold" evtFilter="cancelBubble" nodeType="interactiveSeq">
                <p:stCondLst>
                  <p:cond evt="onClick" delay="0">
                    <p:tgtEl>
                      <p:spTgt spid="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6" fill="hold">
                      <p:stCondLst>
                        <p:cond delay="0"/>
                      </p:stCondLst>
                      <p:childTnLst>
                        <p:par>
                          <p:cTn id="597" fill="hold">
                            <p:stCondLst>
                              <p:cond delay="0"/>
                            </p:stCondLst>
                            <p:childTnLst>
                              <p:par>
                                <p:cTn id="59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"/>
                  </p:tgtEl>
                </p:cond>
              </p:nextCondLst>
            </p:seq>
            <p:seq concurrent="1" nextAc="seek">
              <p:cTn id="604" restart="whenNotActive" fill="hold" evtFilter="cancelBubble" nodeType="interactiveSeq">
                <p:stCondLst>
                  <p:cond evt="onClick" delay="0">
                    <p:tgtEl>
                      <p:spTgt spid="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5" fill="hold">
                      <p:stCondLst>
                        <p:cond delay="0"/>
                      </p:stCondLst>
                      <p:childTnLst>
                        <p:par>
                          <p:cTn id="606" fill="hold">
                            <p:stCondLst>
                              <p:cond delay="0"/>
                            </p:stCondLst>
                            <p:childTnLst>
                              <p:par>
                                <p:cTn id="60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"/>
                  </p:tgtEl>
                </p:cond>
              </p:nextCondLst>
            </p:seq>
            <p:seq concurrent="1" nextAc="seek">
              <p:cTn id="609" restart="whenNotActive" fill="hold" evtFilter="cancelBubble" nodeType="interactiveSeq">
                <p:stCondLst>
                  <p:cond evt="onClick" delay="0">
                    <p:tgtEl>
                      <p:spTgt spid="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0" fill="hold">
                      <p:stCondLst>
                        <p:cond delay="0"/>
                      </p:stCondLst>
                      <p:childTnLst>
                        <p:par>
                          <p:cTn id="611" fill="hold">
                            <p:stCondLst>
                              <p:cond delay="0"/>
                            </p:stCondLst>
                            <p:childTnLst>
                              <p:par>
                                <p:cTn id="6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4" fill="hold">
                      <p:stCondLst>
                        <p:cond delay="indefinite"/>
                      </p:stCondLst>
                      <p:childTnLst>
                        <p:par>
                          <p:cTn id="615" fill="hold">
                            <p:stCondLst>
                              <p:cond delay="0"/>
                            </p:stCondLst>
                            <p:childTnLst>
                              <p:par>
                                <p:cTn id="6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"/>
                  </p:tgtEl>
                </p:cond>
              </p:nextCondLst>
            </p:seq>
            <p:seq concurrent="1" nextAc="seek">
              <p:cTn id="618" restart="whenNotActive" fill="hold" evtFilter="cancelBubble" nodeType="interactiveSeq">
                <p:stCondLst>
                  <p:cond evt="onClick" delay="0">
                    <p:tgtEl>
                      <p:spTgt spid="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9" fill="hold">
                      <p:stCondLst>
                        <p:cond delay="0"/>
                      </p:stCondLst>
                      <p:childTnLst>
                        <p:par>
                          <p:cTn id="620" fill="hold">
                            <p:stCondLst>
                              <p:cond delay="0"/>
                            </p:stCondLst>
                            <p:childTnLst>
                              <p:par>
                                <p:cTn id="6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fill="hold">
                      <p:stCondLst>
                        <p:cond delay="indefinite"/>
                      </p:stCondLst>
                      <p:childTnLst>
                        <p:par>
                          <p:cTn id="624" fill="hold">
                            <p:stCondLst>
                              <p:cond delay="0"/>
                            </p:stCondLst>
                            <p:childTnLst>
                              <p:par>
                                <p:cTn id="6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1"/>
                  </p:tgtEl>
                </p:cond>
              </p:nextCondLst>
            </p:seq>
            <p:seq concurrent="1" nextAc="seek">
              <p:cTn id="627" restart="whenNotActive" fill="hold" evtFilter="cancelBubble" nodeType="interactiveSeq">
                <p:stCondLst>
                  <p:cond evt="onClick" delay="0">
                    <p:tgtEl>
                      <p:spTgt spid="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8" fill="hold">
                      <p:stCondLst>
                        <p:cond delay="0"/>
                      </p:stCondLst>
                      <p:childTnLst>
                        <p:par>
                          <p:cTn id="629" fill="hold">
                            <p:stCondLst>
                              <p:cond delay="0"/>
                            </p:stCondLst>
                            <p:childTnLst>
                              <p:par>
                                <p:cTn id="6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2" fill="hold">
                      <p:stCondLst>
                        <p:cond delay="indefinite"/>
                      </p:stCondLst>
                      <p:childTnLst>
                        <p:par>
                          <p:cTn id="633" fill="hold">
                            <p:stCondLst>
                              <p:cond delay="0"/>
                            </p:stCondLst>
                            <p:childTnLst>
                              <p:par>
                                <p:cTn id="6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"/>
                  </p:tgtEl>
                </p:cond>
              </p:nextCondLst>
            </p:seq>
            <p:seq concurrent="1" nextAc="seek">
              <p:cTn id="636" restart="whenNotActive" fill="hold" evtFilter="cancelBubble" nodeType="interactiveSeq">
                <p:stCondLst>
                  <p:cond evt="onClick" delay="0">
                    <p:tgtEl>
                      <p:spTgt spid="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7" fill="hold">
                      <p:stCondLst>
                        <p:cond delay="0"/>
                      </p:stCondLst>
                      <p:childTnLst>
                        <p:par>
                          <p:cTn id="638" fill="hold">
                            <p:stCondLst>
                              <p:cond delay="0"/>
                            </p:stCondLst>
                            <p:childTnLst>
                              <p:par>
                                <p:cTn id="6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1" fill="hold">
                      <p:stCondLst>
                        <p:cond delay="indefinite"/>
                      </p:stCondLst>
                      <p:childTnLst>
                        <p:par>
                          <p:cTn id="642" fill="hold">
                            <p:stCondLst>
                              <p:cond delay="0"/>
                            </p:stCondLst>
                            <p:childTnLst>
                              <p:par>
                                <p:cTn id="6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"/>
                  </p:tgtEl>
                </p:cond>
              </p:nextCondLst>
            </p:seq>
            <p:seq concurrent="1" nextAc="seek">
              <p:cTn id="645" restart="whenNotActive" fill="hold" evtFilter="cancelBubble" nodeType="interactiveSeq">
                <p:stCondLst>
                  <p:cond evt="onClick" delay="0">
                    <p:tgtEl>
                      <p:spTgt spid="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6" fill="hold">
                      <p:stCondLst>
                        <p:cond delay="0"/>
                      </p:stCondLst>
                      <p:childTnLst>
                        <p:par>
                          <p:cTn id="647" fill="hold">
                            <p:stCondLst>
                              <p:cond delay="0"/>
                            </p:stCondLst>
                            <p:childTnLst>
                              <p:par>
                                <p:cTn id="64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0" fill="hold">
                      <p:stCondLst>
                        <p:cond delay="indefinite"/>
                      </p:stCondLst>
                      <p:childTnLst>
                        <p:par>
                          <p:cTn id="651" fill="hold">
                            <p:stCondLst>
                              <p:cond delay="0"/>
                            </p:stCondLst>
                            <p:childTnLst>
                              <p:par>
                                <p:cTn id="6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"/>
                  </p:tgtEl>
                </p:cond>
              </p:nextCondLst>
            </p:seq>
            <p:seq concurrent="1" nextAc="seek">
              <p:cTn id="654" restart="whenNotActive" fill="hold" evtFilter="cancelBubble" nodeType="interactiveSeq">
                <p:stCondLst>
                  <p:cond evt="onClick" delay="0">
                    <p:tgtEl>
                      <p:spTgt spid="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5" fill="hold">
                      <p:stCondLst>
                        <p:cond delay="0"/>
                      </p:stCondLst>
                      <p:childTnLst>
                        <p:par>
                          <p:cTn id="656" fill="hold">
                            <p:stCondLst>
                              <p:cond delay="0"/>
                            </p:stCondLst>
                            <p:childTnLst>
                              <p:par>
                                <p:cTn id="6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9" fill="hold">
                      <p:stCondLst>
                        <p:cond delay="indefinite"/>
                      </p:stCondLst>
                      <p:childTnLst>
                        <p:par>
                          <p:cTn id="660" fill="hold">
                            <p:stCondLst>
                              <p:cond delay="0"/>
                            </p:stCondLst>
                            <p:childTnLst>
                              <p:par>
                                <p:cTn id="6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"/>
                  </p:tgtEl>
                </p:cond>
              </p:nextCondLst>
            </p:seq>
            <p:seq concurrent="1" nextAc="seek">
              <p:cTn id="663" restart="whenNotActive" fill="hold" evtFilter="cancelBubble" nodeType="interactiveSeq">
                <p:stCondLst>
                  <p:cond evt="onClick" delay="0">
                    <p:tgtEl>
                      <p:spTgt spid="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4" fill="hold">
                      <p:stCondLst>
                        <p:cond delay="0"/>
                      </p:stCondLst>
                      <p:childTnLst>
                        <p:par>
                          <p:cTn id="665" fill="hold">
                            <p:stCondLst>
                              <p:cond delay="0"/>
                            </p:stCondLst>
                            <p:childTnLst>
                              <p:par>
                                <p:cTn id="6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8" fill="hold">
                      <p:stCondLst>
                        <p:cond delay="indefinite"/>
                      </p:stCondLst>
                      <p:childTnLst>
                        <p:par>
                          <p:cTn id="669" fill="hold">
                            <p:stCondLst>
                              <p:cond delay="0"/>
                            </p:stCondLst>
                            <p:childTnLst>
                              <p:par>
                                <p:cTn id="6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"/>
                  </p:tgtEl>
                </p:cond>
              </p:nextCondLst>
            </p:seq>
            <p:seq concurrent="1" nextAc="seek">
              <p:cTn id="672" restart="whenNotActive" fill="hold" evtFilter="cancelBubble" nodeType="interactiveSeq">
                <p:stCondLst>
                  <p:cond evt="onClick" delay="0">
                    <p:tgtEl>
                      <p:spTgt spid="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3" fill="hold">
                      <p:stCondLst>
                        <p:cond delay="0"/>
                      </p:stCondLst>
                      <p:childTnLst>
                        <p:par>
                          <p:cTn id="674" fill="hold">
                            <p:stCondLst>
                              <p:cond delay="0"/>
                            </p:stCondLst>
                            <p:childTnLst>
                              <p:par>
                                <p:cTn id="6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7" fill="hold">
                      <p:stCondLst>
                        <p:cond delay="indefinite"/>
                      </p:stCondLst>
                      <p:childTnLst>
                        <p:par>
                          <p:cTn id="678" fill="hold">
                            <p:stCondLst>
                              <p:cond delay="0"/>
                            </p:stCondLst>
                            <p:childTnLst>
                              <p:par>
                                <p:cTn id="6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"/>
                  </p:tgtEl>
                </p:cond>
              </p:nextCondLst>
            </p:seq>
            <p:seq concurrent="1" nextAc="seek">
              <p:cTn id="681" restart="whenNotActive" fill="hold" evtFilter="cancelBubble" nodeType="interactiveSeq">
                <p:stCondLst>
                  <p:cond evt="onClick" delay="0">
                    <p:tgtEl>
                      <p:spTgt spid="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2" fill="hold">
                      <p:stCondLst>
                        <p:cond delay="0"/>
                      </p:stCondLst>
                      <p:childTnLst>
                        <p:par>
                          <p:cTn id="683" fill="hold">
                            <p:stCondLst>
                              <p:cond delay="0"/>
                            </p:stCondLst>
                            <p:childTnLst>
                              <p:par>
                                <p:cTn id="68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6" fill="hold">
                      <p:stCondLst>
                        <p:cond delay="indefinite"/>
                      </p:stCondLst>
                      <p:childTnLst>
                        <p:par>
                          <p:cTn id="687" fill="hold">
                            <p:stCondLst>
                              <p:cond delay="0"/>
                            </p:stCondLst>
                            <p:childTnLst>
                              <p:par>
                                <p:cTn id="6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"/>
                  </p:tgtEl>
                </p:cond>
              </p:nextCondLst>
            </p:seq>
            <p:seq concurrent="1" nextAc="seek">
              <p:cTn id="690" restart="whenNotActive" fill="hold" evtFilter="cancelBubble" nodeType="interactiveSeq">
                <p:stCondLst>
                  <p:cond evt="onClick" delay="0">
                    <p:tgtEl>
                      <p:spTgt spid="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1" fill="hold">
                      <p:stCondLst>
                        <p:cond delay="0"/>
                      </p:stCondLst>
                      <p:childTnLst>
                        <p:par>
                          <p:cTn id="692" fill="hold">
                            <p:stCondLst>
                              <p:cond delay="0"/>
                            </p:stCondLst>
                            <p:childTnLst>
                              <p:par>
                                <p:cTn id="6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9"/>
                  </p:tgtEl>
                </p:cond>
              </p:nextCondLst>
            </p:seq>
            <p:seq concurrent="1" nextAc="seek">
              <p:cTn id="695" restart="whenNotActive" fill="hold" evtFilter="cancelBubble" nodeType="interactiveSeq">
                <p:stCondLst>
                  <p:cond evt="onClick" delay="0">
                    <p:tgtEl>
                      <p:spTgt spid="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6" fill="hold">
                      <p:stCondLst>
                        <p:cond delay="0"/>
                      </p:stCondLst>
                      <p:childTnLst>
                        <p:par>
                          <p:cTn id="697" fill="hold">
                            <p:stCondLst>
                              <p:cond delay="0"/>
                            </p:stCondLst>
                            <p:childTnLst>
                              <p:par>
                                <p:cTn id="69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0" fill="hold">
                      <p:stCondLst>
                        <p:cond delay="indefinite"/>
                      </p:stCondLst>
                      <p:childTnLst>
                        <p:par>
                          <p:cTn id="701" fill="hold">
                            <p:stCondLst>
                              <p:cond delay="0"/>
                            </p:stCondLst>
                            <p:childTnLst>
                              <p:par>
                                <p:cTn id="7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0"/>
                  </p:tgtEl>
                </p:cond>
              </p:nextCondLst>
            </p:seq>
            <p:seq concurrent="1" nextAc="seek">
              <p:cTn id="704" restart="whenNotActive" fill="hold" evtFilter="cancelBubble" nodeType="interactiveSeq">
                <p:stCondLst>
                  <p:cond evt="onClick" delay="0">
                    <p:tgtEl>
                      <p:spTgt spid="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5" fill="hold">
                      <p:stCondLst>
                        <p:cond delay="0"/>
                      </p:stCondLst>
                      <p:childTnLst>
                        <p:par>
                          <p:cTn id="706" fill="hold">
                            <p:stCondLst>
                              <p:cond delay="0"/>
                            </p:stCondLst>
                            <p:childTnLst>
                              <p:par>
                                <p:cTn id="70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9" fill="hold">
                      <p:stCondLst>
                        <p:cond delay="indefinite"/>
                      </p:stCondLst>
                      <p:childTnLst>
                        <p:par>
                          <p:cTn id="710" fill="hold">
                            <p:stCondLst>
                              <p:cond delay="0"/>
                            </p:stCondLst>
                            <p:childTnLst>
                              <p:par>
                                <p:cTn id="7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1"/>
                  </p:tgtEl>
                </p:cond>
              </p:nextCondLst>
            </p:seq>
            <p:seq concurrent="1" nextAc="seek">
              <p:cTn id="713" restart="whenNotActive" fill="hold" evtFilter="cancelBubble" nodeType="interactiveSeq">
                <p:stCondLst>
                  <p:cond evt="onClick" delay="0">
                    <p:tgtEl>
                      <p:spTgt spid="2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4" fill="hold">
                      <p:stCondLst>
                        <p:cond delay="0"/>
                      </p:stCondLst>
                      <p:childTnLst>
                        <p:par>
                          <p:cTn id="715" fill="hold">
                            <p:stCondLst>
                              <p:cond delay="0"/>
                            </p:stCondLst>
                            <p:childTnLst>
                              <p:par>
                                <p:cTn id="7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8" fill="hold">
                      <p:stCondLst>
                        <p:cond delay="indefinite"/>
                      </p:stCondLst>
                      <p:childTnLst>
                        <p:par>
                          <p:cTn id="719" fill="hold">
                            <p:stCondLst>
                              <p:cond delay="0"/>
                            </p:stCondLst>
                            <p:childTnLst>
                              <p:par>
                                <p:cTn id="7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2"/>
                  </p:tgtEl>
                </p:cond>
              </p:nextCondLst>
            </p:seq>
            <p:seq concurrent="1" nextAc="seek">
              <p:cTn id="722" restart="whenNotActive" fill="hold" evtFilter="cancelBubble" nodeType="interactiveSeq">
                <p:stCondLst>
                  <p:cond evt="onClick" delay="0">
                    <p:tgtEl>
                      <p:spTgt spid="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3" fill="hold">
                      <p:stCondLst>
                        <p:cond delay="0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7" fill="hold">
                      <p:stCondLst>
                        <p:cond delay="indefinite"/>
                      </p:stCondLst>
                      <p:childTnLst>
                        <p:par>
                          <p:cTn id="728" fill="hold">
                            <p:stCondLst>
                              <p:cond delay="0"/>
                            </p:stCondLst>
                            <p:childTnLst>
                              <p:par>
                                <p:cTn id="7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3"/>
                  </p:tgtEl>
                </p:cond>
              </p:nextCondLst>
            </p:seq>
            <p:seq concurrent="1" nextAc="seek">
              <p:cTn id="731" restart="whenNotActive" fill="hold" evtFilter="cancelBubble" nodeType="interactiveSeq">
                <p:stCondLst>
                  <p:cond evt="onClick" delay="0">
                    <p:tgtEl>
                      <p:spTgt spid="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2" fill="hold">
                      <p:stCondLst>
                        <p:cond delay="0"/>
                      </p:stCondLst>
                      <p:childTnLst>
                        <p:par>
                          <p:cTn id="733" fill="hold">
                            <p:stCondLst>
                              <p:cond delay="0"/>
                            </p:stCondLst>
                            <p:childTnLst>
                              <p:par>
                                <p:cTn id="7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6" fill="hold">
                      <p:stCondLst>
                        <p:cond delay="indefinite"/>
                      </p:stCondLst>
                      <p:childTnLst>
                        <p:par>
                          <p:cTn id="737" fill="hold">
                            <p:stCondLst>
                              <p:cond delay="0"/>
                            </p:stCondLst>
                            <p:childTnLst>
                              <p:par>
                                <p:cTn id="7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4"/>
                  </p:tgtEl>
                </p:cond>
              </p:nextCondLst>
            </p:seq>
            <p:seq concurrent="1" nextAc="seek">
              <p:cTn id="740" restart="whenNotActive" fill="hold" evtFilter="cancelBubble" nodeType="interactiveSeq">
                <p:stCondLst>
                  <p:cond evt="onClick" delay="0">
                    <p:tgtEl>
                      <p:spTgt spid="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1" fill="hold">
                      <p:stCondLst>
                        <p:cond delay="0"/>
                      </p:stCondLst>
                      <p:childTnLst>
                        <p:par>
                          <p:cTn id="742" fill="hold">
                            <p:stCondLst>
                              <p:cond delay="0"/>
                            </p:stCondLst>
                            <p:childTnLst>
                              <p:par>
                                <p:cTn id="7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5" fill="hold">
                      <p:stCondLst>
                        <p:cond delay="indefinite"/>
                      </p:stCondLst>
                      <p:childTnLst>
                        <p:par>
                          <p:cTn id="746" fill="hold">
                            <p:stCondLst>
                              <p:cond delay="0"/>
                            </p:stCondLst>
                            <p:childTnLst>
                              <p:par>
                                <p:cTn id="7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"/>
                  </p:tgtEl>
                </p:cond>
              </p:nextCondLst>
            </p:seq>
            <p:seq concurrent="1" nextAc="seek">
              <p:cTn id="749" restart="whenNotActive" fill="hold" evtFilter="cancelBubble" nodeType="interactiveSeq">
                <p:stCondLst>
                  <p:cond evt="onClick" delay="0">
                    <p:tgtEl>
                      <p:spTgt spid="2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0" fill="hold">
                      <p:stCondLst>
                        <p:cond delay="0"/>
                      </p:stCondLst>
                      <p:childTnLst>
                        <p:par>
                          <p:cTn id="751" fill="hold">
                            <p:stCondLst>
                              <p:cond delay="0"/>
                            </p:stCondLst>
                            <p:childTnLst>
                              <p:par>
                                <p:cTn id="75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4" fill="hold">
                      <p:stCondLst>
                        <p:cond delay="indefinite"/>
                      </p:stCondLst>
                      <p:childTnLst>
                        <p:par>
                          <p:cTn id="755" fill="hold">
                            <p:stCondLst>
                              <p:cond delay="0"/>
                            </p:stCondLst>
                            <p:childTnLst>
                              <p:par>
                                <p:cTn id="7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"/>
                  </p:tgtEl>
                </p:cond>
              </p:nextCondLst>
            </p:seq>
            <p:seq concurrent="1" nextAc="seek">
              <p:cTn id="758" restart="whenNotActive" fill="hold" evtFilter="cancelBubble" nodeType="interactiveSeq">
                <p:stCondLst>
                  <p:cond evt="onClick" delay="0">
                    <p:tgtEl>
                      <p:spTgt spid="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9" fill="hold">
                      <p:stCondLst>
                        <p:cond delay="0"/>
                      </p:stCondLst>
                      <p:childTnLst>
                        <p:par>
                          <p:cTn id="760" fill="hold">
                            <p:stCondLst>
                              <p:cond delay="0"/>
                            </p:stCondLst>
                            <p:childTnLst>
                              <p:par>
                                <p:cTn id="7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3" fill="hold">
                      <p:stCondLst>
                        <p:cond delay="indefinite"/>
                      </p:stCondLst>
                      <p:childTnLst>
                        <p:par>
                          <p:cTn id="764" fill="hold">
                            <p:stCondLst>
                              <p:cond delay="0"/>
                            </p:stCondLst>
                            <p:childTnLst>
                              <p:par>
                                <p:cTn id="7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"/>
                  </p:tgtEl>
                </p:cond>
              </p:nextCondLst>
            </p:seq>
            <p:seq concurrent="1" nextAc="seek">
              <p:cTn id="767" restart="whenNotActive" fill="hold" evtFilter="cancelBubble" nodeType="interactiveSeq">
                <p:stCondLst>
                  <p:cond evt="onClick" delay="0">
                    <p:tgtEl>
                      <p:spTgt spid="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8" fill="hold">
                      <p:stCondLst>
                        <p:cond delay="0"/>
                      </p:stCondLst>
                      <p:childTnLst>
                        <p:par>
                          <p:cTn id="769" fill="hold">
                            <p:stCondLst>
                              <p:cond delay="0"/>
                            </p:stCondLst>
                            <p:childTnLst>
                              <p:par>
                                <p:cTn id="7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2" fill="hold">
                      <p:stCondLst>
                        <p:cond delay="indefinite"/>
                      </p:stCondLst>
                      <p:childTnLst>
                        <p:par>
                          <p:cTn id="773" fill="hold">
                            <p:stCondLst>
                              <p:cond delay="0"/>
                            </p:stCondLst>
                            <p:childTnLst>
                              <p:par>
                                <p:cTn id="7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"/>
                  </p:tgtEl>
                </p:cond>
              </p:nextCondLst>
            </p:seq>
            <p:seq concurrent="1" nextAc="seek">
              <p:cTn id="776" restart="whenNotActive" fill="hold" evtFilter="cancelBubble" nodeType="interactiveSeq">
                <p:stCondLst>
                  <p:cond evt="onClick" delay="0">
                    <p:tgtEl>
                      <p:spTgt spid="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7" fill="hold">
                      <p:stCondLst>
                        <p:cond delay="0"/>
                      </p:stCondLst>
                      <p:childTnLst>
                        <p:par>
                          <p:cTn id="778" fill="hold">
                            <p:stCondLst>
                              <p:cond delay="0"/>
                            </p:stCondLst>
                            <p:childTnLst>
                              <p:par>
                                <p:cTn id="77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9"/>
                  </p:tgtEl>
                </p:cond>
              </p:nextCondLst>
            </p:seq>
            <p:seq concurrent="1" nextAc="seek">
              <p:cTn id="781" restart="whenNotActive" fill="hold" evtFilter="cancelBubble" nodeType="interactiveSeq">
                <p:stCondLst>
                  <p:cond evt="onClick" delay="0">
                    <p:tgtEl>
                      <p:spTgt spid="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2" fill="hold">
                      <p:stCondLst>
                        <p:cond delay="0"/>
                      </p:stCondLst>
                      <p:childTnLst>
                        <p:par>
                          <p:cTn id="783" fill="hold">
                            <p:stCondLst>
                              <p:cond delay="0"/>
                            </p:stCondLst>
                            <p:childTnLst>
                              <p:par>
                                <p:cTn id="78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6" fill="hold">
                      <p:stCondLst>
                        <p:cond delay="indefinite"/>
                      </p:stCondLst>
                      <p:childTnLst>
                        <p:par>
                          <p:cTn id="787" fill="hold">
                            <p:stCondLst>
                              <p:cond delay="0"/>
                            </p:stCondLst>
                            <p:childTnLst>
                              <p:par>
                                <p:cTn id="7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0"/>
                  </p:tgtEl>
                </p:cond>
              </p:nextCondLst>
            </p:seq>
            <p:seq concurrent="1" nextAc="seek">
              <p:cTn id="790" restart="whenNotActive" fill="hold" evtFilter="cancelBubble" nodeType="interactiveSeq">
                <p:stCondLst>
                  <p:cond evt="onClick" delay="0">
                    <p:tgtEl>
                      <p:spTgt spid="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1" fill="hold">
                      <p:stCondLst>
                        <p:cond delay="0"/>
                      </p:stCondLst>
                      <p:childTnLst>
                        <p:par>
                          <p:cTn id="792" fill="hold">
                            <p:stCondLst>
                              <p:cond delay="0"/>
                            </p:stCondLst>
                            <p:childTnLst>
                              <p:par>
                                <p:cTn id="7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5" fill="hold">
                      <p:stCondLst>
                        <p:cond delay="indefinite"/>
                      </p:stCondLst>
                      <p:childTnLst>
                        <p:par>
                          <p:cTn id="796" fill="hold">
                            <p:stCondLst>
                              <p:cond delay="0"/>
                            </p:stCondLst>
                            <p:childTnLst>
                              <p:par>
                                <p:cTn id="7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1"/>
                  </p:tgtEl>
                </p:cond>
              </p:nextCondLst>
            </p:seq>
            <p:seq concurrent="1" nextAc="seek">
              <p:cTn id="799" restart="whenNotActive" fill="hold" evtFilter="cancelBubble" nodeType="interactiveSeq">
                <p:stCondLst>
                  <p:cond evt="onClick" delay="0">
                    <p:tgtEl>
                      <p:spTgt spid="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0" fill="hold">
                      <p:stCondLst>
                        <p:cond delay="0"/>
                      </p:stCondLst>
                      <p:childTnLst>
                        <p:par>
                          <p:cTn id="801" fill="hold">
                            <p:stCondLst>
                              <p:cond delay="0"/>
                            </p:stCondLst>
                            <p:childTnLst>
                              <p:par>
                                <p:cTn id="80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4" fill="hold">
                      <p:stCondLst>
                        <p:cond delay="indefinite"/>
                      </p:stCondLst>
                      <p:childTnLst>
                        <p:par>
                          <p:cTn id="805" fill="hold">
                            <p:stCondLst>
                              <p:cond delay="0"/>
                            </p:stCondLst>
                            <p:childTnLst>
                              <p:par>
                                <p:cTn id="80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2"/>
                  </p:tgtEl>
                </p:cond>
              </p:nextCondLst>
            </p:seq>
            <p:seq concurrent="1" nextAc="seek">
              <p:cTn id="808" restart="whenNotActive" fill="hold" evtFilter="cancelBubble" nodeType="interactiveSeq">
                <p:stCondLst>
                  <p:cond evt="onClick" delay="0">
                    <p:tgtEl>
                      <p:spTgt spid="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9" fill="hold">
                      <p:stCondLst>
                        <p:cond delay="0"/>
                      </p:stCondLst>
                      <p:childTnLst>
                        <p:par>
                          <p:cTn id="810" fill="hold">
                            <p:stCondLst>
                              <p:cond delay="0"/>
                            </p:stCondLst>
                            <p:childTnLst>
                              <p:par>
                                <p:cTn id="8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3" fill="hold">
                      <p:stCondLst>
                        <p:cond delay="indefinite"/>
                      </p:stCondLst>
                      <p:childTnLst>
                        <p:par>
                          <p:cTn id="814" fill="hold">
                            <p:stCondLst>
                              <p:cond delay="0"/>
                            </p:stCondLst>
                            <p:childTnLst>
                              <p:par>
                                <p:cTn id="8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3"/>
                  </p:tgtEl>
                </p:cond>
              </p:nextCondLst>
            </p:seq>
            <p:seq concurrent="1" nextAc="seek">
              <p:cTn id="817" restart="whenNotActive" fill="hold" evtFilter="cancelBubble" nodeType="interactiveSeq">
                <p:stCondLst>
                  <p:cond evt="onClick" delay="0">
                    <p:tgtEl>
                      <p:spTgt spid="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8" fill="hold">
                      <p:stCondLst>
                        <p:cond delay="0"/>
                      </p:stCondLst>
                      <p:childTnLst>
                        <p:par>
                          <p:cTn id="819" fill="hold">
                            <p:stCondLst>
                              <p:cond delay="0"/>
                            </p:stCondLst>
                            <p:childTnLst>
                              <p:par>
                                <p:cTn id="8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2" fill="hold">
                      <p:stCondLst>
                        <p:cond delay="indefinite"/>
                      </p:stCondLst>
                      <p:childTnLst>
                        <p:par>
                          <p:cTn id="823" fill="hold">
                            <p:stCondLst>
                              <p:cond delay="0"/>
                            </p:stCondLst>
                            <p:childTnLst>
                              <p:par>
                                <p:cTn id="8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4"/>
                  </p:tgtEl>
                </p:cond>
              </p:nextCondLst>
            </p:seq>
            <p:seq concurrent="1" nextAc="seek">
              <p:cTn id="826" restart="whenNotActive" fill="hold" evtFilter="cancelBubble" nodeType="interactiveSeq">
                <p:stCondLst>
                  <p:cond evt="onClick" delay="0">
                    <p:tgtEl>
                      <p:spTgt spid="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7" fill="hold">
                      <p:stCondLst>
                        <p:cond delay="0"/>
                      </p:stCondLst>
                      <p:childTnLst>
                        <p:par>
                          <p:cTn id="828" fill="hold">
                            <p:stCondLst>
                              <p:cond delay="0"/>
                            </p:stCondLst>
                            <p:childTnLst>
                              <p:par>
                                <p:cTn id="8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1" fill="hold">
                      <p:stCondLst>
                        <p:cond delay="indefinite"/>
                      </p:stCondLst>
                      <p:childTnLst>
                        <p:par>
                          <p:cTn id="832" fill="hold">
                            <p:stCondLst>
                              <p:cond delay="0"/>
                            </p:stCondLst>
                            <p:childTnLst>
                              <p:par>
                                <p:cTn id="8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"/>
                  </p:tgtEl>
                </p:cond>
              </p:nextCondLst>
            </p:seq>
            <p:seq concurrent="1" nextAc="seek">
              <p:cTn id="835" restart="whenNotActive" fill="hold" evtFilter="cancelBubble" nodeType="interactiveSeq">
                <p:stCondLst>
                  <p:cond evt="onClick" delay="0">
                    <p:tgtEl>
                      <p:spTgt spid="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6" fill="hold">
                      <p:stCondLst>
                        <p:cond delay="0"/>
                      </p:stCondLst>
                      <p:childTnLst>
                        <p:par>
                          <p:cTn id="837" fill="hold">
                            <p:stCondLst>
                              <p:cond delay="0"/>
                            </p:stCondLst>
                            <p:childTnLst>
                              <p:par>
                                <p:cTn id="8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0" fill="hold">
                      <p:stCondLst>
                        <p:cond delay="indefinite"/>
                      </p:stCondLst>
                      <p:childTnLst>
                        <p:par>
                          <p:cTn id="841" fill="hold">
                            <p:stCondLst>
                              <p:cond delay="0"/>
                            </p:stCondLst>
                            <p:childTnLst>
                              <p:par>
                                <p:cTn id="8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6"/>
                  </p:tgtEl>
                </p:cond>
              </p:nextCondLst>
            </p:seq>
            <p:seq concurrent="1" nextAc="seek">
              <p:cTn id="844" restart="whenNotActive" fill="hold" evtFilter="cancelBubble" nodeType="interactiveSeq">
                <p:stCondLst>
                  <p:cond evt="onClick" delay="0">
                    <p:tgtEl>
                      <p:spTgt spid="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5" fill="hold">
                      <p:stCondLst>
                        <p:cond delay="0"/>
                      </p:stCondLst>
                      <p:childTnLst>
                        <p:par>
                          <p:cTn id="846" fill="hold">
                            <p:stCondLst>
                              <p:cond delay="0"/>
                            </p:stCondLst>
                            <p:childTnLst>
                              <p:par>
                                <p:cTn id="8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9" fill="hold">
                      <p:stCondLst>
                        <p:cond delay="indefinite"/>
                      </p:stCondLst>
                      <p:childTnLst>
                        <p:par>
                          <p:cTn id="850" fill="hold">
                            <p:stCondLst>
                              <p:cond delay="0"/>
                            </p:stCondLst>
                            <p:childTnLst>
                              <p:par>
                                <p:cTn id="8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"/>
                  </p:tgtEl>
                </p:cond>
              </p:nextCondLst>
            </p:seq>
            <p:seq concurrent="1" nextAc="seek">
              <p:cTn id="853" restart="whenNotActive" fill="hold" evtFilter="cancelBubble" nodeType="interactiveSeq">
                <p:stCondLst>
                  <p:cond evt="onClick" delay="0">
                    <p:tgtEl>
                      <p:spTgt spid="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4" fill="hold">
                      <p:stCondLst>
                        <p:cond delay="0"/>
                      </p:stCondLst>
                      <p:childTnLst>
                        <p:par>
                          <p:cTn id="855" fill="hold">
                            <p:stCondLst>
                              <p:cond delay="0"/>
                            </p:stCondLst>
                            <p:childTnLst>
                              <p:par>
                                <p:cTn id="85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8" fill="hold">
                      <p:stCondLst>
                        <p:cond delay="indefinite"/>
                      </p:stCondLst>
                      <p:childTnLst>
                        <p:par>
                          <p:cTn id="859" fill="hold">
                            <p:stCondLst>
                              <p:cond delay="0"/>
                            </p:stCondLst>
                            <p:childTnLst>
                              <p:par>
                                <p:cTn id="8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"/>
                  </p:tgtEl>
                </p:cond>
              </p:nextCondLst>
            </p:seq>
          </p:childTnLst>
        </p:cTn>
      </p:par>
    </p:tnLst>
    <p:bldLst>
      <p:bldP spid="149" grpId="0" animBg="1"/>
      <p:bldP spid="150" grpId="0" animBg="1"/>
      <p:bldP spid="150" grpId="1" animBg="1"/>
      <p:bldP spid="151" grpId="0" animBg="1"/>
      <p:bldP spid="151" grpId="1" animBg="1"/>
      <p:bldP spid="152" grpId="0" animBg="1"/>
      <p:bldP spid="152" grpId="1" animBg="1"/>
      <p:bldP spid="153" grpId="0" animBg="1"/>
      <p:bldP spid="153" grpId="1" animBg="1"/>
      <p:bldP spid="154" grpId="0" animBg="1"/>
      <p:bldP spid="154" grpId="1" animBg="1"/>
      <p:bldP spid="155" grpId="0" animBg="1"/>
      <p:bldP spid="155" grpId="1" animBg="1"/>
      <p:bldP spid="156" grpId="0" animBg="1"/>
      <p:bldP spid="156" grpId="1" animBg="1"/>
      <p:bldP spid="157" grpId="0" animBg="1"/>
      <p:bldP spid="157" grpId="1" animBg="1"/>
      <p:bldP spid="158" grpId="0" animBg="1"/>
      <p:bldP spid="158" grpId="1" animBg="1"/>
      <p:bldP spid="159" grpId="0" animBg="1"/>
      <p:bldP spid="160" grpId="0" animBg="1"/>
      <p:bldP spid="160" grpId="1" animBg="1"/>
      <p:bldP spid="161" grpId="0" animBg="1"/>
      <p:bldP spid="161" grpId="1" animBg="1"/>
      <p:bldP spid="162" grpId="0" animBg="1"/>
      <p:bldP spid="162" grpId="1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6" grpId="0" animBg="1"/>
      <p:bldP spid="166" grpId="1" animBg="1"/>
      <p:bldP spid="167" grpId="0" animBg="1"/>
      <p:bldP spid="167" grpId="1" animBg="1"/>
      <p:bldP spid="168" grpId="0" animBg="1"/>
      <p:bldP spid="168" grpId="1" animBg="1"/>
      <p:bldP spid="169" grpId="0" animBg="1"/>
      <p:bldP spid="170" grpId="0" animBg="1"/>
      <p:bldP spid="170" grpId="1" animBg="1"/>
      <p:bldP spid="171" grpId="0" animBg="1"/>
      <p:bldP spid="171" grpId="1" animBg="1"/>
      <p:bldP spid="172" grpId="0" animBg="1"/>
      <p:bldP spid="172" grpId="1" animBg="1"/>
      <p:bldP spid="173" grpId="0" animBg="1"/>
      <p:bldP spid="173" grpId="1" animBg="1"/>
      <p:bldP spid="174" grpId="0" animBg="1"/>
      <p:bldP spid="174" grpId="1" animBg="1"/>
      <p:bldP spid="175" grpId="0" animBg="1"/>
      <p:bldP spid="175" grpId="1" animBg="1"/>
      <p:bldP spid="176" grpId="0" animBg="1"/>
      <p:bldP spid="176" grpId="1" animBg="1"/>
      <p:bldP spid="177" grpId="0" animBg="1"/>
      <p:bldP spid="177" grpId="1" animBg="1"/>
      <p:bldP spid="178" grpId="0" animBg="1"/>
      <p:bldP spid="178" grpId="1" animBg="1"/>
      <p:bldP spid="179" grpId="0" animBg="1"/>
      <p:bldP spid="180" grpId="0" animBg="1"/>
      <p:bldP spid="180" grpId="1" animBg="1"/>
      <p:bldP spid="181" grpId="0" animBg="1"/>
      <p:bldP spid="181" grpId="1" animBg="1"/>
      <p:bldP spid="182" grpId="0" animBg="1"/>
      <p:bldP spid="182" grpId="1" animBg="1"/>
      <p:bldP spid="183" grpId="0" animBg="1"/>
      <p:bldP spid="183" grpId="1" animBg="1"/>
      <p:bldP spid="184" grpId="0" animBg="1"/>
      <p:bldP spid="184" grpId="1" animBg="1"/>
      <p:bldP spid="185" grpId="0" animBg="1"/>
      <p:bldP spid="185" grpId="1" animBg="1"/>
      <p:bldP spid="186" grpId="0" animBg="1"/>
      <p:bldP spid="186" grpId="1" animBg="1"/>
      <p:bldP spid="187" grpId="0" animBg="1"/>
      <p:bldP spid="187" grpId="1" animBg="1"/>
      <p:bldP spid="188" grpId="0" animBg="1"/>
      <p:bldP spid="188" grpId="1" animBg="1"/>
      <p:bldP spid="189" grpId="0" animBg="1"/>
      <p:bldP spid="190" grpId="0" animBg="1"/>
      <p:bldP spid="190" grpId="1" animBg="1"/>
      <p:bldP spid="191" grpId="0" animBg="1"/>
      <p:bldP spid="191" grpId="1" animBg="1"/>
      <p:bldP spid="192" grpId="0" animBg="1"/>
      <p:bldP spid="192" grpId="1" animBg="1"/>
      <p:bldP spid="193" grpId="0" animBg="1"/>
      <p:bldP spid="193" grpId="1" animBg="1"/>
      <p:bldP spid="194" grpId="0" animBg="1"/>
      <p:bldP spid="194" grpId="1" animBg="1"/>
      <p:bldP spid="195" grpId="0" animBg="1"/>
      <p:bldP spid="195" grpId="1" animBg="1"/>
      <p:bldP spid="196" grpId="0" animBg="1"/>
      <p:bldP spid="196" grpId="1" animBg="1"/>
      <p:bldP spid="197" grpId="0" animBg="1"/>
      <p:bldP spid="197" grpId="1" animBg="1"/>
      <p:bldP spid="198" grpId="0" animBg="1"/>
      <p:bldP spid="198" grpId="1" animBg="1"/>
      <p:bldP spid="199" grpId="0" animBg="1"/>
      <p:bldP spid="200" grpId="0" animBg="1"/>
      <p:bldP spid="200" grpId="1" animBg="1"/>
      <p:bldP spid="201" grpId="0" animBg="1"/>
      <p:bldP spid="201" grpId="1" animBg="1"/>
      <p:bldP spid="202" grpId="0" animBg="1"/>
      <p:bldP spid="202" grpId="1" animBg="1"/>
      <p:bldP spid="203" grpId="0" animBg="1"/>
      <p:bldP spid="203" grpId="1" animBg="1"/>
      <p:bldP spid="204" grpId="0" animBg="1"/>
      <p:bldP spid="204" grpId="1" animBg="1"/>
      <p:bldP spid="205" grpId="0" animBg="1"/>
      <p:bldP spid="205" grpId="1" animBg="1"/>
      <p:bldP spid="206" grpId="0" animBg="1"/>
      <p:bldP spid="206" grpId="1" animBg="1"/>
      <p:bldP spid="207" grpId="0" animBg="1"/>
      <p:bldP spid="207" grpId="1" animBg="1"/>
      <p:bldP spid="208" grpId="0" animBg="1"/>
      <p:bldP spid="208" grpId="1" animBg="1"/>
      <p:bldP spid="209" grpId="0" animBg="1"/>
      <p:bldP spid="210" grpId="0" animBg="1"/>
      <p:bldP spid="210" grpId="1" animBg="1"/>
      <p:bldP spid="211" grpId="0" animBg="1"/>
      <p:bldP spid="211" grpId="1" animBg="1"/>
      <p:bldP spid="212" grpId="0" animBg="1"/>
      <p:bldP spid="212" grpId="1" animBg="1"/>
      <p:bldP spid="213" grpId="0" animBg="1"/>
      <p:bldP spid="213" grpId="1" animBg="1"/>
      <p:bldP spid="214" grpId="0" animBg="1"/>
      <p:bldP spid="214" grpId="1" animBg="1"/>
      <p:bldP spid="215" grpId="0" animBg="1"/>
      <p:bldP spid="215" grpId="1" animBg="1"/>
      <p:bldP spid="216" grpId="0" animBg="1"/>
      <p:bldP spid="216" grpId="1" animBg="1"/>
      <p:bldP spid="217" grpId="0" animBg="1"/>
      <p:bldP spid="217" grpId="1" animBg="1"/>
      <p:bldP spid="218" grpId="0" animBg="1"/>
      <p:bldP spid="218" grpId="1" animBg="1"/>
      <p:bldP spid="219" grpId="0" animBg="1"/>
      <p:bldP spid="220" grpId="0" animBg="1"/>
      <p:bldP spid="220" grpId="1" animBg="1"/>
      <p:bldP spid="221" grpId="0" animBg="1"/>
      <p:bldP spid="221" grpId="1" animBg="1"/>
      <p:bldP spid="222" grpId="0" animBg="1"/>
      <p:bldP spid="222" grpId="1" animBg="1"/>
      <p:bldP spid="223" grpId="0" animBg="1"/>
      <p:bldP spid="223" grpId="1" animBg="1"/>
      <p:bldP spid="224" grpId="0" animBg="1"/>
      <p:bldP spid="224" grpId="1" animBg="1"/>
      <p:bldP spid="225" grpId="0" animBg="1"/>
      <p:bldP spid="225" grpId="1" animBg="1"/>
      <p:bldP spid="226" grpId="0" animBg="1"/>
      <p:bldP spid="226" grpId="1" animBg="1"/>
      <p:bldP spid="227" grpId="0" animBg="1"/>
      <p:bldP spid="227" grpId="1" animBg="1"/>
      <p:bldP spid="228" grpId="0" animBg="1"/>
      <p:bldP spid="228" grpId="1" animBg="1"/>
      <p:bldP spid="229" grpId="0" animBg="1"/>
      <p:bldP spid="230" grpId="0" animBg="1"/>
      <p:bldP spid="230" grpId="1" animBg="1"/>
      <p:bldP spid="231" grpId="0" animBg="1"/>
      <p:bldP spid="231" grpId="1" animBg="1"/>
      <p:bldP spid="232" grpId="0" animBg="1"/>
      <p:bldP spid="232" grpId="1" animBg="1"/>
      <p:bldP spid="233" grpId="0" animBg="1"/>
      <p:bldP spid="233" grpId="1" animBg="1"/>
      <p:bldP spid="234" grpId="0" animBg="1"/>
      <p:bldP spid="234" grpId="1" animBg="1"/>
      <p:bldP spid="235" grpId="0" animBg="1"/>
      <p:bldP spid="235" grpId="1" animBg="1"/>
      <p:bldP spid="236" grpId="0" animBg="1"/>
      <p:bldP spid="236" grpId="1" animBg="1"/>
      <p:bldP spid="237" grpId="0" animBg="1"/>
      <p:bldP spid="237" grpId="1" animBg="1"/>
      <p:bldP spid="238" grpId="0" animBg="1"/>
      <p:bldP spid="238" grpId="1" animBg="1"/>
      <p:bldP spid="239" grpId="0" animBg="1"/>
      <p:bldP spid="240" grpId="0" animBg="1"/>
      <p:bldP spid="240" grpId="1" animBg="1"/>
      <p:bldP spid="241" grpId="0" animBg="1"/>
      <p:bldP spid="241" grpId="1" animBg="1"/>
      <p:bldP spid="242" grpId="0" animBg="1"/>
      <p:bldP spid="242" grpId="1" animBg="1"/>
      <p:bldP spid="243" grpId="0" animBg="1"/>
      <p:bldP spid="243" grpId="1" animBg="1"/>
      <p:bldP spid="244" grpId="0" animBg="1"/>
      <p:bldP spid="244" grpId="1" animBg="1"/>
      <p:bldP spid="245" grpId="0" animBg="1"/>
      <p:bldP spid="245" grpId="1" animBg="1"/>
      <p:bldP spid="246" grpId="0" animBg="1"/>
      <p:bldP spid="246" grpId="1" animBg="1"/>
      <p:bldP spid="247" grpId="0" animBg="1"/>
      <p:bldP spid="247" grpId="1" animBg="1"/>
      <p:bldP spid="248" grpId="0" animBg="1"/>
      <p:bldP spid="24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2">
                <a:lumMod val="20000"/>
                <a:lumOff val="8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cs-CZ" b="1" dirty="0" smtClean="0">
              <a:solidFill>
                <a:srgbClr val="C0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02636" y="6021288"/>
            <a:ext cx="903649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>
              <a:spcAft>
                <a:spcPts val="600"/>
              </a:spcAft>
            </a:pP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Autorem materiálu a všech jeho částí, není-li uvedeno jinak, je PaedDr. Štěpánka Vondrášková. </a:t>
            </a:r>
            <a:b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Dostupné z Metodického portálu www.rvp.cz, ISSN: 1802-4785. </a:t>
            </a:r>
            <a:b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Provozuje Národní pedagogický institut České republiky (NPI ČR).</a:t>
            </a:r>
            <a:endParaRPr lang="cs-CZ" sz="1100" kern="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442074"/>
              </p:ext>
            </p:extLst>
          </p:nvPr>
        </p:nvGraphicFramePr>
        <p:xfrm>
          <a:off x="1524000" y="274638"/>
          <a:ext cx="6288359" cy="5530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669">
                  <a:extLst>
                    <a:ext uri="{9D8B030D-6E8A-4147-A177-3AD203B41FA5}">
                      <a16:colId xmlns:a16="http://schemas.microsoft.com/office/drawing/2014/main" val="827163619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994760771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2776270443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1614874821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3370943692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2380364329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2109379506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1367212358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1830943894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370984805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129268924"/>
                    </a:ext>
                  </a:extLst>
                </a:gridCol>
              </a:tblGrid>
              <a:tr h="502784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201465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4723301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578607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540296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273076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68627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8352892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881593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0846976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2279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58150"/>
                  </a:ext>
                </a:extLst>
              </a:tr>
            </a:tbl>
          </a:graphicData>
        </a:graphic>
      </p:graphicFrame>
      <p:sp>
        <p:nvSpPr>
          <p:cNvPr id="139" name="Obdélník 138"/>
          <p:cNvSpPr/>
          <p:nvPr/>
        </p:nvSpPr>
        <p:spPr>
          <a:xfrm>
            <a:off x="2195736" y="1274739"/>
            <a:ext cx="432048" cy="432048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0" name="Obdélník 139"/>
          <p:cNvSpPr/>
          <p:nvPr/>
        </p:nvSpPr>
        <p:spPr>
          <a:xfrm>
            <a:off x="3304794" y="842691"/>
            <a:ext cx="432048" cy="35406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1" name="Obdélník 140"/>
          <p:cNvSpPr/>
          <p:nvPr/>
        </p:nvSpPr>
        <p:spPr>
          <a:xfrm>
            <a:off x="2771800" y="2862919"/>
            <a:ext cx="432048" cy="35406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2" name="Obdélník 141"/>
          <p:cNvSpPr/>
          <p:nvPr/>
        </p:nvSpPr>
        <p:spPr>
          <a:xfrm>
            <a:off x="2195736" y="4365104"/>
            <a:ext cx="432048" cy="35406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3" name="Obdélník 142"/>
          <p:cNvSpPr/>
          <p:nvPr/>
        </p:nvSpPr>
        <p:spPr>
          <a:xfrm>
            <a:off x="5580110" y="842690"/>
            <a:ext cx="432048" cy="471042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4" name="Obdélník 143"/>
          <p:cNvSpPr/>
          <p:nvPr/>
        </p:nvSpPr>
        <p:spPr>
          <a:xfrm>
            <a:off x="5004046" y="1313732"/>
            <a:ext cx="1584177" cy="35406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5" name="Obdélník 144"/>
          <p:cNvSpPr/>
          <p:nvPr/>
        </p:nvSpPr>
        <p:spPr>
          <a:xfrm>
            <a:off x="5012158" y="2352826"/>
            <a:ext cx="567951" cy="35406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6" name="Obdélník 145"/>
          <p:cNvSpPr/>
          <p:nvPr/>
        </p:nvSpPr>
        <p:spPr>
          <a:xfrm>
            <a:off x="5580110" y="2352825"/>
            <a:ext cx="432048" cy="788143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7" name="Obdélník 146"/>
          <p:cNvSpPr/>
          <p:nvPr/>
        </p:nvSpPr>
        <p:spPr>
          <a:xfrm>
            <a:off x="6733218" y="2346942"/>
            <a:ext cx="432048" cy="79402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8" name="Obdélník 147"/>
          <p:cNvSpPr/>
          <p:nvPr/>
        </p:nvSpPr>
        <p:spPr>
          <a:xfrm>
            <a:off x="6228184" y="4365103"/>
            <a:ext cx="1512168" cy="35406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9" name="Obdélník 148"/>
          <p:cNvSpPr/>
          <p:nvPr/>
        </p:nvSpPr>
        <p:spPr>
          <a:xfrm>
            <a:off x="6804248" y="5382184"/>
            <a:ext cx="936104" cy="35406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0" name="Obdélník 149"/>
          <p:cNvSpPr/>
          <p:nvPr/>
        </p:nvSpPr>
        <p:spPr>
          <a:xfrm>
            <a:off x="5012157" y="5382183"/>
            <a:ext cx="917649" cy="35406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1" name="Obdélník 150"/>
          <p:cNvSpPr/>
          <p:nvPr/>
        </p:nvSpPr>
        <p:spPr>
          <a:xfrm>
            <a:off x="2051720" y="769567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2" name="Obdélník 151"/>
          <p:cNvSpPr/>
          <p:nvPr/>
        </p:nvSpPr>
        <p:spPr>
          <a:xfrm>
            <a:off x="2627784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3" name="Obdélník 152"/>
          <p:cNvSpPr/>
          <p:nvPr/>
        </p:nvSpPr>
        <p:spPr>
          <a:xfrm>
            <a:off x="3199994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4" name="Obdélník 153"/>
          <p:cNvSpPr/>
          <p:nvPr/>
        </p:nvSpPr>
        <p:spPr>
          <a:xfrm>
            <a:off x="3777782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5" name="Obdélník 154"/>
          <p:cNvSpPr/>
          <p:nvPr/>
        </p:nvSpPr>
        <p:spPr>
          <a:xfrm>
            <a:off x="4350904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6" name="Obdélník 155"/>
          <p:cNvSpPr/>
          <p:nvPr/>
        </p:nvSpPr>
        <p:spPr>
          <a:xfrm>
            <a:off x="4927780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7" name="Obdélník 156"/>
          <p:cNvSpPr/>
          <p:nvPr/>
        </p:nvSpPr>
        <p:spPr>
          <a:xfrm>
            <a:off x="5506683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8" name="Obdélník 157"/>
          <p:cNvSpPr/>
          <p:nvPr/>
        </p:nvSpPr>
        <p:spPr>
          <a:xfrm>
            <a:off x="6065776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9" name="Obdélník 158"/>
          <p:cNvSpPr/>
          <p:nvPr/>
        </p:nvSpPr>
        <p:spPr>
          <a:xfrm>
            <a:off x="6639406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0" name="Obdélník 159"/>
          <p:cNvSpPr/>
          <p:nvPr/>
        </p:nvSpPr>
        <p:spPr>
          <a:xfrm>
            <a:off x="7146673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1" name="Obdélník 160"/>
          <p:cNvSpPr/>
          <p:nvPr/>
        </p:nvSpPr>
        <p:spPr>
          <a:xfrm>
            <a:off x="2051720" y="1273623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2" name="Obdélník 161"/>
          <p:cNvSpPr/>
          <p:nvPr/>
        </p:nvSpPr>
        <p:spPr>
          <a:xfrm>
            <a:off x="2627784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3" name="Obdélník 162"/>
          <p:cNvSpPr/>
          <p:nvPr/>
        </p:nvSpPr>
        <p:spPr>
          <a:xfrm>
            <a:off x="3199994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4" name="Obdélník 163"/>
          <p:cNvSpPr/>
          <p:nvPr/>
        </p:nvSpPr>
        <p:spPr>
          <a:xfrm>
            <a:off x="3777782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5" name="Obdélník 164"/>
          <p:cNvSpPr/>
          <p:nvPr/>
        </p:nvSpPr>
        <p:spPr>
          <a:xfrm>
            <a:off x="4350904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6" name="Obdélník 165"/>
          <p:cNvSpPr/>
          <p:nvPr/>
        </p:nvSpPr>
        <p:spPr>
          <a:xfrm>
            <a:off x="4927780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7" name="Obdélník 166"/>
          <p:cNvSpPr/>
          <p:nvPr/>
        </p:nvSpPr>
        <p:spPr>
          <a:xfrm>
            <a:off x="5506683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8" name="Obdélník 167"/>
          <p:cNvSpPr/>
          <p:nvPr/>
        </p:nvSpPr>
        <p:spPr>
          <a:xfrm>
            <a:off x="6065776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9" name="Obdélník 168"/>
          <p:cNvSpPr/>
          <p:nvPr/>
        </p:nvSpPr>
        <p:spPr>
          <a:xfrm>
            <a:off x="6639406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0" name="Obdélník 169"/>
          <p:cNvSpPr/>
          <p:nvPr/>
        </p:nvSpPr>
        <p:spPr>
          <a:xfrm>
            <a:off x="7146673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1" name="Obdélník 170"/>
          <p:cNvSpPr/>
          <p:nvPr/>
        </p:nvSpPr>
        <p:spPr>
          <a:xfrm>
            <a:off x="2051720" y="1776259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2" name="Obdélník 171"/>
          <p:cNvSpPr/>
          <p:nvPr/>
        </p:nvSpPr>
        <p:spPr>
          <a:xfrm>
            <a:off x="2627784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3" name="Obdélník 172"/>
          <p:cNvSpPr/>
          <p:nvPr/>
        </p:nvSpPr>
        <p:spPr>
          <a:xfrm>
            <a:off x="3199994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4" name="Obdélník 173"/>
          <p:cNvSpPr/>
          <p:nvPr/>
        </p:nvSpPr>
        <p:spPr>
          <a:xfrm>
            <a:off x="3777782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5" name="Obdélník 174"/>
          <p:cNvSpPr/>
          <p:nvPr/>
        </p:nvSpPr>
        <p:spPr>
          <a:xfrm>
            <a:off x="4350904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6" name="Obdélník 175"/>
          <p:cNvSpPr/>
          <p:nvPr/>
        </p:nvSpPr>
        <p:spPr>
          <a:xfrm>
            <a:off x="4927780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7" name="Obdélník 176"/>
          <p:cNvSpPr/>
          <p:nvPr/>
        </p:nvSpPr>
        <p:spPr>
          <a:xfrm>
            <a:off x="5506683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8" name="Obdélník 177"/>
          <p:cNvSpPr/>
          <p:nvPr/>
        </p:nvSpPr>
        <p:spPr>
          <a:xfrm>
            <a:off x="6065776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9" name="Obdélník 178"/>
          <p:cNvSpPr/>
          <p:nvPr/>
        </p:nvSpPr>
        <p:spPr>
          <a:xfrm>
            <a:off x="6639406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0" name="Obdélník 179"/>
          <p:cNvSpPr/>
          <p:nvPr/>
        </p:nvSpPr>
        <p:spPr>
          <a:xfrm>
            <a:off x="7146673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1" name="Obdélník 180"/>
          <p:cNvSpPr/>
          <p:nvPr/>
        </p:nvSpPr>
        <p:spPr>
          <a:xfrm>
            <a:off x="2051720" y="2282944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2" name="Obdélník 181"/>
          <p:cNvSpPr/>
          <p:nvPr/>
        </p:nvSpPr>
        <p:spPr>
          <a:xfrm>
            <a:off x="2627784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3" name="Obdélník 182"/>
          <p:cNvSpPr/>
          <p:nvPr/>
        </p:nvSpPr>
        <p:spPr>
          <a:xfrm>
            <a:off x="3199994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4" name="Obdélník 183"/>
          <p:cNvSpPr/>
          <p:nvPr/>
        </p:nvSpPr>
        <p:spPr>
          <a:xfrm>
            <a:off x="3777782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5" name="Obdélník 184"/>
          <p:cNvSpPr/>
          <p:nvPr/>
        </p:nvSpPr>
        <p:spPr>
          <a:xfrm>
            <a:off x="4350904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6" name="Obdélník 185"/>
          <p:cNvSpPr/>
          <p:nvPr/>
        </p:nvSpPr>
        <p:spPr>
          <a:xfrm>
            <a:off x="4927780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7" name="Obdélník 186"/>
          <p:cNvSpPr/>
          <p:nvPr/>
        </p:nvSpPr>
        <p:spPr>
          <a:xfrm>
            <a:off x="5506683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8" name="Obdélník 187"/>
          <p:cNvSpPr/>
          <p:nvPr/>
        </p:nvSpPr>
        <p:spPr>
          <a:xfrm>
            <a:off x="6065776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9" name="Obdélník 188"/>
          <p:cNvSpPr/>
          <p:nvPr/>
        </p:nvSpPr>
        <p:spPr>
          <a:xfrm>
            <a:off x="6639406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0" name="Obdélník 189"/>
          <p:cNvSpPr/>
          <p:nvPr/>
        </p:nvSpPr>
        <p:spPr>
          <a:xfrm>
            <a:off x="7146673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1" name="Obdélník 190"/>
          <p:cNvSpPr/>
          <p:nvPr/>
        </p:nvSpPr>
        <p:spPr>
          <a:xfrm>
            <a:off x="2051720" y="2750998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2" name="Obdélník 191"/>
          <p:cNvSpPr/>
          <p:nvPr/>
        </p:nvSpPr>
        <p:spPr>
          <a:xfrm>
            <a:off x="2627784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3" name="Obdélník 192"/>
          <p:cNvSpPr/>
          <p:nvPr/>
        </p:nvSpPr>
        <p:spPr>
          <a:xfrm>
            <a:off x="3199994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4" name="Obdélník 193"/>
          <p:cNvSpPr/>
          <p:nvPr/>
        </p:nvSpPr>
        <p:spPr>
          <a:xfrm>
            <a:off x="3777782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5" name="Obdélník 194"/>
          <p:cNvSpPr/>
          <p:nvPr/>
        </p:nvSpPr>
        <p:spPr>
          <a:xfrm>
            <a:off x="4350904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6" name="Obdélník 195"/>
          <p:cNvSpPr/>
          <p:nvPr/>
        </p:nvSpPr>
        <p:spPr>
          <a:xfrm>
            <a:off x="4927780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7" name="Obdélník 196"/>
          <p:cNvSpPr/>
          <p:nvPr/>
        </p:nvSpPr>
        <p:spPr>
          <a:xfrm>
            <a:off x="5506683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8" name="Obdélník 197"/>
          <p:cNvSpPr/>
          <p:nvPr/>
        </p:nvSpPr>
        <p:spPr>
          <a:xfrm>
            <a:off x="6065776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9" name="Obdélník 198"/>
          <p:cNvSpPr/>
          <p:nvPr/>
        </p:nvSpPr>
        <p:spPr>
          <a:xfrm>
            <a:off x="6639406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0" name="Obdélník 199"/>
          <p:cNvSpPr/>
          <p:nvPr/>
        </p:nvSpPr>
        <p:spPr>
          <a:xfrm>
            <a:off x="7146673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1" name="Obdélník 200"/>
          <p:cNvSpPr/>
          <p:nvPr/>
        </p:nvSpPr>
        <p:spPr>
          <a:xfrm>
            <a:off x="2034106" y="3260182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2" name="Obdélník 201"/>
          <p:cNvSpPr/>
          <p:nvPr/>
        </p:nvSpPr>
        <p:spPr>
          <a:xfrm>
            <a:off x="2610170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3" name="Obdélník 202"/>
          <p:cNvSpPr/>
          <p:nvPr/>
        </p:nvSpPr>
        <p:spPr>
          <a:xfrm>
            <a:off x="3182380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4" name="Obdélník 203"/>
          <p:cNvSpPr/>
          <p:nvPr/>
        </p:nvSpPr>
        <p:spPr>
          <a:xfrm>
            <a:off x="3760168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5" name="Obdélník 204"/>
          <p:cNvSpPr/>
          <p:nvPr/>
        </p:nvSpPr>
        <p:spPr>
          <a:xfrm>
            <a:off x="4333290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6" name="Obdélník 205"/>
          <p:cNvSpPr/>
          <p:nvPr/>
        </p:nvSpPr>
        <p:spPr>
          <a:xfrm>
            <a:off x="4910166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7" name="Obdélník 206"/>
          <p:cNvSpPr/>
          <p:nvPr/>
        </p:nvSpPr>
        <p:spPr>
          <a:xfrm>
            <a:off x="5489069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8" name="Obdélník 207"/>
          <p:cNvSpPr/>
          <p:nvPr/>
        </p:nvSpPr>
        <p:spPr>
          <a:xfrm>
            <a:off x="6048162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9" name="Obdélník 208"/>
          <p:cNvSpPr/>
          <p:nvPr/>
        </p:nvSpPr>
        <p:spPr>
          <a:xfrm>
            <a:off x="6621792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0" name="Obdélník 209"/>
          <p:cNvSpPr/>
          <p:nvPr/>
        </p:nvSpPr>
        <p:spPr>
          <a:xfrm>
            <a:off x="7147281" y="3242786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1" name="Obdélník 210"/>
          <p:cNvSpPr/>
          <p:nvPr/>
        </p:nvSpPr>
        <p:spPr>
          <a:xfrm>
            <a:off x="2069334" y="3774074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2" name="Obdélník 211"/>
          <p:cNvSpPr/>
          <p:nvPr/>
        </p:nvSpPr>
        <p:spPr>
          <a:xfrm>
            <a:off x="2645398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3" name="Obdélník 212"/>
          <p:cNvSpPr/>
          <p:nvPr/>
        </p:nvSpPr>
        <p:spPr>
          <a:xfrm>
            <a:off x="3217608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4" name="Obdélník 213"/>
          <p:cNvSpPr/>
          <p:nvPr/>
        </p:nvSpPr>
        <p:spPr>
          <a:xfrm>
            <a:off x="3795396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5" name="Obdélník 214"/>
          <p:cNvSpPr/>
          <p:nvPr/>
        </p:nvSpPr>
        <p:spPr>
          <a:xfrm>
            <a:off x="4368518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6" name="Obdélník 215"/>
          <p:cNvSpPr/>
          <p:nvPr/>
        </p:nvSpPr>
        <p:spPr>
          <a:xfrm>
            <a:off x="4945394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7" name="Obdélník 216"/>
          <p:cNvSpPr/>
          <p:nvPr/>
        </p:nvSpPr>
        <p:spPr>
          <a:xfrm>
            <a:off x="5524297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8" name="Obdélník 217"/>
          <p:cNvSpPr/>
          <p:nvPr/>
        </p:nvSpPr>
        <p:spPr>
          <a:xfrm>
            <a:off x="6083390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9" name="Obdélník 218"/>
          <p:cNvSpPr/>
          <p:nvPr/>
        </p:nvSpPr>
        <p:spPr>
          <a:xfrm>
            <a:off x="6657020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0" name="Obdélník 219"/>
          <p:cNvSpPr/>
          <p:nvPr/>
        </p:nvSpPr>
        <p:spPr>
          <a:xfrm>
            <a:off x="7144881" y="3734574"/>
            <a:ext cx="648072" cy="539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1" name="Obdélník 220"/>
          <p:cNvSpPr/>
          <p:nvPr/>
        </p:nvSpPr>
        <p:spPr>
          <a:xfrm>
            <a:off x="2051720" y="4280694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2" name="Obdélník 221"/>
          <p:cNvSpPr/>
          <p:nvPr/>
        </p:nvSpPr>
        <p:spPr>
          <a:xfrm>
            <a:off x="2627784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3" name="Obdélník 222"/>
          <p:cNvSpPr/>
          <p:nvPr/>
        </p:nvSpPr>
        <p:spPr>
          <a:xfrm>
            <a:off x="3199994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4" name="Obdélník 223"/>
          <p:cNvSpPr/>
          <p:nvPr/>
        </p:nvSpPr>
        <p:spPr>
          <a:xfrm>
            <a:off x="3777782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5" name="Obdélník 224"/>
          <p:cNvSpPr/>
          <p:nvPr/>
        </p:nvSpPr>
        <p:spPr>
          <a:xfrm>
            <a:off x="4350904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6" name="Obdélník 225"/>
          <p:cNvSpPr/>
          <p:nvPr/>
        </p:nvSpPr>
        <p:spPr>
          <a:xfrm>
            <a:off x="4927780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7" name="Obdélník 226"/>
          <p:cNvSpPr/>
          <p:nvPr/>
        </p:nvSpPr>
        <p:spPr>
          <a:xfrm>
            <a:off x="5506683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8" name="Obdélník 227"/>
          <p:cNvSpPr/>
          <p:nvPr/>
        </p:nvSpPr>
        <p:spPr>
          <a:xfrm>
            <a:off x="6065776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9" name="Obdélník 228"/>
          <p:cNvSpPr/>
          <p:nvPr/>
        </p:nvSpPr>
        <p:spPr>
          <a:xfrm>
            <a:off x="6639406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0" name="Obdélník 229"/>
          <p:cNvSpPr/>
          <p:nvPr/>
        </p:nvSpPr>
        <p:spPr>
          <a:xfrm>
            <a:off x="7146673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1" name="Obdélník 230"/>
          <p:cNvSpPr/>
          <p:nvPr/>
        </p:nvSpPr>
        <p:spPr>
          <a:xfrm>
            <a:off x="2062235" y="4774644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2" name="Obdélník 231"/>
          <p:cNvSpPr/>
          <p:nvPr/>
        </p:nvSpPr>
        <p:spPr>
          <a:xfrm>
            <a:off x="2638299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3" name="Obdélník 232"/>
          <p:cNvSpPr/>
          <p:nvPr/>
        </p:nvSpPr>
        <p:spPr>
          <a:xfrm>
            <a:off x="3210509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4" name="Obdélník 233"/>
          <p:cNvSpPr/>
          <p:nvPr/>
        </p:nvSpPr>
        <p:spPr>
          <a:xfrm>
            <a:off x="3788297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5" name="Obdélník 234"/>
          <p:cNvSpPr/>
          <p:nvPr/>
        </p:nvSpPr>
        <p:spPr>
          <a:xfrm>
            <a:off x="4361419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6" name="Obdélník 235"/>
          <p:cNvSpPr/>
          <p:nvPr/>
        </p:nvSpPr>
        <p:spPr>
          <a:xfrm>
            <a:off x="4938295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7" name="Obdélník 236"/>
          <p:cNvSpPr/>
          <p:nvPr/>
        </p:nvSpPr>
        <p:spPr>
          <a:xfrm>
            <a:off x="5517198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8" name="Obdélník 237"/>
          <p:cNvSpPr/>
          <p:nvPr/>
        </p:nvSpPr>
        <p:spPr>
          <a:xfrm>
            <a:off x="6076291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9" name="Obdélník 238"/>
          <p:cNvSpPr/>
          <p:nvPr/>
        </p:nvSpPr>
        <p:spPr>
          <a:xfrm>
            <a:off x="6649921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0" name="Obdélník 239"/>
          <p:cNvSpPr/>
          <p:nvPr/>
        </p:nvSpPr>
        <p:spPr>
          <a:xfrm>
            <a:off x="7157188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1" name="Obdélník 240"/>
          <p:cNvSpPr/>
          <p:nvPr/>
        </p:nvSpPr>
        <p:spPr>
          <a:xfrm>
            <a:off x="2037149" y="5285931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2" name="Obdélník 241"/>
          <p:cNvSpPr/>
          <p:nvPr/>
        </p:nvSpPr>
        <p:spPr>
          <a:xfrm>
            <a:off x="2613213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3" name="Obdélník 242"/>
          <p:cNvSpPr/>
          <p:nvPr/>
        </p:nvSpPr>
        <p:spPr>
          <a:xfrm>
            <a:off x="3185423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4" name="Obdélník 243"/>
          <p:cNvSpPr/>
          <p:nvPr/>
        </p:nvSpPr>
        <p:spPr>
          <a:xfrm>
            <a:off x="3763211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5" name="Obdélník 244"/>
          <p:cNvSpPr/>
          <p:nvPr/>
        </p:nvSpPr>
        <p:spPr>
          <a:xfrm>
            <a:off x="4336333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6" name="Obdélník 245"/>
          <p:cNvSpPr/>
          <p:nvPr/>
        </p:nvSpPr>
        <p:spPr>
          <a:xfrm>
            <a:off x="4913209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7" name="Obdélník 246"/>
          <p:cNvSpPr/>
          <p:nvPr/>
        </p:nvSpPr>
        <p:spPr>
          <a:xfrm>
            <a:off x="5492112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8" name="Obdélník 247"/>
          <p:cNvSpPr/>
          <p:nvPr/>
        </p:nvSpPr>
        <p:spPr>
          <a:xfrm>
            <a:off x="6051205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9" name="Obdélník 248"/>
          <p:cNvSpPr/>
          <p:nvPr/>
        </p:nvSpPr>
        <p:spPr>
          <a:xfrm>
            <a:off x="6624835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0" name="Obdélník 249"/>
          <p:cNvSpPr/>
          <p:nvPr/>
        </p:nvSpPr>
        <p:spPr>
          <a:xfrm>
            <a:off x="7132101" y="5285931"/>
            <a:ext cx="680257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1" name="Šipka doprava 250">
            <a:hlinkClick r:id="rId2" action="ppaction://hlinksldjump"/>
          </p:cNvPr>
          <p:cNvSpPr/>
          <p:nvPr/>
        </p:nvSpPr>
        <p:spPr>
          <a:xfrm>
            <a:off x="8100392" y="5213642"/>
            <a:ext cx="648072" cy="5916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3159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1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5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165" restart="whenNotActive" fill="hold" evtFilter="cancelBubble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6" fill="hold">
                      <p:stCondLst>
                        <p:cond delay="0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"/>
                  </p:tgtEl>
                </p:cond>
              </p:nextCondLst>
            </p:seq>
            <p:seq concurrent="1" nextAc="seek">
              <p:cTn id="174" restart="whenNotActive" fill="hold" evtFilter="cancelBubble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5" fill="hold">
                      <p:stCondLst>
                        <p:cond delay="0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1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3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6"/>
                  </p:tgtEl>
                </p:cond>
              </p:nextCondLst>
            </p:seq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>
                      <p:stCondLst>
                        <p:cond delay="0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7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"/>
                  </p:tgtEl>
                </p:cond>
              </p:nextCondLst>
            </p:seq>
            <p:seq concurrent="1" nextAc="seek">
              <p:cTn id="251" restart="whenNotActive" fill="hold" evtFilter="cancelBubble" nodeType="interactiveSeq">
                <p:stCondLst>
                  <p:cond evt="onClick" delay="0">
                    <p:tgtEl>
                      <p:spTgt spid="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2" fill="hold">
                      <p:stCondLst>
                        <p:cond delay="0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0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>
                      <p:stCondLst>
                        <p:cond delay="0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  <p:seq concurrent="1" nextAc="seek">
              <p:cTn id="265" restart="whenNotActive" fill="hold" evtFilter="cancelBubble" nodeType="interactiveSeq">
                <p:stCondLst>
                  <p:cond evt="onClick" delay="0">
                    <p:tgtEl>
                      <p:spTgt spid="1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6" fill="hold">
                      <p:stCondLst>
                        <p:cond delay="0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2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3"/>
                  </p:tgtEl>
                </p:cond>
              </p:nextCondLst>
            </p:seq>
            <p:seq concurrent="1" nextAc="seek">
              <p:cTn id="283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4" fill="hold">
                      <p:stCondLst>
                        <p:cond delay="0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292" restart="whenNotActive" fill="hold" evtFilter="cancelBubble" nodeType="interactiveSeq">
                <p:stCondLst>
                  <p:cond evt="onClick" delay="0">
                    <p:tgtEl>
                      <p:spTgt spid="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3" fill="hold">
                      <p:stCondLst>
                        <p:cond delay="0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5"/>
                  </p:tgtEl>
                </p:cond>
              </p:nextCondLst>
            </p:seq>
            <p:seq concurrent="1" nextAc="seek">
              <p:cTn id="301" restart="whenNotActive" fill="hold" evtFilter="cancelBubble" nodeType="interactiveSeq">
                <p:stCondLst>
                  <p:cond evt="onClick" delay="0">
                    <p:tgtEl>
                      <p:spTgt spid="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2" fill="hold">
                      <p:stCondLst>
                        <p:cond delay="0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"/>
                  </p:tgtEl>
                </p:cond>
              </p:nextCondLst>
            </p:seq>
            <p:seq concurrent="1" nextAc="seek">
              <p:cTn id="310" restart="whenNotActive" fill="hold" evtFilter="cancelBubble" nodeType="interactiveSeq">
                <p:stCondLst>
                  <p:cond evt="onClick" delay="0">
                    <p:tgtEl>
                      <p:spTgt spid="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1" fill="hold">
                      <p:stCondLst>
                        <p:cond delay="0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"/>
                  </p:tgtEl>
                </p:cond>
              </p:nextCondLst>
            </p:seq>
            <p:seq concurrent="1" nextAc="seek">
              <p:cTn id="319" restart="whenNotActive" fill="hold" evtFilter="cancelBubble" nodeType="interactiveSeq">
                <p:stCondLst>
                  <p:cond evt="onClick" delay="0">
                    <p:tgtEl>
                      <p:spTgt spid="1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0" fill="hold">
                      <p:stCondLst>
                        <p:cond delay="0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8"/>
                  </p:tgtEl>
                </p:cond>
              </p:nextCondLst>
            </p:seq>
            <p:seq concurrent="1" nextAc="seek">
              <p:cTn id="328" restart="whenNotActive" fill="hold" evtFilter="cancelBubble" nodeType="interactiveSeq">
                <p:stCondLst>
                  <p:cond evt="onClick" delay="0">
                    <p:tgtEl>
                      <p:spTgt spid="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9" fill="hold">
                      <p:stCondLst>
                        <p:cond delay="0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9"/>
                  </p:tgtEl>
                </p:cond>
              </p:nextCondLst>
            </p:seq>
            <p:seq concurrent="1" nextAc="seek">
              <p:cTn id="337" restart="whenNotActive" fill="hold" evtFilter="cancelBubble" nodeType="interactiveSeq">
                <p:stCondLst>
                  <p:cond evt="onClick" delay="0">
                    <p:tgtEl>
                      <p:spTgt spid="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8" fill="hold">
                      <p:stCondLst>
                        <p:cond delay="0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0"/>
                  </p:tgtEl>
                </p:cond>
              </p:nextCondLst>
            </p:seq>
            <p:seq concurrent="1" nextAc="seek">
              <p:cTn id="346" restart="whenNotActive" fill="hold" evtFilter="cancelBubble" nodeType="interactiveSeq">
                <p:stCondLst>
                  <p:cond evt="onClick" delay="0">
                    <p:tgtEl>
                      <p:spTgt spid="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7" fill="hold">
                      <p:stCondLst>
                        <p:cond delay="0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1"/>
                  </p:tgtEl>
                </p:cond>
              </p:nextCondLst>
            </p:seq>
            <p:seq concurrent="1" nextAc="seek">
              <p:cTn id="351" restart="whenNotActive" fill="hold" evtFilter="cancelBubble" nodeType="interactiveSeq">
                <p:stCondLst>
                  <p:cond evt="onClick" delay="0">
                    <p:tgtEl>
                      <p:spTgt spid="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2" fill="hold">
                      <p:stCondLst>
                        <p:cond delay="0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"/>
                  </p:tgtEl>
                </p:cond>
              </p:nextCondLst>
            </p:seq>
            <p:seq concurrent="1" nextAc="seek">
              <p:cTn id="360" restart="whenNotActive" fill="hold" evtFilter="cancelBubble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1" fill="hold">
                      <p:stCondLst>
                        <p:cond delay="0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"/>
                  </p:tgtEl>
                </p:cond>
              </p:nextCondLst>
            </p:seq>
            <p:seq concurrent="1" nextAc="seek">
              <p:cTn id="369" restart="whenNotActive" fill="hold" evtFilter="cancelBubble" nodeType="interactiveSeq">
                <p:stCondLst>
                  <p:cond evt="onClick" delay="0">
                    <p:tgtEl>
                      <p:spTgt spid="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0" fill="hold">
                      <p:stCondLst>
                        <p:cond delay="0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"/>
                  </p:tgtEl>
                </p:cond>
              </p:nextCondLst>
            </p:seq>
            <p:seq concurrent="1" nextAc="seek">
              <p:cTn id="378" restart="whenNotActive" fill="hold" evtFilter="cancelBubble" nodeType="interactiveSeq">
                <p:stCondLst>
                  <p:cond evt="onClick" delay="0">
                    <p:tgtEl>
                      <p:spTgt spid="1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9" fill="hold">
                      <p:stCondLst>
                        <p:cond delay="0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"/>
                  </p:tgtEl>
                </p:cond>
              </p:nextCondLst>
            </p:seq>
            <p:seq concurrent="1" nextAc="seek">
              <p:cTn id="387" restart="whenNotActive" fill="hold" evtFilter="cancelBubble" nodeType="interactiveSeq">
                <p:stCondLst>
                  <p:cond evt="onClick" delay="0">
                    <p:tgtEl>
                      <p:spTgt spid="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8" fill="hold">
                      <p:stCondLst>
                        <p:cond delay="0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>
                      <p:stCondLst>
                        <p:cond delay="indefinite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"/>
                  </p:tgtEl>
                </p:cond>
              </p:nextCondLst>
            </p:seq>
            <p:seq concurrent="1" nextAc="seek">
              <p:cTn id="396" restart="whenNotActive" fill="hold" evtFilter="cancelBubble" nodeType="interactiveSeq">
                <p:stCondLst>
                  <p:cond evt="onClick" delay="0">
                    <p:tgtEl>
                      <p:spTgt spid="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7" fill="hold">
                      <p:stCondLst>
                        <p:cond delay="0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7"/>
                  </p:tgtEl>
                </p:cond>
              </p:nextCondLst>
            </p:seq>
            <p:seq concurrent="1" nextAc="seek">
              <p:cTn id="405" restart="whenNotActive" fill="hold" evtFilter="cancelBubble" nodeType="interactiveSeq">
                <p:stCondLst>
                  <p:cond evt="onClick" delay="0">
                    <p:tgtEl>
                      <p:spTgt spid="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6" fill="hold">
                      <p:stCondLst>
                        <p:cond delay="0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8"/>
                  </p:tgtEl>
                </p:cond>
              </p:nextCondLst>
            </p:seq>
            <p:seq concurrent="1" nextAc="seek">
              <p:cTn id="414" restart="whenNotActive" fill="hold" evtFilter="cancelBubble" nodeType="interactiveSeq">
                <p:stCondLst>
                  <p:cond evt="onClick" delay="0">
                    <p:tgtEl>
                      <p:spTgt spid="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5" fill="hold">
                      <p:stCondLst>
                        <p:cond delay="0"/>
                      </p:stCondLst>
                      <p:childTnLst>
                        <p:par>
                          <p:cTn id="416" fill="hold">
                            <p:stCondLst>
                              <p:cond delay="0"/>
                            </p:stCondLst>
                            <p:childTnLst>
                              <p:par>
                                <p:cTn id="4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"/>
                  </p:tgtEl>
                </p:cond>
              </p:nextCondLst>
            </p:seq>
            <p:seq concurrent="1" nextAc="seek">
              <p:cTn id="423" restart="whenNotActive" fill="hold" evtFilter="cancelBubble" nodeType="interactiveSeq">
                <p:stCondLst>
                  <p:cond evt="onClick" delay="0">
                    <p:tgtEl>
                      <p:spTgt spid="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4" fill="hold">
                      <p:stCondLst>
                        <p:cond delay="0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8" fill="hold">
                      <p:stCondLst>
                        <p:cond delay="indefinite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"/>
                  </p:tgtEl>
                </p:cond>
              </p:nextCondLst>
            </p:seq>
            <p:seq concurrent="1" nextAc="seek">
              <p:cTn id="432" restart="whenNotActive" fill="hold" evtFilter="cancelBubble" nodeType="interactiveSeq">
                <p:stCondLst>
                  <p:cond evt="onClick" delay="0">
                    <p:tgtEl>
                      <p:spTgt spid="2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3" fill="hold">
                      <p:stCondLst>
                        <p:cond delay="0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1"/>
                  </p:tgtEl>
                </p:cond>
              </p:nextCondLst>
            </p:seq>
            <p:seq concurrent="1" nextAc="seek">
              <p:cTn id="437" restart="whenNotActive" fill="hold" evtFilter="cancelBubble" nodeType="interactiveSeq">
                <p:stCondLst>
                  <p:cond evt="onClick" delay="0">
                    <p:tgtEl>
                      <p:spTgt spid="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8" fill="hold">
                      <p:stCondLst>
                        <p:cond delay="0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2"/>
                  </p:tgtEl>
                </p:cond>
              </p:nextCondLst>
            </p:seq>
            <p:seq concurrent="1" nextAc="seek">
              <p:cTn id="446" restart="whenNotActive" fill="hold" evtFilter="cancelBubble" nodeType="interactiveSeq">
                <p:stCondLst>
                  <p:cond evt="onClick" delay="0">
                    <p:tgtEl>
                      <p:spTgt spid="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7" fill="hold">
                      <p:stCondLst>
                        <p:cond delay="0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1" fill="hold">
                      <p:stCondLst>
                        <p:cond delay="indefinite"/>
                      </p:stCondLst>
                      <p:childTnLst>
                        <p:par>
                          <p:cTn id="452" fill="hold">
                            <p:stCondLst>
                              <p:cond delay="0"/>
                            </p:stCondLst>
                            <p:childTnLst>
                              <p:par>
                                <p:cTn id="4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3"/>
                  </p:tgtEl>
                </p:cond>
              </p:nextCondLst>
            </p:seq>
            <p:seq concurrent="1" nextAc="seek">
              <p:cTn id="455" restart="whenNotActive" fill="hold" evtFilter="cancelBubble" nodeType="interactiveSeq">
                <p:stCondLst>
                  <p:cond evt="onClick" delay="0">
                    <p:tgtEl>
                      <p:spTgt spid="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6" fill="hold">
                      <p:stCondLst>
                        <p:cond delay="0"/>
                      </p:stCondLst>
                      <p:childTnLst>
                        <p:par>
                          <p:cTn id="457" fill="hold">
                            <p:stCondLst>
                              <p:cond delay="0"/>
                            </p:stCondLst>
                            <p:childTnLst>
                              <p:par>
                                <p:cTn id="45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"/>
                  </p:tgtEl>
                </p:cond>
              </p:nextCondLst>
            </p:seq>
            <p:seq concurrent="1" nextAc="seek">
              <p:cTn id="464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5" fill="hold">
                      <p:stCondLst>
                        <p:cond delay="0"/>
                      </p:stCondLst>
                      <p:childTnLst>
                        <p:par>
                          <p:cTn id="466" fill="hold">
                            <p:stCondLst>
                              <p:cond delay="0"/>
                            </p:stCondLst>
                            <p:childTnLst>
                              <p:par>
                                <p:cTn id="46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9" fill="hold">
                      <p:stCondLst>
                        <p:cond delay="indefinite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  <p:seq concurrent="1" nextAc="seek">
              <p:cTn id="473" restart="whenNotActive" fill="hold" evtFilter="cancelBubble" nodeType="interactiveSeq">
                <p:stCondLst>
                  <p:cond evt="onClick" delay="0">
                    <p:tgtEl>
                      <p:spTgt spid="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4" fill="hold">
                      <p:stCondLst>
                        <p:cond delay="0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"/>
                  </p:tgtEl>
                </p:cond>
              </p:nextCondLst>
            </p:seq>
            <p:seq concurrent="1" nextAc="seek">
              <p:cTn id="482" restart="whenNotActive" fill="hold" evtFilter="cancelBubble" nodeType="interactiveSeq">
                <p:stCondLst>
                  <p:cond evt="onClick" delay="0">
                    <p:tgtEl>
                      <p:spTgt spid="2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3" fill="hold">
                      <p:stCondLst>
                        <p:cond delay="0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"/>
                  </p:tgtEl>
                </p:cond>
              </p:nextCondLst>
            </p:seq>
            <p:seq concurrent="1" nextAc="seek">
              <p:cTn id="491" restart="whenNotActive" fill="hold" evtFilter="cancelBubble" nodeType="interactiveSeq">
                <p:stCondLst>
                  <p:cond evt="onClick" delay="0">
                    <p:tgtEl>
                      <p:spTgt spid="2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2" fill="hold">
                      <p:stCondLst>
                        <p:cond delay="0"/>
                      </p:stCondLst>
                      <p:childTnLst>
                        <p:par>
                          <p:cTn id="493" fill="hold">
                            <p:stCondLst>
                              <p:cond delay="0"/>
                            </p:stCondLst>
                            <p:childTnLst>
                              <p:par>
                                <p:cTn id="49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6" fill="hold">
                      <p:stCondLst>
                        <p:cond delay="indefinite"/>
                      </p:stCondLst>
                      <p:childTnLst>
                        <p:par>
                          <p:cTn id="497" fill="hold">
                            <p:stCondLst>
                              <p:cond delay="0"/>
                            </p:stCondLst>
                            <p:childTnLst>
                              <p:par>
                                <p:cTn id="4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"/>
                  </p:tgtEl>
                </p:cond>
              </p:nextCondLst>
            </p:seq>
            <p:seq concurrent="1" nextAc="seek">
              <p:cTn id="500" restart="whenNotActive" fill="hold" evtFilter="cancelBubble" nodeType="interactiveSeq">
                <p:stCondLst>
                  <p:cond evt="onClick" delay="0">
                    <p:tgtEl>
                      <p:spTgt spid="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1" fill="hold">
                      <p:stCondLst>
                        <p:cond delay="0"/>
                      </p:stCondLst>
                      <p:childTnLst>
                        <p:par>
                          <p:cTn id="502" fill="hold">
                            <p:stCondLst>
                              <p:cond delay="0"/>
                            </p:stCondLst>
                            <p:childTnLst>
                              <p:par>
                                <p:cTn id="50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5" fill="hold">
                      <p:stCondLst>
                        <p:cond delay="indefinite"/>
                      </p:stCondLst>
                      <p:childTnLst>
                        <p:par>
                          <p:cTn id="506" fill="hold">
                            <p:stCondLst>
                              <p:cond delay="0"/>
                            </p:stCondLst>
                            <p:childTnLst>
                              <p:par>
                                <p:cTn id="5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"/>
                  </p:tgtEl>
                </p:cond>
              </p:nextCondLst>
            </p:seq>
            <p:seq concurrent="1" nextAc="seek">
              <p:cTn id="509" restart="whenNotActive" fill="hold" evtFilter="cancelBubble" nodeType="interactiveSeq">
                <p:stCondLst>
                  <p:cond evt="onClick" delay="0">
                    <p:tgtEl>
                      <p:spTgt spid="2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0" fill="hold">
                      <p:stCondLst>
                        <p:cond delay="0"/>
                      </p:stCondLst>
                      <p:childTnLst>
                        <p:par>
                          <p:cTn id="511" fill="hold">
                            <p:stCondLst>
                              <p:cond delay="0"/>
                            </p:stCondLst>
                            <p:childTnLst>
                              <p:par>
                                <p:cTn id="5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4" fill="hold">
                      <p:stCondLst>
                        <p:cond delay="indefinite"/>
                      </p:stCondLst>
                      <p:childTnLst>
                        <p:par>
                          <p:cTn id="515" fill="hold">
                            <p:stCondLst>
                              <p:cond delay="0"/>
                            </p:stCondLst>
                            <p:childTnLst>
                              <p:par>
                                <p:cTn id="5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"/>
                  </p:tgtEl>
                </p:cond>
              </p:nextCondLst>
            </p:seq>
            <p:seq concurrent="1" nextAc="seek">
              <p:cTn id="518" restart="whenNotActive" fill="hold" evtFilter="cancelBubble" nodeType="interactiveSeq">
                <p:stCondLst>
                  <p:cond evt="onClick" delay="0">
                    <p:tgtEl>
                      <p:spTgt spid="2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9" fill="hold">
                      <p:stCondLst>
                        <p:cond delay="0"/>
                      </p:stCondLst>
                      <p:childTnLst>
                        <p:par>
                          <p:cTn id="520" fill="hold">
                            <p:stCondLst>
                              <p:cond delay="0"/>
                            </p:stCondLst>
                            <p:childTnLst>
                              <p:par>
                                <p:cTn id="5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1"/>
                  </p:tgtEl>
                </p:cond>
              </p:nextCondLst>
            </p:seq>
            <p:seq concurrent="1" nextAc="seek">
              <p:cTn id="523" restart="whenNotActive" fill="hold" evtFilter="cancelBubble" nodeType="interactiveSeq">
                <p:stCondLst>
                  <p:cond evt="onClick" delay="0">
                    <p:tgtEl>
                      <p:spTgt spid="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4" fill="hold">
                      <p:stCondLst>
                        <p:cond delay="0"/>
                      </p:stCondLst>
                      <p:childTnLst>
                        <p:par>
                          <p:cTn id="525" fill="hold">
                            <p:stCondLst>
                              <p:cond delay="0"/>
                            </p:stCondLst>
                            <p:childTnLst>
                              <p:par>
                                <p:cTn id="5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8" fill="hold">
                      <p:stCondLst>
                        <p:cond delay="indefinite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2"/>
                  </p:tgtEl>
                </p:cond>
              </p:nextCondLst>
            </p:seq>
            <p:seq concurrent="1" nextAc="seek">
              <p:cTn id="532" restart="whenNotActive" fill="hold" evtFilter="cancelBubble" nodeType="interactiveSeq">
                <p:stCondLst>
                  <p:cond evt="onClick" delay="0">
                    <p:tgtEl>
                      <p:spTgt spid="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3" fill="hold">
                      <p:stCondLst>
                        <p:cond delay="0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7" fill="hold">
                      <p:stCondLst>
                        <p:cond delay="indefinite"/>
                      </p:stCondLst>
                      <p:childTnLst>
                        <p:par>
                          <p:cTn id="538" fill="hold">
                            <p:stCondLst>
                              <p:cond delay="0"/>
                            </p:stCondLst>
                            <p:childTnLst>
                              <p:par>
                                <p:cTn id="5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3"/>
                  </p:tgtEl>
                </p:cond>
              </p:nextCondLst>
            </p:seq>
            <p:seq concurrent="1" nextAc="seek">
              <p:cTn id="541" restart="whenNotActive" fill="hold" evtFilter="cancelBubble" nodeType="interactiveSeq">
                <p:stCondLst>
                  <p:cond evt="onClick" delay="0">
                    <p:tgtEl>
                      <p:spTgt spid="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2" fill="hold">
                      <p:stCondLst>
                        <p:cond delay="0"/>
                      </p:stCondLst>
                      <p:childTnLst>
                        <p:par>
                          <p:cTn id="543" fill="hold">
                            <p:stCondLst>
                              <p:cond delay="0"/>
                            </p:stCondLst>
                            <p:childTnLst>
                              <p:par>
                                <p:cTn id="5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6" fill="hold">
                      <p:stCondLst>
                        <p:cond delay="indefinite"/>
                      </p:stCondLst>
                      <p:childTnLst>
                        <p:par>
                          <p:cTn id="547" fill="hold">
                            <p:stCondLst>
                              <p:cond delay="0"/>
                            </p:stCondLst>
                            <p:childTnLst>
                              <p:par>
                                <p:cTn id="5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4"/>
                  </p:tgtEl>
                </p:cond>
              </p:nextCondLst>
            </p:seq>
            <p:seq concurrent="1" nextAc="seek">
              <p:cTn id="550" restart="whenNotActive" fill="hold" evtFilter="cancelBubble" nodeType="interactiveSeq">
                <p:stCondLst>
                  <p:cond evt="onClick" delay="0">
                    <p:tgtEl>
                      <p:spTgt spid="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1" fill="hold">
                      <p:stCondLst>
                        <p:cond delay="0"/>
                      </p:stCondLst>
                      <p:childTnLst>
                        <p:par>
                          <p:cTn id="552" fill="hold">
                            <p:stCondLst>
                              <p:cond delay="0"/>
                            </p:stCondLst>
                            <p:childTnLst>
                              <p:par>
                                <p:cTn id="5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"/>
                  </p:tgtEl>
                </p:cond>
              </p:nextCondLst>
            </p:seq>
            <p:seq concurrent="1" nextAc="seek">
              <p:cTn id="559" restart="whenNotActive" fill="hold" evtFilter="cancelBubble" nodeType="interactiveSeq">
                <p:stCondLst>
                  <p:cond evt="onClick" delay="0">
                    <p:tgtEl>
                      <p:spTgt spid="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0" fill="hold">
                      <p:stCondLst>
                        <p:cond delay="0"/>
                      </p:stCondLst>
                      <p:childTnLst>
                        <p:par>
                          <p:cTn id="561" fill="hold">
                            <p:stCondLst>
                              <p:cond delay="0"/>
                            </p:stCondLst>
                            <p:childTnLst>
                              <p:par>
                                <p:cTn id="5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6"/>
                  </p:tgtEl>
                </p:cond>
              </p:nextCondLst>
            </p:seq>
            <p:seq concurrent="1" nextAc="seek">
              <p:cTn id="568" restart="whenNotActive" fill="hold" evtFilter="cancelBubble" nodeType="interactiveSeq">
                <p:stCondLst>
                  <p:cond evt="onClick" delay="0">
                    <p:tgtEl>
                      <p:spTgt spid="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9" fill="hold">
                      <p:stCondLst>
                        <p:cond delay="0"/>
                      </p:stCondLst>
                      <p:childTnLst>
                        <p:par>
                          <p:cTn id="570" fill="hold">
                            <p:stCondLst>
                              <p:cond delay="0"/>
                            </p:stCondLst>
                            <p:childTnLst>
                              <p:par>
                                <p:cTn id="57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3" fill="hold">
                      <p:stCondLst>
                        <p:cond delay="indefinite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"/>
                  </p:tgtEl>
                </p:cond>
              </p:nextCondLst>
            </p:seq>
            <p:seq concurrent="1" nextAc="seek">
              <p:cTn id="577" restart="whenNotActive" fill="hold" evtFilter="cancelBubble" nodeType="interactiveSeq">
                <p:stCondLst>
                  <p:cond evt="onClick" delay="0">
                    <p:tgtEl>
                      <p:spTgt spid="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8" fill="hold">
                      <p:stCondLst>
                        <p:cond delay="0"/>
                      </p:stCondLst>
                      <p:childTnLst>
                        <p:par>
                          <p:cTn id="579" fill="hold">
                            <p:stCondLst>
                              <p:cond delay="0"/>
                            </p:stCondLst>
                            <p:childTnLst>
                              <p:par>
                                <p:cTn id="5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2" fill="hold">
                      <p:stCondLst>
                        <p:cond delay="indefinite"/>
                      </p:stCondLst>
                      <p:childTnLst>
                        <p:par>
                          <p:cTn id="583" fill="hold">
                            <p:stCondLst>
                              <p:cond delay="0"/>
                            </p:stCondLst>
                            <p:childTnLst>
                              <p:par>
                                <p:cTn id="58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"/>
                  </p:tgtEl>
                </p:cond>
              </p:nextCondLst>
            </p:seq>
            <p:seq concurrent="1" nextAc="seek">
              <p:cTn id="586" restart="whenNotActive" fill="hold" evtFilter="cancelBubble" nodeType="interactiveSeq">
                <p:stCondLst>
                  <p:cond evt="onClick" delay="0">
                    <p:tgtEl>
                      <p:spTgt spid="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7" fill="hold">
                      <p:stCondLst>
                        <p:cond delay="0"/>
                      </p:stCondLst>
                      <p:childTnLst>
                        <p:par>
                          <p:cTn id="588" fill="hold">
                            <p:stCondLst>
                              <p:cond delay="0"/>
                            </p:stCondLst>
                            <p:childTnLst>
                              <p:par>
                                <p:cTn id="5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fill="hold">
                      <p:stCondLst>
                        <p:cond delay="indefinite"/>
                      </p:stCondLst>
                      <p:childTnLst>
                        <p:par>
                          <p:cTn id="592" fill="hold">
                            <p:stCondLst>
                              <p:cond delay="0"/>
                            </p:stCondLst>
                            <p:childTnLst>
                              <p:par>
                                <p:cTn id="5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"/>
                  </p:tgtEl>
                </p:cond>
              </p:nextCondLst>
            </p:seq>
            <p:seq concurrent="1" nextAc="seek">
              <p:cTn id="595" restart="whenNotActive" fill="hold" evtFilter="cancelBubble" nodeType="interactiveSeq">
                <p:stCondLst>
                  <p:cond evt="onClick" delay="0">
                    <p:tgtEl>
                      <p:spTgt spid="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6" fill="hold">
                      <p:stCondLst>
                        <p:cond delay="0"/>
                      </p:stCondLst>
                      <p:childTnLst>
                        <p:par>
                          <p:cTn id="597" fill="hold">
                            <p:stCondLst>
                              <p:cond delay="0"/>
                            </p:stCondLst>
                            <p:childTnLst>
                              <p:par>
                                <p:cTn id="59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"/>
                  </p:tgtEl>
                </p:cond>
              </p:nextCondLst>
            </p:seq>
            <p:seq concurrent="1" nextAc="seek">
              <p:cTn id="604" restart="whenNotActive" fill="hold" evtFilter="cancelBubble" nodeType="interactiveSeq">
                <p:stCondLst>
                  <p:cond evt="onClick" delay="0">
                    <p:tgtEl>
                      <p:spTgt spid="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5" fill="hold">
                      <p:stCondLst>
                        <p:cond delay="0"/>
                      </p:stCondLst>
                      <p:childTnLst>
                        <p:par>
                          <p:cTn id="606" fill="hold">
                            <p:stCondLst>
                              <p:cond delay="0"/>
                            </p:stCondLst>
                            <p:childTnLst>
                              <p:par>
                                <p:cTn id="60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1"/>
                  </p:tgtEl>
                </p:cond>
              </p:nextCondLst>
            </p:seq>
            <p:seq concurrent="1" nextAc="seek">
              <p:cTn id="609" restart="whenNotActive" fill="hold" evtFilter="cancelBubble" nodeType="interactiveSeq">
                <p:stCondLst>
                  <p:cond evt="onClick" delay="0">
                    <p:tgtEl>
                      <p:spTgt spid="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0" fill="hold">
                      <p:stCondLst>
                        <p:cond delay="0"/>
                      </p:stCondLst>
                      <p:childTnLst>
                        <p:par>
                          <p:cTn id="611" fill="hold">
                            <p:stCondLst>
                              <p:cond delay="0"/>
                            </p:stCondLst>
                            <p:childTnLst>
                              <p:par>
                                <p:cTn id="6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4" fill="hold">
                      <p:stCondLst>
                        <p:cond delay="indefinite"/>
                      </p:stCondLst>
                      <p:childTnLst>
                        <p:par>
                          <p:cTn id="615" fill="hold">
                            <p:stCondLst>
                              <p:cond delay="0"/>
                            </p:stCondLst>
                            <p:childTnLst>
                              <p:par>
                                <p:cTn id="6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"/>
                  </p:tgtEl>
                </p:cond>
              </p:nextCondLst>
            </p:seq>
            <p:seq concurrent="1" nextAc="seek">
              <p:cTn id="618" restart="whenNotActive" fill="hold" evtFilter="cancelBubble" nodeType="interactiveSeq">
                <p:stCondLst>
                  <p:cond evt="onClick" delay="0">
                    <p:tgtEl>
                      <p:spTgt spid="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9" fill="hold">
                      <p:stCondLst>
                        <p:cond delay="0"/>
                      </p:stCondLst>
                      <p:childTnLst>
                        <p:par>
                          <p:cTn id="620" fill="hold">
                            <p:stCondLst>
                              <p:cond delay="0"/>
                            </p:stCondLst>
                            <p:childTnLst>
                              <p:par>
                                <p:cTn id="6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fill="hold">
                      <p:stCondLst>
                        <p:cond delay="indefinite"/>
                      </p:stCondLst>
                      <p:childTnLst>
                        <p:par>
                          <p:cTn id="624" fill="hold">
                            <p:stCondLst>
                              <p:cond delay="0"/>
                            </p:stCondLst>
                            <p:childTnLst>
                              <p:par>
                                <p:cTn id="6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"/>
                  </p:tgtEl>
                </p:cond>
              </p:nextCondLst>
            </p:seq>
            <p:seq concurrent="1" nextAc="seek">
              <p:cTn id="627" restart="whenNotActive" fill="hold" evtFilter="cancelBubble" nodeType="interactiveSeq">
                <p:stCondLst>
                  <p:cond evt="onClick" delay="0">
                    <p:tgtEl>
                      <p:spTgt spid="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8" fill="hold">
                      <p:stCondLst>
                        <p:cond delay="0"/>
                      </p:stCondLst>
                      <p:childTnLst>
                        <p:par>
                          <p:cTn id="629" fill="hold">
                            <p:stCondLst>
                              <p:cond delay="0"/>
                            </p:stCondLst>
                            <p:childTnLst>
                              <p:par>
                                <p:cTn id="6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2" fill="hold">
                      <p:stCondLst>
                        <p:cond delay="indefinite"/>
                      </p:stCondLst>
                      <p:childTnLst>
                        <p:par>
                          <p:cTn id="633" fill="hold">
                            <p:stCondLst>
                              <p:cond delay="0"/>
                            </p:stCondLst>
                            <p:childTnLst>
                              <p:par>
                                <p:cTn id="6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"/>
                  </p:tgtEl>
                </p:cond>
              </p:nextCondLst>
            </p:seq>
            <p:seq concurrent="1" nextAc="seek">
              <p:cTn id="636" restart="whenNotActive" fill="hold" evtFilter="cancelBubble" nodeType="interactiveSeq">
                <p:stCondLst>
                  <p:cond evt="onClick" delay="0">
                    <p:tgtEl>
                      <p:spTgt spid="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7" fill="hold">
                      <p:stCondLst>
                        <p:cond delay="0"/>
                      </p:stCondLst>
                      <p:childTnLst>
                        <p:par>
                          <p:cTn id="638" fill="hold">
                            <p:stCondLst>
                              <p:cond delay="0"/>
                            </p:stCondLst>
                            <p:childTnLst>
                              <p:par>
                                <p:cTn id="6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1" fill="hold">
                      <p:stCondLst>
                        <p:cond delay="indefinite"/>
                      </p:stCondLst>
                      <p:childTnLst>
                        <p:par>
                          <p:cTn id="642" fill="hold">
                            <p:stCondLst>
                              <p:cond delay="0"/>
                            </p:stCondLst>
                            <p:childTnLst>
                              <p:par>
                                <p:cTn id="6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"/>
                  </p:tgtEl>
                </p:cond>
              </p:nextCondLst>
            </p:seq>
            <p:seq concurrent="1" nextAc="seek">
              <p:cTn id="645" restart="whenNotActive" fill="hold" evtFilter="cancelBubble" nodeType="interactiveSeq">
                <p:stCondLst>
                  <p:cond evt="onClick" delay="0">
                    <p:tgtEl>
                      <p:spTgt spid="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6" fill="hold">
                      <p:stCondLst>
                        <p:cond delay="0"/>
                      </p:stCondLst>
                      <p:childTnLst>
                        <p:par>
                          <p:cTn id="647" fill="hold">
                            <p:stCondLst>
                              <p:cond delay="0"/>
                            </p:stCondLst>
                            <p:childTnLst>
                              <p:par>
                                <p:cTn id="64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0" fill="hold">
                      <p:stCondLst>
                        <p:cond delay="indefinite"/>
                      </p:stCondLst>
                      <p:childTnLst>
                        <p:par>
                          <p:cTn id="651" fill="hold">
                            <p:stCondLst>
                              <p:cond delay="0"/>
                            </p:stCondLst>
                            <p:childTnLst>
                              <p:par>
                                <p:cTn id="6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"/>
                  </p:tgtEl>
                </p:cond>
              </p:nextCondLst>
            </p:seq>
            <p:seq concurrent="1" nextAc="seek">
              <p:cTn id="654" restart="whenNotActive" fill="hold" evtFilter="cancelBubble" nodeType="interactiveSeq">
                <p:stCondLst>
                  <p:cond evt="onClick" delay="0">
                    <p:tgtEl>
                      <p:spTgt spid="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5" fill="hold">
                      <p:stCondLst>
                        <p:cond delay="0"/>
                      </p:stCondLst>
                      <p:childTnLst>
                        <p:par>
                          <p:cTn id="656" fill="hold">
                            <p:stCondLst>
                              <p:cond delay="0"/>
                            </p:stCondLst>
                            <p:childTnLst>
                              <p:par>
                                <p:cTn id="6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9" fill="hold">
                      <p:stCondLst>
                        <p:cond delay="indefinite"/>
                      </p:stCondLst>
                      <p:childTnLst>
                        <p:par>
                          <p:cTn id="660" fill="hold">
                            <p:stCondLst>
                              <p:cond delay="0"/>
                            </p:stCondLst>
                            <p:childTnLst>
                              <p:par>
                                <p:cTn id="6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"/>
                  </p:tgtEl>
                </p:cond>
              </p:nextCondLst>
            </p:seq>
            <p:seq concurrent="1" nextAc="seek">
              <p:cTn id="663" restart="whenNotActive" fill="hold" evtFilter="cancelBubble" nodeType="interactiveSeq">
                <p:stCondLst>
                  <p:cond evt="onClick" delay="0">
                    <p:tgtEl>
                      <p:spTgt spid="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4" fill="hold">
                      <p:stCondLst>
                        <p:cond delay="0"/>
                      </p:stCondLst>
                      <p:childTnLst>
                        <p:par>
                          <p:cTn id="665" fill="hold">
                            <p:stCondLst>
                              <p:cond delay="0"/>
                            </p:stCondLst>
                            <p:childTnLst>
                              <p:par>
                                <p:cTn id="6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8" fill="hold">
                      <p:stCondLst>
                        <p:cond delay="indefinite"/>
                      </p:stCondLst>
                      <p:childTnLst>
                        <p:par>
                          <p:cTn id="669" fill="hold">
                            <p:stCondLst>
                              <p:cond delay="0"/>
                            </p:stCondLst>
                            <p:childTnLst>
                              <p:par>
                                <p:cTn id="6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"/>
                  </p:tgtEl>
                </p:cond>
              </p:nextCondLst>
            </p:seq>
            <p:seq concurrent="1" nextAc="seek">
              <p:cTn id="672" restart="whenNotActive" fill="hold" evtFilter="cancelBubble" nodeType="interactiveSeq">
                <p:stCondLst>
                  <p:cond evt="onClick" delay="0">
                    <p:tgtEl>
                      <p:spTgt spid="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3" fill="hold">
                      <p:stCondLst>
                        <p:cond delay="0"/>
                      </p:stCondLst>
                      <p:childTnLst>
                        <p:par>
                          <p:cTn id="674" fill="hold">
                            <p:stCondLst>
                              <p:cond delay="0"/>
                            </p:stCondLst>
                            <p:childTnLst>
                              <p:par>
                                <p:cTn id="6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7" fill="hold">
                      <p:stCondLst>
                        <p:cond delay="indefinite"/>
                      </p:stCondLst>
                      <p:childTnLst>
                        <p:par>
                          <p:cTn id="678" fill="hold">
                            <p:stCondLst>
                              <p:cond delay="0"/>
                            </p:stCondLst>
                            <p:childTnLst>
                              <p:par>
                                <p:cTn id="6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9"/>
                  </p:tgtEl>
                </p:cond>
              </p:nextCondLst>
            </p:seq>
            <p:seq concurrent="1" nextAc="seek">
              <p:cTn id="681" restart="whenNotActive" fill="hold" evtFilter="cancelBubble" nodeType="interactiveSeq">
                <p:stCondLst>
                  <p:cond evt="onClick" delay="0">
                    <p:tgtEl>
                      <p:spTgt spid="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2" fill="hold">
                      <p:stCondLst>
                        <p:cond delay="0"/>
                      </p:stCondLst>
                      <p:childTnLst>
                        <p:par>
                          <p:cTn id="683" fill="hold">
                            <p:stCondLst>
                              <p:cond delay="0"/>
                            </p:stCondLst>
                            <p:childTnLst>
                              <p:par>
                                <p:cTn id="68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6" fill="hold">
                      <p:stCondLst>
                        <p:cond delay="indefinite"/>
                      </p:stCondLst>
                      <p:childTnLst>
                        <p:par>
                          <p:cTn id="687" fill="hold">
                            <p:stCondLst>
                              <p:cond delay="0"/>
                            </p:stCondLst>
                            <p:childTnLst>
                              <p:par>
                                <p:cTn id="6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0"/>
                  </p:tgtEl>
                </p:cond>
              </p:nextCondLst>
            </p:seq>
            <p:seq concurrent="1" nextAc="seek">
              <p:cTn id="690" restart="whenNotActive" fill="hold" evtFilter="cancelBubble" nodeType="interactiveSeq">
                <p:stCondLst>
                  <p:cond evt="onClick" delay="0">
                    <p:tgtEl>
                      <p:spTgt spid="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1" fill="hold">
                      <p:stCondLst>
                        <p:cond delay="0"/>
                      </p:stCondLst>
                      <p:childTnLst>
                        <p:par>
                          <p:cTn id="692" fill="hold">
                            <p:stCondLst>
                              <p:cond delay="0"/>
                            </p:stCondLst>
                            <p:childTnLst>
                              <p:par>
                                <p:cTn id="6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1"/>
                  </p:tgtEl>
                </p:cond>
              </p:nextCondLst>
            </p:seq>
            <p:seq concurrent="1" nextAc="seek">
              <p:cTn id="695" restart="whenNotActive" fill="hold" evtFilter="cancelBubble" nodeType="interactiveSeq">
                <p:stCondLst>
                  <p:cond evt="onClick" delay="0">
                    <p:tgtEl>
                      <p:spTgt spid="2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6" fill="hold">
                      <p:stCondLst>
                        <p:cond delay="0"/>
                      </p:stCondLst>
                      <p:childTnLst>
                        <p:par>
                          <p:cTn id="697" fill="hold">
                            <p:stCondLst>
                              <p:cond delay="0"/>
                            </p:stCondLst>
                            <p:childTnLst>
                              <p:par>
                                <p:cTn id="69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0" fill="hold">
                      <p:stCondLst>
                        <p:cond delay="indefinite"/>
                      </p:stCondLst>
                      <p:childTnLst>
                        <p:par>
                          <p:cTn id="701" fill="hold">
                            <p:stCondLst>
                              <p:cond delay="0"/>
                            </p:stCondLst>
                            <p:childTnLst>
                              <p:par>
                                <p:cTn id="7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2"/>
                  </p:tgtEl>
                </p:cond>
              </p:nextCondLst>
            </p:seq>
            <p:seq concurrent="1" nextAc="seek">
              <p:cTn id="704" restart="whenNotActive" fill="hold" evtFilter="cancelBubble" nodeType="interactiveSeq">
                <p:stCondLst>
                  <p:cond evt="onClick" delay="0">
                    <p:tgtEl>
                      <p:spTgt spid="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5" fill="hold">
                      <p:stCondLst>
                        <p:cond delay="0"/>
                      </p:stCondLst>
                      <p:childTnLst>
                        <p:par>
                          <p:cTn id="706" fill="hold">
                            <p:stCondLst>
                              <p:cond delay="0"/>
                            </p:stCondLst>
                            <p:childTnLst>
                              <p:par>
                                <p:cTn id="70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9" fill="hold">
                      <p:stCondLst>
                        <p:cond delay="indefinite"/>
                      </p:stCondLst>
                      <p:childTnLst>
                        <p:par>
                          <p:cTn id="710" fill="hold">
                            <p:stCondLst>
                              <p:cond delay="0"/>
                            </p:stCondLst>
                            <p:childTnLst>
                              <p:par>
                                <p:cTn id="7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3"/>
                  </p:tgtEl>
                </p:cond>
              </p:nextCondLst>
            </p:seq>
            <p:seq concurrent="1" nextAc="seek">
              <p:cTn id="713" restart="whenNotActive" fill="hold" evtFilter="cancelBubble" nodeType="interactiveSeq">
                <p:stCondLst>
                  <p:cond evt="onClick" delay="0">
                    <p:tgtEl>
                      <p:spTgt spid="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4" fill="hold">
                      <p:stCondLst>
                        <p:cond delay="0"/>
                      </p:stCondLst>
                      <p:childTnLst>
                        <p:par>
                          <p:cTn id="715" fill="hold">
                            <p:stCondLst>
                              <p:cond delay="0"/>
                            </p:stCondLst>
                            <p:childTnLst>
                              <p:par>
                                <p:cTn id="7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8" fill="hold">
                      <p:stCondLst>
                        <p:cond delay="indefinite"/>
                      </p:stCondLst>
                      <p:childTnLst>
                        <p:par>
                          <p:cTn id="719" fill="hold">
                            <p:stCondLst>
                              <p:cond delay="0"/>
                            </p:stCondLst>
                            <p:childTnLst>
                              <p:par>
                                <p:cTn id="7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4"/>
                  </p:tgtEl>
                </p:cond>
              </p:nextCondLst>
            </p:seq>
            <p:seq concurrent="1" nextAc="seek">
              <p:cTn id="722" restart="whenNotActive" fill="hold" evtFilter="cancelBubble" nodeType="interactiveSeq">
                <p:stCondLst>
                  <p:cond evt="onClick" delay="0">
                    <p:tgtEl>
                      <p:spTgt spid="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3" fill="hold">
                      <p:stCondLst>
                        <p:cond delay="0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7" fill="hold">
                      <p:stCondLst>
                        <p:cond delay="indefinite"/>
                      </p:stCondLst>
                      <p:childTnLst>
                        <p:par>
                          <p:cTn id="728" fill="hold">
                            <p:stCondLst>
                              <p:cond delay="0"/>
                            </p:stCondLst>
                            <p:childTnLst>
                              <p:par>
                                <p:cTn id="7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"/>
                  </p:tgtEl>
                </p:cond>
              </p:nextCondLst>
            </p:seq>
            <p:seq concurrent="1" nextAc="seek">
              <p:cTn id="731" restart="whenNotActive" fill="hold" evtFilter="cancelBubble" nodeType="interactiveSeq">
                <p:stCondLst>
                  <p:cond evt="onClick" delay="0">
                    <p:tgtEl>
                      <p:spTgt spid="2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2" fill="hold">
                      <p:stCondLst>
                        <p:cond delay="0"/>
                      </p:stCondLst>
                      <p:childTnLst>
                        <p:par>
                          <p:cTn id="733" fill="hold">
                            <p:stCondLst>
                              <p:cond delay="0"/>
                            </p:stCondLst>
                            <p:childTnLst>
                              <p:par>
                                <p:cTn id="7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6" fill="hold">
                      <p:stCondLst>
                        <p:cond delay="indefinite"/>
                      </p:stCondLst>
                      <p:childTnLst>
                        <p:par>
                          <p:cTn id="737" fill="hold">
                            <p:stCondLst>
                              <p:cond delay="0"/>
                            </p:stCondLst>
                            <p:childTnLst>
                              <p:par>
                                <p:cTn id="7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"/>
                  </p:tgtEl>
                </p:cond>
              </p:nextCondLst>
            </p:seq>
            <p:seq concurrent="1" nextAc="seek">
              <p:cTn id="740" restart="whenNotActive" fill="hold" evtFilter="cancelBubble" nodeType="interactiveSeq">
                <p:stCondLst>
                  <p:cond evt="onClick" delay="0">
                    <p:tgtEl>
                      <p:spTgt spid="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1" fill="hold">
                      <p:stCondLst>
                        <p:cond delay="0"/>
                      </p:stCondLst>
                      <p:childTnLst>
                        <p:par>
                          <p:cTn id="742" fill="hold">
                            <p:stCondLst>
                              <p:cond delay="0"/>
                            </p:stCondLst>
                            <p:childTnLst>
                              <p:par>
                                <p:cTn id="7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5" fill="hold">
                      <p:stCondLst>
                        <p:cond delay="indefinite"/>
                      </p:stCondLst>
                      <p:childTnLst>
                        <p:par>
                          <p:cTn id="746" fill="hold">
                            <p:stCondLst>
                              <p:cond delay="0"/>
                            </p:stCondLst>
                            <p:childTnLst>
                              <p:par>
                                <p:cTn id="7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"/>
                  </p:tgtEl>
                </p:cond>
              </p:nextCondLst>
            </p:seq>
            <p:seq concurrent="1" nextAc="seek">
              <p:cTn id="749" restart="whenNotActive" fill="hold" evtFilter="cancelBubble" nodeType="interactiveSeq">
                <p:stCondLst>
                  <p:cond evt="onClick" delay="0">
                    <p:tgtEl>
                      <p:spTgt spid="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0" fill="hold">
                      <p:stCondLst>
                        <p:cond delay="0"/>
                      </p:stCondLst>
                      <p:childTnLst>
                        <p:par>
                          <p:cTn id="751" fill="hold">
                            <p:stCondLst>
                              <p:cond delay="0"/>
                            </p:stCondLst>
                            <p:childTnLst>
                              <p:par>
                                <p:cTn id="75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4" fill="hold">
                      <p:stCondLst>
                        <p:cond delay="indefinite"/>
                      </p:stCondLst>
                      <p:childTnLst>
                        <p:par>
                          <p:cTn id="755" fill="hold">
                            <p:stCondLst>
                              <p:cond delay="0"/>
                            </p:stCondLst>
                            <p:childTnLst>
                              <p:par>
                                <p:cTn id="7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"/>
                  </p:tgtEl>
                </p:cond>
              </p:nextCondLst>
            </p:seq>
            <p:seq concurrent="1" nextAc="seek">
              <p:cTn id="758" restart="whenNotActive" fill="hold" evtFilter="cancelBubble" nodeType="interactiveSeq">
                <p:stCondLst>
                  <p:cond evt="onClick" delay="0">
                    <p:tgtEl>
                      <p:spTgt spid="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9" fill="hold">
                      <p:stCondLst>
                        <p:cond delay="0"/>
                      </p:stCondLst>
                      <p:childTnLst>
                        <p:par>
                          <p:cTn id="760" fill="hold">
                            <p:stCondLst>
                              <p:cond delay="0"/>
                            </p:stCondLst>
                            <p:childTnLst>
                              <p:par>
                                <p:cTn id="7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3" fill="hold">
                      <p:stCondLst>
                        <p:cond delay="indefinite"/>
                      </p:stCondLst>
                      <p:childTnLst>
                        <p:par>
                          <p:cTn id="764" fill="hold">
                            <p:stCondLst>
                              <p:cond delay="0"/>
                            </p:stCondLst>
                            <p:childTnLst>
                              <p:par>
                                <p:cTn id="7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9"/>
                  </p:tgtEl>
                </p:cond>
              </p:nextCondLst>
            </p:seq>
            <p:seq concurrent="1" nextAc="seek">
              <p:cTn id="767" restart="whenNotActive" fill="hold" evtFilter="cancelBubble" nodeType="interactiveSeq">
                <p:stCondLst>
                  <p:cond evt="onClick" delay="0">
                    <p:tgtEl>
                      <p:spTgt spid="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8" fill="hold">
                      <p:stCondLst>
                        <p:cond delay="0"/>
                      </p:stCondLst>
                      <p:childTnLst>
                        <p:par>
                          <p:cTn id="769" fill="hold">
                            <p:stCondLst>
                              <p:cond delay="0"/>
                            </p:stCondLst>
                            <p:childTnLst>
                              <p:par>
                                <p:cTn id="7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2" fill="hold">
                      <p:stCondLst>
                        <p:cond delay="indefinite"/>
                      </p:stCondLst>
                      <p:childTnLst>
                        <p:par>
                          <p:cTn id="773" fill="hold">
                            <p:stCondLst>
                              <p:cond delay="0"/>
                            </p:stCondLst>
                            <p:childTnLst>
                              <p:par>
                                <p:cTn id="7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0"/>
                  </p:tgtEl>
                </p:cond>
              </p:nextCondLst>
            </p:seq>
            <p:seq concurrent="1" nextAc="seek">
              <p:cTn id="776" restart="whenNotActive" fill="hold" evtFilter="cancelBubble" nodeType="interactiveSeq">
                <p:stCondLst>
                  <p:cond evt="onClick" delay="0">
                    <p:tgtEl>
                      <p:spTgt spid="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7" fill="hold">
                      <p:stCondLst>
                        <p:cond delay="0"/>
                      </p:stCondLst>
                      <p:childTnLst>
                        <p:par>
                          <p:cTn id="778" fill="hold">
                            <p:stCondLst>
                              <p:cond delay="0"/>
                            </p:stCondLst>
                            <p:childTnLst>
                              <p:par>
                                <p:cTn id="77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1"/>
                  </p:tgtEl>
                </p:cond>
              </p:nextCondLst>
            </p:seq>
            <p:seq concurrent="1" nextAc="seek">
              <p:cTn id="781" restart="whenNotActive" fill="hold" evtFilter="cancelBubble" nodeType="interactiveSeq">
                <p:stCondLst>
                  <p:cond evt="onClick" delay="0">
                    <p:tgtEl>
                      <p:spTgt spid="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2" fill="hold">
                      <p:stCondLst>
                        <p:cond delay="0"/>
                      </p:stCondLst>
                      <p:childTnLst>
                        <p:par>
                          <p:cTn id="783" fill="hold">
                            <p:stCondLst>
                              <p:cond delay="0"/>
                            </p:stCondLst>
                            <p:childTnLst>
                              <p:par>
                                <p:cTn id="78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6" fill="hold">
                      <p:stCondLst>
                        <p:cond delay="indefinite"/>
                      </p:stCondLst>
                      <p:childTnLst>
                        <p:par>
                          <p:cTn id="787" fill="hold">
                            <p:stCondLst>
                              <p:cond delay="0"/>
                            </p:stCondLst>
                            <p:childTnLst>
                              <p:par>
                                <p:cTn id="7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2"/>
                  </p:tgtEl>
                </p:cond>
              </p:nextCondLst>
            </p:seq>
            <p:seq concurrent="1" nextAc="seek">
              <p:cTn id="790" restart="whenNotActive" fill="hold" evtFilter="cancelBubble" nodeType="interactiveSeq">
                <p:stCondLst>
                  <p:cond evt="onClick" delay="0">
                    <p:tgtEl>
                      <p:spTgt spid="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1" fill="hold">
                      <p:stCondLst>
                        <p:cond delay="0"/>
                      </p:stCondLst>
                      <p:childTnLst>
                        <p:par>
                          <p:cTn id="792" fill="hold">
                            <p:stCondLst>
                              <p:cond delay="0"/>
                            </p:stCondLst>
                            <p:childTnLst>
                              <p:par>
                                <p:cTn id="7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5" fill="hold">
                      <p:stCondLst>
                        <p:cond delay="indefinite"/>
                      </p:stCondLst>
                      <p:childTnLst>
                        <p:par>
                          <p:cTn id="796" fill="hold">
                            <p:stCondLst>
                              <p:cond delay="0"/>
                            </p:stCondLst>
                            <p:childTnLst>
                              <p:par>
                                <p:cTn id="7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3"/>
                  </p:tgtEl>
                </p:cond>
              </p:nextCondLst>
            </p:seq>
            <p:seq concurrent="1" nextAc="seek">
              <p:cTn id="799" restart="whenNotActive" fill="hold" evtFilter="cancelBubble" nodeType="interactiveSeq">
                <p:stCondLst>
                  <p:cond evt="onClick" delay="0">
                    <p:tgtEl>
                      <p:spTgt spid="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0" fill="hold">
                      <p:stCondLst>
                        <p:cond delay="0"/>
                      </p:stCondLst>
                      <p:childTnLst>
                        <p:par>
                          <p:cTn id="801" fill="hold">
                            <p:stCondLst>
                              <p:cond delay="0"/>
                            </p:stCondLst>
                            <p:childTnLst>
                              <p:par>
                                <p:cTn id="80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4" fill="hold">
                      <p:stCondLst>
                        <p:cond delay="indefinite"/>
                      </p:stCondLst>
                      <p:childTnLst>
                        <p:par>
                          <p:cTn id="805" fill="hold">
                            <p:stCondLst>
                              <p:cond delay="0"/>
                            </p:stCondLst>
                            <p:childTnLst>
                              <p:par>
                                <p:cTn id="80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4"/>
                  </p:tgtEl>
                </p:cond>
              </p:nextCondLst>
            </p:seq>
            <p:seq concurrent="1" nextAc="seek">
              <p:cTn id="808" restart="whenNotActive" fill="hold" evtFilter="cancelBubble" nodeType="interactiveSeq">
                <p:stCondLst>
                  <p:cond evt="onClick" delay="0">
                    <p:tgtEl>
                      <p:spTgt spid="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9" fill="hold">
                      <p:stCondLst>
                        <p:cond delay="0"/>
                      </p:stCondLst>
                      <p:childTnLst>
                        <p:par>
                          <p:cTn id="810" fill="hold">
                            <p:stCondLst>
                              <p:cond delay="0"/>
                            </p:stCondLst>
                            <p:childTnLst>
                              <p:par>
                                <p:cTn id="8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3" fill="hold">
                      <p:stCondLst>
                        <p:cond delay="indefinite"/>
                      </p:stCondLst>
                      <p:childTnLst>
                        <p:par>
                          <p:cTn id="814" fill="hold">
                            <p:stCondLst>
                              <p:cond delay="0"/>
                            </p:stCondLst>
                            <p:childTnLst>
                              <p:par>
                                <p:cTn id="8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"/>
                  </p:tgtEl>
                </p:cond>
              </p:nextCondLst>
            </p:seq>
            <p:seq concurrent="1" nextAc="seek">
              <p:cTn id="817" restart="whenNotActive" fill="hold" evtFilter="cancelBubble" nodeType="interactiveSeq">
                <p:stCondLst>
                  <p:cond evt="onClick" delay="0">
                    <p:tgtEl>
                      <p:spTgt spid="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8" fill="hold">
                      <p:stCondLst>
                        <p:cond delay="0"/>
                      </p:stCondLst>
                      <p:childTnLst>
                        <p:par>
                          <p:cTn id="819" fill="hold">
                            <p:stCondLst>
                              <p:cond delay="0"/>
                            </p:stCondLst>
                            <p:childTnLst>
                              <p:par>
                                <p:cTn id="8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2" fill="hold">
                      <p:stCondLst>
                        <p:cond delay="indefinite"/>
                      </p:stCondLst>
                      <p:childTnLst>
                        <p:par>
                          <p:cTn id="823" fill="hold">
                            <p:stCondLst>
                              <p:cond delay="0"/>
                            </p:stCondLst>
                            <p:childTnLst>
                              <p:par>
                                <p:cTn id="8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6"/>
                  </p:tgtEl>
                </p:cond>
              </p:nextCondLst>
            </p:seq>
            <p:seq concurrent="1" nextAc="seek">
              <p:cTn id="826" restart="whenNotActive" fill="hold" evtFilter="cancelBubble" nodeType="interactiveSeq">
                <p:stCondLst>
                  <p:cond evt="onClick" delay="0">
                    <p:tgtEl>
                      <p:spTgt spid="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7" fill="hold">
                      <p:stCondLst>
                        <p:cond delay="0"/>
                      </p:stCondLst>
                      <p:childTnLst>
                        <p:par>
                          <p:cTn id="828" fill="hold">
                            <p:stCondLst>
                              <p:cond delay="0"/>
                            </p:stCondLst>
                            <p:childTnLst>
                              <p:par>
                                <p:cTn id="8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1" fill="hold">
                      <p:stCondLst>
                        <p:cond delay="indefinite"/>
                      </p:stCondLst>
                      <p:childTnLst>
                        <p:par>
                          <p:cTn id="832" fill="hold">
                            <p:stCondLst>
                              <p:cond delay="0"/>
                            </p:stCondLst>
                            <p:childTnLst>
                              <p:par>
                                <p:cTn id="8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"/>
                  </p:tgtEl>
                </p:cond>
              </p:nextCondLst>
            </p:seq>
            <p:seq concurrent="1" nextAc="seek">
              <p:cTn id="835" restart="whenNotActive" fill="hold" evtFilter="cancelBubble" nodeType="interactiveSeq">
                <p:stCondLst>
                  <p:cond evt="onClick" delay="0">
                    <p:tgtEl>
                      <p:spTgt spid="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6" fill="hold">
                      <p:stCondLst>
                        <p:cond delay="0"/>
                      </p:stCondLst>
                      <p:childTnLst>
                        <p:par>
                          <p:cTn id="837" fill="hold">
                            <p:stCondLst>
                              <p:cond delay="0"/>
                            </p:stCondLst>
                            <p:childTnLst>
                              <p:par>
                                <p:cTn id="8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0" fill="hold">
                      <p:stCondLst>
                        <p:cond delay="indefinite"/>
                      </p:stCondLst>
                      <p:childTnLst>
                        <p:par>
                          <p:cTn id="841" fill="hold">
                            <p:stCondLst>
                              <p:cond delay="0"/>
                            </p:stCondLst>
                            <p:childTnLst>
                              <p:par>
                                <p:cTn id="8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"/>
                  </p:tgtEl>
                </p:cond>
              </p:nextCondLst>
            </p:seq>
            <p:seq concurrent="1" nextAc="seek">
              <p:cTn id="844" restart="whenNotActive" fill="hold" evtFilter="cancelBubble" nodeType="interactiveSeq">
                <p:stCondLst>
                  <p:cond evt="onClick" delay="0">
                    <p:tgtEl>
                      <p:spTgt spid="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5" fill="hold">
                      <p:stCondLst>
                        <p:cond delay="0"/>
                      </p:stCondLst>
                      <p:childTnLst>
                        <p:par>
                          <p:cTn id="846" fill="hold">
                            <p:stCondLst>
                              <p:cond delay="0"/>
                            </p:stCondLst>
                            <p:childTnLst>
                              <p:par>
                                <p:cTn id="8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9" fill="hold">
                      <p:stCondLst>
                        <p:cond delay="indefinite"/>
                      </p:stCondLst>
                      <p:childTnLst>
                        <p:par>
                          <p:cTn id="850" fill="hold">
                            <p:stCondLst>
                              <p:cond delay="0"/>
                            </p:stCondLst>
                            <p:childTnLst>
                              <p:par>
                                <p:cTn id="8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9"/>
                  </p:tgtEl>
                </p:cond>
              </p:nextCondLst>
            </p:seq>
            <p:seq concurrent="1" nextAc="seek">
              <p:cTn id="853" restart="whenNotActive" fill="hold" evtFilter="cancelBubble" nodeType="interactiveSeq">
                <p:stCondLst>
                  <p:cond evt="onClick" delay="0">
                    <p:tgtEl>
                      <p:spTgt spid="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4" fill="hold">
                      <p:stCondLst>
                        <p:cond delay="0"/>
                      </p:stCondLst>
                      <p:childTnLst>
                        <p:par>
                          <p:cTn id="855" fill="hold">
                            <p:stCondLst>
                              <p:cond delay="0"/>
                            </p:stCondLst>
                            <p:childTnLst>
                              <p:par>
                                <p:cTn id="85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8" fill="hold">
                      <p:stCondLst>
                        <p:cond delay="indefinite"/>
                      </p:stCondLst>
                      <p:childTnLst>
                        <p:par>
                          <p:cTn id="859" fill="hold">
                            <p:stCondLst>
                              <p:cond delay="0"/>
                            </p:stCondLst>
                            <p:childTnLst>
                              <p:par>
                                <p:cTn id="8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"/>
                  </p:tgtEl>
                </p:cond>
              </p:nextCondLst>
            </p:seq>
          </p:childTnLst>
        </p:cTn>
      </p:par>
    </p:tnLst>
    <p:bldLst>
      <p:bldP spid="151" grpId="0" animBg="1"/>
      <p:bldP spid="152" grpId="0" animBg="1"/>
      <p:bldP spid="152" grpId="1" animBg="1"/>
      <p:bldP spid="153" grpId="0" animBg="1"/>
      <p:bldP spid="153" grpId="1" animBg="1"/>
      <p:bldP spid="154" grpId="0" animBg="1"/>
      <p:bldP spid="154" grpId="1" animBg="1"/>
      <p:bldP spid="155" grpId="0" animBg="1"/>
      <p:bldP spid="155" grpId="1" animBg="1"/>
      <p:bldP spid="156" grpId="0" animBg="1"/>
      <p:bldP spid="156" grpId="1" animBg="1"/>
      <p:bldP spid="157" grpId="0" animBg="1"/>
      <p:bldP spid="157" grpId="1" animBg="1"/>
      <p:bldP spid="158" grpId="0" animBg="1"/>
      <p:bldP spid="158" grpId="1" animBg="1"/>
      <p:bldP spid="159" grpId="0" animBg="1"/>
      <p:bldP spid="159" grpId="1" animBg="1"/>
      <p:bldP spid="160" grpId="0" animBg="1"/>
      <p:bldP spid="160" grpId="1" animBg="1"/>
      <p:bldP spid="161" grpId="0" animBg="1"/>
      <p:bldP spid="162" grpId="0" animBg="1"/>
      <p:bldP spid="162" grpId="1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6" grpId="0" animBg="1"/>
      <p:bldP spid="166" grpId="1" animBg="1"/>
      <p:bldP spid="167" grpId="0" animBg="1"/>
      <p:bldP spid="167" grpId="1" animBg="1"/>
      <p:bldP spid="168" grpId="0" animBg="1"/>
      <p:bldP spid="168" grpId="1" animBg="1"/>
      <p:bldP spid="169" grpId="0" animBg="1"/>
      <p:bldP spid="169" grpId="1" animBg="1"/>
      <p:bldP spid="170" grpId="0" animBg="1"/>
      <p:bldP spid="170" grpId="1" animBg="1"/>
      <p:bldP spid="171" grpId="0" animBg="1"/>
      <p:bldP spid="172" grpId="0" animBg="1"/>
      <p:bldP spid="172" grpId="1" animBg="1"/>
      <p:bldP spid="173" grpId="0" animBg="1"/>
      <p:bldP spid="173" grpId="1" animBg="1"/>
      <p:bldP spid="174" grpId="0" animBg="1"/>
      <p:bldP spid="174" grpId="1" animBg="1"/>
      <p:bldP spid="175" grpId="0" animBg="1"/>
      <p:bldP spid="175" grpId="1" animBg="1"/>
      <p:bldP spid="176" grpId="0" animBg="1"/>
      <p:bldP spid="176" grpId="1" animBg="1"/>
      <p:bldP spid="177" grpId="0" animBg="1"/>
      <p:bldP spid="177" grpId="1" animBg="1"/>
      <p:bldP spid="178" grpId="0" animBg="1"/>
      <p:bldP spid="178" grpId="1" animBg="1"/>
      <p:bldP spid="179" grpId="0" animBg="1"/>
      <p:bldP spid="179" grpId="1" animBg="1"/>
      <p:bldP spid="180" grpId="0" animBg="1"/>
      <p:bldP spid="180" grpId="1" animBg="1"/>
      <p:bldP spid="181" grpId="0" animBg="1"/>
      <p:bldP spid="182" grpId="0" animBg="1"/>
      <p:bldP spid="182" grpId="1" animBg="1"/>
      <p:bldP spid="183" grpId="0" animBg="1"/>
      <p:bldP spid="183" grpId="1" animBg="1"/>
      <p:bldP spid="184" grpId="0" animBg="1"/>
      <p:bldP spid="184" grpId="1" animBg="1"/>
      <p:bldP spid="185" grpId="0" animBg="1"/>
      <p:bldP spid="185" grpId="1" animBg="1"/>
      <p:bldP spid="186" grpId="0" animBg="1"/>
      <p:bldP spid="186" grpId="1" animBg="1"/>
      <p:bldP spid="187" grpId="0" animBg="1"/>
      <p:bldP spid="187" grpId="1" animBg="1"/>
      <p:bldP spid="188" grpId="0" animBg="1"/>
      <p:bldP spid="188" grpId="1" animBg="1"/>
      <p:bldP spid="189" grpId="0" animBg="1"/>
      <p:bldP spid="189" grpId="1" animBg="1"/>
      <p:bldP spid="190" grpId="0" animBg="1"/>
      <p:bldP spid="190" grpId="1" animBg="1"/>
      <p:bldP spid="191" grpId="0" animBg="1"/>
      <p:bldP spid="192" grpId="0" animBg="1"/>
      <p:bldP spid="192" grpId="1" animBg="1"/>
      <p:bldP spid="193" grpId="0" animBg="1"/>
      <p:bldP spid="193" grpId="1" animBg="1"/>
      <p:bldP spid="194" grpId="0" animBg="1"/>
      <p:bldP spid="194" grpId="1" animBg="1"/>
      <p:bldP spid="195" grpId="0" animBg="1"/>
      <p:bldP spid="195" grpId="1" animBg="1"/>
      <p:bldP spid="196" grpId="0" animBg="1"/>
      <p:bldP spid="196" grpId="1" animBg="1"/>
      <p:bldP spid="197" grpId="0" animBg="1"/>
      <p:bldP spid="197" grpId="1" animBg="1"/>
      <p:bldP spid="198" grpId="0" animBg="1"/>
      <p:bldP spid="198" grpId="1" animBg="1"/>
      <p:bldP spid="199" grpId="0" animBg="1"/>
      <p:bldP spid="199" grpId="1" animBg="1"/>
      <p:bldP spid="200" grpId="0" animBg="1"/>
      <p:bldP spid="200" grpId="1" animBg="1"/>
      <p:bldP spid="201" grpId="0" animBg="1"/>
      <p:bldP spid="202" grpId="0" animBg="1"/>
      <p:bldP spid="202" grpId="1" animBg="1"/>
      <p:bldP spid="203" grpId="0" animBg="1"/>
      <p:bldP spid="203" grpId="1" animBg="1"/>
      <p:bldP spid="204" grpId="0" animBg="1"/>
      <p:bldP spid="204" grpId="1" animBg="1"/>
      <p:bldP spid="205" grpId="0" animBg="1"/>
      <p:bldP spid="205" grpId="1" animBg="1"/>
      <p:bldP spid="206" grpId="0" animBg="1"/>
      <p:bldP spid="206" grpId="1" animBg="1"/>
      <p:bldP spid="207" grpId="0" animBg="1"/>
      <p:bldP spid="207" grpId="1" animBg="1"/>
      <p:bldP spid="208" grpId="0" animBg="1"/>
      <p:bldP spid="208" grpId="1" animBg="1"/>
      <p:bldP spid="209" grpId="0" animBg="1"/>
      <p:bldP spid="209" grpId="1" animBg="1"/>
      <p:bldP spid="210" grpId="0" animBg="1"/>
      <p:bldP spid="210" grpId="1" animBg="1"/>
      <p:bldP spid="211" grpId="0" animBg="1"/>
      <p:bldP spid="212" grpId="0" animBg="1"/>
      <p:bldP spid="212" grpId="1" animBg="1"/>
      <p:bldP spid="213" grpId="0" animBg="1"/>
      <p:bldP spid="213" grpId="1" animBg="1"/>
      <p:bldP spid="214" grpId="0" animBg="1"/>
      <p:bldP spid="214" grpId="1" animBg="1"/>
      <p:bldP spid="215" grpId="0" animBg="1"/>
      <p:bldP spid="215" grpId="1" animBg="1"/>
      <p:bldP spid="216" grpId="0" animBg="1"/>
      <p:bldP spid="216" grpId="1" animBg="1"/>
      <p:bldP spid="217" grpId="0" animBg="1"/>
      <p:bldP spid="217" grpId="1" animBg="1"/>
      <p:bldP spid="218" grpId="0" animBg="1"/>
      <p:bldP spid="218" grpId="1" animBg="1"/>
      <p:bldP spid="219" grpId="0" animBg="1"/>
      <p:bldP spid="219" grpId="1" animBg="1"/>
      <p:bldP spid="220" grpId="0" animBg="1"/>
      <p:bldP spid="220" grpId="1" animBg="1"/>
      <p:bldP spid="221" grpId="0" animBg="1"/>
      <p:bldP spid="222" grpId="0" animBg="1"/>
      <p:bldP spid="222" grpId="1" animBg="1"/>
      <p:bldP spid="223" grpId="0" animBg="1"/>
      <p:bldP spid="223" grpId="1" animBg="1"/>
      <p:bldP spid="224" grpId="0" animBg="1"/>
      <p:bldP spid="224" grpId="1" animBg="1"/>
      <p:bldP spid="225" grpId="0" animBg="1"/>
      <p:bldP spid="225" grpId="1" animBg="1"/>
      <p:bldP spid="226" grpId="0" animBg="1"/>
      <p:bldP spid="226" grpId="1" animBg="1"/>
      <p:bldP spid="227" grpId="0" animBg="1"/>
      <p:bldP spid="227" grpId="1" animBg="1"/>
      <p:bldP spid="228" grpId="0" animBg="1"/>
      <p:bldP spid="228" grpId="1" animBg="1"/>
      <p:bldP spid="229" grpId="0" animBg="1"/>
      <p:bldP spid="229" grpId="1" animBg="1"/>
      <p:bldP spid="230" grpId="0" animBg="1"/>
      <p:bldP spid="230" grpId="1" animBg="1"/>
      <p:bldP spid="231" grpId="0" animBg="1"/>
      <p:bldP spid="232" grpId="0" animBg="1"/>
      <p:bldP spid="232" grpId="1" animBg="1"/>
      <p:bldP spid="233" grpId="0" animBg="1"/>
      <p:bldP spid="233" grpId="1" animBg="1"/>
      <p:bldP spid="234" grpId="0" animBg="1"/>
      <p:bldP spid="234" grpId="1" animBg="1"/>
      <p:bldP spid="235" grpId="0" animBg="1"/>
      <p:bldP spid="235" grpId="1" animBg="1"/>
      <p:bldP spid="236" grpId="0" animBg="1"/>
      <p:bldP spid="236" grpId="1" animBg="1"/>
      <p:bldP spid="237" grpId="0" animBg="1"/>
      <p:bldP spid="237" grpId="1" animBg="1"/>
      <p:bldP spid="238" grpId="0" animBg="1"/>
      <p:bldP spid="238" grpId="1" animBg="1"/>
      <p:bldP spid="239" grpId="0" animBg="1"/>
      <p:bldP spid="239" grpId="1" animBg="1"/>
      <p:bldP spid="240" grpId="0" animBg="1"/>
      <p:bldP spid="240" grpId="1" animBg="1"/>
      <p:bldP spid="241" grpId="0" animBg="1"/>
      <p:bldP spid="242" grpId="0" animBg="1"/>
      <p:bldP spid="242" grpId="1" animBg="1"/>
      <p:bldP spid="243" grpId="0" animBg="1"/>
      <p:bldP spid="243" grpId="1" animBg="1"/>
      <p:bldP spid="244" grpId="0" animBg="1"/>
      <p:bldP spid="244" grpId="1" animBg="1"/>
      <p:bldP spid="245" grpId="0" animBg="1"/>
      <p:bldP spid="245" grpId="1" animBg="1"/>
      <p:bldP spid="246" grpId="0" animBg="1"/>
      <p:bldP spid="246" grpId="1" animBg="1"/>
      <p:bldP spid="247" grpId="0" animBg="1"/>
      <p:bldP spid="247" grpId="1" animBg="1"/>
      <p:bldP spid="248" grpId="0" animBg="1"/>
      <p:bldP spid="248" grpId="1" animBg="1"/>
      <p:bldP spid="249" grpId="0" animBg="1"/>
      <p:bldP spid="249" grpId="1" animBg="1"/>
      <p:bldP spid="250" grpId="0" animBg="1"/>
      <p:bldP spid="25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2">
                <a:lumMod val="20000"/>
                <a:lumOff val="8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cs-CZ" b="1" dirty="0" smtClean="0">
              <a:solidFill>
                <a:srgbClr val="C0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02636" y="6021288"/>
            <a:ext cx="903649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>
              <a:spcAft>
                <a:spcPts val="600"/>
              </a:spcAft>
            </a:pP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Autorem materiálu a všech jeho částí, není-li uvedeno jinak, je PaedDr. Štěpánka Vondrášková. </a:t>
            </a:r>
            <a:b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Dostupné z Metodického portálu www.rvp.cz, ISSN: 1802-4785. </a:t>
            </a:r>
            <a:b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Provozuje Národní pedagogický institut České republiky (NPI ČR).</a:t>
            </a:r>
            <a:endParaRPr lang="cs-CZ" sz="1100" kern="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442074"/>
              </p:ext>
            </p:extLst>
          </p:nvPr>
        </p:nvGraphicFramePr>
        <p:xfrm>
          <a:off x="1524000" y="274638"/>
          <a:ext cx="6288359" cy="5530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669">
                  <a:extLst>
                    <a:ext uri="{9D8B030D-6E8A-4147-A177-3AD203B41FA5}">
                      <a16:colId xmlns:a16="http://schemas.microsoft.com/office/drawing/2014/main" val="827163619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994760771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2776270443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1614874821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3370943692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2380364329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2109379506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1367212358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1830943894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370984805"/>
                    </a:ext>
                  </a:extLst>
                </a:gridCol>
                <a:gridCol w="571669">
                  <a:extLst>
                    <a:ext uri="{9D8B030D-6E8A-4147-A177-3AD203B41FA5}">
                      <a16:colId xmlns:a16="http://schemas.microsoft.com/office/drawing/2014/main" val="129268924"/>
                    </a:ext>
                  </a:extLst>
                </a:gridCol>
              </a:tblGrid>
              <a:tr h="502784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201465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4723301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578607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540296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273076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68627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8352892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881593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0846976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2279"/>
                  </a:ext>
                </a:extLst>
              </a:tr>
              <a:tr h="5027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58150"/>
                  </a:ext>
                </a:extLst>
              </a:tr>
            </a:tbl>
          </a:graphicData>
        </a:graphic>
      </p:graphicFrame>
      <p:sp>
        <p:nvSpPr>
          <p:cNvPr id="150" name="Obdélník 149"/>
          <p:cNvSpPr/>
          <p:nvPr/>
        </p:nvSpPr>
        <p:spPr>
          <a:xfrm>
            <a:off x="6732240" y="4869160"/>
            <a:ext cx="432048" cy="35406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1" name="Obdélník 150"/>
          <p:cNvSpPr/>
          <p:nvPr/>
        </p:nvSpPr>
        <p:spPr>
          <a:xfrm>
            <a:off x="2771800" y="2862919"/>
            <a:ext cx="432048" cy="35406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2" name="Obdélník 151"/>
          <p:cNvSpPr/>
          <p:nvPr/>
        </p:nvSpPr>
        <p:spPr>
          <a:xfrm>
            <a:off x="6732240" y="1853233"/>
            <a:ext cx="432048" cy="1287735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3" name="Obdélník 152"/>
          <p:cNvSpPr/>
          <p:nvPr/>
        </p:nvSpPr>
        <p:spPr>
          <a:xfrm>
            <a:off x="3275856" y="4869159"/>
            <a:ext cx="432048" cy="35406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4" name="Obdélník 153"/>
          <p:cNvSpPr/>
          <p:nvPr/>
        </p:nvSpPr>
        <p:spPr>
          <a:xfrm>
            <a:off x="4452155" y="5382184"/>
            <a:ext cx="432048" cy="35406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5" name="Obdélník 154"/>
          <p:cNvSpPr/>
          <p:nvPr/>
        </p:nvSpPr>
        <p:spPr>
          <a:xfrm>
            <a:off x="5004048" y="847760"/>
            <a:ext cx="432048" cy="50086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6" name="Obdélník 155"/>
          <p:cNvSpPr/>
          <p:nvPr/>
        </p:nvSpPr>
        <p:spPr>
          <a:xfrm>
            <a:off x="4485218" y="1348621"/>
            <a:ext cx="950878" cy="35406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7" name="Obdélník 156"/>
          <p:cNvSpPr/>
          <p:nvPr/>
        </p:nvSpPr>
        <p:spPr>
          <a:xfrm>
            <a:off x="2732905" y="855063"/>
            <a:ext cx="432048" cy="1290165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8" name="Obdélník 157"/>
          <p:cNvSpPr/>
          <p:nvPr/>
        </p:nvSpPr>
        <p:spPr>
          <a:xfrm>
            <a:off x="5639510" y="4402938"/>
            <a:ext cx="436578" cy="792088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9" name="Obdélník 158"/>
          <p:cNvSpPr/>
          <p:nvPr/>
        </p:nvSpPr>
        <p:spPr>
          <a:xfrm>
            <a:off x="3912096" y="3362155"/>
            <a:ext cx="432048" cy="786925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0" name="Obdélník 159"/>
          <p:cNvSpPr/>
          <p:nvPr/>
        </p:nvSpPr>
        <p:spPr>
          <a:xfrm>
            <a:off x="6244682" y="831940"/>
            <a:ext cx="919606" cy="35406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1" name="Obdélník 160"/>
          <p:cNvSpPr/>
          <p:nvPr/>
        </p:nvSpPr>
        <p:spPr>
          <a:xfrm>
            <a:off x="6218110" y="1858805"/>
            <a:ext cx="514130" cy="35406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2" name="Obdélník 161"/>
          <p:cNvSpPr/>
          <p:nvPr/>
        </p:nvSpPr>
        <p:spPr>
          <a:xfrm>
            <a:off x="2051720" y="769567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3" name="Obdélník 162"/>
          <p:cNvSpPr/>
          <p:nvPr/>
        </p:nvSpPr>
        <p:spPr>
          <a:xfrm>
            <a:off x="2627784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4" name="Obdélník 163"/>
          <p:cNvSpPr/>
          <p:nvPr/>
        </p:nvSpPr>
        <p:spPr>
          <a:xfrm>
            <a:off x="3199994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5" name="Obdélník 164"/>
          <p:cNvSpPr/>
          <p:nvPr/>
        </p:nvSpPr>
        <p:spPr>
          <a:xfrm>
            <a:off x="3777782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6" name="Obdélník 165"/>
          <p:cNvSpPr/>
          <p:nvPr/>
        </p:nvSpPr>
        <p:spPr>
          <a:xfrm>
            <a:off x="4350904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7" name="Obdélník 166"/>
          <p:cNvSpPr/>
          <p:nvPr/>
        </p:nvSpPr>
        <p:spPr>
          <a:xfrm>
            <a:off x="4927780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8" name="Obdélník 167"/>
          <p:cNvSpPr/>
          <p:nvPr/>
        </p:nvSpPr>
        <p:spPr>
          <a:xfrm>
            <a:off x="5506683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9" name="Obdélník 168"/>
          <p:cNvSpPr/>
          <p:nvPr/>
        </p:nvSpPr>
        <p:spPr>
          <a:xfrm>
            <a:off x="6065776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0" name="Obdélník 169"/>
          <p:cNvSpPr/>
          <p:nvPr/>
        </p:nvSpPr>
        <p:spPr>
          <a:xfrm>
            <a:off x="6639406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1" name="Obdélník 170"/>
          <p:cNvSpPr/>
          <p:nvPr/>
        </p:nvSpPr>
        <p:spPr>
          <a:xfrm>
            <a:off x="7146673" y="769567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2" name="Obdélník 171"/>
          <p:cNvSpPr/>
          <p:nvPr/>
        </p:nvSpPr>
        <p:spPr>
          <a:xfrm>
            <a:off x="2051720" y="1273623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3" name="Obdélník 172"/>
          <p:cNvSpPr/>
          <p:nvPr/>
        </p:nvSpPr>
        <p:spPr>
          <a:xfrm>
            <a:off x="2627784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4" name="Obdélník 173"/>
          <p:cNvSpPr/>
          <p:nvPr/>
        </p:nvSpPr>
        <p:spPr>
          <a:xfrm>
            <a:off x="3199994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5" name="Obdélník 174"/>
          <p:cNvSpPr/>
          <p:nvPr/>
        </p:nvSpPr>
        <p:spPr>
          <a:xfrm>
            <a:off x="3777782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6" name="Obdélník 175"/>
          <p:cNvSpPr/>
          <p:nvPr/>
        </p:nvSpPr>
        <p:spPr>
          <a:xfrm>
            <a:off x="4350904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7" name="Obdélník 176"/>
          <p:cNvSpPr/>
          <p:nvPr/>
        </p:nvSpPr>
        <p:spPr>
          <a:xfrm>
            <a:off x="4927780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8" name="Obdélník 177"/>
          <p:cNvSpPr/>
          <p:nvPr/>
        </p:nvSpPr>
        <p:spPr>
          <a:xfrm>
            <a:off x="5506683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9" name="Obdélník 178"/>
          <p:cNvSpPr/>
          <p:nvPr/>
        </p:nvSpPr>
        <p:spPr>
          <a:xfrm>
            <a:off x="6065776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0" name="Obdélník 179"/>
          <p:cNvSpPr/>
          <p:nvPr/>
        </p:nvSpPr>
        <p:spPr>
          <a:xfrm>
            <a:off x="6639406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1" name="Obdélník 180"/>
          <p:cNvSpPr/>
          <p:nvPr/>
        </p:nvSpPr>
        <p:spPr>
          <a:xfrm>
            <a:off x="7146673" y="1273623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2" name="Obdélník 181"/>
          <p:cNvSpPr/>
          <p:nvPr/>
        </p:nvSpPr>
        <p:spPr>
          <a:xfrm>
            <a:off x="2051720" y="1776259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3" name="Obdélník 182"/>
          <p:cNvSpPr/>
          <p:nvPr/>
        </p:nvSpPr>
        <p:spPr>
          <a:xfrm>
            <a:off x="2627784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4" name="Obdélník 183"/>
          <p:cNvSpPr/>
          <p:nvPr/>
        </p:nvSpPr>
        <p:spPr>
          <a:xfrm>
            <a:off x="3199994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5" name="Obdélník 184"/>
          <p:cNvSpPr/>
          <p:nvPr/>
        </p:nvSpPr>
        <p:spPr>
          <a:xfrm>
            <a:off x="3777782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6" name="Obdélník 185"/>
          <p:cNvSpPr/>
          <p:nvPr/>
        </p:nvSpPr>
        <p:spPr>
          <a:xfrm>
            <a:off x="4350904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7" name="Obdélník 186"/>
          <p:cNvSpPr/>
          <p:nvPr/>
        </p:nvSpPr>
        <p:spPr>
          <a:xfrm>
            <a:off x="4927780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8" name="Obdélník 187"/>
          <p:cNvSpPr/>
          <p:nvPr/>
        </p:nvSpPr>
        <p:spPr>
          <a:xfrm>
            <a:off x="5506683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9" name="Obdélník 188"/>
          <p:cNvSpPr/>
          <p:nvPr/>
        </p:nvSpPr>
        <p:spPr>
          <a:xfrm>
            <a:off x="6065776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0" name="Obdélník 189"/>
          <p:cNvSpPr/>
          <p:nvPr/>
        </p:nvSpPr>
        <p:spPr>
          <a:xfrm>
            <a:off x="6639406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1" name="Obdélník 190"/>
          <p:cNvSpPr/>
          <p:nvPr/>
        </p:nvSpPr>
        <p:spPr>
          <a:xfrm>
            <a:off x="7146673" y="1776259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2" name="Obdélník 191"/>
          <p:cNvSpPr/>
          <p:nvPr/>
        </p:nvSpPr>
        <p:spPr>
          <a:xfrm>
            <a:off x="2051720" y="2282944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3" name="Obdélník 192"/>
          <p:cNvSpPr/>
          <p:nvPr/>
        </p:nvSpPr>
        <p:spPr>
          <a:xfrm>
            <a:off x="2627784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4" name="Obdélník 193"/>
          <p:cNvSpPr/>
          <p:nvPr/>
        </p:nvSpPr>
        <p:spPr>
          <a:xfrm>
            <a:off x="3199994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5" name="Obdélník 194"/>
          <p:cNvSpPr/>
          <p:nvPr/>
        </p:nvSpPr>
        <p:spPr>
          <a:xfrm>
            <a:off x="3777782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6" name="Obdélník 195"/>
          <p:cNvSpPr/>
          <p:nvPr/>
        </p:nvSpPr>
        <p:spPr>
          <a:xfrm>
            <a:off x="4350904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7" name="Obdélník 196"/>
          <p:cNvSpPr/>
          <p:nvPr/>
        </p:nvSpPr>
        <p:spPr>
          <a:xfrm>
            <a:off x="4927780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8" name="Obdélník 197"/>
          <p:cNvSpPr/>
          <p:nvPr/>
        </p:nvSpPr>
        <p:spPr>
          <a:xfrm>
            <a:off x="5506683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9" name="Obdélník 198"/>
          <p:cNvSpPr/>
          <p:nvPr/>
        </p:nvSpPr>
        <p:spPr>
          <a:xfrm>
            <a:off x="6065776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0" name="Obdélník 199"/>
          <p:cNvSpPr/>
          <p:nvPr/>
        </p:nvSpPr>
        <p:spPr>
          <a:xfrm>
            <a:off x="6639406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1" name="Obdélník 200"/>
          <p:cNvSpPr/>
          <p:nvPr/>
        </p:nvSpPr>
        <p:spPr>
          <a:xfrm>
            <a:off x="7146673" y="22829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2" name="Obdélník 201"/>
          <p:cNvSpPr/>
          <p:nvPr/>
        </p:nvSpPr>
        <p:spPr>
          <a:xfrm>
            <a:off x="2051720" y="2750998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3" name="Obdélník 202"/>
          <p:cNvSpPr/>
          <p:nvPr/>
        </p:nvSpPr>
        <p:spPr>
          <a:xfrm>
            <a:off x="2627784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4" name="Obdélník 203"/>
          <p:cNvSpPr/>
          <p:nvPr/>
        </p:nvSpPr>
        <p:spPr>
          <a:xfrm>
            <a:off x="3199994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5" name="Obdélník 204"/>
          <p:cNvSpPr/>
          <p:nvPr/>
        </p:nvSpPr>
        <p:spPr>
          <a:xfrm>
            <a:off x="3777782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6" name="Obdélník 205"/>
          <p:cNvSpPr/>
          <p:nvPr/>
        </p:nvSpPr>
        <p:spPr>
          <a:xfrm>
            <a:off x="4350904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7" name="Obdélník 206"/>
          <p:cNvSpPr/>
          <p:nvPr/>
        </p:nvSpPr>
        <p:spPr>
          <a:xfrm>
            <a:off x="4927780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8" name="Obdélník 207"/>
          <p:cNvSpPr/>
          <p:nvPr/>
        </p:nvSpPr>
        <p:spPr>
          <a:xfrm>
            <a:off x="5506683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9" name="Obdélník 208"/>
          <p:cNvSpPr/>
          <p:nvPr/>
        </p:nvSpPr>
        <p:spPr>
          <a:xfrm>
            <a:off x="6065776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0" name="Obdélník 209"/>
          <p:cNvSpPr/>
          <p:nvPr/>
        </p:nvSpPr>
        <p:spPr>
          <a:xfrm>
            <a:off x="6639406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1" name="Obdélník 210"/>
          <p:cNvSpPr/>
          <p:nvPr/>
        </p:nvSpPr>
        <p:spPr>
          <a:xfrm>
            <a:off x="7146673" y="2750998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2" name="Obdélník 211"/>
          <p:cNvSpPr/>
          <p:nvPr/>
        </p:nvSpPr>
        <p:spPr>
          <a:xfrm>
            <a:off x="2034106" y="3260182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3" name="Obdélník 212"/>
          <p:cNvSpPr/>
          <p:nvPr/>
        </p:nvSpPr>
        <p:spPr>
          <a:xfrm>
            <a:off x="2610170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4" name="Obdélník 213"/>
          <p:cNvSpPr/>
          <p:nvPr/>
        </p:nvSpPr>
        <p:spPr>
          <a:xfrm>
            <a:off x="3182380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5" name="Obdélník 214"/>
          <p:cNvSpPr/>
          <p:nvPr/>
        </p:nvSpPr>
        <p:spPr>
          <a:xfrm>
            <a:off x="3760168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6" name="Obdélník 215"/>
          <p:cNvSpPr/>
          <p:nvPr/>
        </p:nvSpPr>
        <p:spPr>
          <a:xfrm>
            <a:off x="4333290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7" name="Obdélník 216"/>
          <p:cNvSpPr/>
          <p:nvPr/>
        </p:nvSpPr>
        <p:spPr>
          <a:xfrm>
            <a:off x="4910166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8" name="Obdélník 217"/>
          <p:cNvSpPr/>
          <p:nvPr/>
        </p:nvSpPr>
        <p:spPr>
          <a:xfrm>
            <a:off x="5489069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9" name="Obdélník 218"/>
          <p:cNvSpPr/>
          <p:nvPr/>
        </p:nvSpPr>
        <p:spPr>
          <a:xfrm>
            <a:off x="6048162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0" name="Obdélník 219"/>
          <p:cNvSpPr/>
          <p:nvPr/>
        </p:nvSpPr>
        <p:spPr>
          <a:xfrm>
            <a:off x="6621792" y="3260182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1" name="Obdélník 220"/>
          <p:cNvSpPr/>
          <p:nvPr/>
        </p:nvSpPr>
        <p:spPr>
          <a:xfrm>
            <a:off x="7147281" y="3242786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2" name="Obdélník 221"/>
          <p:cNvSpPr/>
          <p:nvPr/>
        </p:nvSpPr>
        <p:spPr>
          <a:xfrm>
            <a:off x="2069334" y="3774074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3" name="Obdélník 222"/>
          <p:cNvSpPr/>
          <p:nvPr/>
        </p:nvSpPr>
        <p:spPr>
          <a:xfrm>
            <a:off x="2645398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4" name="Obdélník 223"/>
          <p:cNvSpPr/>
          <p:nvPr/>
        </p:nvSpPr>
        <p:spPr>
          <a:xfrm>
            <a:off x="3217608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5" name="Obdélník 224"/>
          <p:cNvSpPr/>
          <p:nvPr/>
        </p:nvSpPr>
        <p:spPr>
          <a:xfrm>
            <a:off x="3795396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6" name="Obdélník 225"/>
          <p:cNvSpPr/>
          <p:nvPr/>
        </p:nvSpPr>
        <p:spPr>
          <a:xfrm>
            <a:off x="4368518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7" name="Obdélník 226"/>
          <p:cNvSpPr/>
          <p:nvPr/>
        </p:nvSpPr>
        <p:spPr>
          <a:xfrm>
            <a:off x="4945394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8" name="Obdélník 227"/>
          <p:cNvSpPr/>
          <p:nvPr/>
        </p:nvSpPr>
        <p:spPr>
          <a:xfrm>
            <a:off x="5524297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9" name="Obdélník 228"/>
          <p:cNvSpPr/>
          <p:nvPr/>
        </p:nvSpPr>
        <p:spPr>
          <a:xfrm>
            <a:off x="6083390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0" name="Obdélník 229"/>
          <p:cNvSpPr/>
          <p:nvPr/>
        </p:nvSpPr>
        <p:spPr>
          <a:xfrm>
            <a:off x="6657020" y="377407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1" name="Obdélník 230"/>
          <p:cNvSpPr/>
          <p:nvPr/>
        </p:nvSpPr>
        <p:spPr>
          <a:xfrm>
            <a:off x="7144881" y="3734574"/>
            <a:ext cx="648072" cy="539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2" name="Obdélník 231"/>
          <p:cNvSpPr/>
          <p:nvPr/>
        </p:nvSpPr>
        <p:spPr>
          <a:xfrm>
            <a:off x="2051720" y="4280694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3" name="Obdélník 232"/>
          <p:cNvSpPr/>
          <p:nvPr/>
        </p:nvSpPr>
        <p:spPr>
          <a:xfrm>
            <a:off x="2627784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4" name="Obdélník 233"/>
          <p:cNvSpPr/>
          <p:nvPr/>
        </p:nvSpPr>
        <p:spPr>
          <a:xfrm>
            <a:off x="3199994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5" name="Obdélník 234"/>
          <p:cNvSpPr/>
          <p:nvPr/>
        </p:nvSpPr>
        <p:spPr>
          <a:xfrm>
            <a:off x="3777782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6" name="Obdélník 235"/>
          <p:cNvSpPr/>
          <p:nvPr/>
        </p:nvSpPr>
        <p:spPr>
          <a:xfrm>
            <a:off x="4350904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7" name="Obdélník 236"/>
          <p:cNvSpPr/>
          <p:nvPr/>
        </p:nvSpPr>
        <p:spPr>
          <a:xfrm>
            <a:off x="4927780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8" name="Obdélník 237"/>
          <p:cNvSpPr/>
          <p:nvPr/>
        </p:nvSpPr>
        <p:spPr>
          <a:xfrm>
            <a:off x="5506683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9" name="Obdélník 238"/>
          <p:cNvSpPr/>
          <p:nvPr/>
        </p:nvSpPr>
        <p:spPr>
          <a:xfrm>
            <a:off x="6065776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0" name="Obdélník 239"/>
          <p:cNvSpPr/>
          <p:nvPr/>
        </p:nvSpPr>
        <p:spPr>
          <a:xfrm>
            <a:off x="6639406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1" name="Obdélník 240"/>
          <p:cNvSpPr/>
          <p:nvPr/>
        </p:nvSpPr>
        <p:spPr>
          <a:xfrm>
            <a:off x="7146673" y="428069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2" name="Obdélník 241"/>
          <p:cNvSpPr/>
          <p:nvPr/>
        </p:nvSpPr>
        <p:spPr>
          <a:xfrm>
            <a:off x="2062235" y="4774644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3" name="Obdélník 242"/>
          <p:cNvSpPr/>
          <p:nvPr/>
        </p:nvSpPr>
        <p:spPr>
          <a:xfrm>
            <a:off x="2638299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4" name="Obdélník 243"/>
          <p:cNvSpPr/>
          <p:nvPr/>
        </p:nvSpPr>
        <p:spPr>
          <a:xfrm>
            <a:off x="3210509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5" name="Obdélník 244"/>
          <p:cNvSpPr/>
          <p:nvPr/>
        </p:nvSpPr>
        <p:spPr>
          <a:xfrm>
            <a:off x="3788297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6" name="Obdélník 245"/>
          <p:cNvSpPr/>
          <p:nvPr/>
        </p:nvSpPr>
        <p:spPr>
          <a:xfrm>
            <a:off x="4361419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7" name="Obdélník 246"/>
          <p:cNvSpPr/>
          <p:nvPr/>
        </p:nvSpPr>
        <p:spPr>
          <a:xfrm>
            <a:off x="4938295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8" name="Obdélník 247"/>
          <p:cNvSpPr/>
          <p:nvPr/>
        </p:nvSpPr>
        <p:spPr>
          <a:xfrm>
            <a:off x="5517198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9" name="Obdélník 248"/>
          <p:cNvSpPr/>
          <p:nvPr/>
        </p:nvSpPr>
        <p:spPr>
          <a:xfrm>
            <a:off x="6076291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0" name="Obdélník 249"/>
          <p:cNvSpPr/>
          <p:nvPr/>
        </p:nvSpPr>
        <p:spPr>
          <a:xfrm>
            <a:off x="6649921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1" name="Obdélník 250"/>
          <p:cNvSpPr/>
          <p:nvPr/>
        </p:nvSpPr>
        <p:spPr>
          <a:xfrm>
            <a:off x="7157188" y="4774644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2" name="Obdélník 251"/>
          <p:cNvSpPr/>
          <p:nvPr/>
        </p:nvSpPr>
        <p:spPr>
          <a:xfrm>
            <a:off x="2037149" y="5285931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3" name="Obdélník 252"/>
          <p:cNvSpPr/>
          <p:nvPr/>
        </p:nvSpPr>
        <p:spPr>
          <a:xfrm>
            <a:off x="2613213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4" name="Obdélník 253"/>
          <p:cNvSpPr/>
          <p:nvPr/>
        </p:nvSpPr>
        <p:spPr>
          <a:xfrm>
            <a:off x="3185423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5" name="Obdélník 254"/>
          <p:cNvSpPr/>
          <p:nvPr/>
        </p:nvSpPr>
        <p:spPr>
          <a:xfrm>
            <a:off x="3763211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6" name="Obdélník 255"/>
          <p:cNvSpPr/>
          <p:nvPr/>
        </p:nvSpPr>
        <p:spPr>
          <a:xfrm>
            <a:off x="4336333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7" name="Obdélník 256"/>
          <p:cNvSpPr/>
          <p:nvPr/>
        </p:nvSpPr>
        <p:spPr>
          <a:xfrm>
            <a:off x="4913209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8" name="Obdélník 257"/>
          <p:cNvSpPr/>
          <p:nvPr/>
        </p:nvSpPr>
        <p:spPr>
          <a:xfrm>
            <a:off x="5492112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9" name="Obdélník 258"/>
          <p:cNvSpPr/>
          <p:nvPr/>
        </p:nvSpPr>
        <p:spPr>
          <a:xfrm>
            <a:off x="6051205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0" name="Obdélník 259"/>
          <p:cNvSpPr/>
          <p:nvPr/>
        </p:nvSpPr>
        <p:spPr>
          <a:xfrm>
            <a:off x="6624835" y="5285931"/>
            <a:ext cx="6480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1" name="Obdélník 260"/>
          <p:cNvSpPr/>
          <p:nvPr/>
        </p:nvSpPr>
        <p:spPr>
          <a:xfrm>
            <a:off x="7132101" y="5285931"/>
            <a:ext cx="680257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2" name="Šipka doprava 261">
            <a:hlinkClick r:id="rId2" action="ppaction://hlinksldjump"/>
          </p:cNvPr>
          <p:cNvSpPr/>
          <p:nvPr/>
        </p:nvSpPr>
        <p:spPr>
          <a:xfrm>
            <a:off x="8100392" y="5213642"/>
            <a:ext cx="648072" cy="5916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7804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3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6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7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0"/>
                  </p:tgtEl>
                </p:cond>
              </p:nextCondLst>
            </p:seq>
            <p:seq concurrent="1" nextAc="seek">
              <p:cTn id="165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6" fill="hold">
                      <p:stCondLst>
                        <p:cond delay="0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  <p:seq concurrent="1" nextAc="seek">
              <p:cTn id="174" restart="whenNotActive" fill="hold" evtFilter="cancelBubble" nodeType="interactiveSeq">
                <p:stCondLst>
                  <p:cond evt="onClick" delay="0">
                    <p:tgtEl>
                      <p:spTgt spid="1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5" fill="hold">
                      <p:stCondLst>
                        <p:cond delay="0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2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3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5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"/>
                  </p:tgtEl>
                </p:cond>
              </p:nextCondLst>
            </p:seq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1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>
                      <p:stCondLst>
                        <p:cond delay="0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8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9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0"/>
                  </p:tgtEl>
                </p:cond>
              </p:nextCondLst>
            </p:seq>
            <p:seq concurrent="1" nextAc="seek">
              <p:cTn id="251" restart="whenNotActive" fill="hold" evtFilter="cancelBubble" nodeType="interactiveSeq">
                <p:stCondLst>
                  <p:cond evt="onClick" delay="0">
                    <p:tgtEl>
                      <p:spTgt spid="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2" fill="hold">
                      <p:stCondLst>
                        <p:cond delay="0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1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>
                      <p:stCondLst>
                        <p:cond delay="0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"/>
                  </p:tgtEl>
                </p:cond>
              </p:nextCondLst>
            </p:seq>
            <p:seq concurrent="1" nextAc="seek">
              <p:cTn id="265" restart="whenNotActive" fill="hold" evtFilter="cancelBubble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6" fill="hold">
                      <p:stCondLst>
                        <p:cond delay="0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"/>
                  </p:tgtEl>
                </p:cond>
              </p:nextCondLst>
            </p:seq>
            <p:seq concurrent="1" nextAc="seek">
              <p:cTn id="283" restart="whenNotActive" fill="hold" evtFilter="cancelBubble" nodeType="interactiveSeq">
                <p:stCondLst>
                  <p:cond evt="onClick" delay="0">
                    <p:tgtEl>
                      <p:spTgt spid="1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4" fill="hold">
                      <p:stCondLst>
                        <p:cond delay="0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"/>
                  </p:tgtEl>
                </p:cond>
              </p:nextCondLst>
            </p:seq>
            <p:seq concurrent="1" nextAc="seek">
              <p:cTn id="292" restart="whenNotActive" fill="hold" evtFilter="cancelBubble" nodeType="interactiveSeq">
                <p:stCondLst>
                  <p:cond evt="onClick" delay="0">
                    <p:tgtEl>
                      <p:spTgt spid="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3" fill="hold">
                      <p:stCondLst>
                        <p:cond delay="0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"/>
                  </p:tgtEl>
                </p:cond>
              </p:nextCondLst>
            </p:seq>
            <p:seq concurrent="1" nextAc="seek">
              <p:cTn id="301" restart="whenNotActive" fill="hold" evtFilter="cancelBubble" nodeType="interactiveSeq">
                <p:stCondLst>
                  <p:cond evt="onClick" delay="0">
                    <p:tgtEl>
                      <p:spTgt spid="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2" fill="hold">
                      <p:stCondLst>
                        <p:cond delay="0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7"/>
                  </p:tgtEl>
                </p:cond>
              </p:nextCondLst>
            </p:seq>
            <p:seq concurrent="1" nextAc="seek">
              <p:cTn id="310" restart="whenNotActive" fill="hold" evtFilter="cancelBubble" nodeType="interactiveSeq">
                <p:stCondLst>
                  <p:cond evt="onClick" delay="0">
                    <p:tgtEl>
                      <p:spTgt spid="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1" fill="hold">
                      <p:stCondLst>
                        <p:cond delay="0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8"/>
                  </p:tgtEl>
                </p:cond>
              </p:nextCondLst>
            </p:seq>
            <p:seq concurrent="1" nextAc="seek">
              <p:cTn id="319" restart="whenNotActive" fill="hold" evtFilter="cancelBubble" nodeType="interactiveSeq">
                <p:stCondLst>
                  <p:cond evt="onClick" delay="0">
                    <p:tgtEl>
                      <p:spTgt spid="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0" fill="hold">
                      <p:stCondLst>
                        <p:cond delay="0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"/>
                  </p:tgtEl>
                </p:cond>
              </p:nextCondLst>
            </p:seq>
            <p:seq concurrent="1" nextAc="seek">
              <p:cTn id="328" restart="whenNotActive" fill="hold" evtFilter="cancelBubble" nodeType="interactiveSeq">
                <p:stCondLst>
                  <p:cond evt="onClick" delay="0">
                    <p:tgtEl>
                      <p:spTgt spid="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9" fill="hold">
                      <p:stCondLst>
                        <p:cond delay="0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"/>
                  </p:tgtEl>
                </p:cond>
              </p:nextCondLst>
            </p:seq>
            <p:seq concurrent="1" nextAc="seek">
              <p:cTn id="337" restart="whenNotActive" fill="hold" evtFilter="cancelBubble" nodeType="interactiveSeq">
                <p:stCondLst>
                  <p:cond evt="onClick" delay="0">
                    <p:tgtEl>
                      <p:spTgt spid="2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8" fill="hold">
                      <p:stCondLst>
                        <p:cond delay="0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1"/>
                  </p:tgtEl>
                </p:cond>
              </p:nextCondLst>
            </p:seq>
            <p:seq concurrent="1" nextAc="seek">
              <p:cTn id="346" restart="whenNotActive" fill="hold" evtFilter="cancelBubble" nodeType="interactiveSeq">
                <p:stCondLst>
                  <p:cond evt="onClick" delay="0">
                    <p:tgtEl>
                      <p:spTgt spid="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7" fill="hold">
                      <p:stCondLst>
                        <p:cond delay="0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2"/>
                  </p:tgtEl>
                </p:cond>
              </p:nextCondLst>
            </p:seq>
            <p:seq concurrent="1" nextAc="seek">
              <p:cTn id="351" restart="whenNotActive" fill="hold" evtFilter="cancelBubble" nodeType="interactiveSeq">
                <p:stCondLst>
                  <p:cond evt="onClick" delay="0">
                    <p:tgtEl>
                      <p:spTgt spid="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2" fill="hold">
                      <p:stCondLst>
                        <p:cond delay="0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3"/>
                  </p:tgtEl>
                </p:cond>
              </p:nextCondLst>
            </p:seq>
            <p:seq concurrent="1" nextAc="seek">
              <p:cTn id="360" restart="whenNotActive" fill="hold" evtFilter="cancelBubble" nodeType="interactiveSeq">
                <p:stCondLst>
                  <p:cond evt="onClick" delay="0">
                    <p:tgtEl>
                      <p:spTgt spid="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1" fill="hold">
                      <p:stCondLst>
                        <p:cond delay="0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"/>
                  </p:tgtEl>
                </p:cond>
              </p:nextCondLst>
            </p:seq>
            <p:seq concurrent="1" nextAc="seek">
              <p:cTn id="369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0" fill="hold">
                      <p:stCondLst>
                        <p:cond delay="0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  <p:seq concurrent="1" nextAc="seek">
              <p:cTn id="378" restart="whenNotActive" fill="hold" evtFilter="cancelBubble" nodeType="interactiveSeq">
                <p:stCondLst>
                  <p:cond evt="onClick" delay="0">
                    <p:tgtEl>
                      <p:spTgt spid="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9" fill="hold">
                      <p:stCondLst>
                        <p:cond delay="0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"/>
                  </p:tgtEl>
                </p:cond>
              </p:nextCondLst>
            </p:seq>
            <p:seq concurrent="1" nextAc="seek">
              <p:cTn id="387" restart="whenNotActive" fill="hold" evtFilter="cancelBubble" nodeType="interactiveSeq">
                <p:stCondLst>
                  <p:cond evt="onClick" delay="0">
                    <p:tgtEl>
                      <p:spTgt spid="2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8" fill="hold">
                      <p:stCondLst>
                        <p:cond delay="0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>
                      <p:stCondLst>
                        <p:cond delay="indefinite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"/>
                  </p:tgtEl>
                </p:cond>
              </p:nextCondLst>
            </p:seq>
            <p:seq concurrent="1" nextAc="seek">
              <p:cTn id="396" restart="whenNotActive" fill="hold" evtFilter="cancelBubble" nodeType="interactiveSeq">
                <p:stCondLst>
                  <p:cond evt="onClick" delay="0">
                    <p:tgtEl>
                      <p:spTgt spid="2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7" fill="hold">
                      <p:stCondLst>
                        <p:cond delay="0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"/>
                  </p:tgtEl>
                </p:cond>
              </p:nextCondLst>
            </p:seq>
            <p:seq concurrent="1" nextAc="seek">
              <p:cTn id="405" restart="whenNotActive" fill="hold" evtFilter="cancelBubble" nodeType="interactiveSeq">
                <p:stCondLst>
                  <p:cond evt="onClick" delay="0">
                    <p:tgtEl>
                      <p:spTgt spid="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6" fill="hold">
                      <p:stCondLst>
                        <p:cond delay="0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"/>
                  </p:tgtEl>
                </p:cond>
              </p:nextCondLst>
            </p:seq>
            <p:seq concurrent="1" nextAc="seek">
              <p:cTn id="414" restart="whenNotActive" fill="hold" evtFilter="cancelBubble" nodeType="interactiveSeq">
                <p:stCondLst>
                  <p:cond evt="onClick" delay="0">
                    <p:tgtEl>
                      <p:spTgt spid="2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5" fill="hold">
                      <p:stCondLst>
                        <p:cond delay="0"/>
                      </p:stCondLst>
                      <p:childTnLst>
                        <p:par>
                          <p:cTn id="416" fill="hold">
                            <p:stCondLst>
                              <p:cond delay="0"/>
                            </p:stCondLst>
                            <p:childTnLst>
                              <p:par>
                                <p:cTn id="4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"/>
                  </p:tgtEl>
                </p:cond>
              </p:nextCondLst>
            </p:seq>
            <p:seq concurrent="1" nextAc="seek">
              <p:cTn id="423" restart="whenNotActive" fill="hold" evtFilter="cancelBubble" nodeType="interactiveSeq">
                <p:stCondLst>
                  <p:cond evt="onClick" delay="0">
                    <p:tgtEl>
                      <p:spTgt spid="2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4" fill="hold">
                      <p:stCondLst>
                        <p:cond delay="0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8" fill="hold">
                      <p:stCondLst>
                        <p:cond delay="indefinite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1"/>
                  </p:tgtEl>
                </p:cond>
              </p:nextCondLst>
            </p:seq>
            <p:seq concurrent="1" nextAc="seek">
              <p:cTn id="432" restart="whenNotActive" fill="hold" evtFilter="cancelBubble" nodeType="interactiveSeq">
                <p:stCondLst>
                  <p:cond evt="onClick" delay="0">
                    <p:tgtEl>
                      <p:spTgt spid="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3" fill="hold">
                      <p:stCondLst>
                        <p:cond delay="0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2"/>
                  </p:tgtEl>
                </p:cond>
              </p:nextCondLst>
            </p:seq>
            <p:seq concurrent="1" nextAc="seek">
              <p:cTn id="437" restart="whenNotActive" fill="hold" evtFilter="cancelBubble" nodeType="interactiveSeq">
                <p:stCondLst>
                  <p:cond evt="onClick" delay="0">
                    <p:tgtEl>
                      <p:spTgt spid="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8" fill="hold">
                      <p:stCondLst>
                        <p:cond delay="0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3"/>
                  </p:tgtEl>
                </p:cond>
              </p:nextCondLst>
            </p:seq>
            <p:seq concurrent="1" nextAc="seek">
              <p:cTn id="446" restart="whenNotActive" fill="hold" evtFilter="cancelBubble" nodeType="interactiveSeq">
                <p:stCondLst>
                  <p:cond evt="onClick" delay="0">
                    <p:tgtEl>
                      <p:spTgt spid="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7" fill="hold">
                      <p:stCondLst>
                        <p:cond delay="0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1" fill="hold">
                      <p:stCondLst>
                        <p:cond delay="indefinite"/>
                      </p:stCondLst>
                      <p:childTnLst>
                        <p:par>
                          <p:cTn id="452" fill="hold">
                            <p:stCondLst>
                              <p:cond delay="0"/>
                            </p:stCondLst>
                            <p:childTnLst>
                              <p:par>
                                <p:cTn id="4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4"/>
                  </p:tgtEl>
                </p:cond>
              </p:nextCondLst>
            </p:seq>
            <p:seq concurrent="1" nextAc="seek">
              <p:cTn id="455" restart="whenNotActive" fill="hold" evtFilter="cancelBubble" nodeType="interactiveSeq">
                <p:stCondLst>
                  <p:cond evt="onClick" delay="0">
                    <p:tgtEl>
                      <p:spTgt spid="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6" fill="hold">
                      <p:stCondLst>
                        <p:cond delay="0"/>
                      </p:stCondLst>
                      <p:childTnLst>
                        <p:par>
                          <p:cTn id="457" fill="hold">
                            <p:stCondLst>
                              <p:cond delay="0"/>
                            </p:stCondLst>
                            <p:childTnLst>
                              <p:par>
                                <p:cTn id="45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"/>
                  </p:tgtEl>
                </p:cond>
              </p:nextCondLst>
            </p:seq>
            <p:seq concurrent="1" nextAc="seek">
              <p:cTn id="464" restart="whenNotActive" fill="hold" evtFilter="cancelBubble" nodeType="interactiveSeq">
                <p:stCondLst>
                  <p:cond evt="onClick" delay="0">
                    <p:tgtEl>
                      <p:spTgt spid="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5" fill="hold">
                      <p:stCondLst>
                        <p:cond delay="0"/>
                      </p:stCondLst>
                      <p:childTnLst>
                        <p:par>
                          <p:cTn id="466" fill="hold">
                            <p:stCondLst>
                              <p:cond delay="0"/>
                            </p:stCondLst>
                            <p:childTnLst>
                              <p:par>
                                <p:cTn id="46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9" fill="hold">
                      <p:stCondLst>
                        <p:cond delay="indefinite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6"/>
                  </p:tgtEl>
                </p:cond>
              </p:nextCondLst>
            </p:seq>
            <p:seq concurrent="1" nextAc="seek">
              <p:cTn id="473" restart="whenNotActive" fill="hold" evtFilter="cancelBubble" nodeType="interactiveSeq">
                <p:stCondLst>
                  <p:cond evt="onClick" delay="0">
                    <p:tgtEl>
                      <p:spTgt spid="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4" fill="hold">
                      <p:stCondLst>
                        <p:cond delay="0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"/>
                  </p:tgtEl>
                </p:cond>
              </p:nextCondLst>
            </p:seq>
            <p:seq concurrent="1" nextAc="seek">
              <p:cTn id="482" restart="whenNotActive" fill="hold" evtFilter="cancelBubble" nodeType="interactiveSeq">
                <p:stCondLst>
                  <p:cond evt="onClick" delay="0">
                    <p:tgtEl>
                      <p:spTgt spid="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3" fill="hold">
                      <p:stCondLst>
                        <p:cond delay="0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"/>
                  </p:tgtEl>
                </p:cond>
              </p:nextCondLst>
            </p:seq>
            <p:seq concurrent="1" nextAc="seek">
              <p:cTn id="491" restart="whenNotActive" fill="hold" evtFilter="cancelBubble" nodeType="interactiveSeq">
                <p:stCondLst>
                  <p:cond evt="onClick" delay="0">
                    <p:tgtEl>
                      <p:spTgt spid="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2" fill="hold">
                      <p:stCondLst>
                        <p:cond delay="0"/>
                      </p:stCondLst>
                      <p:childTnLst>
                        <p:par>
                          <p:cTn id="493" fill="hold">
                            <p:stCondLst>
                              <p:cond delay="0"/>
                            </p:stCondLst>
                            <p:childTnLst>
                              <p:par>
                                <p:cTn id="49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6" fill="hold">
                      <p:stCondLst>
                        <p:cond delay="indefinite"/>
                      </p:stCondLst>
                      <p:childTnLst>
                        <p:par>
                          <p:cTn id="497" fill="hold">
                            <p:stCondLst>
                              <p:cond delay="0"/>
                            </p:stCondLst>
                            <p:childTnLst>
                              <p:par>
                                <p:cTn id="4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"/>
                  </p:tgtEl>
                </p:cond>
              </p:nextCondLst>
            </p:seq>
            <p:seq concurrent="1" nextAc="seek">
              <p:cTn id="500" restart="whenNotActive" fill="hold" evtFilter="cancelBubble" nodeType="interactiveSeq">
                <p:stCondLst>
                  <p:cond evt="onClick" delay="0">
                    <p:tgtEl>
                      <p:spTgt spid="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1" fill="hold">
                      <p:stCondLst>
                        <p:cond delay="0"/>
                      </p:stCondLst>
                      <p:childTnLst>
                        <p:par>
                          <p:cTn id="502" fill="hold">
                            <p:stCondLst>
                              <p:cond delay="0"/>
                            </p:stCondLst>
                            <p:childTnLst>
                              <p:par>
                                <p:cTn id="50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5" fill="hold">
                      <p:stCondLst>
                        <p:cond delay="indefinite"/>
                      </p:stCondLst>
                      <p:childTnLst>
                        <p:par>
                          <p:cTn id="506" fill="hold">
                            <p:stCondLst>
                              <p:cond delay="0"/>
                            </p:stCondLst>
                            <p:childTnLst>
                              <p:par>
                                <p:cTn id="5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"/>
                  </p:tgtEl>
                </p:cond>
              </p:nextCondLst>
            </p:seq>
            <p:seq concurrent="1" nextAc="seek">
              <p:cTn id="509" restart="whenNotActive" fill="hold" evtFilter="cancelBubble" nodeType="interactiveSeq">
                <p:stCondLst>
                  <p:cond evt="onClick" delay="0">
                    <p:tgtEl>
                      <p:spTgt spid="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0" fill="hold">
                      <p:stCondLst>
                        <p:cond delay="0"/>
                      </p:stCondLst>
                      <p:childTnLst>
                        <p:par>
                          <p:cTn id="511" fill="hold">
                            <p:stCondLst>
                              <p:cond delay="0"/>
                            </p:stCondLst>
                            <p:childTnLst>
                              <p:par>
                                <p:cTn id="5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4" fill="hold">
                      <p:stCondLst>
                        <p:cond delay="indefinite"/>
                      </p:stCondLst>
                      <p:childTnLst>
                        <p:par>
                          <p:cTn id="515" fill="hold">
                            <p:stCondLst>
                              <p:cond delay="0"/>
                            </p:stCondLst>
                            <p:childTnLst>
                              <p:par>
                                <p:cTn id="5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1"/>
                  </p:tgtEl>
                </p:cond>
              </p:nextCondLst>
            </p:seq>
            <p:seq concurrent="1" nextAc="seek">
              <p:cTn id="518" restart="whenNotActive" fill="hold" evtFilter="cancelBubble" nodeType="interactiveSeq">
                <p:stCondLst>
                  <p:cond evt="onClick" delay="0">
                    <p:tgtEl>
                      <p:spTgt spid="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9" fill="hold">
                      <p:stCondLst>
                        <p:cond delay="0"/>
                      </p:stCondLst>
                      <p:childTnLst>
                        <p:par>
                          <p:cTn id="520" fill="hold">
                            <p:stCondLst>
                              <p:cond delay="0"/>
                            </p:stCondLst>
                            <p:childTnLst>
                              <p:par>
                                <p:cTn id="5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"/>
                  </p:tgtEl>
                </p:cond>
              </p:nextCondLst>
            </p:seq>
            <p:seq concurrent="1" nextAc="seek">
              <p:cTn id="523" restart="whenNotActive" fill="hold" evtFilter="cancelBubble" nodeType="interactiveSeq">
                <p:stCondLst>
                  <p:cond evt="onClick" delay="0">
                    <p:tgtEl>
                      <p:spTgt spid="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4" fill="hold">
                      <p:stCondLst>
                        <p:cond delay="0"/>
                      </p:stCondLst>
                      <p:childTnLst>
                        <p:par>
                          <p:cTn id="525" fill="hold">
                            <p:stCondLst>
                              <p:cond delay="0"/>
                            </p:stCondLst>
                            <p:childTnLst>
                              <p:par>
                                <p:cTn id="5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8" fill="hold">
                      <p:stCondLst>
                        <p:cond delay="indefinite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"/>
                  </p:tgtEl>
                </p:cond>
              </p:nextCondLst>
            </p:seq>
            <p:seq concurrent="1" nextAc="seek">
              <p:cTn id="532" restart="whenNotActive" fill="hold" evtFilter="cancelBubble" nodeType="interactiveSeq">
                <p:stCondLst>
                  <p:cond evt="onClick" delay="0">
                    <p:tgtEl>
                      <p:spTgt spid="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3" fill="hold">
                      <p:stCondLst>
                        <p:cond delay="0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7" fill="hold">
                      <p:stCondLst>
                        <p:cond delay="indefinite"/>
                      </p:stCondLst>
                      <p:childTnLst>
                        <p:par>
                          <p:cTn id="538" fill="hold">
                            <p:stCondLst>
                              <p:cond delay="0"/>
                            </p:stCondLst>
                            <p:childTnLst>
                              <p:par>
                                <p:cTn id="5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"/>
                  </p:tgtEl>
                </p:cond>
              </p:nextCondLst>
            </p:seq>
            <p:seq concurrent="1" nextAc="seek">
              <p:cTn id="541" restart="whenNotActive" fill="hold" evtFilter="cancelBubble" nodeType="interactiveSeq">
                <p:stCondLst>
                  <p:cond evt="onClick" delay="0">
                    <p:tgtEl>
                      <p:spTgt spid="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2" fill="hold">
                      <p:stCondLst>
                        <p:cond delay="0"/>
                      </p:stCondLst>
                      <p:childTnLst>
                        <p:par>
                          <p:cTn id="543" fill="hold">
                            <p:stCondLst>
                              <p:cond delay="0"/>
                            </p:stCondLst>
                            <p:childTnLst>
                              <p:par>
                                <p:cTn id="5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6" fill="hold">
                      <p:stCondLst>
                        <p:cond delay="indefinite"/>
                      </p:stCondLst>
                      <p:childTnLst>
                        <p:par>
                          <p:cTn id="547" fill="hold">
                            <p:stCondLst>
                              <p:cond delay="0"/>
                            </p:stCondLst>
                            <p:childTnLst>
                              <p:par>
                                <p:cTn id="5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"/>
                  </p:tgtEl>
                </p:cond>
              </p:nextCondLst>
            </p:seq>
            <p:seq concurrent="1" nextAc="seek">
              <p:cTn id="550" restart="whenNotActive" fill="hold" evtFilter="cancelBubble" nodeType="interactiveSeq">
                <p:stCondLst>
                  <p:cond evt="onClick" delay="0">
                    <p:tgtEl>
                      <p:spTgt spid="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1" fill="hold">
                      <p:stCondLst>
                        <p:cond delay="0"/>
                      </p:stCondLst>
                      <p:childTnLst>
                        <p:par>
                          <p:cTn id="552" fill="hold">
                            <p:stCondLst>
                              <p:cond delay="0"/>
                            </p:stCondLst>
                            <p:childTnLst>
                              <p:par>
                                <p:cTn id="5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"/>
                  </p:tgtEl>
                </p:cond>
              </p:nextCondLst>
            </p:seq>
            <p:seq concurrent="1" nextAc="seek">
              <p:cTn id="559" restart="whenNotActive" fill="hold" evtFilter="cancelBubble" nodeType="interactiveSeq">
                <p:stCondLst>
                  <p:cond evt="onClick" delay="0">
                    <p:tgtEl>
                      <p:spTgt spid="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0" fill="hold">
                      <p:stCondLst>
                        <p:cond delay="0"/>
                      </p:stCondLst>
                      <p:childTnLst>
                        <p:par>
                          <p:cTn id="561" fill="hold">
                            <p:stCondLst>
                              <p:cond delay="0"/>
                            </p:stCondLst>
                            <p:childTnLst>
                              <p:par>
                                <p:cTn id="5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"/>
                  </p:tgtEl>
                </p:cond>
              </p:nextCondLst>
            </p:seq>
            <p:seq concurrent="1" nextAc="seek">
              <p:cTn id="568" restart="whenNotActive" fill="hold" evtFilter="cancelBubble" nodeType="interactiveSeq">
                <p:stCondLst>
                  <p:cond evt="onClick" delay="0">
                    <p:tgtEl>
                      <p:spTgt spid="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9" fill="hold">
                      <p:stCondLst>
                        <p:cond delay="0"/>
                      </p:stCondLst>
                      <p:childTnLst>
                        <p:par>
                          <p:cTn id="570" fill="hold">
                            <p:stCondLst>
                              <p:cond delay="0"/>
                            </p:stCondLst>
                            <p:childTnLst>
                              <p:par>
                                <p:cTn id="57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3" fill="hold">
                      <p:stCondLst>
                        <p:cond delay="indefinite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"/>
                  </p:tgtEl>
                </p:cond>
              </p:nextCondLst>
            </p:seq>
            <p:seq concurrent="1" nextAc="seek">
              <p:cTn id="577" restart="whenNotActive" fill="hold" evtFilter="cancelBubble" nodeType="interactiveSeq">
                <p:stCondLst>
                  <p:cond evt="onClick" delay="0">
                    <p:tgtEl>
                      <p:spTgt spid="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8" fill="hold">
                      <p:stCondLst>
                        <p:cond delay="0"/>
                      </p:stCondLst>
                      <p:childTnLst>
                        <p:par>
                          <p:cTn id="579" fill="hold">
                            <p:stCondLst>
                              <p:cond delay="0"/>
                            </p:stCondLst>
                            <p:childTnLst>
                              <p:par>
                                <p:cTn id="5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2" fill="hold">
                      <p:stCondLst>
                        <p:cond delay="indefinite"/>
                      </p:stCondLst>
                      <p:childTnLst>
                        <p:par>
                          <p:cTn id="583" fill="hold">
                            <p:stCondLst>
                              <p:cond delay="0"/>
                            </p:stCondLst>
                            <p:childTnLst>
                              <p:par>
                                <p:cTn id="58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9"/>
                  </p:tgtEl>
                </p:cond>
              </p:nextCondLst>
            </p:seq>
            <p:seq concurrent="1" nextAc="seek">
              <p:cTn id="586" restart="whenNotActive" fill="hold" evtFilter="cancelBubble" nodeType="interactiveSeq">
                <p:stCondLst>
                  <p:cond evt="onClick" delay="0">
                    <p:tgtEl>
                      <p:spTgt spid="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7" fill="hold">
                      <p:stCondLst>
                        <p:cond delay="0"/>
                      </p:stCondLst>
                      <p:childTnLst>
                        <p:par>
                          <p:cTn id="588" fill="hold">
                            <p:stCondLst>
                              <p:cond delay="0"/>
                            </p:stCondLst>
                            <p:childTnLst>
                              <p:par>
                                <p:cTn id="5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fill="hold">
                      <p:stCondLst>
                        <p:cond delay="indefinite"/>
                      </p:stCondLst>
                      <p:childTnLst>
                        <p:par>
                          <p:cTn id="592" fill="hold">
                            <p:stCondLst>
                              <p:cond delay="0"/>
                            </p:stCondLst>
                            <p:childTnLst>
                              <p:par>
                                <p:cTn id="5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0"/>
                  </p:tgtEl>
                </p:cond>
              </p:nextCondLst>
            </p:seq>
            <p:seq concurrent="1" nextAc="seek">
              <p:cTn id="595" restart="whenNotActive" fill="hold" evtFilter="cancelBubble" nodeType="interactiveSeq">
                <p:stCondLst>
                  <p:cond evt="onClick" delay="0">
                    <p:tgtEl>
                      <p:spTgt spid="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6" fill="hold">
                      <p:stCondLst>
                        <p:cond delay="0"/>
                      </p:stCondLst>
                      <p:childTnLst>
                        <p:par>
                          <p:cTn id="597" fill="hold">
                            <p:stCondLst>
                              <p:cond delay="0"/>
                            </p:stCondLst>
                            <p:childTnLst>
                              <p:par>
                                <p:cTn id="59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1"/>
                  </p:tgtEl>
                </p:cond>
              </p:nextCondLst>
            </p:seq>
            <p:seq concurrent="1" nextAc="seek">
              <p:cTn id="604" restart="whenNotActive" fill="hold" evtFilter="cancelBubble" nodeType="interactiveSeq">
                <p:stCondLst>
                  <p:cond evt="onClick" delay="0">
                    <p:tgtEl>
                      <p:spTgt spid="2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5" fill="hold">
                      <p:stCondLst>
                        <p:cond delay="0"/>
                      </p:stCondLst>
                      <p:childTnLst>
                        <p:par>
                          <p:cTn id="606" fill="hold">
                            <p:stCondLst>
                              <p:cond delay="0"/>
                            </p:stCondLst>
                            <p:childTnLst>
                              <p:par>
                                <p:cTn id="60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2"/>
                  </p:tgtEl>
                </p:cond>
              </p:nextCondLst>
            </p:seq>
            <p:seq concurrent="1" nextAc="seek">
              <p:cTn id="609" restart="whenNotActive" fill="hold" evtFilter="cancelBubble" nodeType="interactiveSeq">
                <p:stCondLst>
                  <p:cond evt="onClick" delay="0">
                    <p:tgtEl>
                      <p:spTgt spid="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0" fill="hold">
                      <p:stCondLst>
                        <p:cond delay="0"/>
                      </p:stCondLst>
                      <p:childTnLst>
                        <p:par>
                          <p:cTn id="611" fill="hold">
                            <p:stCondLst>
                              <p:cond delay="0"/>
                            </p:stCondLst>
                            <p:childTnLst>
                              <p:par>
                                <p:cTn id="6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4" fill="hold">
                      <p:stCondLst>
                        <p:cond delay="indefinite"/>
                      </p:stCondLst>
                      <p:childTnLst>
                        <p:par>
                          <p:cTn id="615" fill="hold">
                            <p:stCondLst>
                              <p:cond delay="0"/>
                            </p:stCondLst>
                            <p:childTnLst>
                              <p:par>
                                <p:cTn id="6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3"/>
                  </p:tgtEl>
                </p:cond>
              </p:nextCondLst>
            </p:seq>
            <p:seq concurrent="1" nextAc="seek">
              <p:cTn id="618" restart="whenNotActive" fill="hold" evtFilter="cancelBubble" nodeType="interactiveSeq">
                <p:stCondLst>
                  <p:cond evt="onClick" delay="0">
                    <p:tgtEl>
                      <p:spTgt spid="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9" fill="hold">
                      <p:stCondLst>
                        <p:cond delay="0"/>
                      </p:stCondLst>
                      <p:childTnLst>
                        <p:par>
                          <p:cTn id="620" fill="hold">
                            <p:stCondLst>
                              <p:cond delay="0"/>
                            </p:stCondLst>
                            <p:childTnLst>
                              <p:par>
                                <p:cTn id="6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fill="hold">
                      <p:stCondLst>
                        <p:cond delay="indefinite"/>
                      </p:stCondLst>
                      <p:childTnLst>
                        <p:par>
                          <p:cTn id="624" fill="hold">
                            <p:stCondLst>
                              <p:cond delay="0"/>
                            </p:stCondLst>
                            <p:childTnLst>
                              <p:par>
                                <p:cTn id="6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4"/>
                  </p:tgtEl>
                </p:cond>
              </p:nextCondLst>
            </p:seq>
            <p:seq concurrent="1" nextAc="seek">
              <p:cTn id="627" restart="whenNotActive" fill="hold" evtFilter="cancelBubble" nodeType="interactiveSeq">
                <p:stCondLst>
                  <p:cond evt="onClick" delay="0">
                    <p:tgtEl>
                      <p:spTgt spid="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8" fill="hold">
                      <p:stCondLst>
                        <p:cond delay="0"/>
                      </p:stCondLst>
                      <p:childTnLst>
                        <p:par>
                          <p:cTn id="629" fill="hold">
                            <p:stCondLst>
                              <p:cond delay="0"/>
                            </p:stCondLst>
                            <p:childTnLst>
                              <p:par>
                                <p:cTn id="6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2" fill="hold">
                      <p:stCondLst>
                        <p:cond delay="indefinite"/>
                      </p:stCondLst>
                      <p:childTnLst>
                        <p:par>
                          <p:cTn id="633" fill="hold">
                            <p:stCondLst>
                              <p:cond delay="0"/>
                            </p:stCondLst>
                            <p:childTnLst>
                              <p:par>
                                <p:cTn id="6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"/>
                  </p:tgtEl>
                </p:cond>
              </p:nextCondLst>
            </p:seq>
            <p:seq concurrent="1" nextAc="seek">
              <p:cTn id="636" restart="whenNotActive" fill="hold" evtFilter="cancelBubble" nodeType="interactiveSeq">
                <p:stCondLst>
                  <p:cond evt="onClick" delay="0">
                    <p:tgtEl>
                      <p:spTgt spid="2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7" fill="hold">
                      <p:stCondLst>
                        <p:cond delay="0"/>
                      </p:stCondLst>
                      <p:childTnLst>
                        <p:par>
                          <p:cTn id="638" fill="hold">
                            <p:stCondLst>
                              <p:cond delay="0"/>
                            </p:stCondLst>
                            <p:childTnLst>
                              <p:par>
                                <p:cTn id="6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1" fill="hold">
                      <p:stCondLst>
                        <p:cond delay="indefinite"/>
                      </p:stCondLst>
                      <p:childTnLst>
                        <p:par>
                          <p:cTn id="642" fill="hold">
                            <p:stCondLst>
                              <p:cond delay="0"/>
                            </p:stCondLst>
                            <p:childTnLst>
                              <p:par>
                                <p:cTn id="6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"/>
                  </p:tgtEl>
                </p:cond>
              </p:nextCondLst>
            </p:seq>
            <p:seq concurrent="1" nextAc="seek">
              <p:cTn id="645" restart="whenNotActive" fill="hold" evtFilter="cancelBubble" nodeType="interactiveSeq">
                <p:stCondLst>
                  <p:cond evt="onClick" delay="0">
                    <p:tgtEl>
                      <p:spTgt spid="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6" fill="hold">
                      <p:stCondLst>
                        <p:cond delay="0"/>
                      </p:stCondLst>
                      <p:childTnLst>
                        <p:par>
                          <p:cTn id="647" fill="hold">
                            <p:stCondLst>
                              <p:cond delay="0"/>
                            </p:stCondLst>
                            <p:childTnLst>
                              <p:par>
                                <p:cTn id="64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0" fill="hold">
                      <p:stCondLst>
                        <p:cond delay="indefinite"/>
                      </p:stCondLst>
                      <p:childTnLst>
                        <p:par>
                          <p:cTn id="651" fill="hold">
                            <p:stCondLst>
                              <p:cond delay="0"/>
                            </p:stCondLst>
                            <p:childTnLst>
                              <p:par>
                                <p:cTn id="6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"/>
                  </p:tgtEl>
                </p:cond>
              </p:nextCondLst>
            </p:seq>
            <p:seq concurrent="1" nextAc="seek">
              <p:cTn id="654" restart="whenNotActive" fill="hold" evtFilter="cancelBubble" nodeType="interactiveSeq">
                <p:stCondLst>
                  <p:cond evt="onClick" delay="0">
                    <p:tgtEl>
                      <p:spTgt spid="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5" fill="hold">
                      <p:stCondLst>
                        <p:cond delay="0"/>
                      </p:stCondLst>
                      <p:childTnLst>
                        <p:par>
                          <p:cTn id="656" fill="hold">
                            <p:stCondLst>
                              <p:cond delay="0"/>
                            </p:stCondLst>
                            <p:childTnLst>
                              <p:par>
                                <p:cTn id="6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9" fill="hold">
                      <p:stCondLst>
                        <p:cond delay="indefinite"/>
                      </p:stCondLst>
                      <p:childTnLst>
                        <p:par>
                          <p:cTn id="660" fill="hold">
                            <p:stCondLst>
                              <p:cond delay="0"/>
                            </p:stCondLst>
                            <p:childTnLst>
                              <p:par>
                                <p:cTn id="6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"/>
                  </p:tgtEl>
                </p:cond>
              </p:nextCondLst>
            </p:seq>
            <p:seq concurrent="1" nextAc="seek">
              <p:cTn id="663" restart="whenNotActive" fill="hold" evtFilter="cancelBubble" nodeType="interactiveSeq">
                <p:stCondLst>
                  <p:cond evt="onClick" delay="0">
                    <p:tgtEl>
                      <p:spTgt spid="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4" fill="hold">
                      <p:stCondLst>
                        <p:cond delay="0"/>
                      </p:stCondLst>
                      <p:childTnLst>
                        <p:par>
                          <p:cTn id="665" fill="hold">
                            <p:stCondLst>
                              <p:cond delay="0"/>
                            </p:stCondLst>
                            <p:childTnLst>
                              <p:par>
                                <p:cTn id="6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8" fill="hold">
                      <p:stCondLst>
                        <p:cond delay="indefinite"/>
                      </p:stCondLst>
                      <p:childTnLst>
                        <p:par>
                          <p:cTn id="669" fill="hold">
                            <p:stCondLst>
                              <p:cond delay="0"/>
                            </p:stCondLst>
                            <p:childTnLst>
                              <p:par>
                                <p:cTn id="6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9"/>
                  </p:tgtEl>
                </p:cond>
              </p:nextCondLst>
            </p:seq>
            <p:seq concurrent="1" nextAc="seek">
              <p:cTn id="672" restart="whenNotActive" fill="hold" evtFilter="cancelBubble" nodeType="interactiveSeq">
                <p:stCondLst>
                  <p:cond evt="onClick" delay="0">
                    <p:tgtEl>
                      <p:spTgt spid="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3" fill="hold">
                      <p:stCondLst>
                        <p:cond delay="0"/>
                      </p:stCondLst>
                      <p:childTnLst>
                        <p:par>
                          <p:cTn id="674" fill="hold">
                            <p:stCondLst>
                              <p:cond delay="0"/>
                            </p:stCondLst>
                            <p:childTnLst>
                              <p:par>
                                <p:cTn id="6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7" fill="hold">
                      <p:stCondLst>
                        <p:cond delay="indefinite"/>
                      </p:stCondLst>
                      <p:childTnLst>
                        <p:par>
                          <p:cTn id="678" fill="hold">
                            <p:stCondLst>
                              <p:cond delay="0"/>
                            </p:stCondLst>
                            <p:childTnLst>
                              <p:par>
                                <p:cTn id="6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0"/>
                  </p:tgtEl>
                </p:cond>
              </p:nextCondLst>
            </p:seq>
            <p:seq concurrent="1" nextAc="seek">
              <p:cTn id="681" restart="whenNotActive" fill="hold" evtFilter="cancelBubble" nodeType="interactiveSeq">
                <p:stCondLst>
                  <p:cond evt="onClick" delay="0">
                    <p:tgtEl>
                      <p:spTgt spid="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2" fill="hold">
                      <p:stCondLst>
                        <p:cond delay="0"/>
                      </p:stCondLst>
                      <p:childTnLst>
                        <p:par>
                          <p:cTn id="683" fill="hold">
                            <p:stCondLst>
                              <p:cond delay="0"/>
                            </p:stCondLst>
                            <p:childTnLst>
                              <p:par>
                                <p:cTn id="68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6" fill="hold">
                      <p:stCondLst>
                        <p:cond delay="indefinite"/>
                      </p:stCondLst>
                      <p:childTnLst>
                        <p:par>
                          <p:cTn id="687" fill="hold">
                            <p:stCondLst>
                              <p:cond delay="0"/>
                            </p:stCondLst>
                            <p:childTnLst>
                              <p:par>
                                <p:cTn id="6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1"/>
                  </p:tgtEl>
                </p:cond>
              </p:nextCondLst>
            </p:seq>
            <p:seq concurrent="1" nextAc="seek">
              <p:cTn id="690" restart="whenNotActive" fill="hold" evtFilter="cancelBubble" nodeType="interactiveSeq">
                <p:stCondLst>
                  <p:cond evt="onClick" delay="0">
                    <p:tgtEl>
                      <p:spTgt spid="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1" fill="hold">
                      <p:stCondLst>
                        <p:cond delay="0"/>
                      </p:stCondLst>
                      <p:childTnLst>
                        <p:par>
                          <p:cTn id="692" fill="hold">
                            <p:stCondLst>
                              <p:cond delay="0"/>
                            </p:stCondLst>
                            <p:childTnLst>
                              <p:par>
                                <p:cTn id="6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2"/>
                  </p:tgtEl>
                </p:cond>
              </p:nextCondLst>
            </p:seq>
            <p:seq concurrent="1" nextAc="seek">
              <p:cTn id="695" restart="whenNotActive" fill="hold" evtFilter="cancelBubble" nodeType="interactiveSeq">
                <p:stCondLst>
                  <p:cond evt="onClick" delay="0">
                    <p:tgtEl>
                      <p:spTgt spid="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6" fill="hold">
                      <p:stCondLst>
                        <p:cond delay="0"/>
                      </p:stCondLst>
                      <p:childTnLst>
                        <p:par>
                          <p:cTn id="697" fill="hold">
                            <p:stCondLst>
                              <p:cond delay="0"/>
                            </p:stCondLst>
                            <p:childTnLst>
                              <p:par>
                                <p:cTn id="69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0" fill="hold">
                      <p:stCondLst>
                        <p:cond delay="indefinite"/>
                      </p:stCondLst>
                      <p:childTnLst>
                        <p:par>
                          <p:cTn id="701" fill="hold">
                            <p:stCondLst>
                              <p:cond delay="0"/>
                            </p:stCondLst>
                            <p:childTnLst>
                              <p:par>
                                <p:cTn id="7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3"/>
                  </p:tgtEl>
                </p:cond>
              </p:nextCondLst>
            </p:seq>
            <p:seq concurrent="1" nextAc="seek">
              <p:cTn id="704" restart="whenNotActive" fill="hold" evtFilter="cancelBubble" nodeType="interactiveSeq">
                <p:stCondLst>
                  <p:cond evt="onClick" delay="0">
                    <p:tgtEl>
                      <p:spTgt spid="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5" fill="hold">
                      <p:stCondLst>
                        <p:cond delay="0"/>
                      </p:stCondLst>
                      <p:childTnLst>
                        <p:par>
                          <p:cTn id="706" fill="hold">
                            <p:stCondLst>
                              <p:cond delay="0"/>
                            </p:stCondLst>
                            <p:childTnLst>
                              <p:par>
                                <p:cTn id="70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9" fill="hold">
                      <p:stCondLst>
                        <p:cond delay="indefinite"/>
                      </p:stCondLst>
                      <p:childTnLst>
                        <p:par>
                          <p:cTn id="710" fill="hold">
                            <p:stCondLst>
                              <p:cond delay="0"/>
                            </p:stCondLst>
                            <p:childTnLst>
                              <p:par>
                                <p:cTn id="7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4"/>
                  </p:tgtEl>
                </p:cond>
              </p:nextCondLst>
            </p:seq>
            <p:seq concurrent="1" nextAc="seek">
              <p:cTn id="713" restart="whenNotActive" fill="hold" evtFilter="cancelBubble" nodeType="interactiveSeq">
                <p:stCondLst>
                  <p:cond evt="onClick" delay="0">
                    <p:tgtEl>
                      <p:spTgt spid="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4" fill="hold">
                      <p:stCondLst>
                        <p:cond delay="0"/>
                      </p:stCondLst>
                      <p:childTnLst>
                        <p:par>
                          <p:cTn id="715" fill="hold">
                            <p:stCondLst>
                              <p:cond delay="0"/>
                            </p:stCondLst>
                            <p:childTnLst>
                              <p:par>
                                <p:cTn id="7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8" fill="hold">
                      <p:stCondLst>
                        <p:cond delay="indefinite"/>
                      </p:stCondLst>
                      <p:childTnLst>
                        <p:par>
                          <p:cTn id="719" fill="hold">
                            <p:stCondLst>
                              <p:cond delay="0"/>
                            </p:stCondLst>
                            <p:childTnLst>
                              <p:par>
                                <p:cTn id="7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"/>
                  </p:tgtEl>
                </p:cond>
              </p:nextCondLst>
            </p:seq>
            <p:seq concurrent="1" nextAc="seek">
              <p:cTn id="722" restart="whenNotActive" fill="hold" evtFilter="cancelBubble" nodeType="interactiveSeq">
                <p:stCondLst>
                  <p:cond evt="onClick" delay="0">
                    <p:tgtEl>
                      <p:spTgt spid="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3" fill="hold">
                      <p:stCondLst>
                        <p:cond delay="0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7" fill="hold">
                      <p:stCondLst>
                        <p:cond delay="indefinite"/>
                      </p:stCondLst>
                      <p:childTnLst>
                        <p:par>
                          <p:cTn id="728" fill="hold">
                            <p:stCondLst>
                              <p:cond delay="0"/>
                            </p:stCondLst>
                            <p:childTnLst>
                              <p:par>
                                <p:cTn id="7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6"/>
                  </p:tgtEl>
                </p:cond>
              </p:nextCondLst>
            </p:seq>
            <p:seq concurrent="1" nextAc="seek">
              <p:cTn id="731" restart="whenNotActive" fill="hold" evtFilter="cancelBubble" nodeType="interactiveSeq">
                <p:stCondLst>
                  <p:cond evt="onClick" delay="0">
                    <p:tgtEl>
                      <p:spTgt spid="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2" fill="hold">
                      <p:stCondLst>
                        <p:cond delay="0"/>
                      </p:stCondLst>
                      <p:childTnLst>
                        <p:par>
                          <p:cTn id="733" fill="hold">
                            <p:stCondLst>
                              <p:cond delay="0"/>
                            </p:stCondLst>
                            <p:childTnLst>
                              <p:par>
                                <p:cTn id="7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6" fill="hold">
                      <p:stCondLst>
                        <p:cond delay="indefinite"/>
                      </p:stCondLst>
                      <p:childTnLst>
                        <p:par>
                          <p:cTn id="737" fill="hold">
                            <p:stCondLst>
                              <p:cond delay="0"/>
                            </p:stCondLst>
                            <p:childTnLst>
                              <p:par>
                                <p:cTn id="7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"/>
                  </p:tgtEl>
                </p:cond>
              </p:nextCondLst>
            </p:seq>
            <p:seq concurrent="1" nextAc="seek">
              <p:cTn id="740" restart="whenNotActive" fill="hold" evtFilter="cancelBubble" nodeType="interactiveSeq">
                <p:stCondLst>
                  <p:cond evt="onClick" delay="0">
                    <p:tgtEl>
                      <p:spTgt spid="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1" fill="hold">
                      <p:stCondLst>
                        <p:cond delay="0"/>
                      </p:stCondLst>
                      <p:childTnLst>
                        <p:par>
                          <p:cTn id="742" fill="hold">
                            <p:stCondLst>
                              <p:cond delay="0"/>
                            </p:stCondLst>
                            <p:childTnLst>
                              <p:par>
                                <p:cTn id="7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5" fill="hold">
                      <p:stCondLst>
                        <p:cond delay="indefinite"/>
                      </p:stCondLst>
                      <p:childTnLst>
                        <p:par>
                          <p:cTn id="746" fill="hold">
                            <p:stCondLst>
                              <p:cond delay="0"/>
                            </p:stCondLst>
                            <p:childTnLst>
                              <p:par>
                                <p:cTn id="7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"/>
                  </p:tgtEl>
                </p:cond>
              </p:nextCondLst>
            </p:seq>
            <p:seq concurrent="1" nextAc="seek">
              <p:cTn id="749" restart="whenNotActive" fill="hold" evtFilter="cancelBubble" nodeType="interactiveSeq">
                <p:stCondLst>
                  <p:cond evt="onClick" delay="0">
                    <p:tgtEl>
                      <p:spTgt spid="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0" fill="hold">
                      <p:stCondLst>
                        <p:cond delay="0"/>
                      </p:stCondLst>
                      <p:childTnLst>
                        <p:par>
                          <p:cTn id="751" fill="hold">
                            <p:stCondLst>
                              <p:cond delay="0"/>
                            </p:stCondLst>
                            <p:childTnLst>
                              <p:par>
                                <p:cTn id="75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4" fill="hold">
                      <p:stCondLst>
                        <p:cond delay="indefinite"/>
                      </p:stCondLst>
                      <p:childTnLst>
                        <p:par>
                          <p:cTn id="755" fill="hold">
                            <p:stCondLst>
                              <p:cond delay="0"/>
                            </p:stCondLst>
                            <p:childTnLst>
                              <p:par>
                                <p:cTn id="7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9"/>
                  </p:tgtEl>
                </p:cond>
              </p:nextCondLst>
            </p:seq>
            <p:seq concurrent="1" nextAc="seek">
              <p:cTn id="758" restart="whenNotActive" fill="hold" evtFilter="cancelBubble" nodeType="interactiveSeq">
                <p:stCondLst>
                  <p:cond evt="onClick" delay="0">
                    <p:tgtEl>
                      <p:spTgt spid="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9" fill="hold">
                      <p:stCondLst>
                        <p:cond delay="0"/>
                      </p:stCondLst>
                      <p:childTnLst>
                        <p:par>
                          <p:cTn id="760" fill="hold">
                            <p:stCondLst>
                              <p:cond delay="0"/>
                            </p:stCondLst>
                            <p:childTnLst>
                              <p:par>
                                <p:cTn id="7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3" fill="hold">
                      <p:stCondLst>
                        <p:cond delay="indefinite"/>
                      </p:stCondLst>
                      <p:childTnLst>
                        <p:par>
                          <p:cTn id="764" fill="hold">
                            <p:stCondLst>
                              <p:cond delay="0"/>
                            </p:stCondLst>
                            <p:childTnLst>
                              <p:par>
                                <p:cTn id="7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"/>
                  </p:tgtEl>
                </p:cond>
              </p:nextCondLst>
            </p:seq>
            <p:seq concurrent="1" nextAc="seek">
              <p:cTn id="767" restart="whenNotActive" fill="hold" evtFilter="cancelBubble" nodeType="interactiveSeq">
                <p:stCondLst>
                  <p:cond evt="onClick" delay="0">
                    <p:tgtEl>
                      <p:spTgt spid="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8" fill="hold">
                      <p:stCondLst>
                        <p:cond delay="0"/>
                      </p:stCondLst>
                      <p:childTnLst>
                        <p:par>
                          <p:cTn id="769" fill="hold">
                            <p:stCondLst>
                              <p:cond delay="0"/>
                            </p:stCondLst>
                            <p:childTnLst>
                              <p:par>
                                <p:cTn id="7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2" fill="hold">
                      <p:stCondLst>
                        <p:cond delay="indefinite"/>
                      </p:stCondLst>
                      <p:childTnLst>
                        <p:par>
                          <p:cTn id="773" fill="hold">
                            <p:stCondLst>
                              <p:cond delay="0"/>
                            </p:stCondLst>
                            <p:childTnLst>
                              <p:par>
                                <p:cTn id="7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1"/>
                  </p:tgtEl>
                </p:cond>
              </p:nextCondLst>
            </p:seq>
            <p:seq concurrent="1" nextAc="seek">
              <p:cTn id="776" restart="whenNotActive" fill="hold" evtFilter="cancelBubble" nodeType="interactiveSeq">
                <p:stCondLst>
                  <p:cond evt="onClick" delay="0">
                    <p:tgtEl>
                      <p:spTgt spid="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7" fill="hold">
                      <p:stCondLst>
                        <p:cond delay="0"/>
                      </p:stCondLst>
                      <p:childTnLst>
                        <p:par>
                          <p:cTn id="778" fill="hold">
                            <p:stCondLst>
                              <p:cond delay="0"/>
                            </p:stCondLst>
                            <p:childTnLst>
                              <p:par>
                                <p:cTn id="77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2"/>
                  </p:tgtEl>
                </p:cond>
              </p:nextCondLst>
            </p:seq>
            <p:seq concurrent="1" nextAc="seek">
              <p:cTn id="781" restart="whenNotActive" fill="hold" evtFilter="cancelBubble" nodeType="interactiveSeq">
                <p:stCondLst>
                  <p:cond evt="onClick" delay="0">
                    <p:tgtEl>
                      <p:spTgt spid="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2" fill="hold">
                      <p:stCondLst>
                        <p:cond delay="0"/>
                      </p:stCondLst>
                      <p:childTnLst>
                        <p:par>
                          <p:cTn id="783" fill="hold">
                            <p:stCondLst>
                              <p:cond delay="0"/>
                            </p:stCondLst>
                            <p:childTnLst>
                              <p:par>
                                <p:cTn id="78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6" fill="hold">
                      <p:stCondLst>
                        <p:cond delay="indefinite"/>
                      </p:stCondLst>
                      <p:childTnLst>
                        <p:par>
                          <p:cTn id="787" fill="hold">
                            <p:stCondLst>
                              <p:cond delay="0"/>
                            </p:stCondLst>
                            <p:childTnLst>
                              <p:par>
                                <p:cTn id="7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3"/>
                  </p:tgtEl>
                </p:cond>
              </p:nextCondLst>
            </p:seq>
            <p:seq concurrent="1" nextAc="seek">
              <p:cTn id="790" restart="whenNotActive" fill="hold" evtFilter="cancelBubble" nodeType="interactiveSeq">
                <p:stCondLst>
                  <p:cond evt="onClick" delay="0">
                    <p:tgtEl>
                      <p:spTgt spid="2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1" fill="hold">
                      <p:stCondLst>
                        <p:cond delay="0"/>
                      </p:stCondLst>
                      <p:childTnLst>
                        <p:par>
                          <p:cTn id="792" fill="hold">
                            <p:stCondLst>
                              <p:cond delay="0"/>
                            </p:stCondLst>
                            <p:childTnLst>
                              <p:par>
                                <p:cTn id="7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5" fill="hold">
                      <p:stCondLst>
                        <p:cond delay="indefinite"/>
                      </p:stCondLst>
                      <p:childTnLst>
                        <p:par>
                          <p:cTn id="796" fill="hold">
                            <p:stCondLst>
                              <p:cond delay="0"/>
                            </p:stCondLst>
                            <p:childTnLst>
                              <p:par>
                                <p:cTn id="7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4"/>
                  </p:tgtEl>
                </p:cond>
              </p:nextCondLst>
            </p:seq>
            <p:seq concurrent="1" nextAc="seek">
              <p:cTn id="799" restart="whenNotActive" fill="hold" evtFilter="cancelBubble" nodeType="interactiveSeq">
                <p:stCondLst>
                  <p:cond evt="onClick" delay="0">
                    <p:tgtEl>
                      <p:spTgt spid="2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0" fill="hold">
                      <p:stCondLst>
                        <p:cond delay="0"/>
                      </p:stCondLst>
                      <p:childTnLst>
                        <p:par>
                          <p:cTn id="801" fill="hold">
                            <p:stCondLst>
                              <p:cond delay="0"/>
                            </p:stCondLst>
                            <p:childTnLst>
                              <p:par>
                                <p:cTn id="80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4" fill="hold">
                      <p:stCondLst>
                        <p:cond delay="indefinite"/>
                      </p:stCondLst>
                      <p:childTnLst>
                        <p:par>
                          <p:cTn id="805" fill="hold">
                            <p:stCondLst>
                              <p:cond delay="0"/>
                            </p:stCondLst>
                            <p:childTnLst>
                              <p:par>
                                <p:cTn id="80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5"/>
                  </p:tgtEl>
                </p:cond>
              </p:nextCondLst>
            </p:seq>
            <p:seq concurrent="1" nextAc="seek">
              <p:cTn id="808" restart="whenNotActive" fill="hold" evtFilter="cancelBubble" nodeType="interactiveSeq">
                <p:stCondLst>
                  <p:cond evt="onClick" delay="0">
                    <p:tgtEl>
                      <p:spTgt spid="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9" fill="hold">
                      <p:stCondLst>
                        <p:cond delay="0"/>
                      </p:stCondLst>
                      <p:childTnLst>
                        <p:par>
                          <p:cTn id="810" fill="hold">
                            <p:stCondLst>
                              <p:cond delay="0"/>
                            </p:stCondLst>
                            <p:childTnLst>
                              <p:par>
                                <p:cTn id="8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3" fill="hold">
                      <p:stCondLst>
                        <p:cond delay="indefinite"/>
                      </p:stCondLst>
                      <p:childTnLst>
                        <p:par>
                          <p:cTn id="814" fill="hold">
                            <p:stCondLst>
                              <p:cond delay="0"/>
                            </p:stCondLst>
                            <p:childTnLst>
                              <p:par>
                                <p:cTn id="8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"/>
                  </p:tgtEl>
                </p:cond>
              </p:nextCondLst>
            </p:seq>
            <p:seq concurrent="1" nextAc="seek">
              <p:cTn id="817" restart="whenNotActive" fill="hold" evtFilter="cancelBubble" nodeType="interactiveSeq">
                <p:stCondLst>
                  <p:cond evt="onClick" delay="0">
                    <p:tgtEl>
                      <p:spTgt spid="2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8" fill="hold">
                      <p:stCondLst>
                        <p:cond delay="0"/>
                      </p:stCondLst>
                      <p:childTnLst>
                        <p:par>
                          <p:cTn id="819" fill="hold">
                            <p:stCondLst>
                              <p:cond delay="0"/>
                            </p:stCondLst>
                            <p:childTnLst>
                              <p:par>
                                <p:cTn id="8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2" fill="hold">
                      <p:stCondLst>
                        <p:cond delay="indefinite"/>
                      </p:stCondLst>
                      <p:childTnLst>
                        <p:par>
                          <p:cTn id="823" fill="hold">
                            <p:stCondLst>
                              <p:cond delay="0"/>
                            </p:stCondLst>
                            <p:childTnLst>
                              <p:par>
                                <p:cTn id="8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"/>
                  </p:tgtEl>
                </p:cond>
              </p:nextCondLst>
            </p:seq>
            <p:seq concurrent="1" nextAc="seek">
              <p:cTn id="826" restart="whenNotActive" fill="hold" evtFilter="cancelBubble" nodeType="interactiveSeq">
                <p:stCondLst>
                  <p:cond evt="onClick" delay="0">
                    <p:tgtEl>
                      <p:spTgt spid="2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7" fill="hold">
                      <p:stCondLst>
                        <p:cond delay="0"/>
                      </p:stCondLst>
                      <p:childTnLst>
                        <p:par>
                          <p:cTn id="828" fill="hold">
                            <p:stCondLst>
                              <p:cond delay="0"/>
                            </p:stCondLst>
                            <p:childTnLst>
                              <p:par>
                                <p:cTn id="8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1" fill="hold">
                      <p:stCondLst>
                        <p:cond delay="indefinite"/>
                      </p:stCondLst>
                      <p:childTnLst>
                        <p:par>
                          <p:cTn id="832" fill="hold">
                            <p:stCondLst>
                              <p:cond delay="0"/>
                            </p:stCondLst>
                            <p:childTnLst>
                              <p:par>
                                <p:cTn id="8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8"/>
                  </p:tgtEl>
                </p:cond>
              </p:nextCondLst>
            </p:seq>
            <p:seq concurrent="1" nextAc="seek">
              <p:cTn id="835" restart="whenNotActive" fill="hold" evtFilter="cancelBubble" nodeType="interactiveSeq">
                <p:stCondLst>
                  <p:cond evt="onClick" delay="0">
                    <p:tgtEl>
                      <p:spTgt spid="2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6" fill="hold">
                      <p:stCondLst>
                        <p:cond delay="0"/>
                      </p:stCondLst>
                      <p:childTnLst>
                        <p:par>
                          <p:cTn id="837" fill="hold">
                            <p:stCondLst>
                              <p:cond delay="0"/>
                            </p:stCondLst>
                            <p:childTnLst>
                              <p:par>
                                <p:cTn id="8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0" fill="hold">
                      <p:stCondLst>
                        <p:cond delay="indefinite"/>
                      </p:stCondLst>
                      <p:childTnLst>
                        <p:par>
                          <p:cTn id="841" fill="hold">
                            <p:stCondLst>
                              <p:cond delay="0"/>
                            </p:stCondLst>
                            <p:childTnLst>
                              <p:par>
                                <p:cTn id="8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9"/>
                  </p:tgtEl>
                </p:cond>
              </p:nextCondLst>
            </p:seq>
            <p:seq concurrent="1" nextAc="seek">
              <p:cTn id="844" restart="whenNotActive" fill="hold" evtFilter="cancelBubble" nodeType="interactiveSeq">
                <p:stCondLst>
                  <p:cond evt="onClick" delay="0">
                    <p:tgtEl>
                      <p:spTgt spid="2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5" fill="hold">
                      <p:stCondLst>
                        <p:cond delay="0"/>
                      </p:stCondLst>
                      <p:childTnLst>
                        <p:par>
                          <p:cTn id="846" fill="hold">
                            <p:stCondLst>
                              <p:cond delay="0"/>
                            </p:stCondLst>
                            <p:childTnLst>
                              <p:par>
                                <p:cTn id="8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9" fill="hold">
                      <p:stCondLst>
                        <p:cond delay="indefinite"/>
                      </p:stCondLst>
                      <p:childTnLst>
                        <p:par>
                          <p:cTn id="850" fill="hold">
                            <p:stCondLst>
                              <p:cond delay="0"/>
                            </p:stCondLst>
                            <p:childTnLst>
                              <p:par>
                                <p:cTn id="8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0"/>
                  </p:tgtEl>
                </p:cond>
              </p:nextCondLst>
            </p:seq>
            <p:seq concurrent="1" nextAc="seek">
              <p:cTn id="853" restart="whenNotActive" fill="hold" evtFilter="cancelBubble" nodeType="interactiveSeq">
                <p:stCondLst>
                  <p:cond evt="onClick" delay="0">
                    <p:tgtEl>
                      <p:spTgt spid="2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4" fill="hold">
                      <p:stCondLst>
                        <p:cond delay="0"/>
                      </p:stCondLst>
                      <p:childTnLst>
                        <p:par>
                          <p:cTn id="855" fill="hold">
                            <p:stCondLst>
                              <p:cond delay="0"/>
                            </p:stCondLst>
                            <p:childTnLst>
                              <p:par>
                                <p:cTn id="85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8" fill="hold">
                      <p:stCondLst>
                        <p:cond delay="indefinite"/>
                      </p:stCondLst>
                      <p:childTnLst>
                        <p:par>
                          <p:cTn id="859" fill="hold">
                            <p:stCondLst>
                              <p:cond delay="0"/>
                            </p:stCondLst>
                            <p:childTnLst>
                              <p:par>
                                <p:cTn id="8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1"/>
                  </p:tgtEl>
                </p:cond>
              </p:nextCondLst>
            </p:seq>
          </p:childTnLst>
        </p:cTn>
      </p:par>
    </p:tnLst>
    <p:bldLst>
      <p:bldP spid="162" grpId="0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6" grpId="0" animBg="1"/>
      <p:bldP spid="166" grpId="1" animBg="1"/>
      <p:bldP spid="167" grpId="0" animBg="1"/>
      <p:bldP spid="167" grpId="1" animBg="1"/>
      <p:bldP spid="168" grpId="0" animBg="1"/>
      <p:bldP spid="168" grpId="1" animBg="1"/>
      <p:bldP spid="169" grpId="0" animBg="1"/>
      <p:bldP spid="169" grpId="1" animBg="1"/>
      <p:bldP spid="170" grpId="0" animBg="1"/>
      <p:bldP spid="170" grpId="1" animBg="1"/>
      <p:bldP spid="171" grpId="0" animBg="1"/>
      <p:bldP spid="171" grpId="1" animBg="1"/>
      <p:bldP spid="172" grpId="0" animBg="1"/>
      <p:bldP spid="173" grpId="0" animBg="1"/>
      <p:bldP spid="173" grpId="1" animBg="1"/>
      <p:bldP spid="174" grpId="0" animBg="1"/>
      <p:bldP spid="174" grpId="1" animBg="1"/>
      <p:bldP spid="175" grpId="0" animBg="1"/>
      <p:bldP spid="175" grpId="1" animBg="1"/>
      <p:bldP spid="176" grpId="0" animBg="1"/>
      <p:bldP spid="176" grpId="1" animBg="1"/>
      <p:bldP spid="177" grpId="0" animBg="1"/>
      <p:bldP spid="177" grpId="1" animBg="1"/>
      <p:bldP spid="178" grpId="0" animBg="1"/>
      <p:bldP spid="178" grpId="1" animBg="1"/>
      <p:bldP spid="179" grpId="0" animBg="1"/>
      <p:bldP spid="179" grpId="1" animBg="1"/>
      <p:bldP spid="180" grpId="0" animBg="1"/>
      <p:bldP spid="180" grpId="1" animBg="1"/>
      <p:bldP spid="181" grpId="0" animBg="1"/>
      <p:bldP spid="181" grpId="1" animBg="1"/>
      <p:bldP spid="182" grpId="0" animBg="1"/>
      <p:bldP spid="183" grpId="0" animBg="1"/>
      <p:bldP spid="183" grpId="1" animBg="1"/>
      <p:bldP spid="184" grpId="0" animBg="1"/>
      <p:bldP spid="184" grpId="1" animBg="1"/>
      <p:bldP spid="185" grpId="0" animBg="1"/>
      <p:bldP spid="185" grpId="1" animBg="1"/>
      <p:bldP spid="186" grpId="0" animBg="1"/>
      <p:bldP spid="186" grpId="1" animBg="1"/>
      <p:bldP spid="187" grpId="0" animBg="1"/>
      <p:bldP spid="187" grpId="1" animBg="1"/>
      <p:bldP spid="188" grpId="0" animBg="1"/>
      <p:bldP spid="188" grpId="1" animBg="1"/>
      <p:bldP spid="189" grpId="0" animBg="1"/>
      <p:bldP spid="189" grpId="1" animBg="1"/>
      <p:bldP spid="190" grpId="0" animBg="1"/>
      <p:bldP spid="190" grpId="1" animBg="1"/>
      <p:bldP spid="191" grpId="0" animBg="1"/>
      <p:bldP spid="191" grpId="1" animBg="1"/>
      <p:bldP spid="192" grpId="0" animBg="1"/>
      <p:bldP spid="193" grpId="0" animBg="1"/>
      <p:bldP spid="193" grpId="1" animBg="1"/>
      <p:bldP spid="194" grpId="0" animBg="1"/>
      <p:bldP spid="194" grpId="1" animBg="1"/>
      <p:bldP spid="195" grpId="0" animBg="1"/>
      <p:bldP spid="195" grpId="1" animBg="1"/>
      <p:bldP spid="196" grpId="0" animBg="1"/>
      <p:bldP spid="196" grpId="1" animBg="1"/>
      <p:bldP spid="197" grpId="0" animBg="1"/>
      <p:bldP spid="197" grpId="1" animBg="1"/>
      <p:bldP spid="198" grpId="0" animBg="1"/>
      <p:bldP spid="198" grpId="1" animBg="1"/>
      <p:bldP spid="199" grpId="0" animBg="1"/>
      <p:bldP spid="199" grpId="1" animBg="1"/>
      <p:bldP spid="200" grpId="0" animBg="1"/>
      <p:bldP spid="200" grpId="1" animBg="1"/>
      <p:bldP spid="201" grpId="0" animBg="1"/>
      <p:bldP spid="201" grpId="1" animBg="1"/>
      <p:bldP spid="202" grpId="0" animBg="1"/>
      <p:bldP spid="203" grpId="0" animBg="1"/>
      <p:bldP spid="203" grpId="1" animBg="1"/>
      <p:bldP spid="204" grpId="0" animBg="1"/>
      <p:bldP spid="204" grpId="1" animBg="1"/>
      <p:bldP spid="205" grpId="0" animBg="1"/>
      <p:bldP spid="205" grpId="1" animBg="1"/>
      <p:bldP spid="206" grpId="0" animBg="1"/>
      <p:bldP spid="206" grpId="1" animBg="1"/>
      <p:bldP spid="207" grpId="0" animBg="1"/>
      <p:bldP spid="207" grpId="1" animBg="1"/>
      <p:bldP spid="208" grpId="0" animBg="1"/>
      <p:bldP spid="208" grpId="1" animBg="1"/>
      <p:bldP spid="209" grpId="0" animBg="1"/>
      <p:bldP spid="209" grpId="1" animBg="1"/>
      <p:bldP spid="210" grpId="0" animBg="1"/>
      <p:bldP spid="210" grpId="1" animBg="1"/>
      <p:bldP spid="211" grpId="0" animBg="1"/>
      <p:bldP spid="211" grpId="1" animBg="1"/>
      <p:bldP spid="212" grpId="0" animBg="1"/>
      <p:bldP spid="213" grpId="0" animBg="1"/>
      <p:bldP spid="213" grpId="1" animBg="1"/>
      <p:bldP spid="214" grpId="0" animBg="1"/>
      <p:bldP spid="214" grpId="1" animBg="1"/>
      <p:bldP spid="215" grpId="0" animBg="1"/>
      <p:bldP spid="215" grpId="1" animBg="1"/>
      <p:bldP spid="216" grpId="0" animBg="1"/>
      <p:bldP spid="216" grpId="1" animBg="1"/>
      <p:bldP spid="217" grpId="0" animBg="1"/>
      <p:bldP spid="217" grpId="1" animBg="1"/>
      <p:bldP spid="218" grpId="0" animBg="1"/>
      <p:bldP spid="218" grpId="1" animBg="1"/>
      <p:bldP spid="219" grpId="0" animBg="1"/>
      <p:bldP spid="219" grpId="1" animBg="1"/>
      <p:bldP spid="220" grpId="0" animBg="1"/>
      <p:bldP spid="220" grpId="1" animBg="1"/>
      <p:bldP spid="221" grpId="0" animBg="1"/>
      <p:bldP spid="221" grpId="1" animBg="1"/>
      <p:bldP spid="222" grpId="0" animBg="1"/>
      <p:bldP spid="223" grpId="0" animBg="1"/>
      <p:bldP spid="223" grpId="1" animBg="1"/>
      <p:bldP spid="224" grpId="0" animBg="1"/>
      <p:bldP spid="224" grpId="1" animBg="1"/>
      <p:bldP spid="225" grpId="0" animBg="1"/>
      <p:bldP spid="225" grpId="1" animBg="1"/>
      <p:bldP spid="226" grpId="0" animBg="1"/>
      <p:bldP spid="226" grpId="1" animBg="1"/>
      <p:bldP spid="227" grpId="0" animBg="1"/>
      <p:bldP spid="227" grpId="1" animBg="1"/>
      <p:bldP spid="228" grpId="0" animBg="1"/>
      <p:bldP spid="228" grpId="1" animBg="1"/>
      <p:bldP spid="229" grpId="0" animBg="1"/>
      <p:bldP spid="229" grpId="1" animBg="1"/>
      <p:bldP spid="230" grpId="0" animBg="1"/>
      <p:bldP spid="230" grpId="1" animBg="1"/>
      <p:bldP spid="231" grpId="0" animBg="1"/>
      <p:bldP spid="231" grpId="1" animBg="1"/>
      <p:bldP spid="232" grpId="0" animBg="1"/>
      <p:bldP spid="233" grpId="0" animBg="1"/>
      <p:bldP spid="233" grpId="1" animBg="1"/>
      <p:bldP spid="234" grpId="0" animBg="1"/>
      <p:bldP spid="234" grpId="1" animBg="1"/>
      <p:bldP spid="235" grpId="0" animBg="1"/>
      <p:bldP spid="235" grpId="1" animBg="1"/>
      <p:bldP spid="236" grpId="0" animBg="1"/>
      <p:bldP spid="236" grpId="1" animBg="1"/>
      <p:bldP spid="237" grpId="0" animBg="1"/>
      <p:bldP spid="237" grpId="1" animBg="1"/>
      <p:bldP spid="238" grpId="0" animBg="1"/>
      <p:bldP spid="238" grpId="1" animBg="1"/>
      <p:bldP spid="239" grpId="0" animBg="1"/>
      <p:bldP spid="239" grpId="1" animBg="1"/>
      <p:bldP spid="240" grpId="0" animBg="1"/>
      <p:bldP spid="240" grpId="1" animBg="1"/>
      <p:bldP spid="241" grpId="0" animBg="1"/>
      <p:bldP spid="241" grpId="1" animBg="1"/>
      <p:bldP spid="242" grpId="0" animBg="1"/>
      <p:bldP spid="243" grpId="0" animBg="1"/>
      <p:bldP spid="243" grpId="1" animBg="1"/>
      <p:bldP spid="244" grpId="0" animBg="1"/>
      <p:bldP spid="244" grpId="1" animBg="1"/>
      <p:bldP spid="245" grpId="0" animBg="1"/>
      <p:bldP spid="245" grpId="1" animBg="1"/>
      <p:bldP spid="246" grpId="0" animBg="1"/>
      <p:bldP spid="246" grpId="1" animBg="1"/>
      <p:bldP spid="247" grpId="0" animBg="1"/>
      <p:bldP spid="247" grpId="1" animBg="1"/>
      <p:bldP spid="248" grpId="0" animBg="1"/>
      <p:bldP spid="248" grpId="1" animBg="1"/>
      <p:bldP spid="249" grpId="0" animBg="1"/>
      <p:bldP spid="249" grpId="1" animBg="1"/>
      <p:bldP spid="250" grpId="0" animBg="1"/>
      <p:bldP spid="250" grpId="1" animBg="1"/>
      <p:bldP spid="251" grpId="0" animBg="1"/>
      <p:bldP spid="251" grpId="1" animBg="1"/>
      <p:bldP spid="252" grpId="0" animBg="1"/>
      <p:bldP spid="253" grpId="0" animBg="1"/>
      <p:bldP spid="253" grpId="1" animBg="1"/>
      <p:bldP spid="254" grpId="0" animBg="1"/>
      <p:bldP spid="254" grpId="1" animBg="1"/>
      <p:bldP spid="255" grpId="0" animBg="1"/>
      <p:bldP spid="255" grpId="1" animBg="1"/>
      <p:bldP spid="256" grpId="0" animBg="1"/>
      <p:bldP spid="256" grpId="1" animBg="1"/>
      <p:bldP spid="257" grpId="0" animBg="1"/>
      <p:bldP spid="257" grpId="1" animBg="1"/>
      <p:bldP spid="258" grpId="0" animBg="1"/>
      <p:bldP spid="258" grpId="1" animBg="1"/>
      <p:bldP spid="259" grpId="0" animBg="1"/>
      <p:bldP spid="259" grpId="1" animBg="1"/>
      <p:bldP spid="260" grpId="0" animBg="1"/>
      <p:bldP spid="260" grpId="1" animBg="1"/>
      <p:bldP spid="261" grpId="0" animBg="1"/>
      <p:bldP spid="26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1"/>
          <p:cNvSpPr txBox="1">
            <a:spLocks/>
          </p:cNvSpPr>
          <p:nvPr/>
        </p:nvSpPr>
        <p:spPr>
          <a:xfrm>
            <a:off x="467544" y="692696"/>
            <a:ext cx="8229600" cy="1512168"/>
          </a:xfrm>
          <a:prstGeom prst="rect">
            <a:avLst/>
          </a:prstGeom>
        </p:spPr>
        <p:txBody>
          <a:bodyPr vert="horz" anchor="t">
            <a:normAutofit fontScale="6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z="2000" b="1" u="sng" dirty="0" smtClean="0">
                <a:solidFill>
                  <a:schemeClr val="bg1"/>
                </a:solidFill>
              </a:rPr>
              <a:t>Použité zdroje:</a:t>
            </a:r>
          </a:p>
          <a:p>
            <a:endParaRPr lang="cs-CZ" sz="2000" b="1" u="sng" dirty="0" smtClean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  <a:effectLst/>
              </a:rPr>
              <a:t>Lodě</a:t>
            </a:r>
            <a:r>
              <a:rPr lang="en-US" dirty="0">
                <a:solidFill>
                  <a:schemeClr val="bg1"/>
                </a:solidFill>
                <a:effectLst/>
              </a:rPr>
              <a:t>. In: </a:t>
            </a:r>
            <a:r>
              <a:rPr lang="en-US" i="1" dirty="0">
                <a:solidFill>
                  <a:schemeClr val="bg1"/>
                </a:solidFill>
                <a:effectLst/>
              </a:rPr>
              <a:t>Wikipedia: the free encyclopedia</a:t>
            </a:r>
            <a:r>
              <a:rPr lang="en-US" dirty="0">
                <a:solidFill>
                  <a:schemeClr val="bg1"/>
                </a:solidFill>
                <a:effectLst/>
              </a:rPr>
              <a:t> [online]. San Francisco (CA): Wikimedia Foundation, 2001-, 1931 [cit. 2022-08-22]. </a:t>
            </a:r>
            <a:r>
              <a:rPr lang="en-US" dirty="0" err="1">
                <a:solidFill>
                  <a:schemeClr val="bg1"/>
                </a:solidFill>
                <a:effectLst/>
              </a:rPr>
              <a:t>Dostupné</a:t>
            </a:r>
            <a:r>
              <a:rPr lang="en-US" dirty="0">
                <a:solidFill>
                  <a:schemeClr val="bg1"/>
                </a:solidFill>
                <a:effectLst/>
              </a:rPr>
              <a:t> z: </a:t>
            </a:r>
            <a:r>
              <a:rPr lang="en-US" dirty="0">
                <a:solidFill>
                  <a:schemeClr val="bg1"/>
                </a:solidFill>
                <a:effectLst/>
                <a:hlinkClick r:id="rId2"/>
              </a:rPr>
              <a:t>https://</a:t>
            </a:r>
            <a:r>
              <a:rPr lang="en-US" dirty="0" smtClean="0">
                <a:solidFill>
                  <a:schemeClr val="bg1"/>
                </a:solidFill>
                <a:effectLst/>
                <a:hlinkClick r:id="rId2"/>
              </a:rPr>
              <a:t>cs.wikipedia.org/wiki/Lod%C4%9B</a:t>
            </a:r>
            <a:endParaRPr lang="cs-CZ" dirty="0" smtClean="0">
              <a:solidFill>
                <a:schemeClr val="bg1"/>
              </a:solidFill>
              <a:effectLst/>
            </a:endParaRPr>
          </a:p>
          <a:p>
            <a:endParaRPr lang="cs-CZ" sz="2000" cap="none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02636" y="6021288"/>
            <a:ext cx="903649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>
              <a:spcAft>
                <a:spcPts val="600"/>
              </a:spcAft>
            </a:pP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Autorem materiálu a všech jeho částí, není-li uvedeno jinak, je PaedDr. Štěpánka Vondrášková. </a:t>
            </a:r>
            <a:b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Dostupné z Metodického portálu www.rvp.cz, ISSN: 1802-4785. </a:t>
            </a:r>
            <a:b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100" i="1" kern="100" dirty="0">
                <a:solidFill>
                  <a:srgbClr val="171717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Provozuje Národní pedagogický institut České republiky (NPI ČR).</a:t>
            </a:r>
            <a:endParaRPr lang="cs-CZ" sz="1100" kern="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88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Řez">
  <a:themeElements>
    <a:clrScheme name="Řez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Řez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Řez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918</TotalTime>
  <Words>849</Words>
  <Application>Microsoft Office PowerPoint</Application>
  <PresentationFormat>Předvádění na obrazovce (4:3)</PresentationFormat>
  <Paragraphs>381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Calibri</vt:lpstr>
      <vt:lpstr>Century Gothic</vt:lpstr>
      <vt:lpstr>Times New Roman</vt:lpstr>
      <vt:lpstr>Wingdings 2</vt:lpstr>
      <vt:lpstr>Wingdings 3</vt:lpstr>
      <vt:lpstr>Řez</vt:lpstr>
      <vt:lpstr>Lodě v tabulce násobků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Vondraskova Stepanka</dc:creator>
  <cp:lastModifiedBy>Vondraskova Stepanka</cp:lastModifiedBy>
  <cp:revision>126</cp:revision>
  <dcterms:created xsi:type="dcterms:W3CDTF">2013-05-04T11:04:08Z</dcterms:created>
  <dcterms:modified xsi:type="dcterms:W3CDTF">2022-08-31T16:59:05Z</dcterms:modified>
</cp:coreProperties>
</file>