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6" r:id="rId1"/>
  </p:sldMasterIdLst>
  <p:notesMasterIdLst>
    <p:notesMasterId r:id="rId27"/>
  </p:notesMasterIdLst>
  <p:handoutMasterIdLst>
    <p:handoutMasterId r:id="rId28"/>
  </p:handoutMasterIdLst>
  <p:sldIdLst>
    <p:sldId id="289" r:id="rId2"/>
    <p:sldId id="261" r:id="rId3"/>
    <p:sldId id="260" r:id="rId4"/>
    <p:sldId id="258" r:id="rId5"/>
    <p:sldId id="275" r:id="rId6"/>
    <p:sldId id="276" r:id="rId7"/>
    <p:sldId id="274" r:id="rId8"/>
    <p:sldId id="278" r:id="rId9"/>
    <p:sldId id="279" r:id="rId10"/>
    <p:sldId id="280" r:id="rId11"/>
    <p:sldId id="281" r:id="rId12"/>
    <p:sldId id="282" r:id="rId13"/>
    <p:sldId id="283" r:id="rId14"/>
    <p:sldId id="284" r:id="rId15"/>
    <p:sldId id="285" r:id="rId16"/>
    <p:sldId id="286" r:id="rId17"/>
    <p:sldId id="287" r:id="rId18"/>
    <p:sldId id="288" r:id="rId19"/>
    <p:sldId id="277" r:id="rId20"/>
    <p:sldId id="273" r:id="rId21"/>
    <p:sldId id="272" r:id="rId22"/>
    <p:sldId id="270" r:id="rId23"/>
    <p:sldId id="271" r:id="rId24"/>
    <p:sldId id="268" r:id="rId25"/>
    <p:sldId id="256" r:id="rId2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FFCC"/>
    <a:srgbClr val="F69E5C"/>
    <a:srgbClr val="C2F02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7197" autoAdjust="0"/>
    <p:restoredTop sz="94660"/>
  </p:normalViewPr>
  <p:slideViewPr>
    <p:cSldViewPr>
      <p:cViewPr varScale="1">
        <p:scale>
          <a:sx n="109" d="100"/>
          <a:sy n="109" d="100"/>
        </p:scale>
        <p:origin x="1296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98" d="100"/>
        <a:sy n="98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CF16C02-BCDA-4955-8298-557322DBAE8A}" type="datetimeFigureOut">
              <a:rPr lang="cs-CZ" smtClean="0"/>
              <a:t>20.10.2022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5189DAB-F4AD-4ADA-91AE-50A15F50E62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69599538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B352B6-485E-4EFC-914D-322FA62867E0}" type="datetimeFigureOut">
              <a:rPr lang="cs-CZ" smtClean="0"/>
              <a:pPr/>
              <a:t>20.10.2022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4930D41-55B4-46B2-AB7F-22571855FAF1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92823722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85800" y="1346947"/>
            <a:ext cx="7772400" cy="80683"/>
          </a:xfrm>
          <a:prstGeom prst="rect">
            <a:avLst/>
          </a:prstGeom>
          <a:blipFill dpi="0" rotWithShape="1">
            <a:blip r:embed="rId2">
              <a:alphaModFix amt="8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685800" y="4282763"/>
            <a:ext cx="7772400" cy="80683"/>
          </a:xfrm>
          <a:prstGeom prst="rect">
            <a:avLst/>
          </a:prstGeom>
          <a:blipFill dpi="0" rotWithShape="1">
            <a:blip r:embed="rId2">
              <a:alphaModFix amt="8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685800" y="1484779"/>
            <a:ext cx="7772400" cy="2743200"/>
          </a:xfrm>
          <a:prstGeom prst="rect">
            <a:avLst/>
          </a:prstGeom>
          <a:blipFill dpi="0" rotWithShape="1">
            <a:blip r:embed="rId2">
              <a:alphaModFix amt="8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>
            <a:grpSpLocks noChangeAspect="1"/>
          </p:cNvGrpSpPr>
          <p:nvPr/>
        </p:nvGrpSpPr>
        <p:grpSpPr>
          <a:xfrm>
            <a:off x="7234780" y="4107023"/>
            <a:ext cx="914400" cy="914400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88670" y="1432223"/>
            <a:ext cx="759333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6400" b="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02386" y="4389120"/>
            <a:ext cx="5918454" cy="1069848"/>
          </a:xfrm>
        </p:spPr>
        <p:txBody>
          <a:bodyPr>
            <a:normAutofit/>
          </a:bodyPr>
          <a:lstStyle>
            <a:lvl1pPr marL="0" indent="0" algn="l">
              <a:buNone/>
              <a:defRPr sz="1800" b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cs-CZ" smtClean="0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2C5928-B77C-4C34-AFB9-5F9F2D213F92}" type="datetime1">
              <a:rPr lang="cs-CZ" smtClean="0"/>
              <a:t>20.10.2022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12805" y="6272785"/>
            <a:ext cx="4745736" cy="365125"/>
          </a:xfrm>
        </p:spPr>
        <p:txBody>
          <a:bodyPr/>
          <a:lstStyle/>
          <a:p>
            <a:r>
              <a:rPr lang="cs-CZ" smtClean="0"/>
              <a:t>Autorem materiálu a všech jeho částí, není-li uvedeno jinak, je PaedDr. Štěpánka Vondrášková.   Dostupné z Metodického portálu www.rvp.cz, ISSN: 1802-4785.   Provozuje Národní pedagogický institut České republiky (NPI ČR).  </a:t>
            </a:r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244280" y="4227195"/>
            <a:ext cx="895401" cy="640080"/>
          </a:xfrm>
        </p:spPr>
        <p:txBody>
          <a:bodyPr/>
          <a:lstStyle>
            <a:lvl1pPr>
              <a:defRPr sz="2800" b="1"/>
            </a:lvl1pPr>
          </a:lstStyle>
          <a:p>
            <a:fld id="{93A1ABB0-2647-420B-99DE-0CAC97BFFF3D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09753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DC3388-62B1-4284-83B3-9F77C525B34D}" type="datetime1">
              <a:rPr lang="cs-CZ" smtClean="0"/>
              <a:t>20.10.2022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Autorem materiálu a všech jeho částí, není-li uvedeno jinak, je PaedDr. Štěpánka Vondrášková.   Dostupné z Metodického portálu www.rvp.cz, ISSN: 1802-4785.   Provozuje Národní pedagogický institut České republiky (NPI ČR).  </a:t>
            </a:r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1ABB0-2647-420B-99DE-0CAC97BFFF3D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432145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533400"/>
            <a:ext cx="1914525" cy="5638800"/>
          </a:xfrm>
        </p:spPr>
        <p:txBody>
          <a:bodyPr vert="eaVert"/>
          <a:lstStyle>
            <a:lvl1pPr>
              <a:defRPr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0100" y="533400"/>
            <a:ext cx="5629275" cy="5638800"/>
          </a:xfrm>
        </p:spPr>
        <p:txBody>
          <a:bodyPr vert="eaVert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BC20BF-2FC1-4299-BBBA-15FF69B15EB4}" type="datetime1">
              <a:rPr lang="cs-CZ" smtClean="0"/>
              <a:t>20.10.2022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Autorem materiálu a všech jeho částí, není-li uvedeno jinak, je PaedDr. Štěpánka Vondrášková.   Dostupné z Metodického portálu www.rvp.cz, ISSN: 1802-4785.   Provozuje Národní pedagogický institut České republiky (NPI ČR).  </a:t>
            </a:r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1ABB0-2647-420B-99DE-0CAC97BFFF3D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895241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9E3A53-2F1F-433D-9F38-0C8EE5780909}" type="datetime1">
              <a:rPr lang="cs-CZ" smtClean="0"/>
              <a:t>20.10.2022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Autorem materiálu a všech jeho částí, není-li uvedeno jinak, je PaedDr. Štěpánka Vondrášková.   Dostupné z Metodického portálu www.rvp.cz, ISSN: 1802-4785.   Provozuje Národní pedagogický institut České republiky (NPI ČR).  </a:t>
            </a:r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1ABB0-2647-420B-99DE-0CAC97BFFF3D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172591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9144000" cy="1940010"/>
          </a:xfrm>
          <a:prstGeom prst="rect">
            <a:avLst/>
          </a:prstGeom>
          <a:blipFill dpi="0" rotWithShape="1">
            <a:blip r:embed="rId2">
              <a:alphaModFix amt="8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25346" y="1225296"/>
            <a:ext cx="696087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64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4330" y="5020056"/>
            <a:ext cx="6789420" cy="1066800"/>
          </a:xfrm>
        </p:spPr>
        <p:txBody>
          <a:bodyPr anchor="t">
            <a:normAutofit/>
          </a:bodyPr>
          <a:lstStyle>
            <a:lvl1pPr marL="0" indent="0">
              <a:buNone/>
              <a:defRPr sz="1800" b="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45251" y="6272785"/>
            <a:ext cx="1983232" cy="365125"/>
          </a:xfrm>
        </p:spPr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E3DF28C2-1F21-44B9-8B25-BB6EC7394662}" type="datetime1">
              <a:rPr lang="cs-CZ" smtClean="0"/>
              <a:t>20.10.2022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636099" y="6272784"/>
            <a:ext cx="4745736" cy="365125"/>
          </a:xfrm>
        </p:spPr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cs-CZ" smtClean="0"/>
              <a:t>Autorem materiálu a všech jeho částí, není-li uvedeno jinak, je PaedDr. Štěpánka Vondrášková.   Dostupné z Metodického portálu www.rvp.cz, ISSN: 1802-4785.   Provozuje Národní pedagogický institut České republiky (NPI ČR).  </a:t>
            </a:r>
            <a:endParaRPr lang="cs-CZ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633862" y="2430623"/>
            <a:ext cx="914400" cy="914400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450" y="2508607"/>
            <a:ext cx="891224" cy="720332"/>
          </a:xfrm>
        </p:spPr>
        <p:txBody>
          <a:bodyPr/>
          <a:lstStyle>
            <a:lvl1pPr>
              <a:defRPr sz="2800"/>
            </a:lvl1pPr>
          </a:lstStyle>
          <a:p>
            <a:fld id="{93A1ABB0-2647-420B-99DE-0CAC97BFFF3D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617808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194560"/>
            <a:ext cx="365760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92218" y="2194560"/>
            <a:ext cx="365760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D3F5BD-5267-4949-9822-4D5D5EA1CBA2}" type="datetime1">
              <a:rPr lang="cs-CZ" smtClean="0"/>
              <a:t>20.10.2022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Autorem materiálu a všech jeho částí, není-li uvedeno jinak, je PaedDr. Štěpánka Vondrášková.   Dostupné z Metodického portálu www.rvp.cz, ISSN: 1802-4785.   Provozuje Národní pedagogický institut České republiky (NPI ČR).  </a:t>
            </a:r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1ABB0-2647-420B-99DE-0CAC97BFFF3D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756185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048256"/>
            <a:ext cx="365760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2743200"/>
            <a:ext cx="365760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20793" y="2048256"/>
            <a:ext cx="365760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20793" y="2743200"/>
            <a:ext cx="365760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62C01C-77EA-42F3-912E-A61817A7C132}" type="datetime1">
              <a:rPr lang="cs-CZ" smtClean="0"/>
              <a:t>20.10.2022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Autorem materiálu a všech jeho částí, není-li uvedeno jinak, je PaedDr. Štěpánka Vondrášková.   Dostupné z Metodického portálu www.rvp.cz, ISSN: 1802-4785.   Provozuje Národní pedagogický institut České republiky (NPI ČR).  </a:t>
            </a:r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1ABB0-2647-420B-99DE-0CAC97BFFF3D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473399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3195765D-9D89-4C2B-805C-BAB2D6FE58B9}" type="datetime1">
              <a:rPr lang="cs-CZ" smtClean="0"/>
              <a:t>20.10.2022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cs-CZ" smtClean="0"/>
              <a:t>Autorem materiálu a všech jeho částí, není-li uvedeno jinak, je PaedDr. Štěpánka Vondrášková.   Dostupné z Metodického portálu www.rvp.cz, ISSN: 1802-4785.   Provozuje Národní pedagogický institut České republiky (NPI ČR).  </a:t>
            </a:r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1ABB0-2647-420B-99DE-0CAC97BFFF3D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79362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6E3C6-3419-4E7C-9FAA-6490193D6A83}" type="datetime1">
              <a:rPr lang="cs-CZ" smtClean="0"/>
              <a:t>20.10.2022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Autorem materiálu a všech jeho částí, není-li uvedeno jinak, je PaedDr. Štěpánka Vondrášková.   Dostupné z Metodického portálu www.rvp.cz, ISSN: 1802-4785.   Provozuje Národní pedagogický institut České republiky (NPI ČR).  </a:t>
            </a:r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1ABB0-2647-420B-99DE-0CAC97BFFF3D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235975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6227806" y="1"/>
            <a:ext cx="2916194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12230" y="685800"/>
            <a:ext cx="2400300" cy="1737360"/>
          </a:xfrm>
        </p:spPr>
        <p:txBody>
          <a:bodyPr anchor="b">
            <a:normAutofit/>
          </a:bodyPr>
          <a:lstStyle>
            <a:lvl1pPr>
              <a:defRPr sz="28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685800"/>
            <a:ext cx="5033772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12230" y="2423160"/>
            <a:ext cx="24003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35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grpSp>
        <p:nvGrpSpPr>
          <p:cNvPr id="12" name="Group 11"/>
          <p:cNvGrpSpPr/>
          <p:nvPr/>
        </p:nvGrpSpPr>
        <p:grpSpPr>
          <a:xfrm>
            <a:off x="8522664" y="6255258"/>
            <a:ext cx="393192" cy="393192"/>
            <a:chOff x="8532189" y="5068824"/>
            <a:chExt cx="393192" cy="393192"/>
          </a:xfrm>
        </p:grpSpPr>
        <p:sp>
          <p:nvSpPr>
            <p:cNvPr id="13" name="Oval 12"/>
            <p:cNvSpPr>
              <a:spLocks noChangeAspect="1"/>
            </p:cNvSpPr>
            <p:nvPr/>
          </p:nvSpPr>
          <p:spPr>
            <a:xfrm>
              <a:off x="8532189" y="5068824"/>
              <a:ext cx="393192" cy="39319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4" name="Oval 13"/>
            <p:cNvSpPr>
              <a:spLocks noChangeAspect="1"/>
            </p:cNvSpPr>
            <p:nvPr/>
          </p:nvSpPr>
          <p:spPr>
            <a:xfrm>
              <a:off x="8568766" y="5105400"/>
              <a:ext cx="320039" cy="320040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A45870-7D08-421A-85A9-5A6EA904828A}" type="datetime1">
              <a:rPr lang="cs-CZ" smtClean="0"/>
              <a:t>20.10.2022</a:t>
            </a:fld>
            <a:endParaRPr lang="cs-CZ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Autorem materiálu a všech jeho částí, není-li uvedeno jinak, je PaedDr. Štěpánka Vondrášková.   Dostupné z Metodického portálu www.rvp.cz, ISSN: 1802-4785.   Provozuje Národní pedagogický institut České republiky (NPI ČR).  </a:t>
            </a:r>
            <a:endParaRPr lang="cs-CZ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1ABB0-2647-420B-99DE-0CAC97BFFF3D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8281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6227806" y="1"/>
            <a:ext cx="2916194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12230" y="685800"/>
            <a:ext cx="2400300" cy="1737360"/>
          </a:xfrm>
        </p:spPr>
        <p:txBody>
          <a:bodyPr anchor="b">
            <a:normAutofit/>
          </a:bodyPr>
          <a:lstStyle>
            <a:lvl1pPr>
              <a:defRPr sz="28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6227805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12230" y="2423160"/>
            <a:ext cx="24003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35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grpSp>
        <p:nvGrpSpPr>
          <p:cNvPr id="12" name="Group 11"/>
          <p:cNvGrpSpPr/>
          <p:nvPr/>
        </p:nvGrpSpPr>
        <p:grpSpPr>
          <a:xfrm>
            <a:off x="8522664" y="6255258"/>
            <a:ext cx="393192" cy="393192"/>
            <a:chOff x="8532189" y="5068824"/>
            <a:chExt cx="393192" cy="393192"/>
          </a:xfrm>
        </p:grpSpPr>
        <p:sp>
          <p:nvSpPr>
            <p:cNvPr id="13" name="Oval 12"/>
            <p:cNvSpPr>
              <a:spLocks noChangeAspect="1"/>
            </p:cNvSpPr>
            <p:nvPr/>
          </p:nvSpPr>
          <p:spPr>
            <a:xfrm>
              <a:off x="8532189" y="5068824"/>
              <a:ext cx="393192" cy="39319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4" name="Oval 13"/>
            <p:cNvSpPr>
              <a:spLocks noChangeAspect="1"/>
            </p:cNvSpPr>
            <p:nvPr/>
          </p:nvSpPr>
          <p:spPr>
            <a:xfrm>
              <a:off x="8568766" y="5105400"/>
              <a:ext cx="320039" cy="320040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5C8EE4-003C-45EA-8F1C-51C06DF0AFD9}" type="datetime1">
              <a:rPr lang="cs-CZ" smtClean="0"/>
              <a:t>20.10.2022</a:t>
            </a:fld>
            <a:endParaRPr lang="cs-CZ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1ABB0-2647-420B-99DE-0CAC97BFFF3D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054290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/>
          <p:cNvGrpSpPr/>
          <p:nvPr/>
        </p:nvGrpSpPr>
        <p:grpSpPr>
          <a:xfrm>
            <a:off x="8522664" y="6255258"/>
            <a:ext cx="393192" cy="393192"/>
            <a:chOff x="8532189" y="5068824"/>
            <a:chExt cx="393192" cy="393192"/>
          </a:xfrm>
        </p:grpSpPr>
        <p:sp>
          <p:nvSpPr>
            <p:cNvPr id="8" name="Oval 7"/>
            <p:cNvSpPr>
              <a:spLocks noChangeAspect="1"/>
            </p:cNvSpPr>
            <p:nvPr/>
          </p:nvSpPr>
          <p:spPr>
            <a:xfrm>
              <a:off x="8532189" y="5068824"/>
              <a:ext cx="393192" cy="393192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>
              <a:spLocks noChangeAspect="1"/>
            </p:cNvSpPr>
            <p:nvPr/>
          </p:nvSpPr>
          <p:spPr>
            <a:xfrm>
              <a:off x="8568766" y="5105400"/>
              <a:ext cx="320039" cy="320040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0" y="484632"/>
            <a:ext cx="7772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121408"/>
            <a:ext cx="7772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2368" y="6272785"/>
            <a:ext cx="24551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D4E4E1E4-DA50-4120-96AF-CAE36086E7C1}" type="datetime1">
              <a:rPr lang="cs-CZ" smtClean="0"/>
              <a:t>20.10.2022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272785"/>
            <a:ext cx="474573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cs-CZ" smtClean="0"/>
              <a:t>Autorem materiálu a všech jeho částí, není-li uvedeno jinak, je PaedDr. Štěpánka Vondrášková.   Dostupné z Metodického portálu www.rvp.cz, ISSN: 1802-4785.   Provozuje Národní pedagogický institut České republiky (NPI ČR).  </a:t>
            </a:r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83346" y="6272785"/>
            <a:ext cx="4800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 b="1" spc="-70" baseline="0">
                <a:solidFill>
                  <a:srgbClr val="FFFFFF"/>
                </a:solidFill>
                <a:latin typeface="+mn-lt"/>
              </a:defRPr>
            </a:lvl1pPr>
          </a:lstStyle>
          <a:p>
            <a:fld id="{93A1ABB0-2647-420B-99DE-0CAC97BFFF3D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040938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18" r:id="rId2"/>
    <p:sldLayoutId id="2147483719" r:id="rId3"/>
    <p:sldLayoutId id="2147483720" r:id="rId4"/>
    <p:sldLayoutId id="2147483721" r:id="rId5"/>
    <p:sldLayoutId id="2147483722" r:id="rId6"/>
    <p:sldLayoutId id="2147483723" r:id="rId7"/>
    <p:sldLayoutId id="2147483724" r:id="rId8"/>
    <p:sldLayoutId id="2147483725" r:id="rId9"/>
    <p:sldLayoutId id="2147483726" r:id="rId10"/>
    <p:sldLayoutId id="2147483727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200" b="0" kern="1200" cap="all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png"/><Relationship Id="rId4" Type="http://schemas.openxmlformats.org/officeDocument/2006/relationships/image" Target="../media/image7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png"/><Relationship Id="rId4" Type="http://schemas.openxmlformats.org/officeDocument/2006/relationships/image" Target="../media/image9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png"/><Relationship Id="rId4" Type="http://schemas.openxmlformats.org/officeDocument/2006/relationships/image" Target="../media/image7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png"/><Relationship Id="rId4" Type="http://schemas.openxmlformats.org/officeDocument/2006/relationships/image" Target="../media/image9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png"/><Relationship Id="rId4" Type="http://schemas.openxmlformats.org/officeDocument/2006/relationships/image" Target="../media/image11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png"/><Relationship Id="rId4" Type="http://schemas.openxmlformats.org/officeDocument/2006/relationships/image" Target="../media/image10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png"/><Relationship Id="rId4" Type="http://schemas.openxmlformats.org/officeDocument/2006/relationships/image" Target="../media/image10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png"/><Relationship Id="rId4" Type="http://schemas.openxmlformats.org/officeDocument/2006/relationships/image" Target="../media/image9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png"/><Relationship Id="rId4" Type="http://schemas.openxmlformats.org/officeDocument/2006/relationships/image" Target="../media/image7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png"/><Relationship Id="rId4" Type="http://schemas.openxmlformats.org/officeDocument/2006/relationships/image" Target="../media/image9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png"/><Relationship Id="rId4" Type="http://schemas.openxmlformats.org/officeDocument/2006/relationships/image" Target="../media/image9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png"/><Relationship Id="rId4" Type="http://schemas.openxmlformats.org/officeDocument/2006/relationships/image" Target="../media/image7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png"/><Relationship Id="rId4" Type="http://schemas.openxmlformats.org/officeDocument/2006/relationships/image" Target="../media/image12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png"/><Relationship Id="rId4" Type="http://schemas.openxmlformats.org/officeDocument/2006/relationships/image" Target="../media/image7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png"/><Relationship Id="rId4" Type="http://schemas.openxmlformats.org/officeDocument/2006/relationships/image" Target="../media/image9.png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hyperlink" Target="http://office.microsoft.com/" TargetMode="Externa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slide" Target="slide7.xml"/><Relationship Id="rId13" Type="http://schemas.openxmlformats.org/officeDocument/2006/relationships/slide" Target="slide18.xml"/><Relationship Id="rId18" Type="http://schemas.openxmlformats.org/officeDocument/2006/relationships/slide" Target="slide23.xml"/><Relationship Id="rId3" Type="http://schemas.openxmlformats.org/officeDocument/2006/relationships/slide" Target="slide4.xml"/><Relationship Id="rId21" Type="http://schemas.openxmlformats.org/officeDocument/2006/relationships/slide" Target="slide20.xml"/><Relationship Id="rId7" Type="http://schemas.openxmlformats.org/officeDocument/2006/relationships/slide" Target="slide8.xml"/><Relationship Id="rId12" Type="http://schemas.openxmlformats.org/officeDocument/2006/relationships/slide" Target="slide10.xml"/><Relationship Id="rId17" Type="http://schemas.openxmlformats.org/officeDocument/2006/relationships/slide" Target="slide24.xml"/><Relationship Id="rId2" Type="http://schemas.openxmlformats.org/officeDocument/2006/relationships/slide" Target="slide16.xml"/><Relationship Id="rId16" Type="http://schemas.openxmlformats.org/officeDocument/2006/relationships/slide" Target="slide14.xml"/><Relationship Id="rId20" Type="http://schemas.openxmlformats.org/officeDocument/2006/relationships/slide" Target="slide21.xml"/><Relationship Id="rId1" Type="http://schemas.openxmlformats.org/officeDocument/2006/relationships/slideLayout" Target="../slideLayouts/slideLayout7.xml"/><Relationship Id="rId6" Type="http://schemas.openxmlformats.org/officeDocument/2006/relationships/slide" Target="slide9.xml"/><Relationship Id="rId11" Type="http://schemas.openxmlformats.org/officeDocument/2006/relationships/slide" Target="slide11.xml"/><Relationship Id="rId5" Type="http://schemas.openxmlformats.org/officeDocument/2006/relationships/slide" Target="slide5.xml"/><Relationship Id="rId15" Type="http://schemas.openxmlformats.org/officeDocument/2006/relationships/slide" Target="slide15.xml"/><Relationship Id="rId10" Type="http://schemas.openxmlformats.org/officeDocument/2006/relationships/slide" Target="slide12.xml"/><Relationship Id="rId19" Type="http://schemas.openxmlformats.org/officeDocument/2006/relationships/slide" Target="slide22.xml"/><Relationship Id="rId4" Type="http://schemas.openxmlformats.org/officeDocument/2006/relationships/slide" Target="slide6.xml"/><Relationship Id="rId9" Type="http://schemas.openxmlformats.org/officeDocument/2006/relationships/slide" Target="slide13.xml"/><Relationship Id="rId14" Type="http://schemas.openxmlformats.org/officeDocument/2006/relationships/slide" Target="slide17.xml"/><Relationship Id="rId22" Type="http://schemas.openxmlformats.org/officeDocument/2006/relationships/slide" Target="slide19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png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png"/><Relationship Id="rId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png"/><Relationship Id="rId4" Type="http://schemas.openxmlformats.org/officeDocument/2006/relationships/image" Target="../media/image8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png"/><Relationship Id="rId4" Type="http://schemas.openxmlformats.org/officeDocument/2006/relationships/image" Target="../media/image9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png"/><Relationship Id="rId4" Type="http://schemas.openxmlformats.org/officeDocument/2006/relationships/image" Target="../media/image9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png"/><Relationship Id="rId4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Jednotky </a:t>
            </a:r>
            <a:r>
              <a:rPr lang="cs-CZ" dirty="0"/>
              <a:t>Ča</a:t>
            </a:r>
            <a:r>
              <a:rPr lang="cs-CZ" dirty="0" smtClean="0"/>
              <a:t>su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4000" dirty="0" smtClean="0">
                <a:solidFill>
                  <a:srgbClr val="C00000"/>
                </a:solidFill>
              </a:rPr>
              <a:t> 3</a:t>
            </a:r>
            <a:r>
              <a:rPr lang="cs-CZ" sz="4000" dirty="0" smtClean="0">
                <a:solidFill>
                  <a:srgbClr val="C00000"/>
                </a:solidFill>
              </a:rPr>
              <a:t>. ročník</a:t>
            </a:r>
            <a:endParaRPr lang="cs-CZ" sz="4000" dirty="0">
              <a:solidFill>
                <a:srgbClr val="C00000"/>
              </a:solidFill>
            </a:endParaRP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>
          <a:xfrm>
            <a:off x="1080728" y="6042661"/>
            <a:ext cx="6982544" cy="832646"/>
          </a:xfrm>
        </p:spPr>
        <p:txBody>
          <a:bodyPr/>
          <a:lstStyle/>
          <a:p>
            <a:pPr algn="ctr"/>
            <a:r>
              <a:rPr lang="cs-CZ" sz="1100" i="1" dirty="0"/>
              <a:t>Autorem materiálu a všech jeho částí, není-li uvedeno jinak, je PaedDr. Štěpánka Vondrášková. </a:t>
            </a:r>
          </a:p>
          <a:p>
            <a:pPr algn="ctr"/>
            <a:r>
              <a:rPr lang="cs-CZ" sz="1100" i="1" dirty="0"/>
              <a:t> Dostupné z Metodického portálu www.rvp.cz, ISSN: 1802-4785. </a:t>
            </a:r>
          </a:p>
          <a:p>
            <a:pPr algn="ctr"/>
            <a:r>
              <a:rPr lang="cs-CZ" sz="1100" i="1" dirty="0"/>
              <a:t> Provozuje Národní pedagogický institut České republiky (NPI ČR). </a:t>
            </a:r>
          </a:p>
        </p:txBody>
      </p:sp>
      <p:grpSp>
        <p:nvGrpSpPr>
          <p:cNvPr id="7" name="Skupina 6"/>
          <p:cNvGrpSpPr/>
          <p:nvPr/>
        </p:nvGrpSpPr>
        <p:grpSpPr>
          <a:xfrm>
            <a:off x="3238736" y="781677"/>
            <a:ext cx="4824536" cy="4735555"/>
            <a:chOff x="5580112" y="319882"/>
            <a:chExt cx="3048250" cy="3069491"/>
          </a:xfrm>
        </p:grpSpPr>
        <p:pic>
          <p:nvPicPr>
            <p:cNvPr id="8" name="Obrázek 7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5580112" y="319882"/>
              <a:ext cx="3048250" cy="3069491"/>
            </a:xfrm>
            <a:prstGeom prst="rect">
              <a:avLst/>
            </a:prstGeom>
          </p:spPr>
        </p:pic>
        <p:cxnSp>
          <p:nvCxnSpPr>
            <p:cNvPr id="9" name="Přímá spojnice se šipkou 8"/>
            <p:cNvCxnSpPr/>
            <p:nvPr/>
          </p:nvCxnSpPr>
          <p:spPr>
            <a:xfrm flipV="1">
              <a:off x="7092280" y="980728"/>
              <a:ext cx="0" cy="945907"/>
            </a:xfrm>
            <a:prstGeom prst="straightConnector1">
              <a:avLst/>
            </a:prstGeom>
            <a:ln w="762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Přímá spojnice se šipkou 9"/>
            <p:cNvCxnSpPr/>
            <p:nvPr/>
          </p:nvCxnSpPr>
          <p:spPr>
            <a:xfrm flipH="1">
              <a:off x="6516216" y="1926635"/>
              <a:ext cx="576064" cy="0"/>
            </a:xfrm>
            <a:prstGeom prst="straightConnector1">
              <a:avLst/>
            </a:prstGeom>
            <a:ln w="762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0261028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Šestiúhelník 4"/>
          <p:cNvSpPr/>
          <p:nvPr/>
        </p:nvSpPr>
        <p:spPr>
          <a:xfrm rot="20221765">
            <a:off x="596840" y="466181"/>
            <a:ext cx="1656184" cy="1368152"/>
          </a:xfrm>
          <a:prstGeom prst="hexagon">
            <a:avLst/>
          </a:prstGeom>
          <a:solidFill>
            <a:srgbClr val="92D050"/>
          </a:solidFill>
          <a:scene3d>
            <a:camera prst="perspectiveFront"/>
            <a:lightRig rig="threePt" dir="t"/>
          </a:scene3d>
          <a:sp3d>
            <a:bevelT w="139700" h="139700" prst="divot"/>
          </a:sp3d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32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Arial Black" pitchFamily="34" charset="0"/>
              </a:rPr>
              <a:t>7</a:t>
            </a:r>
            <a:endParaRPr lang="cs-CZ" sz="32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  <a:latin typeface="Arial Black" pitchFamily="34" charset="0"/>
            </a:endParaRPr>
          </a:p>
        </p:txBody>
      </p:sp>
      <p:sp>
        <p:nvSpPr>
          <p:cNvPr id="6" name="Zaoblený obdélník 5"/>
          <p:cNvSpPr/>
          <p:nvPr/>
        </p:nvSpPr>
        <p:spPr>
          <a:xfrm>
            <a:off x="332798" y="2668417"/>
            <a:ext cx="5184575" cy="736264"/>
          </a:xfrm>
          <a:prstGeom prst="roundRect">
            <a:avLst/>
          </a:prstGeom>
          <a:solidFill>
            <a:srgbClr val="99FFCC"/>
          </a:solidFill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2400" b="1" dirty="0" smtClean="0">
                <a:ln w="3175" cmpd="sng">
                  <a:solidFill>
                    <a:schemeClr val="accent5">
                      <a:lumMod val="75000"/>
                    </a:schemeClr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latin typeface="Comic Sans MS" pitchFamily="66" charset="0"/>
              </a:rPr>
              <a:t>Kolik hodin bylo před půl hodinou?</a:t>
            </a:r>
            <a:endParaRPr lang="cs-CZ" sz="2400" b="1" dirty="0">
              <a:ln w="3175" cmpd="sng">
                <a:solidFill>
                  <a:schemeClr val="accent5">
                    <a:lumMod val="75000"/>
                  </a:schemeClr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latin typeface="Comic Sans MS" pitchFamily="66" charset="0"/>
            </a:endParaRPr>
          </a:p>
        </p:txBody>
      </p:sp>
      <p:grpSp>
        <p:nvGrpSpPr>
          <p:cNvPr id="9" name="Skupina 8"/>
          <p:cNvGrpSpPr/>
          <p:nvPr/>
        </p:nvGrpSpPr>
        <p:grpSpPr>
          <a:xfrm>
            <a:off x="251519" y="5512728"/>
            <a:ext cx="1224136" cy="1222867"/>
            <a:chOff x="3959931" y="248694"/>
            <a:chExt cx="1224136" cy="1222867"/>
          </a:xfrm>
        </p:grpSpPr>
        <p:sp>
          <p:nvSpPr>
            <p:cNvPr id="8" name="Ovál 7"/>
            <p:cNvSpPr/>
            <p:nvPr/>
          </p:nvSpPr>
          <p:spPr>
            <a:xfrm>
              <a:off x="3959931" y="248694"/>
              <a:ext cx="1224136" cy="1206446"/>
            </a:xfrm>
            <a:prstGeom prst="ellipse">
              <a:avLst/>
            </a:prstGeom>
            <a:scene3d>
              <a:camera prst="obliqueTopLeft" fov="600000">
                <a:rot lat="0" lon="0" rev="0"/>
              </a:camera>
              <a:lightRig rig="balanced" dir="t">
                <a:rot lat="0" lon="0" rev="19200000"/>
              </a:lightRig>
            </a:scene3d>
            <a:sp3d contourW="12700" prstMaterial="matte">
              <a:bevelT w="60000" h="50800" prst="convex"/>
              <a:contourClr>
                <a:schemeClr val="accent5">
                  <a:shade val="60000"/>
                  <a:satMod val="110000"/>
                </a:schemeClr>
              </a:contourClr>
            </a:sp3d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pic>
          <p:nvPicPr>
            <p:cNvPr id="7" name="Obrázek 6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041210" y="328704"/>
              <a:ext cx="1142857" cy="1142857"/>
            </a:xfrm>
            <a:prstGeom prst="rect">
              <a:avLst/>
            </a:prstGeom>
          </p:spPr>
        </p:pic>
      </p:grpSp>
      <p:sp>
        <p:nvSpPr>
          <p:cNvPr id="10" name="Vodorovný svitek 9"/>
          <p:cNvSpPr/>
          <p:nvPr/>
        </p:nvSpPr>
        <p:spPr>
          <a:xfrm>
            <a:off x="863587" y="3324735"/>
            <a:ext cx="7416824" cy="2088232"/>
          </a:xfrm>
          <a:prstGeom prst="horizontalScroll">
            <a:avLst>
              <a:gd name="adj" fmla="val 25000"/>
            </a:avLst>
          </a:prstGeom>
          <a:solidFill>
            <a:schemeClr val="accent2">
              <a:lumMod val="20000"/>
              <a:lumOff val="80000"/>
            </a:schemeClr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cs-CZ" sz="4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omic Sans MS" pitchFamily="66" charset="0"/>
              </a:rPr>
              <a:t>7 hodin</a:t>
            </a:r>
            <a:endParaRPr lang="cs-CZ" sz="44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Comic Sans MS" pitchFamily="66" charset="0"/>
            </a:endParaRPr>
          </a:p>
        </p:txBody>
      </p:sp>
      <p:pic>
        <p:nvPicPr>
          <p:cNvPr id="15" name="Picture 2" descr="C:\Users\Globulka\AppData\Local\Microsoft\Windows\Temporary Internet Files\Content.IE5\O0NJFJR7\MC900441443[1].png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70664" y="5881716"/>
            <a:ext cx="946326" cy="9463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Obrázek 10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580112" y="319882"/>
            <a:ext cx="3048250" cy="3069491"/>
          </a:xfrm>
          <a:prstGeom prst="rect">
            <a:avLst/>
          </a:prstGeom>
        </p:spPr>
      </p:pic>
      <p:cxnSp>
        <p:nvCxnSpPr>
          <p:cNvPr id="12" name="Přímá spojnice se šipkou 11"/>
          <p:cNvCxnSpPr/>
          <p:nvPr/>
        </p:nvCxnSpPr>
        <p:spPr>
          <a:xfrm>
            <a:off x="7104237" y="1916832"/>
            <a:ext cx="0" cy="1008112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Přímá spojnice se šipkou 12"/>
          <p:cNvCxnSpPr/>
          <p:nvPr/>
        </p:nvCxnSpPr>
        <p:spPr>
          <a:xfrm flipH="1">
            <a:off x="6660232" y="1844824"/>
            <a:ext cx="432048" cy="504056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811530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>
                      <p:stCondLst>
                        <p:cond delay="0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2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10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Šestiúhelník 4"/>
          <p:cNvSpPr/>
          <p:nvPr/>
        </p:nvSpPr>
        <p:spPr>
          <a:xfrm rot="20221765">
            <a:off x="596840" y="466181"/>
            <a:ext cx="1656184" cy="1368152"/>
          </a:xfrm>
          <a:prstGeom prst="hexagon">
            <a:avLst/>
          </a:prstGeom>
          <a:solidFill>
            <a:srgbClr val="92D050"/>
          </a:solidFill>
          <a:scene3d>
            <a:camera prst="perspectiveFront"/>
            <a:lightRig rig="threePt" dir="t"/>
          </a:scene3d>
          <a:sp3d>
            <a:bevelT w="139700" h="139700" prst="divot"/>
          </a:sp3d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32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Arial Black" pitchFamily="34" charset="0"/>
              </a:rPr>
              <a:t>8</a:t>
            </a:r>
            <a:endParaRPr lang="cs-CZ" sz="32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  <a:latin typeface="Arial Black" pitchFamily="34" charset="0"/>
            </a:endParaRPr>
          </a:p>
        </p:txBody>
      </p:sp>
      <p:sp>
        <p:nvSpPr>
          <p:cNvPr id="6" name="Zaoblený obdélník 5"/>
          <p:cNvSpPr/>
          <p:nvPr/>
        </p:nvSpPr>
        <p:spPr>
          <a:xfrm>
            <a:off x="246961" y="2598956"/>
            <a:ext cx="5184575" cy="804289"/>
          </a:xfrm>
          <a:prstGeom prst="roundRect">
            <a:avLst/>
          </a:prstGeom>
          <a:solidFill>
            <a:srgbClr val="99FFCC"/>
          </a:solidFill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2400" b="1" dirty="0" smtClean="0">
                <a:ln w="3175" cmpd="sng">
                  <a:solidFill>
                    <a:schemeClr val="accent5">
                      <a:lumMod val="75000"/>
                    </a:schemeClr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latin typeface="Comic Sans MS" pitchFamily="66" charset="0"/>
              </a:rPr>
              <a:t>Kolik hodin bude za čtvrt hodiny?</a:t>
            </a:r>
            <a:endParaRPr lang="cs-CZ" sz="2400" b="1" dirty="0">
              <a:ln w="3175" cmpd="sng">
                <a:solidFill>
                  <a:schemeClr val="accent5">
                    <a:lumMod val="75000"/>
                  </a:schemeClr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latin typeface="Comic Sans MS" pitchFamily="66" charset="0"/>
            </a:endParaRPr>
          </a:p>
        </p:txBody>
      </p:sp>
      <p:grpSp>
        <p:nvGrpSpPr>
          <p:cNvPr id="9" name="Skupina 8"/>
          <p:cNvGrpSpPr/>
          <p:nvPr/>
        </p:nvGrpSpPr>
        <p:grpSpPr>
          <a:xfrm>
            <a:off x="132721" y="5480992"/>
            <a:ext cx="1224136" cy="1222867"/>
            <a:chOff x="3959931" y="248694"/>
            <a:chExt cx="1224136" cy="1222867"/>
          </a:xfrm>
        </p:grpSpPr>
        <p:sp>
          <p:nvSpPr>
            <p:cNvPr id="8" name="Ovál 7"/>
            <p:cNvSpPr/>
            <p:nvPr/>
          </p:nvSpPr>
          <p:spPr>
            <a:xfrm>
              <a:off x="3959931" y="248694"/>
              <a:ext cx="1224136" cy="1206446"/>
            </a:xfrm>
            <a:prstGeom prst="ellipse">
              <a:avLst/>
            </a:prstGeom>
            <a:scene3d>
              <a:camera prst="obliqueTopLeft" fov="600000">
                <a:rot lat="0" lon="0" rev="0"/>
              </a:camera>
              <a:lightRig rig="balanced" dir="t">
                <a:rot lat="0" lon="0" rev="19200000"/>
              </a:lightRig>
            </a:scene3d>
            <a:sp3d contourW="12700" prstMaterial="matte">
              <a:bevelT w="60000" h="50800" prst="convex"/>
              <a:contourClr>
                <a:schemeClr val="accent5">
                  <a:shade val="60000"/>
                  <a:satMod val="110000"/>
                </a:schemeClr>
              </a:contourClr>
            </a:sp3d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pic>
          <p:nvPicPr>
            <p:cNvPr id="7" name="Obrázek 6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041210" y="328704"/>
              <a:ext cx="1142857" cy="1142857"/>
            </a:xfrm>
            <a:prstGeom prst="rect">
              <a:avLst/>
            </a:prstGeom>
          </p:spPr>
        </p:pic>
      </p:grpSp>
      <p:sp>
        <p:nvSpPr>
          <p:cNvPr id="10" name="Vodorovný svitek 9"/>
          <p:cNvSpPr/>
          <p:nvPr/>
        </p:nvSpPr>
        <p:spPr>
          <a:xfrm>
            <a:off x="863587" y="3356992"/>
            <a:ext cx="7416824" cy="2088232"/>
          </a:xfrm>
          <a:prstGeom prst="horizontalScroll">
            <a:avLst>
              <a:gd name="adj" fmla="val 25000"/>
            </a:avLst>
          </a:prstGeom>
          <a:solidFill>
            <a:schemeClr val="accent1">
              <a:lumMod val="20000"/>
              <a:lumOff val="80000"/>
            </a:schemeClr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cs-CZ" sz="4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omic Sans MS" pitchFamily="66" charset="0"/>
              </a:rPr>
              <a:t>Tři čtvrtě na čtyři</a:t>
            </a:r>
            <a:endParaRPr lang="cs-CZ" sz="40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Comic Sans MS" pitchFamily="66" charset="0"/>
            </a:endParaRPr>
          </a:p>
        </p:txBody>
      </p:sp>
      <p:pic>
        <p:nvPicPr>
          <p:cNvPr id="15" name="Picture 2" descr="C:\Users\Globulka\AppData\Local\Microsoft\Windows\Temporary Internet Files\Content.IE5\O0NJFJR7\MC900441443[1].png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63136" y="5961240"/>
            <a:ext cx="874318" cy="8743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Obrázek 10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580112" y="319882"/>
            <a:ext cx="3048250" cy="3069491"/>
          </a:xfrm>
          <a:prstGeom prst="rect">
            <a:avLst/>
          </a:prstGeom>
        </p:spPr>
      </p:pic>
      <p:cxnSp>
        <p:nvCxnSpPr>
          <p:cNvPr id="12" name="Přímá spojnice se šipkou 11"/>
          <p:cNvCxnSpPr/>
          <p:nvPr/>
        </p:nvCxnSpPr>
        <p:spPr>
          <a:xfrm>
            <a:off x="7104237" y="1916832"/>
            <a:ext cx="0" cy="1008112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Přímá spojnice se šipkou 12"/>
          <p:cNvCxnSpPr/>
          <p:nvPr/>
        </p:nvCxnSpPr>
        <p:spPr>
          <a:xfrm>
            <a:off x="7164288" y="1916832"/>
            <a:ext cx="504056" cy="72008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811530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>
                      <p:stCondLst>
                        <p:cond delay="0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2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10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Šestiúhelník 4"/>
          <p:cNvSpPr/>
          <p:nvPr/>
        </p:nvSpPr>
        <p:spPr>
          <a:xfrm rot="20221765">
            <a:off x="596840" y="466181"/>
            <a:ext cx="1656184" cy="1368152"/>
          </a:xfrm>
          <a:prstGeom prst="hexagon">
            <a:avLst/>
          </a:prstGeom>
          <a:solidFill>
            <a:srgbClr val="92D050"/>
          </a:solidFill>
          <a:scene3d>
            <a:camera prst="perspectiveFront"/>
            <a:lightRig rig="threePt" dir="t"/>
          </a:scene3d>
          <a:sp3d>
            <a:bevelT w="139700" h="139700" prst="divot"/>
          </a:sp3d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32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Arial Black" pitchFamily="34" charset="0"/>
              </a:rPr>
              <a:t>9</a:t>
            </a:r>
            <a:endParaRPr lang="cs-CZ" sz="32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  <a:latin typeface="Arial Black" pitchFamily="34" charset="0"/>
            </a:endParaRPr>
          </a:p>
        </p:txBody>
      </p:sp>
      <p:sp>
        <p:nvSpPr>
          <p:cNvPr id="6" name="Zaoblený obdélník 5"/>
          <p:cNvSpPr/>
          <p:nvPr/>
        </p:nvSpPr>
        <p:spPr>
          <a:xfrm>
            <a:off x="268042" y="2641973"/>
            <a:ext cx="5184575" cy="768521"/>
          </a:xfrm>
          <a:prstGeom prst="roundRect">
            <a:avLst/>
          </a:prstGeom>
          <a:solidFill>
            <a:srgbClr val="99FFCC"/>
          </a:solidFill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2400" b="1" dirty="0" smtClean="0">
                <a:ln w="3175" cmpd="sng">
                  <a:solidFill>
                    <a:schemeClr val="accent5">
                      <a:lumMod val="75000"/>
                    </a:schemeClr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latin typeface="Comic Sans MS" pitchFamily="66" charset="0"/>
              </a:rPr>
              <a:t>Kolik hodin bude za tři čtvrtě hodiny?</a:t>
            </a:r>
            <a:endParaRPr lang="cs-CZ" sz="2400" b="1" dirty="0">
              <a:ln w="3175" cmpd="sng">
                <a:solidFill>
                  <a:schemeClr val="accent5">
                    <a:lumMod val="75000"/>
                  </a:schemeClr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latin typeface="Comic Sans MS" pitchFamily="66" charset="0"/>
            </a:endParaRPr>
          </a:p>
        </p:txBody>
      </p:sp>
      <p:grpSp>
        <p:nvGrpSpPr>
          <p:cNvPr id="9" name="Skupina 8"/>
          <p:cNvGrpSpPr/>
          <p:nvPr/>
        </p:nvGrpSpPr>
        <p:grpSpPr>
          <a:xfrm>
            <a:off x="186763" y="5589764"/>
            <a:ext cx="1224136" cy="1222867"/>
            <a:chOff x="3959931" y="248694"/>
            <a:chExt cx="1224136" cy="1222867"/>
          </a:xfrm>
        </p:grpSpPr>
        <p:sp>
          <p:nvSpPr>
            <p:cNvPr id="8" name="Ovál 7"/>
            <p:cNvSpPr/>
            <p:nvPr/>
          </p:nvSpPr>
          <p:spPr>
            <a:xfrm>
              <a:off x="3959931" y="248694"/>
              <a:ext cx="1224136" cy="1206446"/>
            </a:xfrm>
            <a:prstGeom prst="ellipse">
              <a:avLst/>
            </a:prstGeom>
            <a:scene3d>
              <a:camera prst="obliqueTopLeft" fov="600000">
                <a:rot lat="0" lon="0" rev="0"/>
              </a:camera>
              <a:lightRig rig="balanced" dir="t">
                <a:rot lat="0" lon="0" rev="19200000"/>
              </a:lightRig>
            </a:scene3d>
            <a:sp3d contourW="12700" prstMaterial="matte">
              <a:bevelT w="60000" h="50800" prst="convex"/>
              <a:contourClr>
                <a:schemeClr val="accent5">
                  <a:shade val="60000"/>
                  <a:satMod val="110000"/>
                </a:schemeClr>
              </a:contourClr>
            </a:sp3d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pic>
          <p:nvPicPr>
            <p:cNvPr id="7" name="Obrázek 6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041210" y="328704"/>
              <a:ext cx="1142857" cy="1142857"/>
            </a:xfrm>
            <a:prstGeom prst="rect">
              <a:avLst/>
            </a:prstGeom>
          </p:spPr>
        </p:pic>
      </p:grpSp>
      <p:sp>
        <p:nvSpPr>
          <p:cNvPr id="10" name="Vodorovný svitek 9"/>
          <p:cNvSpPr/>
          <p:nvPr/>
        </p:nvSpPr>
        <p:spPr>
          <a:xfrm>
            <a:off x="863587" y="3356992"/>
            <a:ext cx="7416824" cy="2088232"/>
          </a:xfrm>
          <a:prstGeom prst="horizontalScroll">
            <a:avLst>
              <a:gd name="adj" fmla="val 25000"/>
            </a:avLst>
          </a:prstGeom>
          <a:solidFill>
            <a:schemeClr val="accent2">
              <a:lumMod val="20000"/>
              <a:lumOff val="80000"/>
            </a:schemeClr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cs-CZ" sz="4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omic Sans MS" pitchFamily="66" charset="0"/>
              </a:rPr>
              <a:t>Čtvrt na jednu</a:t>
            </a:r>
            <a:endParaRPr lang="cs-CZ" sz="44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Comic Sans MS" pitchFamily="66" charset="0"/>
            </a:endParaRPr>
          </a:p>
        </p:txBody>
      </p:sp>
      <p:pic>
        <p:nvPicPr>
          <p:cNvPr id="15" name="Picture 2" descr="C:\Users\Globulka\AppData\Local\Microsoft\Windows\Temporary Internet Files\Content.IE5\O0NJFJR7\MC900441443[1].png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34192" y="5757202"/>
            <a:ext cx="1009808" cy="10098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Obrázek 10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580112" y="319882"/>
            <a:ext cx="3048250" cy="3069491"/>
          </a:xfrm>
          <a:prstGeom prst="rect">
            <a:avLst/>
          </a:prstGeom>
        </p:spPr>
      </p:pic>
      <p:cxnSp>
        <p:nvCxnSpPr>
          <p:cNvPr id="12" name="Přímá spojnice se šipkou 11"/>
          <p:cNvCxnSpPr/>
          <p:nvPr/>
        </p:nvCxnSpPr>
        <p:spPr>
          <a:xfrm>
            <a:off x="7104237" y="1916832"/>
            <a:ext cx="0" cy="1008112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Přímá spojnice se šipkou 12"/>
          <p:cNvCxnSpPr/>
          <p:nvPr/>
        </p:nvCxnSpPr>
        <p:spPr>
          <a:xfrm flipH="1" flipV="1">
            <a:off x="6948264" y="1196752"/>
            <a:ext cx="144016" cy="648072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811530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>
                      <p:stCondLst>
                        <p:cond delay="0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2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10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Šestiúhelník 4"/>
          <p:cNvSpPr/>
          <p:nvPr/>
        </p:nvSpPr>
        <p:spPr>
          <a:xfrm rot="20221765">
            <a:off x="596840" y="466181"/>
            <a:ext cx="1656184" cy="1368152"/>
          </a:xfrm>
          <a:prstGeom prst="hexagon">
            <a:avLst/>
          </a:prstGeom>
          <a:solidFill>
            <a:srgbClr val="92D050"/>
          </a:solidFill>
          <a:scene3d>
            <a:camera prst="perspectiveFront"/>
            <a:lightRig rig="threePt" dir="t"/>
          </a:scene3d>
          <a:sp3d>
            <a:bevelT w="139700" h="139700" prst="divot"/>
          </a:sp3d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32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Arial Black" pitchFamily="34" charset="0"/>
              </a:rPr>
              <a:t>10</a:t>
            </a:r>
            <a:endParaRPr lang="cs-CZ" sz="32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  <a:latin typeface="Arial Black" pitchFamily="34" charset="0"/>
            </a:endParaRPr>
          </a:p>
        </p:txBody>
      </p:sp>
      <p:sp>
        <p:nvSpPr>
          <p:cNvPr id="6" name="Zaoblený obdélník 5"/>
          <p:cNvSpPr/>
          <p:nvPr/>
        </p:nvSpPr>
        <p:spPr>
          <a:xfrm>
            <a:off x="371467" y="2715568"/>
            <a:ext cx="5184575" cy="702390"/>
          </a:xfrm>
          <a:prstGeom prst="roundRect">
            <a:avLst/>
          </a:prstGeom>
          <a:solidFill>
            <a:srgbClr val="99FFCC"/>
          </a:solidFill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2400" b="1" dirty="0" smtClean="0">
                <a:ln w="3175" cmpd="sng">
                  <a:solidFill>
                    <a:schemeClr val="accent5">
                      <a:lumMod val="75000"/>
                    </a:schemeClr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latin typeface="Comic Sans MS" pitchFamily="66" charset="0"/>
              </a:rPr>
              <a:t>Kolik hodin bude za půl hodiny?</a:t>
            </a:r>
            <a:endParaRPr lang="cs-CZ" sz="2400" b="1" dirty="0">
              <a:ln w="3175" cmpd="sng">
                <a:solidFill>
                  <a:schemeClr val="accent5">
                    <a:lumMod val="75000"/>
                  </a:schemeClr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latin typeface="Comic Sans MS" pitchFamily="66" charset="0"/>
            </a:endParaRPr>
          </a:p>
        </p:txBody>
      </p:sp>
      <p:grpSp>
        <p:nvGrpSpPr>
          <p:cNvPr id="9" name="Skupina 8"/>
          <p:cNvGrpSpPr/>
          <p:nvPr/>
        </p:nvGrpSpPr>
        <p:grpSpPr>
          <a:xfrm>
            <a:off x="200796" y="5593151"/>
            <a:ext cx="1224136" cy="1222867"/>
            <a:chOff x="3959931" y="248694"/>
            <a:chExt cx="1224136" cy="1222867"/>
          </a:xfrm>
        </p:grpSpPr>
        <p:sp>
          <p:nvSpPr>
            <p:cNvPr id="8" name="Ovál 7"/>
            <p:cNvSpPr/>
            <p:nvPr/>
          </p:nvSpPr>
          <p:spPr>
            <a:xfrm>
              <a:off x="3959931" y="248694"/>
              <a:ext cx="1224136" cy="1206446"/>
            </a:xfrm>
            <a:prstGeom prst="ellipse">
              <a:avLst/>
            </a:prstGeom>
            <a:scene3d>
              <a:camera prst="obliqueTopLeft" fov="600000">
                <a:rot lat="0" lon="0" rev="0"/>
              </a:camera>
              <a:lightRig rig="balanced" dir="t">
                <a:rot lat="0" lon="0" rev="19200000"/>
              </a:lightRig>
            </a:scene3d>
            <a:sp3d contourW="12700" prstMaterial="matte">
              <a:bevelT w="60000" h="50800" prst="convex"/>
              <a:contourClr>
                <a:schemeClr val="accent5">
                  <a:shade val="60000"/>
                  <a:satMod val="110000"/>
                </a:schemeClr>
              </a:contourClr>
            </a:sp3d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pic>
          <p:nvPicPr>
            <p:cNvPr id="7" name="Obrázek 6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041210" y="328704"/>
              <a:ext cx="1142857" cy="1142857"/>
            </a:xfrm>
            <a:prstGeom prst="rect">
              <a:avLst/>
            </a:prstGeom>
          </p:spPr>
        </p:pic>
      </p:grpSp>
      <p:sp>
        <p:nvSpPr>
          <p:cNvPr id="10" name="Vodorovný svitek 9"/>
          <p:cNvSpPr/>
          <p:nvPr/>
        </p:nvSpPr>
        <p:spPr>
          <a:xfrm>
            <a:off x="863587" y="3356992"/>
            <a:ext cx="7416824" cy="2088232"/>
          </a:xfrm>
          <a:prstGeom prst="horizontalScroll">
            <a:avLst>
              <a:gd name="adj" fmla="val 25000"/>
            </a:avLst>
          </a:prstGeom>
          <a:solidFill>
            <a:schemeClr val="accent2">
              <a:lumMod val="20000"/>
              <a:lumOff val="80000"/>
            </a:schemeClr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cs-CZ" sz="4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omic Sans MS" pitchFamily="66" charset="0"/>
              </a:rPr>
              <a:t>9 hodin</a:t>
            </a:r>
            <a:endParaRPr lang="cs-CZ" sz="44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Comic Sans MS" pitchFamily="66" charset="0"/>
            </a:endParaRPr>
          </a:p>
        </p:txBody>
      </p:sp>
      <p:pic>
        <p:nvPicPr>
          <p:cNvPr id="15" name="Picture 2" descr="C:\Users\Globulka\AppData\Local\Microsoft\Windows\Temporary Internet Files\Content.IE5\O0NJFJR7\MC900441443[1].png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72400" y="5923724"/>
            <a:ext cx="874318" cy="8743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Obrázek 10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580112" y="319882"/>
            <a:ext cx="3048250" cy="3069491"/>
          </a:xfrm>
          <a:prstGeom prst="rect">
            <a:avLst/>
          </a:prstGeom>
        </p:spPr>
      </p:pic>
      <p:cxnSp>
        <p:nvCxnSpPr>
          <p:cNvPr id="12" name="Přímá spojnice se šipkou 11"/>
          <p:cNvCxnSpPr/>
          <p:nvPr/>
        </p:nvCxnSpPr>
        <p:spPr>
          <a:xfrm>
            <a:off x="7104237" y="1916832"/>
            <a:ext cx="0" cy="1008112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Přímá spojnice se šipkou 12"/>
          <p:cNvCxnSpPr/>
          <p:nvPr/>
        </p:nvCxnSpPr>
        <p:spPr>
          <a:xfrm flipH="1">
            <a:off x="6516216" y="1916832"/>
            <a:ext cx="576064" cy="144016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811530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>
                      <p:stCondLst>
                        <p:cond delay="0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2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10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Šestiúhelník 4"/>
          <p:cNvSpPr/>
          <p:nvPr/>
        </p:nvSpPr>
        <p:spPr>
          <a:xfrm rot="20221765">
            <a:off x="596840" y="466181"/>
            <a:ext cx="1656184" cy="1368152"/>
          </a:xfrm>
          <a:prstGeom prst="hexagon">
            <a:avLst/>
          </a:prstGeom>
          <a:solidFill>
            <a:srgbClr val="92D050"/>
          </a:solidFill>
          <a:scene3d>
            <a:camera prst="perspectiveFront"/>
            <a:lightRig rig="threePt" dir="t"/>
          </a:scene3d>
          <a:sp3d>
            <a:bevelT w="139700" h="139700" prst="divot"/>
          </a:sp3d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32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Arial Black" pitchFamily="34" charset="0"/>
              </a:rPr>
              <a:t>11</a:t>
            </a:r>
            <a:endParaRPr lang="cs-CZ" sz="32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  <a:latin typeface="Arial Black" pitchFamily="34" charset="0"/>
            </a:endParaRPr>
          </a:p>
        </p:txBody>
      </p:sp>
      <p:grpSp>
        <p:nvGrpSpPr>
          <p:cNvPr id="9" name="Skupina 8"/>
          <p:cNvGrpSpPr/>
          <p:nvPr/>
        </p:nvGrpSpPr>
        <p:grpSpPr>
          <a:xfrm>
            <a:off x="200796" y="5474171"/>
            <a:ext cx="1224136" cy="1222867"/>
            <a:chOff x="3959931" y="248694"/>
            <a:chExt cx="1224136" cy="1222867"/>
          </a:xfrm>
        </p:grpSpPr>
        <p:sp>
          <p:nvSpPr>
            <p:cNvPr id="8" name="Ovál 7"/>
            <p:cNvSpPr/>
            <p:nvPr/>
          </p:nvSpPr>
          <p:spPr>
            <a:xfrm>
              <a:off x="3959931" y="248694"/>
              <a:ext cx="1224136" cy="1206446"/>
            </a:xfrm>
            <a:prstGeom prst="ellipse">
              <a:avLst/>
            </a:prstGeom>
            <a:scene3d>
              <a:camera prst="obliqueTopLeft" fov="600000">
                <a:rot lat="0" lon="0" rev="0"/>
              </a:camera>
              <a:lightRig rig="balanced" dir="t">
                <a:rot lat="0" lon="0" rev="19200000"/>
              </a:lightRig>
            </a:scene3d>
            <a:sp3d contourW="12700" prstMaterial="matte">
              <a:bevelT w="60000" h="50800" prst="convex"/>
              <a:contourClr>
                <a:schemeClr val="accent5">
                  <a:shade val="60000"/>
                  <a:satMod val="110000"/>
                </a:schemeClr>
              </a:contourClr>
            </a:sp3d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pic>
          <p:nvPicPr>
            <p:cNvPr id="7" name="Obrázek 6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041210" y="328704"/>
              <a:ext cx="1142857" cy="1142857"/>
            </a:xfrm>
            <a:prstGeom prst="rect">
              <a:avLst/>
            </a:prstGeom>
          </p:spPr>
        </p:pic>
      </p:grpSp>
      <p:pic>
        <p:nvPicPr>
          <p:cNvPr id="15" name="Picture 2" descr="C:\Users\Globulka\AppData\Local\Microsoft\Windows\Temporary Internet Files\Content.IE5\O0NJFJR7\MC900441443[1].png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10110" y="5931590"/>
            <a:ext cx="747992" cy="7479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Zaoblený obdélník 10"/>
          <p:cNvSpPr/>
          <p:nvPr/>
        </p:nvSpPr>
        <p:spPr>
          <a:xfrm>
            <a:off x="395536" y="2870626"/>
            <a:ext cx="5184575" cy="558374"/>
          </a:xfrm>
          <a:prstGeom prst="roundRect">
            <a:avLst/>
          </a:prstGeom>
          <a:solidFill>
            <a:srgbClr val="99FFCC"/>
          </a:solidFill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2400" b="1" dirty="0" smtClean="0">
                <a:ln w="3175" cmpd="sng">
                  <a:solidFill>
                    <a:schemeClr val="accent5">
                      <a:lumMod val="75000"/>
                    </a:schemeClr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latin typeface="Comic Sans MS" pitchFamily="66" charset="0"/>
              </a:rPr>
              <a:t>Kolik hodin bude za hodinu?</a:t>
            </a:r>
            <a:endParaRPr lang="cs-CZ" sz="2400" b="1" dirty="0">
              <a:ln w="3175" cmpd="sng">
                <a:solidFill>
                  <a:schemeClr val="accent5">
                    <a:lumMod val="75000"/>
                  </a:schemeClr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latin typeface="Comic Sans MS" pitchFamily="66" charset="0"/>
            </a:endParaRPr>
          </a:p>
        </p:txBody>
      </p:sp>
      <p:sp>
        <p:nvSpPr>
          <p:cNvPr id="12" name="Vodorovný svitek 11"/>
          <p:cNvSpPr/>
          <p:nvPr/>
        </p:nvSpPr>
        <p:spPr>
          <a:xfrm>
            <a:off x="863587" y="3356992"/>
            <a:ext cx="7416824" cy="2088232"/>
          </a:xfrm>
          <a:prstGeom prst="horizontalScroll">
            <a:avLst>
              <a:gd name="adj" fmla="val 25000"/>
            </a:avLst>
          </a:prstGeom>
          <a:solidFill>
            <a:schemeClr val="accent2">
              <a:lumMod val="20000"/>
              <a:lumOff val="80000"/>
            </a:schemeClr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cs-CZ" sz="4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omic Sans MS" pitchFamily="66" charset="0"/>
              </a:rPr>
              <a:t>Tři čtvrtě na devět </a:t>
            </a:r>
            <a:endParaRPr lang="cs-CZ" sz="40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Comic Sans MS" pitchFamily="66" charset="0"/>
            </a:endParaRPr>
          </a:p>
        </p:txBody>
      </p:sp>
      <p:pic>
        <p:nvPicPr>
          <p:cNvPr id="13" name="Obrázek 1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580112" y="319882"/>
            <a:ext cx="3048250" cy="3069491"/>
          </a:xfrm>
          <a:prstGeom prst="rect">
            <a:avLst/>
          </a:prstGeom>
        </p:spPr>
      </p:pic>
      <p:cxnSp>
        <p:nvCxnSpPr>
          <p:cNvPr id="14" name="Přímá spojnice se šipkou 13"/>
          <p:cNvCxnSpPr/>
          <p:nvPr/>
        </p:nvCxnSpPr>
        <p:spPr>
          <a:xfrm flipH="1">
            <a:off x="6084168" y="1916832"/>
            <a:ext cx="936104" cy="0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Přímá spojnice se šipkou 18"/>
          <p:cNvCxnSpPr/>
          <p:nvPr/>
        </p:nvCxnSpPr>
        <p:spPr>
          <a:xfrm flipH="1">
            <a:off x="6660232" y="1916832"/>
            <a:ext cx="504056" cy="432048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811530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2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11" grpId="0" animBg="1"/>
      <p:bldP spid="12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Šestiúhelník 4"/>
          <p:cNvSpPr/>
          <p:nvPr/>
        </p:nvSpPr>
        <p:spPr>
          <a:xfrm rot="20221765">
            <a:off x="596840" y="466181"/>
            <a:ext cx="1656184" cy="1368152"/>
          </a:xfrm>
          <a:prstGeom prst="hexagon">
            <a:avLst/>
          </a:prstGeom>
          <a:solidFill>
            <a:srgbClr val="92D050"/>
          </a:solidFill>
          <a:scene3d>
            <a:camera prst="perspectiveFront"/>
            <a:lightRig rig="threePt" dir="t"/>
          </a:scene3d>
          <a:sp3d>
            <a:bevelT w="139700" h="139700" prst="divot"/>
          </a:sp3d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32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Arial Black" pitchFamily="34" charset="0"/>
              </a:rPr>
              <a:t>12</a:t>
            </a:r>
            <a:endParaRPr lang="cs-CZ" sz="32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  <a:latin typeface="Arial Black" pitchFamily="34" charset="0"/>
            </a:endParaRPr>
          </a:p>
        </p:txBody>
      </p:sp>
      <p:sp>
        <p:nvSpPr>
          <p:cNvPr id="6" name="Zaoblený obdélník 5"/>
          <p:cNvSpPr/>
          <p:nvPr/>
        </p:nvSpPr>
        <p:spPr>
          <a:xfrm>
            <a:off x="281149" y="2634344"/>
            <a:ext cx="5184575" cy="818574"/>
          </a:xfrm>
          <a:prstGeom prst="roundRect">
            <a:avLst/>
          </a:prstGeom>
          <a:solidFill>
            <a:srgbClr val="99FFCC"/>
          </a:solidFill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2400" b="1" dirty="0" smtClean="0">
                <a:ln w="3175" cmpd="sng">
                  <a:solidFill>
                    <a:schemeClr val="accent5">
                      <a:lumMod val="75000"/>
                    </a:schemeClr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latin typeface="Comic Sans MS" pitchFamily="66" charset="0"/>
              </a:rPr>
              <a:t>Kolik hodin bylo před čtvrt hodinou?</a:t>
            </a:r>
            <a:endParaRPr lang="cs-CZ" sz="2400" b="1" dirty="0">
              <a:ln w="3175" cmpd="sng">
                <a:solidFill>
                  <a:schemeClr val="accent5">
                    <a:lumMod val="75000"/>
                  </a:schemeClr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latin typeface="Comic Sans MS" pitchFamily="66" charset="0"/>
            </a:endParaRPr>
          </a:p>
        </p:txBody>
      </p:sp>
      <p:grpSp>
        <p:nvGrpSpPr>
          <p:cNvPr id="9" name="Skupina 8"/>
          <p:cNvGrpSpPr/>
          <p:nvPr/>
        </p:nvGrpSpPr>
        <p:grpSpPr>
          <a:xfrm>
            <a:off x="199870" y="5460316"/>
            <a:ext cx="1224136" cy="1222867"/>
            <a:chOff x="3959931" y="248694"/>
            <a:chExt cx="1224136" cy="1222867"/>
          </a:xfrm>
        </p:grpSpPr>
        <p:sp>
          <p:nvSpPr>
            <p:cNvPr id="8" name="Ovál 7"/>
            <p:cNvSpPr/>
            <p:nvPr/>
          </p:nvSpPr>
          <p:spPr>
            <a:xfrm>
              <a:off x="3959931" y="248694"/>
              <a:ext cx="1224136" cy="1206446"/>
            </a:xfrm>
            <a:prstGeom prst="ellipse">
              <a:avLst/>
            </a:prstGeom>
            <a:scene3d>
              <a:camera prst="obliqueTopLeft" fov="600000">
                <a:rot lat="0" lon="0" rev="0"/>
              </a:camera>
              <a:lightRig rig="balanced" dir="t">
                <a:rot lat="0" lon="0" rev="19200000"/>
              </a:lightRig>
            </a:scene3d>
            <a:sp3d contourW="12700" prstMaterial="matte">
              <a:bevelT w="60000" h="50800" prst="convex"/>
              <a:contourClr>
                <a:schemeClr val="accent5">
                  <a:shade val="60000"/>
                  <a:satMod val="110000"/>
                </a:schemeClr>
              </a:contourClr>
            </a:sp3d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pic>
          <p:nvPicPr>
            <p:cNvPr id="7" name="Obrázek 6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041210" y="328704"/>
              <a:ext cx="1142857" cy="1142857"/>
            </a:xfrm>
            <a:prstGeom prst="rect">
              <a:avLst/>
            </a:prstGeom>
          </p:spPr>
        </p:pic>
      </p:grpSp>
      <p:sp>
        <p:nvSpPr>
          <p:cNvPr id="10" name="Vodorovný svitek 9"/>
          <p:cNvSpPr/>
          <p:nvPr/>
        </p:nvSpPr>
        <p:spPr>
          <a:xfrm>
            <a:off x="863587" y="3356992"/>
            <a:ext cx="7416824" cy="2088232"/>
          </a:xfrm>
          <a:prstGeom prst="horizontalScroll">
            <a:avLst>
              <a:gd name="adj" fmla="val 25000"/>
            </a:avLst>
          </a:prstGeom>
          <a:solidFill>
            <a:schemeClr val="accent2">
              <a:lumMod val="20000"/>
              <a:lumOff val="80000"/>
            </a:schemeClr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cs-CZ" sz="4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omic Sans MS" pitchFamily="66" charset="0"/>
              </a:rPr>
              <a:t>Půl druhé </a:t>
            </a:r>
            <a:endParaRPr lang="cs-CZ" sz="44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Comic Sans MS" pitchFamily="66" charset="0"/>
            </a:endParaRPr>
          </a:p>
        </p:txBody>
      </p:sp>
      <p:pic>
        <p:nvPicPr>
          <p:cNvPr id="15" name="Picture 2" descr="C:\Users\Globulka\AppData\Local\Microsoft\Windows\Temporary Internet Files\Content.IE5\O0NJFJR7\MC900441443[1].png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80411" y="5949280"/>
            <a:ext cx="802310" cy="8023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Obrázek 10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580112" y="319882"/>
            <a:ext cx="3048250" cy="3069491"/>
          </a:xfrm>
          <a:prstGeom prst="rect">
            <a:avLst/>
          </a:prstGeom>
        </p:spPr>
      </p:pic>
      <p:cxnSp>
        <p:nvCxnSpPr>
          <p:cNvPr id="12" name="Přímá spojnice se šipkou 11"/>
          <p:cNvCxnSpPr/>
          <p:nvPr/>
        </p:nvCxnSpPr>
        <p:spPr>
          <a:xfrm flipH="1">
            <a:off x="6084168" y="1916832"/>
            <a:ext cx="936104" cy="0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Přímá spojnice se šipkou 12"/>
          <p:cNvCxnSpPr/>
          <p:nvPr/>
        </p:nvCxnSpPr>
        <p:spPr>
          <a:xfrm flipV="1">
            <a:off x="7164288" y="1484784"/>
            <a:ext cx="360040" cy="432048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811530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>
                      <p:stCondLst>
                        <p:cond delay="0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2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10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Šestiúhelník 4"/>
          <p:cNvSpPr/>
          <p:nvPr/>
        </p:nvSpPr>
        <p:spPr>
          <a:xfrm rot="20221765">
            <a:off x="596840" y="466181"/>
            <a:ext cx="1656184" cy="1368152"/>
          </a:xfrm>
          <a:prstGeom prst="hexagon">
            <a:avLst/>
          </a:prstGeom>
          <a:solidFill>
            <a:srgbClr val="92D050"/>
          </a:solidFill>
          <a:scene3d>
            <a:camera prst="perspectiveFront"/>
            <a:lightRig rig="threePt" dir="t"/>
          </a:scene3d>
          <a:sp3d>
            <a:bevelT w="139700" h="139700" prst="divot"/>
          </a:sp3d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32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Arial Black" pitchFamily="34" charset="0"/>
              </a:rPr>
              <a:t>13</a:t>
            </a:r>
            <a:endParaRPr lang="cs-CZ" sz="32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  <a:latin typeface="Arial Black" pitchFamily="34" charset="0"/>
            </a:endParaRPr>
          </a:p>
        </p:txBody>
      </p:sp>
      <p:grpSp>
        <p:nvGrpSpPr>
          <p:cNvPr id="9" name="Skupina 8"/>
          <p:cNvGrpSpPr/>
          <p:nvPr/>
        </p:nvGrpSpPr>
        <p:grpSpPr>
          <a:xfrm>
            <a:off x="200795" y="5604479"/>
            <a:ext cx="1224136" cy="1222867"/>
            <a:chOff x="3959931" y="248694"/>
            <a:chExt cx="1224136" cy="1222867"/>
          </a:xfrm>
        </p:grpSpPr>
        <p:sp>
          <p:nvSpPr>
            <p:cNvPr id="8" name="Ovál 7"/>
            <p:cNvSpPr/>
            <p:nvPr/>
          </p:nvSpPr>
          <p:spPr>
            <a:xfrm>
              <a:off x="3959931" y="248694"/>
              <a:ext cx="1224136" cy="1206446"/>
            </a:xfrm>
            <a:prstGeom prst="ellipse">
              <a:avLst/>
            </a:prstGeom>
            <a:scene3d>
              <a:camera prst="obliqueTopLeft" fov="600000">
                <a:rot lat="0" lon="0" rev="0"/>
              </a:camera>
              <a:lightRig rig="balanced" dir="t">
                <a:rot lat="0" lon="0" rev="19200000"/>
              </a:lightRig>
            </a:scene3d>
            <a:sp3d contourW="12700" prstMaterial="matte">
              <a:bevelT w="60000" h="50800" prst="convex"/>
              <a:contourClr>
                <a:schemeClr val="accent5">
                  <a:shade val="60000"/>
                  <a:satMod val="110000"/>
                </a:schemeClr>
              </a:contourClr>
            </a:sp3d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pic>
          <p:nvPicPr>
            <p:cNvPr id="7" name="Obrázek 6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041210" y="328704"/>
              <a:ext cx="1142857" cy="1142857"/>
            </a:xfrm>
            <a:prstGeom prst="rect">
              <a:avLst/>
            </a:prstGeom>
          </p:spPr>
        </p:pic>
      </p:grpSp>
      <p:pic>
        <p:nvPicPr>
          <p:cNvPr id="15" name="Picture 2" descr="C:\Users\Globulka\AppData\Local\Microsoft\Windows\Temporary Internet Files\Content.IE5\O0NJFJR7\MC900441443[1].png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44408" y="5919535"/>
            <a:ext cx="802310" cy="8023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Zaoblený obdélník 10"/>
          <p:cNvSpPr/>
          <p:nvPr/>
        </p:nvSpPr>
        <p:spPr>
          <a:xfrm>
            <a:off x="395536" y="2870626"/>
            <a:ext cx="5184575" cy="558374"/>
          </a:xfrm>
          <a:prstGeom prst="roundRect">
            <a:avLst/>
          </a:prstGeom>
          <a:solidFill>
            <a:srgbClr val="99FFCC"/>
          </a:solidFill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2400" b="1" dirty="0" smtClean="0">
                <a:ln w="3175" cmpd="sng">
                  <a:solidFill>
                    <a:schemeClr val="accent5">
                      <a:lumMod val="75000"/>
                    </a:schemeClr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latin typeface="Comic Sans MS" pitchFamily="66" charset="0"/>
              </a:rPr>
              <a:t>Kolik hodin bude za půl hodiny?</a:t>
            </a:r>
            <a:endParaRPr lang="cs-CZ" sz="2400" b="1" dirty="0">
              <a:ln w="3175" cmpd="sng">
                <a:solidFill>
                  <a:schemeClr val="accent5">
                    <a:lumMod val="75000"/>
                  </a:schemeClr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latin typeface="Comic Sans MS" pitchFamily="66" charset="0"/>
            </a:endParaRPr>
          </a:p>
        </p:txBody>
      </p:sp>
      <p:sp>
        <p:nvSpPr>
          <p:cNvPr id="12" name="Vodorovný svitek 11"/>
          <p:cNvSpPr/>
          <p:nvPr/>
        </p:nvSpPr>
        <p:spPr>
          <a:xfrm>
            <a:off x="863587" y="3356992"/>
            <a:ext cx="7416824" cy="2088232"/>
          </a:xfrm>
          <a:prstGeom prst="horizontalScroll">
            <a:avLst>
              <a:gd name="adj" fmla="val 25000"/>
            </a:avLst>
          </a:prstGeom>
          <a:solidFill>
            <a:schemeClr val="accent2">
              <a:lumMod val="20000"/>
              <a:lumOff val="80000"/>
            </a:schemeClr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cs-CZ" sz="4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omic Sans MS" pitchFamily="66" charset="0"/>
              </a:rPr>
              <a:t>Čtvrt na pět</a:t>
            </a:r>
            <a:endParaRPr lang="cs-CZ" sz="44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Comic Sans MS" pitchFamily="66" charset="0"/>
            </a:endParaRPr>
          </a:p>
        </p:txBody>
      </p:sp>
      <p:pic>
        <p:nvPicPr>
          <p:cNvPr id="13" name="Obrázek 1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580112" y="319882"/>
            <a:ext cx="3048250" cy="3069491"/>
          </a:xfrm>
          <a:prstGeom prst="rect">
            <a:avLst/>
          </a:prstGeom>
        </p:spPr>
      </p:pic>
      <p:cxnSp>
        <p:nvCxnSpPr>
          <p:cNvPr id="14" name="Přímá spojnice se šipkou 13"/>
          <p:cNvCxnSpPr/>
          <p:nvPr/>
        </p:nvCxnSpPr>
        <p:spPr>
          <a:xfrm flipH="1">
            <a:off x="6084168" y="1916832"/>
            <a:ext cx="936104" cy="0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Přímá spojnice se šipkou 15"/>
          <p:cNvCxnSpPr/>
          <p:nvPr/>
        </p:nvCxnSpPr>
        <p:spPr>
          <a:xfrm>
            <a:off x="7236296" y="1957828"/>
            <a:ext cx="576064" cy="145432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811530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2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11" grpId="0" animBg="1"/>
      <p:bldP spid="12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Šestiúhelník 4"/>
          <p:cNvSpPr/>
          <p:nvPr/>
        </p:nvSpPr>
        <p:spPr>
          <a:xfrm rot="20221765">
            <a:off x="596840" y="466181"/>
            <a:ext cx="1656184" cy="1368152"/>
          </a:xfrm>
          <a:prstGeom prst="hexagon">
            <a:avLst/>
          </a:prstGeom>
          <a:solidFill>
            <a:srgbClr val="92D050"/>
          </a:solidFill>
          <a:scene3d>
            <a:camera prst="perspectiveFront"/>
            <a:lightRig rig="threePt" dir="t"/>
          </a:scene3d>
          <a:sp3d>
            <a:bevelT w="139700" h="139700" prst="divot"/>
          </a:sp3d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32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Arial Black" pitchFamily="34" charset="0"/>
              </a:rPr>
              <a:t>14</a:t>
            </a:r>
            <a:endParaRPr lang="cs-CZ" sz="32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  <a:latin typeface="Arial Black" pitchFamily="34" charset="0"/>
            </a:endParaRPr>
          </a:p>
        </p:txBody>
      </p:sp>
      <p:grpSp>
        <p:nvGrpSpPr>
          <p:cNvPr id="9" name="Skupina 8"/>
          <p:cNvGrpSpPr/>
          <p:nvPr/>
        </p:nvGrpSpPr>
        <p:grpSpPr>
          <a:xfrm>
            <a:off x="251519" y="5507432"/>
            <a:ext cx="1224136" cy="1222867"/>
            <a:chOff x="3959931" y="248694"/>
            <a:chExt cx="1224136" cy="1222867"/>
          </a:xfrm>
        </p:grpSpPr>
        <p:sp>
          <p:nvSpPr>
            <p:cNvPr id="8" name="Ovál 7"/>
            <p:cNvSpPr/>
            <p:nvPr/>
          </p:nvSpPr>
          <p:spPr>
            <a:xfrm>
              <a:off x="3959931" y="248694"/>
              <a:ext cx="1224136" cy="1206446"/>
            </a:xfrm>
            <a:prstGeom prst="ellipse">
              <a:avLst/>
            </a:prstGeom>
            <a:scene3d>
              <a:camera prst="obliqueTopLeft" fov="600000">
                <a:rot lat="0" lon="0" rev="0"/>
              </a:camera>
              <a:lightRig rig="balanced" dir="t">
                <a:rot lat="0" lon="0" rev="19200000"/>
              </a:lightRig>
            </a:scene3d>
            <a:sp3d contourW="12700" prstMaterial="matte">
              <a:bevelT w="60000" h="50800" prst="convex"/>
              <a:contourClr>
                <a:schemeClr val="accent5">
                  <a:shade val="60000"/>
                  <a:satMod val="110000"/>
                </a:schemeClr>
              </a:contourClr>
            </a:sp3d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pic>
          <p:nvPicPr>
            <p:cNvPr id="7" name="Obrázek 6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041210" y="328704"/>
              <a:ext cx="1142857" cy="1142857"/>
            </a:xfrm>
            <a:prstGeom prst="rect">
              <a:avLst/>
            </a:prstGeom>
          </p:spPr>
        </p:pic>
      </p:grpSp>
      <p:pic>
        <p:nvPicPr>
          <p:cNvPr id="15" name="Picture 2" descr="C:\Users\Globulka\AppData\Local\Microsoft\Windows\Temporary Internet Files\Content.IE5\O0NJFJR7\MC900441443[1].png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72400" y="5888945"/>
            <a:ext cx="874318" cy="8743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Zaoblený obdélník 10"/>
          <p:cNvSpPr/>
          <p:nvPr/>
        </p:nvSpPr>
        <p:spPr>
          <a:xfrm>
            <a:off x="395536" y="2870626"/>
            <a:ext cx="5184575" cy="558374"/>
          </a:xfrm>
          <a:prstGeom prst="roundRect">
            <a:avLst/>
          </a:prstGeom>
          <a:solidFill>
            <a:srgbClr val="99FFCC"/>
          </a:solidFill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2400" b="1" dirty="0" smtClean="0">
                <a:ln w="3175" cmpd="sng">
                  <a:solidFill>
                    <a:schemeClr val="accent5">
                      <a:lumMod val="75000"/>
                    </a:schemeClr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latin typeface="Comic Sans MS" pitchFamily="66" charset="0"/>
              </a:rPr>
              <a:t>Kolik hodin bude za 15 minut?</a:t>
            </a:r>
            <a:endParaRPr lang="cs-CZ" sz="2400" b="1" dirty="0">
              <a:ln w="3175" cmpd="sng">
                <a:solidFill>
                  <a:schemeClr val="accent5">
                    <a:lumMod val="75000"/>
                  </a:schemeClr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latin typeface="Comic Sans MS" pitchFamily="66" charset="0"/>
            </a:endParaRPr>
          </a:p>
        </p:txBody>
      </p:sp>
      <p:sp>
        <p:nvSpPr>
          <p:cNvPr id="12" name="Vodorovný svitek 11"/>
          <p:cNvSpPr/>
          <p:nvPr/>
        </p:nvSpPr>
        <p:spPr>
          <a:xfrm>
            <a:off x="863587" y="3356992"/>
            <a:ext cx="7416824" cy="2088232"/>
          </a:xfrm>
          <a:prstGeom prst="horizontalScroll">
            <a:avLst>
              <a:gd name="adj" fmla="val 25000"/>
            </a:avLst>
          </a:prstGeom>
          <a:solidFill>
            <a:schemeClr val="accent2">
              <a:lumMod val="20000"/>
              <a:lumOff val="80000"/>
            </a:schemeClr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cs-CZ" sz="4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omic Sans MS" pitchFamily="66" charset="0"/>
              </a:rPr>
              <a:t>Půl sedmé</a:t>
            </a:r>
            <a:endParaRPr lang="cs-CZ" sz="44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Comic Sans MS" pitchFamily="66" charset="0"/>
            </a:endParaRPr>
          </a:p>
        </p:txBody>
      </p:sp>
      <p:pic>
        <p:nvPicPr>
          <p:cNvPr id="13" name="Obrázek 1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580112" y="319882"/>
            <a:ext cx="3048250" cy="3069491"/>
          </a:xfrm>
          <a:prstGeom prst="rect">
            <a:avLst/>
          </a:prstGeom>
        </p:spPr>
      </p:pic>
      <p:cxnSp>
        <p:nvCxnSpPr>
          <p:cNvPr id="14" name="Přímá spojnice se šipkou 13"/>
          <p:cNvCxnSpPr/>
          <p:nvPr/>
        </p:nvCxnSpPr>
        <p:spPr>
          <a:xfrm>
            <a:off x="7164288" y="1916832"/>
            <a:ext cx="936104" cy="0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Přímá spojnice se šipkou 16"/>
          <p:cNvCxnSpPr/>
          <p:nvPr/>
        </p:nvCxnSpPr>
        <p:spPr>
          <a:xfrm flipH="1">
            <a:off x="7020272" y="1916832"/>
            <a:ext cx="72008" cy="648072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811530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2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11" grpId="0" animBg="1"/>
      <p:bldP spid="12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Šestiúhelník 4"/>
          <p:cNvSpPr/>
          <p:nvPr/>
        </p:nvSpPr>
        <p:spPr>
          <a:xfrm rot="20221765">
            <a:off x="596840" y="466181"/>
            <a:ext cx="1656184" cy="1368152"/>
          </a:xfrm>
          <a:prstGeom prst="hexagon">
            <a:avLst/>
          </a:prstGeom>
          <a:solidFill>
            <a:srgbClr val="92D050"/>
          </a:solidFill>
          <a:scene3d>
            <a:camera prst="perspectiveFront"/>
            <a:lightRig rig="threePt" dir="t"/>
          </a:scene3d>
          <a:sp3d>
            <a:bevelT w="139700" h="139700" prst="divot"/>
          </a:sp3d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32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Arial Black" pitchFamily="34" charset="0"/>
              </a:rPr>
              <a:t>15</a:t>
            </a:r>
            <a:endParaRPr lang="cs-CZ" sz="32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  <a:latin typeface="Arial Black" pitchFamily="34" charset="0"/>
            </a:endParaRPr>
          </a:p>
        </p:txBody>
      </p:sp>
      <p:grpSp>
        <p:nvGrpSpPr>
          <p:cNvPr id="9" name="Skupina 8"/>
          <p:cNvGrpSpPr/>
          <p:nvPr/>
        </p:nvGrpSpPr>
        <p:grpSpPr>
          <a:xfrm>
            <a:off x="200796" y="5635133"/>
            <a:ext cx="1224136" cy="1222867"/>
            <a:chOff x="3959931" y="248694"/>
            <a:chExt cx="1224136" cy="1222867"/>
          </a:xfrm>
        </p:grpSpPr>
        <p:sp>
          <p:nvSpPr>
            <p:cNvPr id="8" name="Ovál 7"/>
            <p:cNvSpPr/>
            <p:nvPr/>
          </p:nvSpPr>
          <p:spPr>
            <a:xfrm>
              <a:off x="3959931" y="248694"/>
              <a:ext cx="1224136" cy="1206446"/>
            </a:xfrm>
            <a:prstGeom prst="ellipse">
              <a:avLst/>
            </a:prstGeom>
            <a:scene3d>
              <a:camera prst="obliqueTopLeft" fov="600000">
                <a:rot lat="0" lon="0" rev="0"/>
              </a:camera>
              <a:lightRig rig="balanced" dir="t">
                <a:rot lat="0" lon="0" rev="19200000"/>
              </a:lightRig>
            </a:scene3d>
            <a:sp3d contourW="12700" prstMaterial="matte">
              <a:bevelT w="60000" h="50800" prst="convex"/>
              <a:contourClr>
                <a:schemeClr val="accent5">
                  <a:shade val="60000"/>
                  <a:satMod val="110000"/>
                </a:schemeClr>
              </a:contourClr>
            </a:sp3d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pic>
          <p:nvPicPr>
            <p:cNvPr id="7" name="Obrázek 6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041210" y="328704"/>
              <a:ext cx="1142857" cy="1142857"/>
            </a:xfrm>
            <a:prstGeom prst="rect">
              <a:avLst/>
            </a:prstGeom>
          </p:spPr>
        </p:pic>
      </p:grpSp>
      <p:pic>
        <p:nvPicPr>
          <p:cNvPr id="15" name="Picture 2" descr="C:\Users\Globulka\AppData\Local\Microsoft\Windows\Temporary Internet Files\Content.IE5\O0NJFJR7\MC900441443[1].png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89785" y="5916796"/>
            <a:ext cx="909989" cy="9099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Zaoblený obdélník 10"/>
          <p:cNvSpPr/>
          <p:nvPr/>
        </p:nvSpPr>
        <p:spPr>
          <a:xfrm>
            <a:off x="395536" y="2636912"/>
            <a:ext cx="5184575" cy="792088"/>
          </a:xfrm>
          <a:prstGeom prst="roundRect">
            <a:avLst/>
          </a:prstGeom>
          <a:solidFill>
            <a:srgbClr val="99FFCC"/>
          </a:solidFill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2400" b="1" dirty="0" smtClean="0">
                <a:ln w="3175" cmpd="sng">
                  <a:solidFill>
                    <a:schemeClr val="accent5">
                      <a:lumMod val="75000"/>
                    </a:schemeClr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latin typeface="Comic Sans MS" pitchFamily="66" charset="0"/>
              </a:rPr>
              <a:t>Kolik hodin bylo před 7 hodinami?</a:t>
            </a:r>
            <a:endParaRPr lang="cs-CZ" sz="2400" b="1" dirty="0">
              <a:ln w="3175" cmpd="sng">
                <a:solidFill>
                  <a:schemeClr val="accent5">
                    <a:lumMod val="75000"/>
                  </a:schemeClr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latin typeface="Comic Sans MS" pitchFamily="66" charset="0"/>
            </a:endParaRPr>
          </a:p>
        </p:txBody>
      </p:sp>
      <p:sp>
        <p:nvSpPr>
          <p:cNvPr id="12" name="Vodorovný svitek 11"/>
          <p:cNvSpPr/>
          <p:nvPr/>
        </p:nvSpPr>
        <p:spPr>
          <a:xfrm>
            <a:off x="863587" y="3356992"/>
            <a:ext cx="7416824" cy="2088232"/>
          </a:xfrm>
          <a:prstGeom prst="horizontalScroll">
            <a:avLst>
              <a:gd name="adj" fmla="val 25000"/>
            </a:avLst>
          </a:prstGeom>
          <a:solidFill>
            <a:schemeClr val="accent2">
              <a:lumMod val="20000"/>
              <a:lumOff val="80000"/>
            </a:schemeClr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cs-CZ" sz="4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omic Sans MS" pitchFamily="66" charset="0"/>
              </a:rPr>
              <a:t>Čtvrt na tři</a:t>
            </a:r>
            <a:endParaRPr lang="cs-CZ" sz="44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Comic Sans MS" pitchFamily="66" charset="0"/>
            </a:endParaRPr>
          </a:p>
        </p:txBody>
      </p:sp>
      <p:pic>
        <p:nvPicPr>
          <p:cNvPr id="13" name="Obrázek 1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580112" y="319882"/>
            <a:ext cx="3048250" cy="3069491"/>
          </a:xfrm>
          <a:prstGeom prst="rect">
            <a:avLst/>
          </a:prstGeom>
        </p:spPr>
      </p:pic>
      <p:cxnSp>
        <p:nvCxnSpPr>
          <p:cNvPr id="14" name="Přímá spojnice se šipkou 13"/>
          <p:cNvCxnSpPr/>
          <p:nvPr/>
        </p:nvCxnSpPr>
        <p:spPr>
          <a:xfrm>
            <a:off x="7164288" y="1916832"/>
            <a:ext cx="936104" cy="0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Přímá spojnice se šipkou 15"/>
          <p:cNvCxnSpPr/>
          <p:nvPr/>
        </p:nvCxnSpPr>
        <p:spPr>
          <a:xfrm flipH="1" flipV="1">
            <a:off x="6516216" y="1844824"/>
            <a:ext cx="504056" cy="72008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811530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2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11" grpId="0" animBg="1"/>
      <p:bldP spid="12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Šestiúhelník 4"/>
          <p:cNvSpPr/>
          <p:nvPr/>
        </p:nvSpPr>
        <p:spPr>
          <a:xfrm rot="20221765">
            <a:off x="596840" y="466181"/>
            <a:ext cx="1656184" cy="1368152"/>
          </a:xfrm>
          <a:prstGeom prst="hexagon">
            <a:avLst/>
          </a:prstGeom>
          <a:solidFill>
            <a:srgbClr val="92D050"/>
          </a:solidFill>
          <a:scene3d>
            <a:camera prst="perspectiveFront"/>
            <a:lightRig rig="threePt" dir="t"/>
          </a:scene3d>
          <a:sp3d>
            <a:bevelT w="139700" h="139700" prst="divot"/>
          </a:sp3d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32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Arial Black" pitchFamily="34" charset="0"/>
              </a:rPr>
              <a:t>16</a:t>
            </a:r>
            <a:endParaRPr lang="cs-CZ" sz="32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  <a:latin typeface="Arial Black" pitchFamily="34" charset="0"/>
            </a:endParaRPr>
          </a:p>
        </p:txBody>
      </p:sp>
      <p:grpSp>
        <p:nvGrpSpPr>
          <p:cNvPr id="9" name="Skupina 8"/>
          <p:cNvGrpSpPr/>
          <p:nvPr/>
        </p:nvGrpSpPr>
        <p:grpSpPr>
          <a:xfrm>
            <a:off x="135679" y="5563759"/>
            <a:ext cx="1224136" cy="1222867"/>
            <a:chOff x="3959931" y="248694"/>
            <a:chExt cx="1224136" cy="1222867"/>
          </a:xfrm>
        </p:grpSpPr>
        <p:sp>
          <p:nvSpPr>
            <p:cNvPr id="8" name="Ovál 7"/>
            <p:cNvSpPr/>
            <p:nvPr/>
          </p:nvSpPr>
          <p:spPr>
            <a:xfrm>
              <a:off x="3959931" y="248694"/>
              <a:ext cx="1224136" cy="1206446"/>
            </a:xfrm>
            <a:prstGeom prst="ellipse">
              <a:avLst/>
            </a:prstGeom>
            <a:scene3d>
              <a:camera prst="obliqueTopLeft" fov="600000">
                <a:rot lat="0" lon="0" rev="0"/>
              </a:camera>
              <a:lightRig rig="balanced" dir="t">
                <a:rot lat="0" lon="0" rev="19200000"/>
              </a:lightRig>
            </a:scene3d>
            <a:sp3d contourW="12700" prstMaterial="matte">
              <a:bevelT w="60000" h="50800" prst="convex"/>
              <a:contourClr>
                <a:schemeClr val="accent5">
                  <a:shade val="60000"/>
                  <a:satMod val="110000"/>
                </a:schemeClr>
              </a:contourClr>
            </a:sp3d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pic>
          <p:nvPicPr>
            <p:cNvPr id="7" name="Obrázek 6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041210" y="328704"/>
              <a:ext cx="1142857" cy="1142857"/>
            </a:xfrm>
            <a:prstGeom prst="rect">
              <a:avLst/>
            </a:prstGeom>
          </p:spPr>
        </p:pic>
      </p:grpSp>
      <p:pic>
        <p:nvPicPr>
          <p:cNvPr id="15" name="Picture 2" descr="C:\Users\Globulka\AppData\Local\Microsoft\Windows\Temporary Internet Files\Content.IE5\O0NJFJR7\MC900441443[1].png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72400" y="5895887"/>
            <a:ext cx="874318" cy="8743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Zaoblený obdélník 10"/>
          <p:cNvSpPr/>
          <p:nvPr/>
        </p:nvSpPr>
        <p:spPr>
          <a:xfrm>
            <a:off x="395536" y="2870626"/>
            <a:ext cx="5184575" cy="558374"/>
          </a:xfrm>
          <a:prstGeom prst="roundRect">
            <a:avLst/>
          </a:prstGeom>
          <a:solidFill>
            <a:srgbClr val="99FFCC"/>
          </a:solidFill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2400" b="1" dirty="0" smtClean="0">
                <a:ln w="3175" cmpd="sng">
                  <a:solidFill>
                    <a:schemeClr val="accent5">
                      <a:lumMod val="75000"/>
                    </a:schemeClr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latin typeface="Comic Sans MS" pitchFamily="66" charset="0"/>
              </a:rPr>
              <a:t>Kolik hodin bude za 10 hodin?</a:t>
            </a:r>
            <a:endParaRPr lang="cs-CZ" sz="2400" b="1" dirty="0">
              <a:ln w="3175" cmpd="sng">
                <a:solidFill>
                  <a:schemeClr val="accent5">
                    <a:lumMod val="75000"/>
                  </a:schemeClr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latin typeface="Comic Sans MS" pitchFamily="66" charset="0"/>
            </a:endParaRPr>
          </a:p>
        </p:txBody>
      </p:sp>
      <p:sp>
        <p:nvSpPr>
          <p:cNvPr id="12" name="Vodorovný svitek 11"/>
          <p:cNvSpPr/>
          <p:nvPr/>
        </p:nvSpPr>
        <p:spPr>
          <a:xfrm>
            <a:off x="863587" y="3356992"/>
            <a:ext cx="7416824" cy="2088232"/>
          </a:xfrm>
          <a:prstGeom prst="horizontalScroll">
            <a:avLst>
              <a:gd name="adj" fmla="val 25000"/>
            </a:avLst>
          </a:prstGeom>
          <a:solidFill>
            <a:schemeClr val="accent2">
              <a:lumMod val="20000"/>
              <a:lumOff val="80000"/>
            </a:schemeClr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cs-CZ" sz="4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omic Sans MS" pitchFamily="66" charset="0"/>
              </a:rPr>
              <a:t>Čtvrt na devět </a:t>
            </a:r>
            <a:endParaRPr lang="cs-CZ" sz="44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Comic Sans MS" pitchFamily="66" charset="0"/>
            </a:endParaRPr>
          </a:p>
        </p:txBody>
      </p:sp>
      <p:pic>
        <p:nvPicPr>
          <p:cNvPr id="13" name="Obrázek 1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580112" y="319882"/>
            <a:ext cx="3048250" cy="3069491"/>
          </a:xfrm>
          <a:prstGeom prst="rect">
            <a:avLst/>
          </a:prstGeom>
        </p:spPr>
      </p:pic>
      <p:cxnSp>
        <p:nvCxnSpPr>
          <p:cNvPr id="14" name="Přímá spojnice se šipkou 13"/>
          <p:cNvCxnSpPr/>
          <p:nvPr/>
        </p:nvCxnSpPr>
        <p:spPr>
          <a:xfrm>
            <a:off x="7164288" y="1916832"/>
            <a:ext cx="936104" cy="0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Přímá spojnice se šipkou 15"/>
          <p:cNvCxnSpPr/>
          <p:nvPr/>
        </p:nvCxnSpPr>
        <p:spPr>
          <a:xfrm flipH="1" flipV="1">
            <a:off x="6732240" y="1556792"/>
            <a:ext cx="360040" cy="360040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811530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2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11" grpId="0" animBg="1"/>
      <p:bldP spid="1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3"/>
          <p:cNvSpPr txBox="1">
            <a:spLocks noChangeArrowheads="1"/>
          </p:cNvSpPr>
          <p:nvPr/>
        </p:nvSpPr>
        <p:spPr>
          <a:xfrm>
            <a:off x="683568" y="1406628"/>
            <a:ext cx="7571184" cy="2900421"/>
          </a:xfrm>
          <a:prstGeom prst="rect">
            <a:avLst/>
          </a:prstGeom>
        </p:spPr>
        <p:txBody>
          <a:bodyPr vert="horz" anchor="b">
            <a:normAutofit fontScale="62500" lnSpcReduction="20000"/>
          </a:bodyPr>
          <a:lstStyle>
            <a:lvl1pPr marL="0" indent="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70000"/>
              <a:buFont typeface="Wingdings 2"/>
              <a:buNone/>
              <a:defRPr sz="2400" kern="1200">
                <a:solidFill>
                  <a:schemeClr val="tx2">
                    <a:shade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SzPct val="70000"/>
              <a:buFont typeface="Wingdings 2"/>
              <a:buNone/>
              <a:defRPr sz="2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SzPct val="70000"/>
              <a:buFont typeface="Wingdings 2"/>
              <a:buNone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SzPct val="70000"/>
              <a:buFont typeface="Wingdings 2"/>
              <a:buNone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 2"/>
              <a:buNone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2860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 2"/>
              <a:buNone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7432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 2"/>
              <a:buNone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32004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 2"/>
              <a:buNone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36576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 2"/>
              <a:buNone/>
              <a:defRPr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dirty="0"/>
              <a:t>Hra </a:t>
            </a:r>
            <a:r>
              <a:rPr lang="cs-CZ" dirty="0" smtClean="0"/>
              <a:t>je inspirovaná televizní hrou AZ Kvíz. </a:t>
            </a:r>
          </a:p>
          <a:p>
            <a:r>
              <a:rPr lang="cs-CZ" dirty="0" smtClean="0"/>
              <a:t>Je </a:t>
            </a:r>
            <a:r>
              <a:rPr lang="cs-CZ" dirty="0"/>
              <a:t>určená pro dvě družstva nebo dva </a:t>
            </a:r>
            <a:r>
              <a:rPr lang="cs-CZ" dirty="0" smtClean="0"/>
              <a:t>hráče </a:t>
            </a:r>
            <a:r>
              <a:rPr lang="cs-CZ" dirty="0">
                <a:solidFill>
                  <a:srgbClr val="FF0000"/>
                </a:solidFill>
              </a:rPr>
              <a:t>– červené </a:t>
            </a:r>
            <a:r>
              <a:rPr lang="cs-CZ" dirty="0"/>
              <a:t>x </a:t>
            </a:r>
            <a:r>
              <a:rPr lang="cs-CZ" dirty="0">
                <a:solidFill>
                  <a:srgbClr val="0070C0"/>
                </a:solidFill>
              </a:rPr>
              <a:t>modré</a:t>
            </a:r>
            <a:r>
              <a:rPr lang="cs-CZ" dirty="0"/>
              <a:t>.</a:t>
            </a:r>
          </a:p>
          <a:p>
            <a:r>
              <a:rPr lang="cs-CZ" dirty="0"/>
              <a:t>Po kliknutí na tlačítko s číslicí se zobrazí otázka. </a:t>
            </a:r>
            <a:r>
              <a:rPr lang="cs-CZ" dirty="0" smtClean="0"/>
              <a:t>Žáci odpovídají a odpověď si zkontrolují na tlačítko se symbolem „?“. Kliknutím </a:t>
            </a:r>
            <a:r>
              <a:rPr lang="cs-CZ" dirty="0"/>
              <a:t>na domeček se vrátíte zpět k základnímu trojúhelníku. </a:t>
            </a:r>
            <a:r>
              <a:rPr lang="cs-CZ" dirty="0" smtClean="0"/>
              <a:t>Po </a:t>
            </a:r>
            <a:r>
              <a:rPr lang="cs-CZ" dirty="0"/>
              <a:t>návratu zpět se tlačítko automaticky zbarví </a:t>
            </a:r>
            <a:r>
              <a:rPr lang="cs-CZ" dirty="0" smtClean="0"/>
              <a:t>bíle. </a:t>
            </a:r>
            <a:endParaRPr lang="cs-CZ" dirty="0"/>
          </a:p>
          <a:p>
            <a:r>
              <a:rPr lang="cs-CZ" dirty="0"/>
              <a:t>Při špatné odpovědi necháváme políčko bílé. </a:t>
            </a:r>
            <a:r>
              <a:rPr lang="cs-CZ" dirty="0" smtClean="0"/>
              <a:t>Na políčko již neklikáme. </a:t>
            </a:r>
            <a:endParaRPr lang="cs-CZ" dirty="0"/>
          </a:p>
          <a:p>
            <a:r>
              <a:rPr lang="cs-CZ" dirty="0"/>
              <a:t>Při správné odpovědi klikneme opět na políčko </a:t>
            </a:r>
            <a:r>
              <a:rPr lang="cs-CZ" dirty="0"/>
              <a:t>(</a:t>
            </a:r>
            <a:r>
              <a:rPr lang="cs-CZ" dirty="0" smtClean="0"/>
              <a:t>jednou </a:t>
            </a:r>
            <a:r>
              <a:rPr lang="cs-CZ" dirty="0"/>
              <a:t>nebo </a:t>
            </a:r>
            <a:r>
              <a:rPr lang="cs-CZ" dirty="0" smtClean="0"/>
              <a:t>dvakrát) </a:t>
            </a:r>
            <a:r>
              <a:rPr lang="cs-CZ" dirty="0"/>
              <a:t>podle požadované barvy (jedno kliknutí barva červená, dvě kliknutí barva modrá</a:t>
            </a:r>
            <a:r>
              <a:rPr lang="cs-CZ" dirty="0" smtClean="0"/>
              <a:t>)</a:t>
            </a:r>
          </a:p>
          <a:p>
            <a:endParaRPr lang="cs-CZ" dirty="0"/>
          </a:p>
          <a:p>
            <a:r>
              <a:rPr lang="cs-CZ" b="1" dirty="0"/>
              <a:t>Cílem hry je spojit </a:t>
            </a:r>
            <a:r>
              <a:rPr lang="cs-CZ" b="1" dirty="0" smtClean="0"/>
              <a:t>tři </a:t>
            </a:r>
            <a:r>
              <a:rPr lang="cs-CZ" b="1" dirty="0"/>
              <a:t>strany trojúhelníku</a:t>
            </a:r>
            <a:r>
              <a:rPr lang="cs-CZ" b="1" dirty="0" smtClean="0"/>
              <a:t>.</a:t>
            </a:r>
          </a:p>
          <a:p>
            <a:r>
              <a:rPr lang="cs-CZ" dirty="0" smtClean="0"/>
              <a:t>Pokud nejsou všechny </a:t>
            </a:r>
            <a:r>
              <a:rPr lang="cs-CZ" dirty="0" smtClean="0"/>
              <a:t>tři </a:t>
            </a:r>
            <a:r>
              <a:rPr lang="cs-CZ" dirty="0" smtClean="0"/>
              <a:t>strany spojené, vyhrává to družstvo, které má </a:t>
            </a:r>
            <a:r>
              <a:rPr lang="cs-CZ" b="1" dirty="0" smtClean="0"/>
              <a:t>více políček </a:t>
            </a:r>
            <a:r>
              <a:rPr lang="cs-CZ" b="1" dirty="0" smtClean="0"/>
              <a:t>zabarvených </a:t>
            </a:r>
            <a:r>
              <a:rPr lang="cs-CZ" b="1" dirty="0" smtClean="0"/>
              <a:t>vybranou barvou.</a:t>
            </a:r>
            <a:endParaRPr lang="cs-CZ" b="1" dirty="0"/>
          </a:p>
          <a:p>
            <a:pPr>
              <a:lnSpc>
                <a:spcPct val="90000"/>
              </a:lnSpc>
            </a:pPr>
            <a:r>
              <a:rPr lang="cs-CZ" sz="2000" dirty="0" smtClean="0"/>
              <a:t>      </a:t>
            </a:r>
          </a:p>
        </p:txBody>
      </p:sp>
      <p:sp>
        <p:nvSpPr>
          <p:cNvPr id="9" name="Rectangle 2"/>
          <p:cNvSpPr txBox="1">
            <a:spLocks noChangeArrowheads="1"/>
          </p:cNvSpPr>
          <p:nvPr/>
        </p:nvSpPr>
        <p:spPr>
          <a:xfrm>
            <a:off x="457200" y="249503"/>
            <a:ext cx="8229600" cy="1143000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sz="3600" kern="1200" cap="all" baseline="0">
                <a:solidFill>
                  <a:schemeClr val="tx2"/>
                </a:solidFill>
                <a:effectLst>
                  <a:reflection blurRad="12700" stA="48000" endA="300" endPos="55000" dir="5400000" sy="-90000" algn="bl" rotWithShape="0"/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cs-CZ" b="1" smtClean="0">
                <a:solidFill>
                  <a:srgbClr val="C00000"/>
                </a:solidFill>
              </a:rPr>
              <a:t>Metodický pokyn</a:t>
            </a:r>
            <a:endParaRPr lang="cs-CZ" b="1" dirty="0" smtClean="0">
              <a:solidFill>
                <a:srgbClr val="C00000"/>
              </a:solidFill>
            </a:endParaRPr>
          </a:p>
        </p:txBody>
      </p:sp>
      <p:grpSp>
        <p:nvGrpSpPr>
          <p:cNvPr id="5" name="Skupina 4"/>
          <p:cNvGrpSpPr/>
          <p:nvPr/>
        </p:nvGrpSpPr>
        <p:grpSpPr>
          <a:xfrm>
            <a:off x="6814592" y="3933056"/>
            <a:ext cx="1872208" cy="1884263"/>
            <a:chOff x="5580113" y="319882"/>
            <a:chExt cx="3048250" cy="3069491"/>
          </a:xfrm>
        </p:grpSpPr>
        <p:pic>
          <p:nvPicPr>
            <p:cNvPr id="6" name="Obrázek 5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5580113" y="319882"/>
              <a:ext cx="3048250" cy="3069491"/>
            </a:xfrm>
            <a:prstGeom prst="rect">
              <a:avLst/>
            </a:prstGeom>
          </p:spPr>
        </p:pic>
        <p:cxnSp>
          <p:nvCxnSpPr>
            <p:cNvPr id="8" name="Přímá spojnice se šipkou 7"/>
            <p:cNvCxnSpPr/>
            <p:nvPr/>
          </p:nvCxnSpPr>
          <p:spPr>
            <a:xfrm flipV="1">
              <a:off x="7092280" y="980728"/>
              <a:ext cx="0" cy="945907"/>
            </a:xfrm>
            <a:prstGeom prst="straightConnector1">
              <a:avLst/>
            </a:prstGeom>
            <a:ln w="762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Přímá spojnice se šipkou 9"/>
            <p:cNvCxnSpPr/>
            <p:nvPr/>
          </p:nvCxnSpPr>
          <p:spPr>
            <a:xfrm flipH="1">
              <a:off x="6516216" y="1926635"/>
              <a:ext cx="576064" cy="0"/>
            </a:xfrm>
            <a:prstGeom prst="straightConnector1">
              <a:avLst/>
            </a:prstGeom>
            <a:ln w="762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40661903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Šestiúhelník 4"/>
          <p:cNvSpPr/>
          <p:nvPr/>
        </p:nvSpPr>
        <p:spPr>
          <a:xfrm rot="20221765">
            <a:off x="596840" y="466181"/>
            <a:ext cx="1656184" cy="1368152"/>
          </a:xfrm>
          <a:prstGeom prst="hexagon">
            <a:avLst/>
          </a:prstGeom>
          <a:solidFill>
            <a:srgbClr val="92D050"/>
          </a:solidFill>
          <a:scene3d>
            <a:camera prst="perspectiveFront"/>
            <a:lightRig rig="threePt" dir="t"/>
          </a:scene3d>
          <a:sp3d>
            <a:bevelT w="139700" h="139700" prst="divot"/>
          </a:sp3d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32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Arial Black" pitchFamily="34" charset="0"/>
              </a:rPr>
              <a:t>17</a:t>
            </a:r>
            <a:endParaRPr lang="cs-CZ" sz="32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  <a:latin typeface="Arial Black" pitchFamily="34" charset="0"/>
            </a:endParaRPr>
          </a:p>
        </p:txBody>
      </p:sp>
      <p:grpSp>
        <p:nvGrpSpPr>
          <p:cNvPr id="9" name="Skupina 8"/>
          <p:cNvGrpSpPr/>
          <p:nvPr/>
        </p:nvGrpSpPr>
        <p:grpSpPr>
          <a:xfrm>
            <a:off x="228504" y="5446493"/>
            <a:ext cx="1224136" cy="1222867"/>
            <a:chOff x="3959931" y="248694"/>
            <a:chExt cx="1224136" cy="1222867"/>
          </a:xfrm>
        </p:grpSpPr>
        <p:sp>
          <p:nvSpPr>
            <p:cNvPr id="8" name="Ovál 7"/>
            <p:cNvSpPr/>
            <p:nvPr/>
          </p:nvSpPr>
          <p:spPr>
            <a:xfrm>
              <a:off x="3959931" y="248694"/>
              <a:ext cx="1224136" cy="1206446"/>
            </a:xfrm>
            <a:prstGeom prst="ellipse">
              <a:avLst/>
            </a:prstGeom>
            <a:scene3d>
              <a:camera prst="obliqueTopLeft" fov="600000">
                <a:rot lat="0" lon="0" rev="0"/>
              </a:camera>
              <a:lightRig rig="balanced" dir="t">
                <a:rot lat="0" lon="0" rev="19200000"/>
              </a:lightRig>
            </a:scene3d>
            <a:sp3d contourW="12700" prstMaterial="matte">
              <a:bevelT w="60000" h="50800" prst="convex"/>
              <a:contourClr>
                <a:schemeClr val="accent5">
                  <a:shade val="60000"/>
                  <a:satMod val="110000"/>
                </a:schemeClr>
              </a:contourClr>
            </a:sp3d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pic>
          <p:nvPicPr>
            <p:cNvPr id="7" name="Obrázek 6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041210" y="328704"/>
              <a:ext cx="1142857" cy="1142857"/>
            </a:xfrm>
            <a:prstGeom prst="rect">
              <a:avLst/>
            </a:prstGeom>
          </p:spPr>
        </p:pic>
      </p:grpSp>
      <p:pic>
        <p:nvPicPr>
          <p:cNvPr id="15" name="Picture 2" descr="C:\Users\Globulka\AppData\Local\Microsoft\Windows\Temporary Internet Files\Content.IE5\O0NJFJR7\MC900441443[1].png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69682" y="5958280"/>
            <a:ext cx="874318" cy="8743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Zaoblený obdélník 10"/>
          <p:cNvSpPr/>
          <p:nvPr/>
        </p:nvSpPr>
        <p:spPr>
          <a:xfrm>
            <a:off x="395536" y="2636912"/>
            <a:ext cx="5184575" cy="792088"/>
          </a:xfrm>
          <a:prstGeom prst="roundRect">
            <a:avLst/>
          </a:prstGeom>
          <a:solidFill>
            <a:srgbClr val="99FFCC"/>
          </a:solidFill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2400" b="1" dirty="0" smtClean="0">
                <a:ln w="3175" cmpd="sng">
                  <a:solidFill>
                    <a:schemeClr val="accent5">
                      <a:lumMod val="75000"/>
                    </a:schemeClr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latin typeface="Comic Sans MS" pitchFamily="66" charset="0"/>
              </a:rPr>
              <a:t>Kolik hodin bylo před půl hodinou?</a:t>
            </a:r>
            <a:endParaRPr lang="cs-CZ" sz="2400" b="1" dirty="0">
              <a:ln w="3175" cmpd="sng">
                <a:solidFill>
                  <a:schemeClr val="accent5">
                    <a:lumMod val="75000"/>
                  </a:schemeClr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latin typeface="Comic Sans MS" pitchFamily="66" charset="0"/>
            </a:endParaRPr>
          </a:p>
        </p:txBody>
      </p:sp>
      <p:sp>
        <p:nvSpPr>
          <p:cNvPr id="12" name="Vodorovný svitek 11"/>
          <p:cNvSpPr/>
          <p:nvPr/>
        </p:nvSpPr>
        <p:spPr>
          <a:xfrm>
            <a:off x="863587" y="3356992"/>
            <a:ext cx="7416824" cy="2088232"/>
          </a:xfrm>
          <a:prstGeom prst="horizontalScroll">
            <a:avLst>
              <a:gd name="adj" fmla="val 25000"/>
            </a:avLst>
          </a:prstGeom>
          <a:solidFill>
            <a:schemeClr val="accent2">
              <a:lumMod val="20000"/>
              <a:lumOff val="80000"/>
            </a:schemeClr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cs-CZ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omic Sans MS" pitchFamily="66" charset="0"/>
              </a:rPr>
              <a:t>Za 10 minut tři čtvrtě na dvě</a:t>
            </a:r>
            <a:endParaRPr lang="cs-CZ" sz="32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Comic Sans MS" pitchFamily="66" charset="0"/>
            </a:endParaRPr>
          </a:p>
        </p:txBody>
      </p:sp>
      <p:pic>
        <p:nvPicPr>
          <p:cNvPr id="13" name="Obrázek 1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580112" y="319882"/>
            <a:ext cx="3048250" cy="3069491"/>
          </a:xfrm>
          <a:prstGeom prst="rect">
            <a:avLst/>
          </a:prstGeom>
        </p:spPr>
      </p:pic>
      <p:cxnSp>
        <p:nvCxnSpPr>
          <p:cNvPr id="14" name="Přímá spojnice se šipkou 13"/>
          <p:cNvCxnSpPr/>
          <p:nvPr/>
        </p:nvCxnSpPr>
        <p:spPr>
          <a:xfrm flipV="1">
            <a:off x="7092280" y="980728"/>
            <a:ext cx="576064" cy="936104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Přímá spojnice se šipkou 16"/>
          <p:cNvCxnSpPr/>
          <p:nvPr/>
        </p:nvCxnSpPr>
        <p:spPr>
          <a:xfrm flipV="1">
            <a:off x="7092280" y="1700808"/>
            <a:ext cx="648072" cy="288032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811530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2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11" grpId="0" animBg="1"/>
      <p:bldP spid="12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Šestiúhelník 4"/>
          <p:cNvSpPr/>
          <p:nvPr/>
        </p:nvSpPr>
        <p:spPr>
          <a:xfrm rot="20221765">
            <a:off x="596840" y="466181"/>
            <a:ext cx="1656184" cy="1368152"/>
          </a:xfrm>
          <a:prstGeom prst="hexagon">
            <a:avLst/>
          </a:prstGeom>
          <a:solidFill>
            <a:srgbClr val="92D050"/>
          </a:solidFill>
          <a:scene3d>
            <a:camera prst="perspectiveFront"/>
            <a:lightRig rig="threePt" dir="t"/>
          </a:scene3d>
          <a:sp3d>
            <a:bevelT w="139700" h="139700" prst="divot"/>
          </a:sp3d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32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Arial Black" pitchFamily="34" charset="0"/>
              </a:rPr>
              <a:t>18</a:t>
            </a:r>
            <a:endParaRPr lang="cs-CZ" sz="32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  <a:latin typeface="Arial Black" pitchFamily="34" charset="0"/>
            </a:endParaRPr>
          </a:p>
        </p:txBody>
      </p:sp>
      <p:sp>
        <p:nvSpPr>
          <p:cNvPr id="6" name="Zaoblený obdélník 5"/>
          <p:cNvSpPr/>
          <p:nvPr/>
        </p:nvSpPr>
        <p:spPr>
          <a:xfrm>
            <a:off x="395536" y="2870626"/>
            <a:ext cx="5184575" cy="558374"/>
          </a:xfrm>
          <a:prstGeom prst="roundRect">
            <a:avLst/>
          </a:prstGeom>
          <a:solidFill>
            <a:srgbClr val="99FFCC"/>
          </a:solidFill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2400" b="1" dirty="0" smtClean="0">
                <a:ln w="3175" cmpd="sng">
                  <a:solidFill>
                    <a:schemeClr val="accent5">
                      <a:lumMod val="75000"/>
                    </a:schemeClr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latin typeface="Comic Sans MS" pitchFamily="66" charset="0"/>
              </a:rPr>
              <a:t>Kolik hodin bude za 45 minut?</a:t>
            </a:r>
            <a:endParaRPr lang="cs-CZ" sz="2400" b="1" dirty="0">
              <a:ln w="3175" cmpd="sng">
                <a:solidFill>
                  <a:schemeClr val="accent5">
                    <a:lumMod val="75000"/>
                  </a:schemeClr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latin typeface="Comic Sans MS" pitchFamily="66" charset="0"/>
            </a:endParaRPr>
          </a:p>
        </p:txBody>
      </p:sp>
      <p:grpSp>
        <p:nvGrpSpPr>
          <p:cNvPr id="9" name="Skupina 8"/>
          <p:cNvGrpSpPr/>
          <p:nvPr/>
        </p:nvGrpSpPr>
        <p:grpSpPr>
          <a:xfrm>
            <a:off x="200796" y="5446493"/>
            <a:ext cx="1224136" cy="1222867"/>
            <a:chOff x="3959931" y="248694"/>
            <a:chExt cx="1224136" cy="1222867"/>
          </a:xfrm>
        </p:grpSpPr>
        <p:sp>
          <p:nvSpPr>
            <p:cNvPr id="8" name="Ovál 7"/>
            <p:cNvSpPr/>
            <p:nvPr/>
          </p:nvSpPr>
          <p:spPr>
            <a:xfrm>
              <a:off x="3959931" y="248694"/>
              <a:ext cx="1224136" cy="1206446"/>
            </a:xfrm>
            <a:prstGeom prst="ellipse">
              <a:avLst/>
            </a:prstGeom>
            <a:scene3d>
              <a:camera prst="obliqueTopLeft" fov="600000">
                <a:rot lat="0" lon="0" rev="0"/>
              </a:camera>
              <a:lightRig rig="balanced" dir="t">
                <a:rot lat="0" lon="0" rev="19200000"/>
              </a:lightRig>
            </a:scene3d>
            <a:sp3d contourW="12700" prstMaterial="matte">
              <a:bevelT w="60000" h="50800" prst="convex"/>
              <a:contourClr>
                <a:schemeClr val="accent5">
                  <a:shade val="60000"/>
                  <a:satMod val="110000"/>
                </a:schemeClr>
              </a:contourClr>
            </a:sp3d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pic>
          <p:nvPicPr>
            <p:cNvPr id="7" name="Obrázek 6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041210" y="328704"/>
              <a:ext cx="1142857" cy="1142857"/>
            </a:xfrm>
            <a:prstGeom prst="rect">
              <a:avLst/>
            </a:prstGeom>
          </p:spPr>
        </p:pic>
      </p:grpSp>
      <p:sp>
        <p:nvSpPr>
          <p:cNvPr id="10" name="Vodorovný svitek 9"/>
          <p:cNvSpPr/>
          <p:nvPr/>
        </p:nvSpPr>
        <p:spPr>
          <a:xfrm>
            <a:off x="863587" y="3356992"/>
            <a:ext cx="7416824" cy="2088232"/>
          </a:xfrm>
          <a:prstGeom prst="horizontalScroll">
            <a:avLst>
              <a:gd name="adj" fmla="val 25000"/>
            </a:avLst>
          </a:prstGeom>
          <a:solidFill>
            <a:schemeClr val="accent2">
              <a:lumMod val="20000"/>
              <a:lumOff val="80000"/>
            </a:schemeClr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cs-CZ" sz="4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omic Sans MS" pitchFamily="66" charset="0"/>
              </a:rPr>
              <a:t>Půl páté a 5 minut </a:t>
            </a:r>
            <a:endParaRPr lang="cs-CZ" sz="40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Comic Sans MS" pitchFamily="66" charset="0"/>
            </a:endParaRPr>
          </a:p>
        </p:txBody>
      </p:sp>
      <p:pic>
        <p:nvPicPr>
          <p:cNvPr id="15" name="Picture 2" descr="C:\Users\Globulka\AppData\Local\Microsoft\Windows\Temporary Internet Files\Content.IE5\O0NJFJR7\MC900441443[1].png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97674" y="5814651"/>
            <a:ext cx="946326" cy="9463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Obrázek 10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580112" y="319882"/>
            <a:ext cx="3048250" cy="3069491"/>
          </a:xfrm>
          <a:prstGeom prst="rect">
            <a:avLst/>
          </a:prstGeom>
        </p:spPr>
      </p:pic>
      <p:cxnSp>
        <p:nvCxnSpPr>
          <p:cNvPr id="12" name="Přímá spojnice se šipkou 11"/>
          <p:cNvCxnSpPr/>
          <p:nvPr/>
        </p:nvCxnSpPr>
        <p:spPr>
          <a:xfrm flipH="1" flipV="1">
            <a:off x="6300192" y="1340768"/>
            <a:ext cx="792088" cy="576064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Přímá spojnice se šipkou 13"/>
          <p:cNvCxnSpPr/>
          <p:nvPr/>
        </p:nvCxnSpPr>
        <p:spPr>
          <a:xfrm>
            <a:off x="7164288" y="1916832"/>
            <a:ext cx="504056" cy="186428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811530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>
                      <p:stCondLst>
                        <p:cond delay="0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2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10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Šestiúhelník 4"/>
          <p:cNvSpPr/>
          <p:nvPr/>
        </p:nvSpPr>
        <p:spPr>
          <a:xfrm rot="20221765">
            <a:off x="596840" y="466181"/>
            <a:ext cx="1656184" cy="1368152"/>
          </a:xfrm>
          <a:prstGeom prst="hexagon">
            <a:avLst/>
          </a:prstGeom>
          <a:solidFill>
            <a:srgbClr val="92D050"/>
          </a:solidFill>
          <a:scene3d>
            <a:camera prst="perspectiveFront"/>
            <a:lightRig rig="threePt" dir="t"/>
          </a:scene3d>
          <a:sp3d>
            <a:bevelT w="139700" h="139700" prst="divot"/>
          </a:sp3d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32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Arial Black" pitchFamily="34" charset="0"/>
              </a:rPr>
              <a:t>19</a:t>
            </a:r>
            <a:endParaRPr lang="cs-CZ" sz="32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  <a:latin typeface="Arial Black" pitchFamily="34" charset="0"/>
            </a:endParaRPr>
          </a:p>
        </p:txBody>
      </p:sp>
      <p:grpSp>
        <p:nvGrpSpPr>
          <p:cNvPr id="9" name="Skupina 8"/>
          <p:cNvGrpSpPr/>
          <p:nvPr/>
        </p:nvGrpSpPr>
        <p:grpSpPr>
          <a:xfrm>
            <a:off x="812864" y="5468700"/>
            <a:ext cx="1224136" cy="1222867"/>
            <a:chOff x="3959931" y="248694"/>
            <a:chExt cx="1224136" cy="1222867"/>
          </a:xfrm>
        </p:grpSpPr>
        <p:sp>
          <p:nvSpPr>
            <p:cNvPr id="8" name="Ovál 7"/>
            <p:cNvSpPr/>
            <p:nvPr/>
          </p:nvSpPr>
          <p:spPr>
            <a:xfrm>
              <a:off x="3959931" y="248694"/>
              <a:ext cx="1224136" cy="1206446"/>
            </a:xfrm>
            <a:prstGeom prst="ellipse">
              <a:avLst/>
            </a:prstGeom>
            <a:scene3d>
              <a:camera prst="obliqueTopLeft" fov="600000">
                <a:rot lat="0" lon="0" rev="0"/>
              </a:camera>
              <a:lightRig rig="balanced" dir="t">
                <a:rot lat="0" lon="0" rev="19200000"/>
              </a:lightRig>
            </a:scene3d>
            <a:sp3d contourW="12700" prstMaterial="matte">
              <a:bevelT w="60000" h="50800" prst="convex"/>
              <a:contourClr>
                <a:schemeClr val="accent5">
                  <a:shade val="60000"/>
                  <a:satMod val="110000"/>
                </a:schemeClr>
              </a:contourClr>
            </a:sp3d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pic>
          <p:nvPicPr>
            <p:cNvPr id="7" name="Obrázek 6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041210" y="328704"/>
              <a:ext cx="1142857" cy="1142857"/>
            </a:xfrm>
            <a:prstGeom prst="rect">
              <a:avLst/>
            </a:prstGeom>
          </p:spPr>
        </p:pic>
      </p:grpSp>
      <p:pic>
        <p:nvPicPr>
          <p:cNvPr id="15" name="Picture 2" descr="C:\Users\Globulka\AppData\Local\Microsoft\Windows\Temporary Internet Files\Content.IE5\O0NJFJR7\MC900441443[1].png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39823" y="5929725"/>
            <a:ext cx="893716" cy="8937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Zaoblený obdélník 10"/>
          <p:cNvSpPr/>
          <p:nvPr/>
        </p:nvSpPr>
        <p:spPr>
          <a:xfrm>
            <a:off x="377980" y="2622095"/>
            <a:ext cx="5184575" cy="768521"/>
          </a:xfrm>
          <a:prstGeom prst="roundRect">
            <a:avLst/>
          </a:prstGeom>
          <a:solidFill>
            <a:srgbClr val="99FFCC"/>
          </a:solidFill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2400" b="1" dirty="0" smtClean="0">
                <a:ln w="3175" cmpd="sng">
                  <a:solidFill>
                    <a:schemeClr val="accent5">
                      <a:lumMod val="75000"/>
                    </a:schemeClr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latin typeface="Comic Sans MS" pitchFamily="66" charset="0"/>
              </a:rPr>
              <a:t>Kolik hodin bude za 65 minut?</a:t>
            </a:r>
            <a:endParaRPr lang="cs-CZ" sz="2400" b="1" dirty="0">
              <a:ln w="3175" cmpd="sng">
                <a:solidFill>
                  <a:schemeClr val="accent5">
                    <a:lumMod val="75000"/>
                  </a:schemeClr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latin typeface="Comic Sans MS" pitchFamily="66" charset="0"/>
            </a:endParaRPr>
          </a:p>
        </p:txBody>
      </p:sp>
      <p:sp>
        <p:nvSpPr>
          <p:cNvPr id="12" name="Vodorovný svitek 11"/>
          <p:cNvSpPr/>
          <p:nvPr/>
        </p:nvSpPr>
        <p:spPr>
          <a:xfrm>
            <a:off x="863586" y="3356992"/>
            <a:ext cx="7668853" cy="2088232"/>
          </a:xfrm>
          <a:prstGeom prst="horizontalScroll">
            <a:avLst>
              <a:gd name="adj" fmla="val 25000"/>
            </a:avLst>
          </a:prstGeom>
          <a:solidFill>
            <a:schemeClr val="accent2">
              <a:lumMod val="20000"/>
              <a:lumOff val="80000"/>
            </a:schemeClr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cs-CZ" sz="4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omic Sans MS" pitchFamily="66" charset="0"/>
              </a:rPr>
              <a:t>Půl sedmé</a:t>
            </a:r>
            <a:endParaRPr lang="cs-CZ" sz="44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Comic Sans MS" pitchFamily="66" charset="0"/>
            </a:endParaRPr>
          </a:p>
        </p:txBody>
      </p:sp>
      <p:pic>
        <p:nvPicPr>
          <p:cNvPr id="13" name="Obrázek 1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580112" y="319882"/>
            <a:ext cx="3048250" cy="3069491"/>
          </a:xfrm>
          <a:prstGeom prst="rect">
            <a:avLst/>
          </a:prstGeom>
        </p:spPr>
      </p:pic>
      <p:cxnSp>
        <p:nvCxnSpPr>
          <p:cNvPr id="14" name="Přímá spojnice se šipkou 13"/>
          <p:cNvCxnSpPr/>
          <p:nvPr/>
        </p:nvCxnSpPr>
        <p:spPr>
          <a:xfrm>
            <a:off x="7164288" y="1916832"/>
            <a:ext cx="504056" cy="864096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Přímá spojnice se šipkou 16"/>
          <p:cNvCxnSpPr/>
          <p:nvPr/>
        </p:nvCxnSpPr>
        <p:spPr>
          <a:xfrm>
            <a:off x="7092280" y="1988840"/>
            <a:ext cx="216024" cy="633255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811530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2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11" grpId="0" animBg="1"/>
      <p:bldP spid="12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Šestiúhelník 4"/>
          <p:cNvSpPr/>
          <p:nvPr/>
        </p:nvSpPr>
        <p:spPr>
          <a:xfrm rot="20221765">
            <a:off x="596840" y="466181"/>
            <a:ext cx="1656184" cy="1368152"/>
          </a:xfrm>
          <a:prstGeom prst="hexagon">
            <a:avLst/>
          </a:prstGeom>
          <a:solidFill>
            <a:srgbClr val="92D050"/>
          </a:solidFill>
          <a:scene3d>
            <a:camera prst="perspectiveFront"/>
            <a:lightRig rig="threePt" dir="t"/>
          </a:scene3d>
          <a:sp3d>
            <a:bevelT w="139700" h="139700" prst="divot"/>
          </a:sp3d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32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Arial Black" pitchFamily="34" charset="0"/>
              </a:rPr>
              <a:t>20</a:t>
            </a:r>
            <a:endParaRPr lang="cs-CZ" sz="32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  <a:latin typeface="Arial Black" pitchFamily="34" charset="0"/>
            </a:endParaRPr>
          </a:p>
        </p:txBody>
      </p:sp>
      <p:grpSp>
        <p:nvGrpSpPr>
          <p:cNvPr id="9" name="Skupina 8"/>
          <p:cNvGrpSpPr/>
          <p:nvPr/>
        </p:nvGrpSpPr>
        <p:grpSpPr>
          <a:xfrm>
            <a:off x="105591" y="5474171"/>
            <a:ext cx="1224136" cy="1222867"/>
            <a:chOff x="3959931" y="248694"/>
            <a:chExt cx="1224136" cy="1222867"/>
          </a:xfrm>
        </p:grpSpPr>
        <p:sp>
          <p:nvSpPr>
            <p:cNvPr id="8" name="Ovál 7"/>
            <p:cNvSpPr/>
            <p:nvPr/>
          </p:nvSpPr>
          <p:spPr>
            <a:xfrm>
              <a:off x="3959931" y="248694"/>
              <a:ext cx="1224136" cy="1206446"/>
            </a:xfrm>
            <a:prstGeom prst="ellipse">
              <a:avLst/>
            </a:prstGeom>
            <a:scene3d>
              <a:camera prst="obliqueTopLeft" fov="600000">
                <a:rot lat="0" lon="0" rev="0"/>
              </a:camera>
              <a:lightRig rig="balanced" dir="t">
                <a:rot lat="0" lon="0" rev="19200000"/>
              </a:lightRig>
            </a:scene3d>
            <a:sp3d contourW="12700" prstMaterial="matte">
              <a:bevelT w="60000" h="50800" prst="convex"/>
              <a:contourClr>
                <a:schemeClr val="accent5">
                  <a:shade val="60000"/>
                  <a:satMod val="110000"/>
                </a:schemeClr>
              </a:contourClr>
            </a:sp3d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pic>
          <p:nvPicPr>
            <p:cNvPr id="7" name="Obrázek 6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041210" y="328704"/>
              <a:ext cx="1142857" cy="1142857"/>
            </a:xfrm>
            <a:prstGeom prst="rect">
              <a:avLst/>
            </a:prstGeom>
          </p:spPr>
        </p:pic>
      </p:grpSp>
      <p:pic>
        <p:nvPicPr>
          <p:cNvPr id="15" name="Picture 2" descr="C:\Users\Globulka\AppData\Local\Microsoft\Windows\Temporary Internet Files\Content.IE5\O0NJFJR7\MC900441443[1].png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97674" y="5799622"/>
            <a:ext cx="946326" cy="9463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Zaoblený obdélník 10"/>
          <p:cNvSpPr/>
          <p:nvPr/>
        </p:nvSpPr>
        <p:spPr>
          <a:xfrm>
            <a:off x="377980" y="2622095"/>
            <a:ext cx="5184575" cy="768521"/>
          </a:xfrm>
          <a:prstGeom prst="roundRect">
            <a:avLst/>
          </a:prstGeom>
          <a:solidFill>
            <a:srgbClr val="99FFCC"/>
          </a:solidFill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2400" b="1" dirty="0" smtClean="0">
                <a:ln w="3175" cmpd="sng">
                  <a:solidFill>
                    <a:schemeClr val="accent5">
                      <a:lumMod val="75000"/>
                    </a:schemeClr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latin typeface="Comic Sans MS" pitchFamily="66" charset="0"/>
              </a:rPr>
              <a:t>Kolik hodin bylo před čtvrt hodinou?</a:t>
            </a:r>
            <a:endParaRPr lang="cs-CZ" sz="2400" b="1" dirty="0">
              <a:ln w="3175" cmpd="sng">
                <a:solidFill>
                  <a:schemeClr val="accent5">
                    <a:lumMod val="75000"/>
                  </a:schemeClr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latin typeface="Comic Sans MS" pitchFamily="66" charset="0"/>
            </a:endParaRPr>
          </a:p>
        </p:txBody>
      </p:sp>
      <p:sp>
        <p:nvSpPr>
          <p:cNvPr id="12" name="Vodorovný svitek 11"/>
          <p:cNvSpPr/>
          <p:nvPr/>
        </p:nvSpPr>
        <p:spPr>
          <a:xfrm>
            <a:off x="863586" y="3356992"/>
            <a:ext cx="7668853" cy="2088232"/>
          </a:xfrm>
          <a:prstGeom prst="horizontalScroll">
            <a:avLst>
              <a:gd name="adj" fmla="val 25000"/>
            </a:avLst>
          </a:prstGeom>
          <a:solidFill>
            <a:schemeClr val="accent2">
              <a:lumMod val="20000"/>
              <a:lumOff val="80000"/>
            </a:schemeClr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cs-CZ" sz="4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omic Sans MS" pitchFamily="66" charset="0"/>
              </a:rPr>
              <a:t>Za 5 minut osm</a:t>
            </a:r>
            <a:endParaRPr lang="cs-CZ" sz="44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Comic Sans MS" pitchFamily="66" charset="0"/>
            </a:endParaRPr>
          </a:p>
        </p:txBody>
      </p:sp>
      <p:pic>
        <p:nvPicPr>
          <p:cNvPr id="13" name="Obrázek 1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580112" y="319882"/>
            <a:ext cx="3048250" cy="3069491"/>
          </a:xfrm>
          <a:prstGeom prst="rect">
            <a:avLst/>
          </a:prstGeom>
        </p:spPr>
      </p:pic>
      <p:cxnSp>
        <p:nvCxnSpPr>
          <p:cNvPr id="16" name="Přímá spojnice se šipkou 15"/>
          <p:cNvCxnSpPr/>
          <p:nvPr/>
        </p:nvCxnSpPr>
        <p:spPr>
          <a:xfrm flipV="1">
            <a:off x="7092280" y="1268760"/>
            <a:ext cx="936104" cy="648072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Přímá spojnice se šipkou 18"/>
          <p:cNvCxnSpPr/>
          <p:nvPr/>
        </p:nvCxnSpPr>
        <p:spPr>
          <a:xfrm flipH="1">
            <a:off x="6300192" y="1916832"/>
            <a:ext cx="792088" cy="288032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811530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2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11" grpId="0" animBg="1"/>
      <p:bldP spid="12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Šestiúhelník 4"/>
          <p:cNvSpPr/>
          <p:nvPr/>
        </p:nvSpPr>
        <p:spPr>
          <a:xfrm rot="20221765">
            <a:off x="596840" y="466181"/>
            <a:ext cx="1656184" cy="1368152"/>
          </a:xfrm>
          <a:prstGeom prst="hexagon">
            <a:avLst/>
          </a:prstGeom>
          <a:solidFill>
            <a:srgbClr val="92D050"/>
          </a:solidFill>
          <a:scene3d>
            <a:camera prst="perspectiveFront"/>
            <a:lightRig rig="threePt" dir="t"/>
          </a:scene3d>
          <a:sp3d>
            <a:bevelT w="139700" h="139700" prst="divot"/>
          </a:sp3d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32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Arial Black" pitchFamily="34" charset="0"/>
              </a:rPr>
              <a:t>21</a:t>
            </a:r>
            <a:endParaRPr lang="cs-CZ" sz="32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  <a:latin typeface="Arial Black" pitchFamily="34" charset="0"/>
            </a:endParaRPr>
          </a:p>
        </p:txBody>
      </p:sp>
      <p:sp>
        <p:nvSpPr>
          <p:cNvPr id="6" name="Zaoblený obdélník 5"/>
          <p:cNvSpPr/>
          <p:nvPr/>
        </p:nvSpPr>
        <p:spPr>
          <a:xfrm>
            <a:off x="377980" y="2622095"/>
            <a:ext cx="5184575" cy="768521"/>
          </a:xfrm>
          <a:prstGeom prst="roundRect">
            <a:avLst/>
          </a:prstGeom>
          <a:solidFill>
            <a:srgbClr val="99FFCC"/>
          </a:solidFill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2400" b="1" dirty="0" smtClean="0">
                <a:ln w="3175" cmpd="sng">
                  <a:solidFill>
                    <a:schemeClr val="accent5">
                      <a:lumMod val="75000"/>
                    </a:schemeClr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latin typeface="Comic Sans MS" pitchFamily="66" charset="0"/>
              </a:rPr>
              <a:t>Kolik hodin bude za </a:t>
            </a:r>
            <a:r>
              <a:rPr lang="cs-CZ" sz="2400" b="1" smtClean="0">
                <a:ln w="3175" cmpd="sng">
                  <a:solidFill>
                    <a:schemeClr val="accent5">
                      <a:lumMod val="75000"/>
                    </a:schemeClr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latin typeface="Comic Sans MS" pitchFamily="66" charset="0"/>
              </a:rPr>
              <a:t>24 hodin?</a:t>
            </a:r>
            <a:endParaRPr lang="cs-CZ" sz="2400" b="1" dirty="0">
              <a:ln w="3175" cmpd="sng">
                <a:solidFill>
                  <a:schemeClr val="accent5">
                    <a:lumMod val="75000"/>
                  </a:schemeClr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latin typeface="Comic Sans MS" pitchFamily="66" charset="0"/>
            </a:endParaRPr>
          </a:p>
        </p:txBody>
      </p:sp>
      <p:grpSp>
        <p:nvGrpSpPr>
          <p:cNvPr id="9" name="Skupina 8"/>
          <p:cNvGrpSpPr/>
          <p:nvPr/>
        </p:nvGrpSpPr>
        <p:grpSpPr>
          <a:xfrm>
            <a:off x="200796" y="5446493"/>
            <a:ext cx="1224136" cy="1222867"/>
            <a:chOff x="3959931" y="248694"/>
            <a:chExt cx="1224136" cy="1222867"/>
          </a:xfrm>
        </p:grpSpPr>
        <p:sp>
          <p:nvSpPr>
            <p:cNvPr id="8" name="Ovál 7"/>
            <p:cNvSpPr/>
            <p:nvPr/>
          </p:nvSpPr>
          <p:spPr>
            <a:xfrm>
              <a:off x="3959931" y="248694"/>
              <a:ext cx="1224136" cy="1206446"/>
            </a:xfrm>
            <a:prstGeom prst="ellipse">
              <a:avLst/>
            </a:prstGeom>
            <a:scene3d>
              <a:camera prst="obliqueTopLeft" fov="600000">
                <a:rot lat="0" lon="0" rev="0"/>
              </a:camera>
              <a:lightRig rig="balanced" dir="t">
                <a:rot lat="0" lon="0" rev="19200000"/>
              </a:lightRig>
            </a:scene3d>
            <a:sp3d contourW="12700" prstMaterial="matte">
              <a:bevelT w="60000" h="50800" prst="convex"/>
              <a:contourClr>
                <a:schemeClr val="accent5">
                  <a:shade val="60000"/>
                  <a:satMod val="110000"/>
                </a:schemeClr>
              </a:contourClr>
            </a:sp3d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pic>
          <p:nvPicPr>
            <p:cNvPr id="7" name="Obrázek 6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041210" y="328704"/>
              <a:ext cx="1142857" cy="1142857"/>
            </a:xfrm>
            <a:prstGeom prst="rect">
              <a:avLst/>
            </a:prstGeom>
          </p:spPr>
        </p:pic>
      </p:grpSp>
      <p:sp>
        <p:nvSpPr>
          <p:cNvPr id="10" name="Vodorovný svitek 9"/>
          <p:cNvSpPr/>
          <p:nvPr/>
        </p:nvSpPr>
        <p:spPr>
          <a:xfrm>
            <a:off x="863586" y="3356992"/>
            <a:ext cx="7668853" cy="2088232"/>
          </a:xfrm>
          <a:prstGeom prst="horizontalScroll">
            <a:avLst>
              <a:gd name="adj" fmla="val 25000"/>
            </a:avLst>
          </a:prstGeom>
          <a:solidFill>
            <a:schemeClr val="accent2">
              <a:lumMod val="20000"/>
              <a:lumOff val="80000"/>
            </a:schemeClr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cs-CZ" sz="4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omic Sans MS" pitchFamily="66" charset="0"/>
              </a:rPr>
              <a:t>Dvanáct hodin </a:t>
            </a:r>
            <a:endParaRPr lang="cs-CZ" sz="44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Comic Sans MS" pitchFamily="66" charset="0"/>
            </a:endParaRPr>
          </a:p>
        </p:txBody>
      </p:sp>
      <p:pic>
        <p:nvPicPr>
          <p:cNvPr id="15" name="Picture 2" descr="C:\Users\Globulka\AppData\Local\Microsoft\Windows\Temporary Internet Files\Content.IE5\O0NJFJR7\MC900441443[1].png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45579" y="5835626"/>
            <a:ext cx="874318" cy="8743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Obrázek 10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580112" y="319882"/>
            <a:ext cx="3048250" cy="3069491"/>
          </a:xfrm>
          <a:prstGeom prst="rect">
            <a:avLst/>
          </a:prstGeom>
        </p:spPr>
      </p:pic>
      <p:cxnSp>
        <p:nvCxnSpPr>
          <p:cNvPr id="12" name="Přímá spojnice se šipkou 11"/>
          <p:cNvCxnSpPr/>
          <p:nvPr/>
        </p:nvCxnSpPr>
        <p:spPr>
          <a:xfrm flipV="1">
            <a:off x="7092280" y="908720"/>
            <a:ext cx="0" cy="1008112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Přímá spojnice se šipkou 13"/>
          <p:cNvCxnSpPr/>
          <p:nvPr/>
        </p:nvCxnSpPr>
        <p:spPr>
          <a:xfrm flipV="1">
            <a:off x="7092280" y="1340768"/>
            <a:ext cx="0" cy="576064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811530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>
                      <p:stCondLst>
                        <p:cond delay="0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2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10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Nadpis 1"/>
          <p:cNvSpPr txBox="1">
            <a:spLocks/>
          </p:cNvSpPr>
          <p:nvPr/>
        </p:nvSpPr>
        <p:spPr>
          <a:xfrm>
            <a:off x="467544" y="692696"/>
            <a:ext cx="8229600" cy="1512168"/>
          </a:xfrm>
          <a:prstGeom prst="rect">
            <a:avLst/>
          </a:prstGeom>
        </p:spPr>
        <p:txBody>
          <a:bodyPr vert="horz" anchor="t"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sz="3600" kern="1200" cap="all" baseline="0">
                <a:solidFill>
                  <a:schemeClr val="tx2"/>
                </a:solidFill>
                <a:effectLst>
                  <a:reflection blurRad="12700" stA="48000" endA="300" endPos="55000" dir="5400000" sy="-90000" algn="bl" rotWithShape="0"/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cs-CZ" sz="18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Použité zdroje:</a:t>
            </a:r>
          </a:p>
          <a:p>
            <a:endParaRPr lang="cs-CZ" sz="1800" b="1" u="sng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cs-CZ" sz="1800" cap="none" dirty="0" smtClean="0">
                <a:latin typeface="Times New Roman" pitchFamily="18" charset="0"/>
                <a:cs typeface="Times New Roman" pitchFamily="18" charset="0"/>
              </a:rPr>
              <a:t>Všechny obrázky </a:t>
            </a:r>
            <a:r>
              <a:rPr lang="cs-CZ" sz="1800" cap="none" dirty="0" smtClean="0">
                <a:latin typeface="Times New Roman" pitchFamily="18" charset="0"/>
                <a:cs typeface="Times New Roman" pitchFamily="18" charset="0"/>
              </a:rPr>
              <a:t>čerpány: </a:t>
            </a:r>
            <a:r>
              <a:rPr lang="cs-CZ" sz="1800" cap="none" dirty="0" smtClean="0">
                <a:latin typeface="Times New Roman" pitchFamily="18" charset="0"/>
                <a:cs typeface="Times New Roman" pitchFamily="18" charset="0"/>
                <a:hlinkClick r:id="rId2"/>
              </a:rPr>
              <a:t>http</a:t>
            </a:r>
            <a:r>
              <a:rPr lang="cs-CZ" sz="1800" cap="none" dirty="0" smtClean="0">
                <a:latin typeface="Times New Roman" pitchFamily="18" charset="0"/>
                <a:cs typeface="Times New Roman" pitchFamily="18" charset="0"/>
                <a:hlinkClick r:id="rId2"/>
              </a:rPr>
              <a:t>://</a:t>
            </a:r>
            <a:r>
              <a:rPr lang="cs-CZ" sz="1800" cap="none" dirty="0" smtClean="0">
                <a:latin typeface="Times New Roman" pitchFamily="18" charset="0"/>
                <a:cs typeface="Times New Roman" pitchFamily="18" charset="0"/>
                <a:hlinkClick r:id="rId2"/>
              </a:rPr>
              <a:t>office.microsoft.com</a:t>
            </a:r>
            <a:r>
              <a:rPr lang="cs-CZ" sz="1800" cap="none" dirty="0" smtClean="0">
                <a:latin typeface="Times New Roman" pitchFamily="18" charset="0"/>
                <a:cs typeface="Times New Roman" pitchFamily="18" charset="0"/>
              </a:rPr>
              <a:t>. Hodiny vytvořeny pomocí obrazců v prezentaci </a:t>
            </a:r>
            <a:r>
              <a:rPr lang="cs-CZ" sz="1800" cap="none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Microsoft </a:t>
            </a:r>
            <a:r>
              <a:rPr lang="cs-CZ" sz="1800" cap="none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PowerPoint.</a:t>
            </a:r>
            <a:br>
              <a:rPr lang="cs-CZ" sz="1800" cap="none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1800" cap="none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cs-CZ" sz="1800" cap="none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cs-CZ" sz="1800" cap="none" dirty="0" smtClean="0">
                <a:latin typeface="Times New Roman" pitchFamily="18" charset="0"/>
                <a:cs typeface="Times New Roman" pitchFamily="18" charset="0"/>
              </a:rPr>
              <a:t>Zdroj</a:t>
            </a:r>
            <a:r>
              <a:rPr lang="cs-CZ" sz="1800" cap="none" dirty="0" smtClean="0">
                <a:latin typeface="Times New Roman" pitchFamily="18" charset="0"/>
                <a:cs typeface="Times New Roman" pitchFamily="18" charset="0"/>
              </a:rPr>
              <a:t>:</a:t>
            </a:r>
            <a:br>
              <a:rPr lang="cs-CZ" sz="1800" cap="none" dirty="0" smtClean="0">
                <a:latin typeface="Times New Roman" pitchFamily="18" charset="0"/>
                <a:cs typeface="Times New Roman" pitchFamily="18" charset="0"/>
              </a:rPr>
            </a:br>
            <a:endParaRPr lang="cs-CZ" sz="1800" cap="none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cs-CZ" sz="1800" cap="none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BALEJOVÁ, Renata, Martina HUBKOVÁ, Štěpánka VONDRÁŠKOVÁ a Zuzana ŠVIHLOVÁ. </a:t>
            </a:r>
            <a:r>
              <a:rPr lang="cs-CZ" sz="1800" i="1" cap="none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Hravá matematika 3: pro 3. ročník ZŠ</a:t>
            </a:r>
            <a:r>
              <a:rPr lang="cs-CZ" sz="1800" cap="none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Praha: Taktik</a:t>
            </a:r>
            <a:r>
              <a:rPr lang="cs-CZ" sz="180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2016. ISBN 978-80-87881-69-9.</a:t>
            </a:r>
            <a:endParaRPr lang="cs-CZ" sz="1800" cap="none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cs-CZ" sz="1800" cap="none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6198802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16">
            <a:hlinkClick r:id="rId2" action="ppaction://hlinksldjump"/>
          </p:cNvPr>
          <p:cNvSpPr>
            <a:spLocks noChangeArrowheads="1"/>
          </p:cNvSpPr>
          <p:nvPr/>
        </p:nvSpPr>
        <p:spPr bwMode="auto">
          <a:xfrm rot="5400000">
            <a:off x="3924324" y="3664471"/>
            <a:ext cx="1079500" cy="1079500"/>
          </a:xfrm>
          <a:prstGeom prst="hexagon">
            <a:avLst>
              <a:gd name="adj" fmla="val 25000"/>
              <a:gd name="vf" fmla="val 115470"/>
            </a:avLst>
          </a:prstGeom>
          <a:ln>
            <a:headEnd/>
            <a:tailEnd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ot="10800000" vert="eaVert" wrap="none" anchor="ctr"/>
          <a:lstStyle/>
          <a:p>
            <a:pPr algn="ctr">
              <a:defRPr/>
            </a:pPr>
            <a:r>
              <a:rPr lang="cs-CZ" b="1">
                <a:latin typeface="Arial Black" pitchFamily="34" charset="0"/>
              </a:rPr>
              <a:t>13</a:t>
            </a:r>
          </a:p>
        </p:txBody>
      </p:sp>
      <p:sp>
        <p:nvSpPr>
          <p:cNvPr id="3" name="AutoShape 83"/>
          <p:cNvSpPr>
            <a:spLocks noChangeArrowheads="1"/>
          </p:cNvSpPr>
          <p:nvPr/>
        </p:nvSpPr>
        <p:spPr bwMode="auto">
          <a:xfrm rot="5400000">
            <a:off x="3922737" y="3667646"/>
            <a:ext cx="1079500" cy="1079500"/>
          </a:xfrm>
          <a:prstGeom prst="hexagon">
            <a:avLst>
              <a:gd name="adj" fmla="val 25000"/>
              <a:gd name="vf" fmla="val 115470"/>
            </a:avLst>
          </a:prstGeom>
          <a:solidFill>
            <a:schemeClr val="bg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rot="10800000" vert="eaVert" wrap="none" anchor="ctr"/>
          <a:lstStyle/>
          <a:p>
            <a:pPr algn="ctr"/>
            <a:r>
              <a:rPr lang="cs-CZ" b="1">
                <a:latin typeface="Arial Black" pitchFamily="34" charset="0"/>
              </a:rPr>
              <a:t>13</a:t>
            </a:r>
          </a:p>
        </p:txBody>
      </p:sp>
      <p:sp>
        <p:nvSpPr>
          <p:cNvPr id="4" name="AutoShape 111"/>
          <p:cNvSpPr>
            <a:spLocks noChangeArrowheads="1"/>
          </p:cNvSpPr>
          <p:nvPr/>
        </p:nvSpPr>
        <p:spPr bwMode="auto">
          <a:xfrm rot="5400000">
            <a:off x="3930674" y="3664471"/>
            <a:ext cx="1079500" cy="1079500"/>
          </a:xfrm>
          <a:prstGeom prst="hexagon">
            <a:avLst>
              <a:gd name="adj" fmla="val 25000"/>
              <a:gd name="vf" fmla="val 115470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rot="10800000" vert="eaVert" wrap="none" anchor="ctr"/>
          <a:lstStyle/>
          <a:p>
            <a:pPr algn="ctr"/>
            <a:r>
              <a:rPr lang="cs-CZ" b="1">
                <a:latin typeface="Arial Black" pitchFamily="34" charset="0"/>
              </a:rPr>
              <a:t>13</a:t>
            </a:r>
          </a:p>
        </p:txBody>
      </p:sp>
      <p:sp>
        <p:nvSpPr>
          <p:cNvPr id="5" name="AutoShape 139"/>
          <p:cNvSpPr>
            <a:spLocks noChangeArrowheads="1"/>
          </p:cNvSpPr>
          <p:nvPr/>
        </p:nvSpPr>
        <p:spPr bwMode="auto">
          <a:xfrm rot="5400000">
            <a:off x="3927347" y="3664471"/>
            <a:ext cx="1079500" cy="1079500"/>
          </a:xfrm>
          <a:prstGeom prst="hexagon">
            <a:avLst>
              <a:gd name="adj" fmla="val 25000"/>
              <a:gd name="vf" fmla="val 115470"/>
            </a:avLst>
          </a:prstGeom>
          <a:solidFill>
            <a:srgbClr val="00B0F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rot="10800000" vert="eaVert" wrap="none" anchor="ctr"/>
          <a:lstStyle/>
          <a:p>
            <a:pPr algn="ctr"/>
            <a:r>
              <a:rPr lang="cs-CZ" b="1">
                <a:latin typeface="Arial Black" pitchFamily="34" charset="0"/>
              </a:rPr>
              <a:t>13</a:t>
            </a:r>
          </a:p>
        </p:txBody>
      </p:sp>
      <p:sp>
        <p:nvSpPr>
          <p:cNvPr id="6" name="AutoShape 4">
            <a:hlinkClick r:id="rId3" action="ppaction://hlinksldjump"/>
          </p:cNvPr>
          <p:cNvSpPr>
            <a:spLocks noChangeArrowheads="1"/>
          </p:cNvSpPr>
          <p:nvPr/>
        </p:nvSpPr>
        <p:spPr bwMode="auto">
          <a:xfrm rot="5400000">
            <a:off x="3932286" y="185919"/>
            <a:ext cx="1079500" cy="1079500"/>
          </a:xfrm>
          <a:prstGeom prst="hexagon">
            <a:avLst>
              <a:gd name="adj" fmla="val 25000"/>
              <a:gd name="vf" fmla="val 115470"/>
            </a:avLst>
          </a:prstGeom>
          <a:ln>
            <a:headEnd/>
            <a:tailEnd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ot="10800000" vert="eaVert" wrap="none" anchor="ctr"/>
          <a:lstStyle/>
          <a:p>
            <a:pPr algn="ctr">
              <a:defRPr/>
            </a:pPr>
            <a:r>
              <a:rPr lang="cs-CZ" b="1" dirty="0">
                <a:latin typeface="Arial Black" pitchFamily="34" charset="0"/>
              </a:rPr>
              <a:t>1</a:t>
            </a:r>
          </a:p>
        </p:txBody>
      </p:sp>
      <p:sp>
        <p:nvSpPr>
          <p:cNvPr id="7" name="AutoShape 5">
            <a:hlinkClick r:id="rId4" action="ppaction://hlinksldjump"/>
          </p:cNvPr>
          <p:cNvSpPr>
            <a:spLocks noChangeArrowheads="1"/>
          </p:cNvSpPr>
          <p:nvPr/>
        </p:nvSpPr>
        <p:spPr bwMode="auto">
          <a:xfrm rot="5400000">
            <a:off x="4500587" y="1072084"/>
            <a:ext cx="1079500" cy="1079500"/>
          </a:xfrm>
          <a:prstGeom prst="hexagon">
            <a:avLst>
              <a:gd name="adj" fmla="val 25000"/>
              <a:gd name="vf" fmla="val 115470"/>
            </a:avLst>
          </a:prstGeom>
          <a:ln>
            <a:headEnd/>
            <a:tailEnd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ot="10800000" vert="eaVert" wrap="none" anchor="ctr"/>
          <a:lstStyle/>
          <a:p>
            <a:pPr algn="ctr">
              <a:defRPr/>
            </a:pPr>
            <a:r>
              <a:rPr lang="cs-CZ" b="1" dirty="0">
                <a:latin typeface="Arial Black" pitchFamily="34" charset="0"/>
              </a:rPr>
              <a:t>3</a:t>
            </a:r>
          </a:p>
        </p:txBody>
      </p:sp>
      <p:sp>
        <p:nvSpPr>
          <p:cNvPr id="8" name="AutoShape 6">
            <a:hlinkClick r:id="rId5" action="ppaction://hlinksldjump"/>
          </p:cNvPr>
          <p:cNvSpPr>
            <a:spLocks noChangeArrowheads="1"/>
          </p:cNvSpPr>
          <p:nvPr/>
        </p:nvSpPr>
        <p:spPr bwMode="auto">
          <a:xfrm rot="5400000">
            <a:off x="3348062" y="1072084"/>
            <a:ext cx="1079500" cy="1079500"/>
          </a:xfrm>
          <a:prstGeom prst="hexagon">
            <a:avLst>
              <a:gd name="adj" fmla="val 25000"/>
              <a:gd name="vf" fmla="val 115470"/>
            </a:avLst>
          </a:prstGeom>
          <a:ln>
            <a:headEnd/>
            <a:tailEnd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ot="10800000" vert="eaVert" wrap="none" anchor="ctr"/>
          <a:lstStyle/>
          <a:p>
            <a:pPr algn="ctr">
              <a:defRPr/>
            </a:pPr>
            <a:r>
              <a:rPr lang="cs-CZ" b="1">
                <a:latin typeface="Arial Black" pitchFamily="34" charset="0"/>
              </a:rPr>
              <a:t>2</a:t>
            </a:r>
          </a:p>
        </p:txBody>
      </p:sp>
      <p:sp>
        <p:nvSpPr>
          <p:cNvPr id="9" name="AutoShape 7">
            <a:hlinkClick r:id="rId6" action="ppaction://hlinksldjump"/>
          </p:cNvPr>
          <p:cNvSpPr>
            <a:spLocks noChangeArrowheads="1"/>
          </p:cNvSpPr>
          <p:nvPr/>
        </p:nvSpPr>
        <p:spPr bwMode="auto">
          <a:xfrm rot="5400000">
            <a:off x="5075262" y="1935684"/>
            <a:ext cx="1079500" cy="1079500"/>
          </a:xfrm>
          <a:prstGeom prst="hexagon">
            <a:avLst>
              <a:gd name="adj" fmla="val 25000"/>
              <a:gd name="vf" fmla="val 115470"/>
            </a:avLst>
          </a:prstGeom>
          <a:ln>
            <a:headEnd/>
            <a:tailEnd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ot="10800000" vert="eaVert" wrap="none" anchor="ctr"/>
          <a:lstStyle/>
          <a:p>
            <a:pPr algn="ctr">
              <a:defRPr/>
            </a:pPr>
            <a:r>
              <a:rPr lang="cs-CZ" b="1">
                <a:latin typeface="Arial Black" pitchFamily="34" charset="0"/>
              </a:rPr>
              <a:t>6</a:t>
            </a:r>
          </a:p>
        </p:txBody>
      </p:sp>
      <p:sp>
        <p:nvSpPr>
          <p:cNvPr id="10" name="AutoShape 8">
            <a:hlinkClick r:id="rId7" action="ppaction://hlinksldjump"/>
          </p:cNvPr>
          <p:cNvSpPr>
            <a:spLocks noChangeArrowheads="1"/>
          </p:cNvSpPr>
          <p:nvPr/>
        </p:nvSpPr>
        <p:spPr bwMode="auto">
          <a:xfrm rot="5400000">
            <a:off x="3924324" y="1935684"/>
            <a:ext cx="1079500" cy="1079500"/>
          </a:xfrm>
          <a:prstGeom prst="hexagon">
            <a:avLst>
              <a:gd name="adj" fmla="val 25000"/>
              <a:gd name="vf" fmla="val 115470"/>
            </a:avLst>
          </a:prstGeom>
          <a:ln>
            <a:headEnd/>
            <a:tailEnd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ot="10800000" vert="eaVert" wrap="none" anchor="ctr"/>
          <a:lstStyle/>
          <a:p>
            <a:pPr algn="ctr">
              <a:defRPr/>
            </a:pPr>
            <a:r>
              <a:rPr lang="cs-CZ" b="1">
                <a:latin typeface="Arial Black" pitchFamily="34" charset="0"/>
              </a:rPr>
              <a:t>5</a:t>
            </a:r>
          </a:p>
        </p:txBody>
      </p:sp>
      <p:sp>
        <p:nvSpPr>
          <p:cNvPr id="11" name="AutoShape 9">
            <a:hlinkClick r:id="rId8" action="ppaction://hlinksldjump"/>
          </p:cNvPr>
          <p:cNvSpPr>
            <a:spLocks noChangeArrowheads="1"/>
          </p:cNvSpPr>
          <p:nvPr/>
        </p:nvSpPr>
        <p:spPr bwMode="auto">
          <a:xfrm rot="5400000">
            <a:off x="2771799" y="1935684"/>
            <a:ext cx="1079500" cy="1079500"/>
          </a:xfrm>
          <a:prstGeom prst="hexagon">
            <a:avLst>
              <a:gd name="adj" fmla="val 25000"/>
              <a:gd name="vf" fmla="val 115470"/>
            </a:avLst>
          </a:prstGeom>
          <a:ln>
            <a:headEnd/>
            <a:tailEnd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ot="10800000" vert="eaVert" wrap="none" anchor="ctr"/>
          <a:lstStyle/>
          <a:p>
            <a:pPr algn="ctr">
              <a:defRPr/>
            </a:pPr>
            <a:r>
              <a:rPr lang="cs-CZ" b="1">
                <a:latin typeface="Arial Black" pitchFamily="34" charset="0"/>
              </a:rPr>
              <a:t>4</a:t>
            </a:r>
          </a:p>
        </p:txBody>
      </p:sp>
      <p:sp>
        <p:nvSpPr>
          <p:cNvPr id="12" name="AutoShape 10">
            <a:hlinkClick r:id="rId9" action="ppaction://hlinksldjump"/>
          </p:cNvPr>
          <p:cNvSpPr>
            <a:spLocks noChangeArrowheads="1"/>
          </p:cNvSpPr>
          <p:nvPr/>
        </p:nvSpPr>
        <p:spPr bwMode="auto">
          <a:xfrm rot="5400000">
            <a:off x="5651524" y="2800871"/>
            <a:ext cx="1079500" cy="1079500"/>
          </a:xfrm>
          <a:prstGeom prst="hexagon">
            <a:avLst>
              <a:gd name="adj" fmla="val 25000"/>
              <a:gd name="vf" fmla="val 115470"/>
            </a:avLst>
          </a:prstGeom>
          <a:ln>
            <a:headEnd/>
            <a:tailEnd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ot="10800000" vert="eaVert" wrap="none" anchor="ctr"/>
          <a:lstStyle/>
          <a:p>
            <a:pPr algn="ctr">
              <a:defRPr/>
            </a:pPr>
            <a:r>
              <a:rPr lang="cs-CZ" b="1">
                <a:latin typeface="Arial Black" pitchFamily="34" charset="0"/>
              </a:rPr>
              <a:t>10</a:t>
            </a:r>
          </a:p>
        </p:txBody>
      </p:sp>
      <p:sp>
        <p:nvSpPr>
          <p:cNvPr id="13" name="AutoShape 11">
            <a:hlinkClick r:id="rId10" action="ppaction://hlinksldjump"/>
          </p:cNvPr>
          <p:cNvSpPr>
            <a:spLocks noChangeArrowheads="1"/>
          </p:cNvSpPr>
          <p:nvPr/>
        </p:nvSpPr>
        <p:spPr bwMode="auto">
          <a:xfrm rot="5400000">
            <a:off x="4500587" y="2800871"/>
            <a:ext cx="1079500" cy="1079500"/>
          </a:xfrm>
          <a:prstGeom prst="hexagon">
            <a:avLst>
              <a:gd name="adj" fmla="val 25000"/>
              <a:gd name="vf" fmla="val 115470"/>
            </a:avLst>
          </a:prstGeom>
          <a:ln>
            <a:headEnd/>
            <a:tailEnd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ot="10800000" vert="eaVert" wrap="none" anchor="ctr"/>
          <a:lstStyle/>
          <a:p>
            <a:pPr algn="ctr">
              <a:defRPr/>
            </a:pPr>
            <a:r>
              <a:rPr lang="cs-CZ" b="1">
                <a:latin typeface="Arial Black" pitchFamily="34" charset="0"/>
              </a:rPr>
              <a:t>9</a:t>
            </a:r>
          </a:p>
        </p:txBody>
      </p:sp>
      <p:sp>
        <p:nvSpPr>
          <p:cNvPr id="14" name="AutoShape 12">
            <a:hlinkClick r:id="rId11" action="ppaction://hlinksldjump"/>
          </p:cNvPr>
          <p:cNvSpPr>
            <a:spLocks noChangeArrowheads="1"/>
          </p:cNvSpPr>
          <p:nvPr/>
        </p:nvSpPr>
        <p:spPr bwMode="auto">
          <a:xfrm rot="5400000">
            <a:off x="3348062" y="2800871"/>
            <a:ext cx="1079500" cy="1079500"/>
          </a:xfrm>
          <a:prstGeom prst="hexagon">
            <a:avLst>
              <a:gd name="adj" fmla="val 25000"/>
              <a:gd name="vf" fmla="val 115470"/>
            </a:avLst>
          </a:prstGeom>
          <a:ln>
            <a:headEnd/>
            <a:tailEnd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ot="10800000" vert="eaVert" wrap="none" anchor="ctr"/>
          <a:lstStyle/>
          <a:p>
            <a:pPr algn="ctr">
              <a:defRPr/>
            </a:pPr>
            <a:r>
              <a:rPr lang="cs-CZ" b="1">
                <a:latin typeface="Arial Black" pitchFamily="34" charset="0"/>
              </a:rPr>
              <a:t>8</a:t>
            </a:r>
          </a:p>
        </p:txBody>
      </p:sp>
      <p:sp>
        <p:nvSpPr>
          <p:cNvPr id="15" name="AutoShape 13">
            <a:hlinkClick r:id="rId12" action="ppaction://hlinksldjump"/>
          </p:cNvPr>
          <p:cNvSpPr>
            <a:spLocks noChangeArrowheads="1"/>
          </p:cNvSpPr>
          <p:nvPr/>
        </p:nvSpPr>
        <p:spPr bwMode="auto">
          <a:xfrm rot="5400000">
            <a:off x="2195537" y="2800871"/>
            <a:ext cx="1079500" cy="1079500"/>
          </a:xfrm>
          <a:prstGeom prst="hexagon">
            <a:avLst>
              <a:gd name="adj" fmla="val 25000"/>
              <a:gd name="vf" fmla="val 115470"/>
            </a:avLst>
          </a:prstGeom>
          <a:ln>
            <a:headEnd/>
            <a:tailEnd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ot="10800000" vert="eaVert" wrap="none" anchor="ctr"/>
          <a:lstStyle/>
          <a:p>
            <a:pPr algn="ctr">
              <a:defRPr/>
            </a:pPr>
            <a:r>
              <a:rPr lang="cs-CZ" b="1">
                <a:latin typeface="Arial Black" pitchFamily="34" charset="0"/>
              </a:rPr>
              <a:t>7</a:t>
            </a:r>
          </a:p>
        </p:txBody>
      </p:sp>
      <p:sp>
        <p:nvSpPr>
          <p:cNvPr id="16" name="AutoShape 14">
            <a:hlinkClick r:id="rId13" action="ppaction://hlinksldjump"/>
          </p:cNvPr>
          <p:cNvSpPr>
            <a:spLocks noChangeArrowheads="1"/>
          </p:cNvSpPr>
          <p:nvPr/>
        </p:nvSpPr>
        <p:spPr bwMode="auto">
          <a:xfrm rot="5400000">
            <a:off x="6227787" y="3664471"/>
            <a:ext cx="1079500" cy="1079500"/>
          </a:xfrm>
          <a:prstGeom prst="hexagon">
            <a:avLst>
              <a:gd name="adj" fmla="val 25000"/>
              <a:gd name="vf" fmla="val 115470"/>
            </a:avLst>
          </a:prstGeom>
          <a:ln>
            <a:headEnd/>
            <a:tailEnd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ot="10800000" vert="eaVert" wrap="none" anchor="ctr"/>
          <a:lstStyle/>
          <a:p>
            <a:pPr algn="ctr">
              <a:defRPr/>
            </a:pPr>
            <a:r>
              <a:rPr lang="cs-CZ" b="1" dirty="0">
                <a:latin typeface="Arial Black" pitchFamily="34" charset="0"/>
              </a:rPr>
              <a:t>15</a:t>
            </a:r>
          </a:p>
        </p:txBody>
      </p:sp>
      <p:sp>
        <p:nvSpPr>
          <p:cNvPr id="17" name="AutoShape 15">
            <a:hlinkClick r:id="rId14" action="ppaction://hlinksldjump"/>
          </p:cNvPr>
          <p:cNvSpPr>
            <a:spLocks noChangeArrowheads="1"/>
          </p:cNvSpPr>
          <p:nvPr/>
        </p:nvSpPr>
        <p:spPr bwMode="auto">
          <a:xfrm rot="5400000">
            <a:off x="5075262" y="3664471"/>
            <a:ext cx="1079500" cy="1079500"/>
          </a:xfrm>
          <a:prstGeom prst="hexagon">
            <a:avLst>
              <a:gd name="adj" fmla="val 25000"/>
              <a:gd name="vf" fmla="val 115470"/>
            </a:avLst>
          </a:prstGeom>
          <a:ln>
            <a:headEnd/>
            <a:tailEnd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ot="10800000" vert="eaVert" wrap="none" anchor="ctr"/>
          <a:lstStyle/>
          <a:p>
            <a:pPr algn="ctr">
              <a:defRPr/>
            </a:pPr>
            <a:r>
              <a:rPr lang="cs-CZ" b="1">
                <a:latin typeface="Arial Black" pitchFamily="34" charset="0"/>
              </a:rPr>
              <a:t>14</a:t>
            </a:r>
          </a:p>
        </p:txBody>
      </p:sp>
      <p:sp>
        <p:nvSpPr>
          <p:cNvPr id="18" name="AutoShape 17">
            <a:hlinkClick r:id="rId15" action="ppaction://hlinksldjump"/>
          </p:cNvPr>
          <p:cNvSpPr>
            <a:spLocks noChangeArrowheads="1"/>
          </p:cNvSpPr>
          <p:nvPr/>
        </p:nvSpPr>
        <p:spPr bwMode="auto">
          <a:xfrm rot="5400000">
            <a:off x="2771799" y="3664471"/>
            <a:ext cx="1079500" cy="1079500"/>
          </a:xfrm>
          <a:prstGeom prst="hexagon">
            <a:avLst>
              <a:gd name="adj" fmla="val 25000"/>
              <a:gd name="vf" fmla="val 115470"/>
            </a:avLst>
          </a:prstGeom>
          <a:ln>
            <a:headEnd/>
            <a:tailEnd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ot="10800000" vert="eaVert" wrap="none" anchor="ctr"/>
          <a:lstStyle/>
          <a:p>
            <a:pPr algn="ctr">
              <a:defRPr/>
            </a:pPr>
            <a:r>
              <a:rPr lang="cs-CZ" b="1">
                <a:latin typeface="Arial Black" pitchFamily="34" charset="0"/>
              </a:rPr>
              <a:t>12</a:t>
            </a:r>
          </a:p>
        </p:txBody>
      </p:sp>
      <p:sp>
        <p:nvSpPr>
          <p:cNvPr id="19" name="AutoShape 18">
            <a:hlinkClick r:id="rId16" action="ppaction://hlinksldjump"/>
          </p:cNvPr>
          <p:cNvSpPr>
            <a:spLocks noChangeArrowheads="1"/>
          </p:cNvSpPr>
          <p:nvPr/>
        </p:nvSpPr>
        <p:spPr bwMode="auto">
          <a:xfrm rot="5400000">
            <a:off x="1619274" y="3664471"/>
            <a:ext cx="1079500" cy="1079500"/>
          </a:xfrm>
          <a:prstGeom prst="hexagon">
            <a:avLst>
              <a:gd name="adj" fmla="val 25000"/>
              <a:gd name="vf" fmla="val 115470"/>
            </a:avLst>
          </a:prstGeom>
          <a:ln>
            <a:headEnd/>
            <a:tailEnd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ot="10800000" vert="eaVert" wrap="none" anchor="ctr"/>
          <a:lstStyle/>
          <a:p>
            <a:pPr algn="ctr">
              <a:defRPr/>
            </a:pPr>
            <a:r>
              <a:rPr lang="cs-CZ" b="1" dirty="0">
                <a:latin typeface="Arial Black" pitchFamily="34" charset="0"/>
              </a:rPr>
              <a:t>11</a:t>
            </a:r>
          </a:p>
        </p:txBody>
      </p:sp>
      <p:sp>
        <p:nvSpPr>
          <p:cNvPr id="20" name="AutoShape 19">
            <a:hlinkClick r:id="rId17" action="ppaction://hlinksldjump"/>
          </p:cNvPr>
          <p:cNvSpPr>
            <a:spLocks noChangeArrowheads="1"/>
          </p:cNvSpPr>
          <p:nvPr/>
        </p:nvSpPr>
        <p:spPr bwMode="auto">
          <a:xfrm rot="5400000">
            <a:off x="6807002" y="4523854"/>
            <a:ext cx="1079500" cy="1079500"/>
          </a:xfrm>
          <a:prstGeom prst="hexagon">
            <a:avLst>
              <a:gd name="adj" fmla="val 25000"/>
              <a:gd name="vf" fmla="val 115470"/>
            </a:avLst>
          </a:prstGeom>
          <a:ln>
            <a:headEnd/>
            <a:tailEnd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ot="10800000" vert="eaVert" wrap="none" anchor="ctr"/>
          <a:lstStyle/>
          <a:p>
            <a:pPr algn="ctr">
              <a:defRPr/>
            </a:pPr>
            <a:r>
              <a:rPr lang="cs-CZ" b="1">
                <a:latin typeface="Arial Black" pitchFamily="34" charset="0"/>
              </a:rPr>
              <a:t>21</a:t>
            </a:r>
          </a:p>
        </p:txBody>
      </p:sp>
      <p:sp>
        <p:nvSpPr>
          <p:cNvPr id="21" name="AutoShape 20">
            <a:hlinkClick r:id="rId18" action="ppaction://hlinksldjump"/>
          </p:cNvPr>
          <p:cNvSpPr>
            <a:spLocks noChangeArrowheads="1"/>
          </p:cNvSpPr>
          <p:nvPr/>
        </p:nvSpPr>
        <p:spPr bwMode="auto">
          <a:xfrm rot="5400000">
            <a:off x="5651524" y="4528071"/>
            <a:ext cx="1079500" cy="1079500"/>
          </a:xfrm>
          <a:prstGeom prst="hexagon">
            <a:avLst>
              <a:gd name="adj" fmla="val 25000"/>
              <a:gd name="vf" fmla="val 115470"/>
            </a:avLst>
          </a:prstGeom>
          <a:ln>
            <a:headEnd/>
            <a:tailEnd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ot="10800000" vert="eaVert" wrap="none" anchor="ctr"/>
          <a:lstStyle/>
          <a:p>
            <a:pPr algn="ctr">
              <a:defRPr/>
            </a:pPr>
            <a:r>
              <a:rPr lang="cs-CZ" b="1">
                <a:latin typeface="Arial Black" pitchFamily="34" charset="0"/>
              </a:rPr>
              <a:t>20</a:t>
            </a:r>
          </a:p>
        </p:txBody>
      </p:sp>
      <p:sp>
        <p:nvSpPr>
          <p:cNvPr id="22" name="AutoShape 21">
            <a:hlinkClick r:id="rId19" action="ppaction://hlinksldjump"/>
          </p:cNvPr>
          <p:cNvSpPr>
            <a:spLocks noChangeArrowheads="1"/>
          </p:cNvSpPr>
          <p:nvPr/>
        </p:nvSpPr>
        <p:spPr bwMode="auto">
          <a:xfrm rot="5400000">
            <a:off x="4500587" y="4528071"/>
            <a:ext cx="1079500" cy="1079500"/>
          </a:xfrm>
          <a:prstGeom prst="hexagon">
            <a:avLst>
              <a:gd name="adj" fmla="val 25000"/>
              <a:gd name="vf" fmla="val 115470"/>
            </a:avLst>
          </a:prstGeom>
          <a:ln>
            <a:headEnd/>
            <a:tailEnd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ot="10800000" vert="eaVert" wrap="none" anchor="ctr"/>
          <a:lstStyle/>
          <a:p>
            <a:pPr algn="ctr">
              <a:defRPr/>
            </a:pPr>
            <a:r>
              <a:rPr lang="cs-CZ" b="1">
                <a:latin typeface="Arial Black" pitchFamily="34" charset="0"/>
              </a:rPr>
              <a:t>19</a:t>
            </a:r>
          </a:p>
        </p:txBody>
      </p:sp>
      <p:sp>
        <p:nvSpPr>
          <p:cNvPr id="23" name="AutoShape 22">
            <a:hlinkClick r:id="rId20" action="ppaction://hlinksldjump"/>
          </p:cNvPr>
          <p:cNvSpPr>
            <a:spLocks noChangeArrowheads="1"/>
          </p:cNvSpPr>
          <p:nvPr/>
        </p:nvSpPr>
        <p:spPr bwMode="auto">
          <a:xfrm rot="5400000">
            <a:off x="3348062" y="4528071"/>
            <a:ext cx="1079500" cy="1079500"/>
          </a:xfrm>
          <a:prstGeom prst="hexagon">
            <a:avLst>
              <a:gd name="adj" fmla="val 25000"/>
              <a:gd name="vf" fmla="val 115470"/>
            </a:avLst>
          </a:prstGeom>
          <a:ln>
            <a:headEnd/>
            <a:tailEnd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ot="10800000" vert="eaVert" wrap="none" anchor="ctr"/>
          <a:lstStyle/>
          <a:p>
            <a:pPr algn="ctr">
              <a:defRPr/>
            </a:pPr>
            <a:r>
              <a:rPr lang="cs-CZ" b="1" dirty="0">
                <a:latin typeface="Arial Black" pitchFamily="34" charset="0"/>
              </a:rPr>
              <a:t>18</a:t>
            </a:r>
          </a:p>
        </p:txBody>
      </p:sp>
      <p:sp>
        <p:nvSpPr>
          <p:cNvPr id="24" name="AutoShape 23">
            <a:hlinkClick r:id="rId21" action="ppaction://hlinksldjump"/>
          </p:cNvPr>
          <p:cNvSpPr>
            <a:spLocks noChangeArrowheads="1"/>
          </p:cNvSpPr>
          <p:nvPr/>
        </p:nvSpPr>
        <p:spPr bwMode="auto">
          <a:xfrm rot="5400000">
            <a:off x="2195537" y="4528071"/>
            <a:ext cx="1079500" cy="1079500"/>
          </a:xfrm>
          <a:prstGeom prst="hexagon">
            <a:avLst>
              <a:gd name="adj" fmla="val 25000"/>
              <a:gd name="vf" fmla="val 115470"/>
            </a:avLst>
          </a:prstGeom>
          <a:ln>
            <a:headEnd/>
            <a:tailEnd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ot="10800000" vert="eaVert" wrap="none" anchor="ctr"/>
          <a:lstStyle/>
          <a:p>
            <a:pPr algn="ctr">
              <a:defRPr/>
            </a:pPr>
            <a:r>
              <a:rPr lang="cs-CZ" b="1">
                <a:latin typeface="Arial Black" pitchFamily="34" charset="0"/>
              </a:rPr>
              <a:t>17</a:t>
            </a:r>
          </a:p>
        </p:txBody>
      </p:sp>
      <p:sp>
        <p:nvSpPr>
          <p:cNvPr id="25" name="AutoShape 24">
            <a:hlinkClick r:id="rId22" action="ppaction://hlinksldjump"/>
          </p:cNvPr>
          <p:cNvSpPr>
            <a:spLocks noChangeArrowheads="1"/>
          </p:cNvSpPr>
          <p:nvPr/>
        </p:nvSpPr>
        <p:spPr bwMode="auto">
          <a:xfrm rot="5400000">
            <a:off x="1043012" y="4528071"/>
            <a:ext cx="1079500" cy="1079500"/>
          </a:xfrm>
          <a:prstGeom prst="hexagon">
            <a:avLst>
              <a:gd name="adj" fmla="val 25000"/>
              <a:gd name="vf" fmla="val 115470"/>
            </a:avLst>
          </a:prstGeom>
          <a:ln>
            <a:headEnd/>
            <a:tailEnd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ot="10800000" vert="eaVert" wrap="none" anchor="ctr"/>
          <a:lstStyle/>
          <a:p>
            <a:pPr algn="ctr">
              <a:defRPr/>
            </a:pPr>
            <a:r>
              <a:rPr lang="cs-CZ" b="1">
                <a:latin typeface="Arial Black" pitchFamily="34" charset="0"/>
              </a:rPr>
              <a:t>16</a:t>
            </a:r>
          </a:p>
        </p:txBody>
      </p:sp>
      <p:sp>
        <p:nvSpPr>
          <p:cNvPr id="33" name="AutoShape 71"/>
          <p:cNvSpPr>
            <a:spLocks noChangeArrowheads="1"/>
          </p:cNvSpPr>
          <p:nvPr/>
        </p:nvSpPr>
        <p:spPr bwMode="auto">
          <a:xfrm rot="5400000">
            <a:off x="3936929" y="176729"/>
            <a:ext cx="1085007" cy="1092373"/>
          </a:xfrm>
          <a:prstGeom prst="hexagon">
            <a:avLst>
              <a:gd name="adj" fmla="val 25000"/>
              <a:gd name="vf" fmla="val 115470"/>
            </a:avLst>
          </a:prstGeom>
          <a:solidFill>
            <a:schemeClr val="bg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rot="10800000" vert="eaVert" wrap="none" anchor="ctr"/>
          <a:lstStyle/>
          <a:p>
            <a:pPr algn="ctr"/>
            <a:r>
              <a:rPr lang="cs-CZ" b="1" dirty="0">
                <a:latin typeface="Arial Black" pitchFamily="34" charset="0"/>
              </a:rPr>
              <a:t>1</a:t>
            </a:r>
          </a:p>
        </p:txBody>
      </p:sp>
      <p:sp>
        <p:nvSpPr>
          <p:cNvPr id="34" name="AutoShape 72"/>
          <p:cNvSpPr>
            <a:spLocks noChangeArrowheads="1"/>
          </p:cNvSpPr>
          <p:nvPr/>
        </p:nvSpPr>
        <p:spPr bwMode="auto">
          <a:xfrm rot="5400000">
            <a:off x="3367523" y="1052475"/>
            <a:ext cx="1079500" cy="1079500"/>
          </a:xfrm>
          <a:prstGeom prst="hexagon">
            <a:avLst>
              <a:gd name="adj" fmla="val 25000"/>
              <a:gd name="vf" fmla="val 115470"/>
            </a:avLst>
          </a:prstGeom>
          <a:solidFill>
            <a:schemeClr val="bg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rot="10800000" vert="eaVert" wrap="none" anchor="ctr"/>
          <a:lstStyle/>
          <a:p>
            <a:pPr algn="ctr"/>
            <a:r>
              <a:rPr lang="cs-CZ" b="1">
                <a:latin typeface="Arial Black" pitchFamily="34" charset="0"/>
              </a:rPr>
              <a:t>2</a:t>
            </a:r>
          </a:p>
        </p:txBody>
      </p:sp>
      <p:sp>
        <p:nvSpPr>
          <p:cNvPr id="35" name="AutoShape 73"/>
          <p:cNvSpPr>
            <a:spLocks noChangeArrowheads="1"/>
          </p:cNvSpPr>
          <p:nvPr/>
        </p:nvSpPr>
        <p:spPr bwMode="auto">
          <a:xfrm rot="5400000">
            <a:off x="4506960" y="1072084"/>
            <a:ext cx="1079500" cy="1079500"/>
          </a:xfrm>
          <a:prstGeom prst="hexagon">
            <a:avLst>
              <a:gd name="adj" fmla="val 25000"/>
              <a:gd name="vf" fmla="val 115470"/>
            </a:avLst>
          </a:prstGeom>
          <a:solidFill>
            <a:schemeClr val="bg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rot="10800000" vert="eaVert" wrap="none" anchor="ctr"/>
          <a:lstStyle/>
          <a:p>
            <a:pPr algn="ctr"/>
            <a:r>
              <a:rPr lang="cs-CZ" b="1">
                <a:latin typeface="Arial Black" pitchFamily="34" charset="0"/>
              </a:rPr>
              <a:t>3</a:t>
            </a:r>
          </a:p>
        </p:txBody>
      </p:sp>
      <p:sp>
        <p:nvSpPr>
          <p:cNvPr id="36" name="AutoShape 74"/>
          <p:cNvSpPr>
            <a:spLocks noChangeArrowheads="1"/>
          </p:cNvSpPr>
          <p:nvPr/>
        </p:nvSpPr>
        <p:spPr bwMode="auto">
          <a:xfrm rot="5400000">
            <a:off x="5081612" y="1935684"/>
            <a:ext cx="1079500" cy="1079500"/>
          </a:xfrm>
          <a:prstGeom prst="hexagon">
            <a:avLst>
              <a:gd name="adj" fmla="val 25000"/>
              <a:gd name="vf" fmla="val 115470"/>
            </a:avLst>
          </a:prstGeom>
          <a:solidFill>
            <a:schemeClr val="bg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rot="10800000" vert="eaVert" wrap="none" anchor="ctr"/>
          <a:lstStyle/>
          <a:p>
            <a:pPr algn="ctr"/>
            <a:r>
              <a:rPr lang="cs-CZ" b="1">
                <a:latin typeface="Arial Black" pitchFamily="34" charset="0"/>
              </a:rPr>
              <a:t>6</a:t>
            </a:r>
          </a:p>
        </p:txBody>
      </p:sp>
      <p:sp>
        <p:nvSpPr>
          <p:cNvPr id="37" name="AutoShape 75"/>
          <p:cNvSpPr>
            <a:spLocks noChangeArrowheads="1"/>
          </p:cNvSpPr>
          <p:nvPr/>
        </p:nvSpPr>
        <p:spPr bwMode="auto">
          <a:xfrm rot="5400000">
            <a:off x="3922737" y="1926159"/>
            <a:ext cx="1079500" cy="1079500"/>
          </a:xfrm>
          <a:prstGeom prst="hexagon">
            <a:avLst>
              <a:gd name="adj" fmla="val 25000"/>
              <a:gd name="vf" fmla="val 115470"/>
            </a:avLst>
          </a:prstGeom>
          <a:solidFill>
            <a:schemeClr val="bg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rot="10800000" vert="eaVert" wrap="none" anchor="ctr"/>
          <a:lstStyle/>
          <a:p>
            <a:pPr algn="ctr"/>
            <a:r>
              <a:rPr lang="cs-CZ" b="1">
                <a:latin typeface="Arial Black" pitchFamily="34" charset="0"/>
              </a:rPr>
              <a:t>5</a:t>
            </a:r>
          </a:p>
        </p:txBody>
      </p:sp>
      <p:sp>
        <p:nvSpPr>
          <p:cNvPr id="38" name="AutoShape 76"/>
          <p:cNvSpPr>
            <a:spLocks noChangeArrowheads="1"/>
          </p:cNvSpPr>
          <p:nvPr/>
        </p:nvSpPr>
        <p:spPr bwMode="auto">
          <a:xfrm rot="5400000">
            <a:off x="2781349" y="1935684"/>
            <a:ext cx="1079500" cy="1079500"/>
          </a:xfrm>
          <a:prstGeom prst="hexagon">
            <a:avLst>
              <a:gd name="adj" fmla="val 25000"/>
              <a:gd name="vf" fmla="val 115470"/>
            </a:avLst>
          </a:prstGeom>
          <a:solidFill>
            <a:schemeClr val="bg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rot="10800000" vert="eaVert" wrap="none" anchor="ctr"/>
          <a:lstStyle/>
          <a:p>
            <a:pPr algn="ctr"/>
            <a:r>
              <a:rPr lang="cs-CZ" b="1">
                <a:latin typeface="Arial Black" pitchFamily="34" charset="0"/>
              </a:rPr>
              <a:t>4</a:t>
            </a:r>
          </a:p>
        </p:txBody>
      </p:sp>
      <p:sp>
        <p:nvSpPr>
          <p:cNvPr id="39" name="AutoShape 77"/>
          <p:cNvSpPr>
            <a:spLocks noChangeArrowheads="1"/>
          </p:cNvSpPr>
          <p:nvPr/>
        </p:nvSpPr>
        <p:spPr bwMode="auto">
          <a:xfrm rot="5400000">
            <a:off x="5651524" y="2800871"/>
            <a:ext cx="1079500" cy="1079500"/>
          </a:xfrm>
          <a:prstGeom prst="hexagon">
            <a:avLst>
              <a:gd name="adj" fmla="val 25000"/>
              <a:gd name="vf" fmla="val 115470"/>
            </a:avLst>
          </a:prstGeom>
          <a:solidFill>
            <a:schemeClr val="bg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rot="10800000" vert="eaVert" wrap="none" anchor="ctr"/>
          <a:lstStyle/>
          <a:p>
            <a:pPr algn="ctr"/>
            <a:r>
              <a:rPr lang="cs-CZ" b="1">
                <a:latin typeface="Arial Black" pitchFamily="34" charset="0"/>
              </a:rPr>
              <a:t>10</a:t>
            </a:r>
          </a:p>
        </p:txBody>
      </p:sp>
      <p:sp>
        <p:nvSpPr>
          <p:cNvPr id="40" name="AutoShape 78"/>
          <p:cNvSpPr>
            <a:spLocks noChangeArrowheads="1"/>
          </p:cNvSpPr>
          <p:nvPr/>
        </p:nvSpPr>
        <p:spPr bwMode="auto">
          <a:xfrm rot="5400000">
            <a:off x="4501729" y="2790901"/>
            <a:ext cx="1099440" cy="1079500"/>
          </a:xfrm>
          <a:prstGeom prst="hexagon">
            <a:avLst>
              <a:gd name="adj" fmla="val 25000"/>
              <a:gd name="vf" fmla="val 115470"/>
            </a:avLst>
          </a:prstGeom>
          <a:solidFill>
            <a:schemeClr val="bg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rot="10800000" vert="eaVert" wrap="none" anchor="ctr"/>
          <a:lstStyle/>
          <a:p>
            <a:pPr algn="ctr"/>
            <a:r>
              <a:rPr lang="cs-CZ" b="1">
                <a:latin typeface="Arial Black" pitchFamily="34" charset="0"/>
              </a:rPr>
              <a:t>9</a:t>
            </a:r>
          </a:p>
        </p:txBody>
      </p:sp>
      <p:sp>
        <p:nvSpPr>
          <p:cNvPr id="41" name="AutoShape 79"/>
          <p:cNvSpPr>
            <a:spLocks noChangeArrowheads="1"/>
          </p:cNvSpPr>
          <p:nvPr/>
        </p:nvSpPr>
        <p:spPr bwMode="auto">
          <a:xfrm rot="5400000">
            <a:off x="3357587" y="2800871"/>
            <a:ext cx="1079500" cy="1079500"/>
          </a:xfrm>
          <a:prstGeom prst="hexagon">
            <a:avLst>
              <a:gd name="adj" fmla="val 25000"/>
              <a:gd name="vf" fmla="val 115470"/>
            </a:avLst>
          </a:prstGeom>
          <a:solidFill>
            <a:schemeClr val="bg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rot="10800000" vert="eaVert" wrap="none" anchor="ctr"/>
          <a:lstStyle/>
          <a:p>
            <a:pPr algn="ctr"/>
            <a:r>
              <a:rPr lang="cs-CZ" b="1">
                <a:latin typeface="Arial Black" pitchFamily="34" charset="0"/>
              </a:rPr>
              <a:t>8</a:t>
            </a:r>
          </a:p>
        </p:txBody>
      </p:sp>
      <p:sp>
        <p:nvSpPr>
          <p:cNvPr id="42" name="AutoShape 80"/>
          <p:cNvSpPr>
            <a:spLocks noChangeArrowheads="1"/>
          </p:cNvSpPr>
          <p:nvPr/>
        </p:nvSpPr>
        <p:spPr bwMode="auto">
          <a:xfrm rot="5400000">
            <a:off x="2200299" y="2800871"/>
            <a:ext cx="1079500" cy="1079500"/>
          </a:xfrm>
          <a:prstGeom prst="hexagon">
            <a:avLst>
              <a:gd name="adj" fmla="val 25000"/>
              <a:gd name="vf" fmla="val 115470"/>
            </a:avLst>
          </a:prstGeom>
          <a:solidFill>
            <a:schemeClr val="bg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rot="10800000" vert="eaVert" wrap="none" anchor="ctr"/>
          <a:lstStyle/>
          <a:p>
            <a:pPr algn="ctr"/>
            <a:r>
              <a:rPr lang="cs-CZ" b="1">
                <a:latin typeface="Arial Black" pitchFamily="34" charset="0"/>
              </a:rPr>
              <a:t>7</a:t>
            </a:r>
          </a:p>
        </p:txBody>
      </p:sp>
      <p:sp>
        <p:nvSpPr>
          <p:cNvPr id="43" name="AutoShape 81"/>
          <p:cNvSpPr>
            <a:spLocks noChangeArrowheads="1"/>
          </p:cNvSpPr>
          <p:nvPr/>
        </p:nvSpPr>
        <p:spPr bwMode="auto">
          <a:xfrm rot="5400000">
            <a:off x="6227787" y="3670821"/>
            <a:ext cx="1079500" cy="1079500"/>
          </a:xfrm>
          <a:prstGeom prst="hexagon">
            <a:avLst>
              <a:gd name="adj" fmla="val 25000"/>
              <a:gd name="vf" fmla="val 115470"/>
            </a:avLst>
          </a:prstGeom>
          <a:solidFill>
            <a:schemeClr val="bg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rot="10800000" vert="eaVert" wrap="none" anchor="ctr"/>
          <a:lstStyle/>
          <a:p>
            <a:pPr algn="ctr"/>
            <a:r>
              <a:rPr lang="cs-CZ" b="1">
                <a:latin typeface="Arial Black" pitchFamily="34" charset="0"/>
              </a:rPr>
              <a:t>15</a:t>
            </a:r>
          </a:p>
        </p:txBody>
      </p:sp>
      <p:sp>
        <p:nvSpPr>
          <p:cNvPr id="44" name="AutoShape 82"/>
          <p:cNvSpPr>
            <a:spLocks noChangeArrowheads="1"/>
          </p:cNvSpPr>
          <p:nvPr/>
        </p:nvSpPr>
        <p:spPr bwMode="auto">
          <a:xfrm rot="5400000">
            <a:off x="5075262" y="3664471"/>
            <a:ext cx="1079500" cy="1079500"/>
          </a:xfrm>
          <a:prstGeom prst="hexagon">
            <a:avLst>
              <a:gd name="adj" fmla="val 25000"/>
              <a:gd name="vf" fmla="val 115470"/>
            </a:avLst>
          </a:prstGeom>
          <a:solidFill>
            <a:schemeClr val="bg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rot="10800000" vert="eaVert" wrap="none" anchor="ctr"/>
          <a:lstStyle/>
          <a:p>
            <a:pPr algn="ctr"/>
            <a:r>
              <a:rPr lang="cs-CZ" b="1">
                <a:latin typeface="Arial Black" pitchFamily="34" charset="0"/>
              </a:rPr>
              <a:t>14</a:t>
            </a:r>
          </a:p>
        </p:txBody>
      </p:sp>
      <p:sp>
        <p:nvSpPr>
          <p:cNvPr id="45" name="AutoShape 84"/>
          <p:cNvSpPr>
            <a:spLocks noChangeArrowheads="1"/>
          </p:cNvSpPr>
          <p:nvPr/>
        </p:nvSpPr>
        <p:spPr bwMode="auto">
          <a:xfrm rot="5400000">
            <a:off x="2771799" y="3664471"/>
            <a:ext cx="1079500" cy="1079500"/>
          </a:xfrm>
          <a:prstGeom prst="hexagon">
            <a:avLst>
              <a:gd name="adj" fmla="val 25000"/>
              <a:gd name="vf" fmla="val 115470"/>
            </a:avLst>
          </a:prstGeom>
          <a:solidFill>
            <a:schemeClr val="bg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rot="10800000" vert="eaVert" wrap="none" anchor="ctr"/>
          <a:lstStyle/>
          <a:p>
            <a:pPr algn="ctr"/>
            <a:r>
              <a:rPr lang="cs-CZ" b="1">
                <a:latin typeface="Arial Black" pitchFamily="34" charset="0"/>
              </a:rPr>
              <a:t>12</a:t>
            </a:r>
          </a:p>
        </p:txBody>
      </p:sp>
      <p:sp>
        <p:nvSpPr>
          <p:cNvPr id="46" name="AutoShape 85"/>
          <p:cNvSpPr>
            <a:spLocks noChangeArrowheads="1"/>
          </p:cNvSpPr>
          <p:nvPr/>
        </p:nvSpPr>
        <p:spPr bwMode="auto">
          <a:xfrm rot="5400000">
            <a:off x="1612924" y="3664471"/>
            <a:ext cx="1079500" cy="1079500"/>
          </a:xfrm>
          <a:prstGeom prst="hexagon">
            <a:avLst>
              <a:gd name="adj" fmla="val 25000"/>
              <a:gd name="vf" fmla="val 115470"/>
            </a:avLst>
          </a:prstGeom>
          <a:solidFill>
            <a:schemeClr val="bg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rot="10800000" vert="eaVert" wrap="none" anchor="ctr"/>
          <a:lstStyle/>
          <a:p>
            <a:pPr algn="ctr"/>
            <a:r>
              <a:rPr lang="cs-CZ" b="1">
                <a:latin typeface="Arial Black" pitchFamily="34" charset="0"/>
              </a:rPr>
              <a:t>11</a:t>
            </a:r>
          </a:p>
        </p:txBody>
      </p:sp>
      <p:sp>
        <p:nvSpPr>
          <p:cNvPr id="47" name="AutoShape 86"/>
          <p:cNvSpPr>
            <a:spLocks noChangeArrowheads="1"/>
          </p:cNvSpPr>
          <p:nvPr/>
        </p:nvSpPr>
        <p:spPr bwMode="auto">
          <a:xfrm rot="5400000">
            <a:off x="6826274" y="4529659"/>
            <a:ext cx="1079500" cy="1079500"/>
          </a:xfrm>
          <a:prstGeom prst="hexagon">
            <a:avLst>
              <a:gd name="adj" fmla="val 25000"/>
              <a:gd name="vf" fmla="val 115470"/>
            </a:avLst>
          </a:prstGeom>
          <a:solidFill>
            <a:schemeClr val="bg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rot="10800000" vert="eaVert" wrap="none" anchor="ctr"/>
          <a:lstStyle/>
          <a:p>
            <a:pPr algn="ctr"/>
            <a:r>
              <a:rPr lang="cs-CZ" b="1">
                <a:latin typeface="Arial Black" pitchFamily="34" charset="0"/>
              </a:rPr>
              <a:t>21</a:t>
            </a:r>
          </a:p>
        </p:txBody>
      </p:sp>
      <p:sp>
        <p:nvSpPr>
          <p:cNvPr id="48" name="AutoShape 87"/>
          <p:cNvSpPr>
            <a:spLocks noChangeArrowheads="1"/>
          </p:cNvSpPr>
          <p:nvPr/>
        </p:nvSpPr>
        <p:spPr bwMode="auto">
          <a:xfrm rot="5400000">
            <a:off x="5665340" y="4523309"/>
            <a:ext cx="1079500" cy="1079500"/>
          </a:xfrm>
          <a:prstGeom prst="hexagon">
            <a:avLst>
              <a:gd name="adj" fmla="val 25000"/>
              <a:gd name="vf" fmla="val 115470"/>
            </a:avLst>
          </a:prstGeom>
          <a:solidFill>
            <a:schemeClr val="bg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rot="10800000" vert="eaVert" wrap="none" anchor="ctr"/>
          <a:lstStyle/>
          <a:p>
            <a:pPr algn="ctr"/>
            <a:r>
              <a:rPr lang="cs-CZ" b="1">
                <a:latin typeface="Arial Black" pitchFamily="34" charset="0"/>
              </a:rPr>
              <a:t>20</a:t>
            </a:r>
          </a:p>
        </p:txBody>
      </p:sp>
      <p:sp>
        <p:nvSpPr>
          <p:cNvPr id="49" name="AutoShape 88"/>
          <p:cNvSpPr>
            <a:spLocks noChangeArrowheads="1"/>
          </p:cNvSpPr>
          <p:nvPr/>
        </p:nvSpPr>
        <p:spPr bwMode="auto">
          <a:xfrm rot="5400000">
            <a:off x="4496790" y="4512718"/>
            <a:ext cx="1079500" cy="1079500"/>
          </a:xfrm>
          <a:prstGeom prst="hexagon">
            <a:avLst>
              <a:gd name="adj" fmla="val 25000"/>
              <a:gd name="vf" fmla="val 115470"/>
            </a:avLst>
          </a:prstGeom>
          <a:solidFill>
            <a:schemeClr val="bg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rot="10800000" vert="eaVert" wrap="none" anchor="ctr"/>
          <a:lstStyle/>
          <a:p>
            <a:pPr algn="ctr"/>
            <a:r>
              <a:rPr lang="cs-CZ" b="1">
                <a:latin typeface="Arial Black" pitchFamily="34" charset="0"/>
              </a:rPr>
              <a:t>19</a:t>
            </a:r>
          </a:p>
        </p:txBody>
      </p:sp>
      <p:sp>
        <p:nvSpPr>
          <p:cNvPr id="50" name="AutoShape 89"/>
          <p:cNvSpPr>
            <a:spLocks noChangeArrowheads="1"/>
          </p:cNvSpPr>
          <p:nvPr/>
        </p:nvSpPr>
        <p:spPr bwMode="auto">
          <a:xfrm rot="5400000">
            <a:off x="3360762" y="4523309"/>
            <a:ext cx="1079500" cy="1079500"/>
          </a:xfrm>
          <a:prstGeom prst="hexagon">
            <a:avLst>
              <a:gd name="adj" fmla="val 25000"/>
              <a:gd name="vf" fmla="val 115470"/>
            </a:avLst>
          </a:prstGeom>
          <a:solidFill>
            <a:schemeClr val="bg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rot="10800000" vert="eaVert" wrap="none" anchor="ctr"/>
          <a:lstStyle/>
          <a:p>
            <a:pPr algn="ctr"/>
            <a:r>
              <a:rPr lang="cs-CZ" b="1">
                <a:latin typeface="Arial Black" pitchFamily="34" charset="0"/>
              </a:rPr>
              <a:t>18</a:t>
            </a:r>
          </a:p>
        </p:txBody>
      </p:sp>
      <p:sp>
        <p:nvSpPr>
          <p:cNvPr id="51" name="AutoShape 90"/>
          <p:cNvSpPr>
            <a:spLocks noChangeArrowheads="1"/>
          </p:cNvSpPr>
          <p:nvPr/>
        </p:nvSpPr>
        <p:spPr bwMode="auto">
          <a:xfrm rot="5400000">
            <a:off x="2217663" y="4516214"/>
            <a:ext cx="1079500" cy="1079500"/>
          </a:xfrm>
          <a:prstGeom prst="hexagon">
            <a:avLst>
              <a:gd name="adj" fmla="val 25000"/>
              <a:gd name="vf" fmla="val 115470"/>
            </a:avLst>
          </a:prstGeom>
          <a:solidFill>
            <a:schemeClr val="bg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rot="10800000" vert="eaVert" wrap="none" anchor="ctr"/>
          <a:lstStyle/>
          <a:p>
            <a:pPr algn="ctr"/>
            <a:r>
              <a:rPr lang="cs-CZ" b="1">
                <a:latin typeface="Arial Black" pitchFamily="34" charset="0"/>
              </a:rPr>
              <a:t>17</a:t>
            </a:r>
          </a:p>
        </p:txBody>
      </p:sp>
      <p:sp>
        <p:nvSpPr>
          <p:cNvPr id="52" name="AutoShape 91"/>
          <p:cNvSpPr>
            <a:spLocks noChangeArrowheads="1"/>
          </p:cNvSpPr>
          <p:nvPr/>
        </p:nvSpPr>
        <p:spPr bwMode="auto">
          <a:xfrm rot="5400000">
            <a:off x="1043012" y="4528071"/>
            <a:ext cx="1079500" cy="1079500"/>
          </a:xfrm>
          <a:prstGeom prst="hexagon">
            <a:avLst>
              <a:gd name="adj" fmla="val 25000"/>
              <a:gd name="vf" fmla="val 115470"/>
            </a:avLst>
          </a:prstGeom>
          <a:solidFill>
            <a:schemeClr val="bg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rot="10800000" vert="eaVert" wrap="none" anchor="ctr"/>
          <a:lstStyle/>
          <a:p>
            <a:pPr algn="ctr"/>
            <a:r>
              <a:rPr lang="cs-CZ" b="1">
                <a:latin typeface="Arial Black" pitchFamily="34" charset="0"/>
              </a:rPr>
              <a:t>16</a:t>
            </a:r>
          </a:p>
        </p:txBody>
      </p:sp>
      <p:sp>
        <p:nvSpPr>
          <p:cNvPr id="60" name="AutoShape 99"/>
          <p:cNvSpPr>
            <a:spLocks noChangeArrowheads="1"/>
          </p:cNvSpPr>
          <p:nvPr/>
        </p:nvSpPr>
        <p:spPr bwMode="auto">
          <a:xfrm rot="5400000">
            <a:off x="3939682" y="185919"/>
            <a:ext cx="1079500" cy="1079500"/>
          </a:xfrm>
          <a:prstGeom prst="hexagon">
            <a:avLst>
              <a:gd name="adj" fmla="val 25000"/>
              <a:gd name="vf" fmla="val 115470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rot="10800000" vert="eaVert" wrap="none" anchor="ctr"/>
          <a:lstStyle/>
          <a:p>
            <a:pPr algn="ctr"/>
            <a:r>
              <a:rPr lang="cs-CZ" b="1">
                <a:latin typeface="Arial Black" pitchFamily="34" charset="0"/>
              </a:rPr>
              <a:t>1</a:t>
            </a:r>
          </a:p>
        </p:txBody>
      </p:sp>
      <p:sp>
        <p:nvSpPr>
          <p:cNvPr id="61" name="AutoShape 100"/>
          <p:cNvSpPr>
            <a:spLocks noChangeArrowheads="1"/>
          </p:cNvSpPr>
          <p:nvPr/>
        </p:nvSpPr>
        <p:spPr bwMode="auto">
          <a:xfrm rot="5400000">
            <a:off x="3367523" y="1072084"/>
            <a:ext cx="1079500" cy="1079500"/>
          </a:xfrm>
          <a:prstGeom prst="hexagon">
            <a:avLst>
              <a:gd name="adj" fmla="val 25000"/>
              <a:gd name="vf" fmla="val 115470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rot="10800000" vert="eaVert" wrap="none" anchor="ctr"/>
          <a:lstStyle/>
          <a:p>
            <a:pPr algn="ctr"/>
            <a:r>
              <a:rPr lang="cs-CZ" b="1">
                <a:latin typeface="Arial Black" pitchFamily="34" charset="0"/>
              </a:rPr>
              <a:t>2</a:t>
            </a:r>
          </a:p>
        </p:txBody>
      </p:sp>
      <p:sp>
        <p:nvSpPr>
          <p:cNvPr id="62" name="AutoShape 101"/>
          <p:cNvSpPr>
            <a:spLocks noChangeArrowheads="1"/>
          </p:cNvSpPr>
          <p:nvPr/>
        </p:nvSpPr>
        <p:spPr bwMode="auto">
          <a:xfrm rot="5400000">
            <a:off x="4496763" y="1072084"/>
            <a:ext cx="1079500" cy="1079500"/>
          </a:xfrm>
          <a:prstGeom prst="hexagon">
            <a:avLst>
              <a:gd name="adj" fmla="val 25000"/>
              <a:gd name="vf" fmla="val 115470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rot="10800000" vert="eaVert" wrap="none" anchor="ctr"/>
          <a:lstStyle/>
          <a:p>
            <a:pPr algn="ctr"/>
            <a:r>
              <a:rPr lang="cs-CZ" b="1">
                <a:latin typeface="Arial Black" pitchFamily="34" charset="0"/>
              </a:rPr>
              <a:t>3</a:t>
            </a:r>
          </a:p>
        </p:txBody>
      </p:sp>
      <p:sp>
        <p:nvSpPr>
          <p:cNvPr id="63" name="AutoShape 102"/>
          <p:cNvSpPr>
            <a:spLocks noChangeArrowheads="1"/>
          </p:cNvSpPr>
          <p:nvPr/>
        </p:nvSpPr>
        <p:spPr bwMode="auto">
          <a:xfrm rot="5400000">
            <a:off x="2767037" y="1934618"/>
            <a:ext cx="1079500" cy="1079500"/>
          </a:xfrm>
          <a:prstGeom prst="hexagon">
            <a:avLst>
              <a:gd name="adj" fmla="val 25000"/>
              <a:gd name="vf" fmla="val 115470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rot="10800000" vert="eaVert" wrap="none" anchor="ctr"/>
          <a:lstStyle/>
          <a:p>
            <a:pPr algn="ctr"/>
            <a:r>
              <a:rPr lang="cs-CZ" b="1">
                <a:latin typeface="Arial Black" pitchFamily="34" charset="0"/>
              </a:rPr>
              <a:t>4</a:t>
            </a:r>
          </a:p>
        </p:txBody>
      </p:sp>
      <p:sp>
        <p:nvSpPr>
          <p:cNvPr id="64" name="AutoShape 103"/>
          <p:cNvSpPr>
            <a:spLocks noChangeArrowheads="1"/>
          </p:cNvSpPr>
          <p:nvPr/>
        </p:nvSpPr>
        <p:spPr bwMode="auto">
          <a:xfrm rot="5400000">
            <a:off x="3924324" y="1935684"/>
            <a:ext cx="1079500" cy="1079500"/>
          </a:xfrm>
          <a:prstGeom prst="hexagon">
            <a:avLst>
              <a:gd name="adj" fmla="val 25000"/>
              <a:gd name="vf" fmla="val 115470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rot="10800000" vert="eaVert" wrap="none" anchor="ctr"/>
          <a:lstStyle/>
          <a:p>
            <a:pPr algn="ctr"/>
            <a:r>
              <a:rPr lang="cs-CZ" b="1">
                <a:latin typeface="Arial Black" pitchFamily="34" charset="0"/>
              </a:rPr>
              <a:t>5</a:t>
            </a:r>
          </a:p>
        </p:txBody>
      </p:sp>
      <p:sp>
        <p:nvSpPr>
          <p:cNvPr id="65" name="AutoShape 104"/>
          <p:cNvSpPr>
            <a:spLocks noChangeArrowheads="1"/>
          </p:cNvSpPr>
          <p:nvPr/>
        </p:nvSpPr>
        <p:spPr bwMode="auto">
          <a:xfrm rot="5400000">
            <a:off x="5086278" y="1935684"/>
            <a:ext cx="1079500" cy="1079500"/>
          </a:xfrm>
          <a:prstGeom prst="hexagon">
            <a:avLst>
              <a:gd name="adj" fmla="val 25000"/>
              <a:gd name="vf" fmla="val 115470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rot="10800000" vert="eaVert" wrap="none" anchor="ctr"/>
          <a:lstStyle/>
          <a:p>
            <a:pPr algn="ctr"/>
            <a:r>
              <a:rPr lang="cs-CZ" b="1">
                <a:latin typeface="Arial Black" pitchFamily="34" charset="0"/>
              </a:rPr>
              <a:t>6</a:t>
            </a:r>
          </a:p>
        </p:txBody>
      </p:sp>
      <p:sp>
        <p:nvSpPr>
          <p:cNvPr id="66" name="AutoShape 105"/>
          <p:cNvSpPr>
            <a:spLocks noChangeArrowheads="1"/>
          </p:cNvSpPr>
          <p:nvPr/>
        </p:nvSpPr>
        <p:spPr bwMode="auto">
          <a:xfrm rot="5400000">
            <a:off x="2209824" y="2800871"/>
            <a:ext cx="1079500" cy="1079500"/>
          </a:xfrm>
          <a:prstGeom prst="hexagon">
            <a:avLst>
              <a:gd name="adj" fmla="val 25000"/>
              <a:gd name="vf" fmla="val 115470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rot="10800000" vert="eaVert" wrap="none" anchor="ctr"/>
          <a:lstStyle/>
          <a:p>
            <a:pPr algn="ctr"/>
            <a:r>
              <a:rPr lang="cs-CZ" b="1">
                <a:latin typeface="Arial Black" pitchFamily="34" charset="0"/>
              </a:rPr>
              <a:t>7</a:t>
            </a:r>
          </a:p>
        </p:txBody>
      </p:sp>
      <p:sp>
        <p:nvSpPr>
          <p:cNvPr id="67" name="AutoShape 106"/>
          <p:cNvSpPr>
            <a:spLocks noChangeArrowheads="1"/>
          </p:cNvSpPr>
          <p:nvPr/>
        </p:nvSpPr>
        <p:spPr bwMode="auto">
          <a:xfrm rot="5400000">
            <a:off x="3360762" y="2800871"/>
            <a:ext cx="1079500" cy="1079500"/>
          </a:xfrm>
          <a:prstGeom prst="hexagon">
            <a:avLst>
              <a:gd name="adj" fmla="val 25000"/>
              <a:gd name="vf" fmla="val 115470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rot="10800000" vert="eaVert" wrap="none" anchor="ctr"/>
          <a:lstStyle/>
          <a:p>
            <a:pPr algn="ctr"/>
            <a:r>
              <a:rPr lang="cs-CZ" b="1">
                <a:latin typeface="Arial Black" pitchFamily="34" charset="0"/>
              </a:rPr>
              <a:t>8</a:t>
            </a:r>
          </a:p>
        </p:txBody>
      </p:sp>
      <p:sp>
        <p:nvSpPr>
          <p:cNvPr id="68" name="AutoShape 107"/>
          <p:cNvSpPr>
            <a:spLocks noChangeArrowheads="1"/>
          </p:cNvSpPr>
          <p:nvPr/>
        </p:nvSpPr>
        <p:spPr bwMode="auto">
          <a:xfrm rot="5400000">
            <a:off x="4503538" y="2795886"/>
            <a:ext cx="1089471" cy="1079500"/>
          </a:xfrm>
          <a:prstGeom prst="hexagon">
            <a:avLst>
              <a:gd name="adj" fmla="val 25000"/>
              <a:gd name="vf" fmla="val 115470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rot="10800000" vert="eaVert" wrap="none" anchor="ctr"/>
          <a:lstStyle/>
          <a:p>
            <a:pPr algn="ctr"/>
            <a:r>
              <a:rPr lang="cs-CZ" b="1">
                <a:latin typeface="Arial Black" pitchFamily="34" charset="0"/>
              </a:rPr>
              <a:t>9</a:t>
            </a:r>
          </a:p>
        </p:txBody>
      </p:sp>
      <p:sp>
        <p:nvSpPr>
          <p:cNvPr id="69" name="AutoShape 108"/>
          <p:cNvSpPr>
            <a:spLocks noChangeArrowheads="1"/>
          </p:cNvSpPr>
          <p:nvPr/>
        </p:nvSpPr>
        <p:spPr bwMode="auto">
          <a:xfrm rot="5400000">
            <a:off x="5651524" y="2800871"/>
            <a:ext cx="1079500" cy="1079500"/>
          </a:xfrm>
          <a:prstGeom prst="hexagon">
            <a:avLst>
              <a:gd name="adj" fmla="val 25000"/>
              <a:gd name="vf" fmla="val 115470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rot="10800000" vert="eaVert" wrap="none" anchor="ctr"/>
          <a:lstStyle/>
          <a:p>
            <a:pPr algn="ctr"/>
            <a:r>
              <a:rPr lang="cs-CZ" b="1">
                <a:latin typeface="Arial Black" pitchFamily="34" charset="0"/>
              </a:rPr>
              <a:t>10</a:t>
            </a:r>
          </a:p>
        </p:txBody>
      </p:sp>
      <p:sp>
        <p:nvSpPr>
          <p:cNvPr id="70" name="AutoShape 109"/>
          <p:cNvSpPr>
            <a:spLocks noChangeArrowheads="1"/>
          </p:cNvSpPr>
          <p:nvPr/>
        </p:nvSpPr>
        <p:spPr bwMode="auto">
          <a:xfrm rot="5400000">
            <a:off x="1612924" y="3670821"/>
            <a:ext cx="1079500" cy="1079500"/>
          </a:xfrm>
          <a:prstGeom prst="hexagon">
            <a:avLst>
              <a:gd name="adj" fmla="val 25000"/>
              <a:gd name="vf" fmla="val 115470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rot="10800000" vert="eaVert" wrap="none" anchor="ctr"/>
          <a:lstStyle/>
          <a:p>
            <a:pPr algn="ctr"/>
            <a:r>
              <a:rPr lang="cs-CZ" b="1">
                <a:latin typeface="Arial Black" pitchFamily="34" charset="0"/>
              </a:rPr>
              <a:t>11</a:t>
            </a:r>
          </a:p>
        </p:txBody>
      </p:sp>
      <p:sp>
        <p:nvSpPr>
          <p:cNvPr id="71" name="AutoShape 110"/>
          <p:cNvSpPr>
            <a:spLocks noChangeArrowheads="1"/>
          </p:cNvSpPr>
          <p:nvPr/>
        </p:nvSpPr>
        <p:spPr bwMode="auto">
          <a:xfrm rot="5400000">
            <a:off x="2781324" y="3664471"/>
            <a:ext cx="1079500" cy="1079500"/>
          </a:xfrm>
          <a:prstGeom prst="hexagon">
            <a:avLst>
              <a:gd name="adj" fmla="val 25000"/>
              <a:gd name="vf" fmla="val 115470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rot="10800000" vert="eaVert" wrap="none" anchor="ctr"/>
          <a:lstStyle/>
          <a:p>
            <a:pPr algn="ctr"/>
            <a:r>
              <a:rPr lang="cs-CZ" b="1">
                <a:latin typeface="Arial Black" pitchFamily="34" charset="0"/>
              </a:rPr>
              <a:t>12</a:t>
            </a:r>
          </a:p>
        </p:txBody>
      </p:sp>
      <p:sp>
        <p:nvSpPr>
          <p:cNvPr id="72" name="AutoShape 112"/>
          <p:cNvSpPr>
            <a:spLocks noChangeArrowheads="1"/>
          </p:cNvSpPr>
          <p:nvPr/>
        </p:nvSpPr>
        <p:spPr bwMode="auto">
          <a:xfrm rot="5400000">
            <a:off x="5081612" y="3675711"/>
            <a:ext cx="1079500" cy="1079500"/>
          </a:xfrm>
          <a:prstGeom prst="hexagon">
            <a:avLst>
              <a:gd name="adj" fmla="val 25000"/>
              <a:gd name="vf" fmla="val 115470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rot="10800000" vert="eaVert" wrap="none" anchor="ctr"/>
          <a:lstStyle/>
          <a:p>
            <a:pPr algn="ctr"/>
            <a:r>
              <a:rPr lang="cs-CZ" b="1">
                <a:latin typeface="Arial Black" pitchFamily="34" charset="0"/>
              </a:rPr>
              <a:t>14</a:t>
            </a:r>
          </a:p>
        </p:txBody>
      </p:sp>
      <p:sp>
        <p:nvSpPr>
          <p:cNvPr id="73" name="AutoShape 113"/>
          <p:cNvSpPr>
            <a:spLocks noChangeArrowheads="1"/>
          </p:cNvSpPr>
          <p:nvPr/>
        </p:nvSpPr>
        <p:spPr bwMode="auto">
          <a:xfrm rot="5400000">
            <a:off x="6227787" y="3667646"/>
            <a:ext cx="1079500" cy="1079500"/>
          </a:xfrm>
          <a:prstGeom prst="hexagon">
            <a:avLst>
              <a:gd name="adj" fmla="val 25000"/>
              <a:gd name="vf" fmla="val 115470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rot="10800000" vert="eaVert" wrap="none" anchor="ctr"/>
          <a:lstStyle/>
          <a:p>
            <a:pPr algn="ctr"/>
            <a:r>
              <a:rPr lang="cs-CZ" b="1">
                <a:latin typeface="Arial Black" pitchFamily="34" charset="0"/>
              </a:rPr>
              <a:t>15</a:t>
            </a:r>
          </a:p>
        </p:txBody>
      </p:sp>
      <p:sp>
        <p:nvSpPr>
          <p:cNvPr id="74" name="AutoShape 114"/>
          <p:cNvSpPr>
            <a:spLocks noChangeArrowheads="1"/>
          </p:cNvSpPr>
          <p:nvPr/>
        </p:nvSpPr>
        <p:spPr bwMode="auto">
          <a:xfrm rot="5400000">
            <a:off x="1043012" y="4528071"/>
            <a:ext cx="1079500" cy="1079500"/>
          </a:xfrm>
          <a:prstGeom prst="hexagon">
            <a:avLst>
              <a:gd name="adj" fmla="val 25000"/>
              <a:gd name="vf" fmla="val 115470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rot="10800000" vert="eaVert" wrap="none" anchor="ctr"/>
          <a:lstStyle/>
          <a:p>
            <a:pPr algn="ctr"/>
            <a:r>
              <a:rPr lang="cs-CZ" b="1">
                <a:latin typeface="Arial Black" pitchFamily="34" charset="0"/>
              </a:rPr>
              <a:t>16</a:t>
            </a:r>
          </a:p>
        </p:txBody>
      </p:sp>
      <p:sp>
        <p:nvSpPr>
          <p:cNvPr id="75" name="AutoShape 115"/>
          <p:cNvSpPr>
            <a:spLocks noChangeArrowheads="1"/>
          </p:cNvSpPr>
          <p:nvPr/>
        </p:nvSpPr>
        <p:spPr bwMode="auto">
          <a:xfrm rot="5400000">
            <a:off x="2206476" y="4509270"/>
            <a:ext cx="1079500" cy="1079500"/>
          </a:xfrm>
          <a:prstGeom prst="hexagon">
            <a:avLst>
              <a:gd name="adj" fmla="val 25000"/>
              <a:gd name="vf" fmla="val 115470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rot="10800000" vert="eaVert" wrap="none" anchor="ctr"/>
          <a:lstStyle/>
          <a:p>
            <a:pPr algn="ctr"/>
            <a:r>
              <a:rPr lang="cs-CZ" b="1">
                <a:latin typeface="Arial Black" pitchFamily="34" charset="0"/>
              </a:rPr>
              <a:t>17</a:t>
            </a:r>
          </a:p>
        </p:txBody>
      </p:sp>
      <p:sp>
        <p:nvSpPr>
          <p:cNvPr id="76" name="AutoShape 116"/>
          <p:cNvSpPr>
            <a:spLocks noChangeArrowheads="1"/>
          </p:cNvSpPr>
          <p:nvPr/>
        </p:nvSpPr>
        <p:spPr bwMode="auto">
          <a:xfrm rot="5400000">
            <a:off x="3353147" y="4515421"/>
            <a:ext cx="1079500" cy="1079500"/>
          </a:xfrm>
          <a:prstGeom prst="hexagon">
            <a:avLst>
              <a:gd name="adj" fmla="val 25000"/>
              <a:gd name="vf" fmla="val 115470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rot="10800000" vert="eaVert" wrap="none" anchor="ctr"/>
          <a:lstStyle/>
          <a:p>
            <a:pPr algn="ctr"/>
            <a:r>
              <a:rPr lang="cs-CZ" b="1">
                <a:latin typeface="Arial Black" pitchFamily="34" charset="0"/>
              </a:rPr>
              <a:t>18</a:t>
            </a:r>
          </a:p>
        </p:txBody>
      </p:sp>
      <p:sp>
        <p:nvSpPr>
          <p:cNvPr id="77" name="AutoShape 117"/>
          <p:cNvSpPr>
            <a:spLocks noChangeArrowheads="1"/>
          </p:cNvSpPr>
          <p:nvPr/>
        </p:nvSpPr>
        <p:spPr bwMode="auto">
          <a:xfrm rot="5400000">
            <a:off x="4503487" y="4512718"/>
            <a:ext cx="1079500" cy="1079500"/>
          </a:xfrm>
          <a:prstGeom prst="hexagon">
            <a:avLst>
              <a:gd name="adj" fmla="val 25000"/>
              <a:gd name="vf" fmla="val 115470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rot="10800000" vert="eaVert" wrap="none" anchor="ctr"/>
          <a:lstStyle/>
          <a:p>
            <a:pPr algn="ctr"/>
            <a:r>
              <a:rPr lang="cs-CZ" b="1">
                <a:latin typeface="Arial Black" pitchFamily="34" charset="0"/>
              </a:rPr>
              <a:t>19</a:t>
            </a:r>
          </a:p>
        </p:txBody>
      </p:sp>
      <p:sp>
        <p:nvSpPr>
          <p:cNvPr id="78" name="AutoShape 118"/>
          <p:cNvSpPr>
            <a:spLocks noChangeArrowheads="1"/>
          </p:cNvSpPr>
          <p:nvPr/>
        </p:nvSpPr>
        <p:spPr bwMode="auto">
          <a:xfrm rot="5400000">
            <a:off x="5665340" y="4529659"/>
            <a:ext cx="1079500" cy="1079500"/>
          </a:xfrm>
          <a:prstGeom prst="hexagon">
            <a:avLst>
              <a:gd name="adj" fmla="val 25000"/>
              <a:gd name="vf" fmla="val 115470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rot="10800000" vert="eaVert" wrap="none" anchor="ctr"/>
          <a:lstStyle/>
          <a:p>
            <a:pPr algn="ctr"/>
            <a:r>
              <a:rPr lang="cs-CZ" b="1">
                <a:latin typeface="Arial Black" pitchFamily="34" charset="0"/>
              </a:rPr>
              <a:t>20</a:t>
            </a:r>
          </a:p>
        </p:txBody>
      </p:sp>
      <p:sp>
        <p:nvSpPr>
          <p:cNvPr id="79" name="AutoShape 119"/>
          <p:cNvSpPr>
            <a:spLocks noChangeArrowheads="1"/>
          </p:cNvSpPr>
          <p:nvPr/>
        </p:nvSpPr>
        <p:spPr bwMode="auto">
          <a:xfrm rot="5400000">
            <a:off x="6826274" y="4529659"/>
            <a:ext cx="1079500" cy="1079500"/>
          </a:xfrm>
          <a:prstGeom prst="hexagon">
            <a:avLst>
              <a:gd name="adj" fmla="val 25000"/>
              <a:gd name="vf" fmla="val 115470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rot="10800000" vert="eaVert" wrap="none" anchor="ctr"/>
          <a:lstStyle/>
          <a:p>
            <a:pPr algn="ctr"/>
            <a:r>
              <a:rPr lang="cs-CZ" b="1">
                <a:latin typeface="Arial Black" pitchFamily="34" charset="0"/>
              </a:rPr>
              <a:t>21</a:t>
            </a:r>
          </a:p>
        </p:txBody>
      </p:sp>
      <p:sp>
        <p:nvSpPr>
          <p:cNvPr id="87" name="AutoShape 127">
            <a:hlinkClick r:id="rId3" action="ppaction://hlinksldjump"/>
          </p:cNvPr>
          <p:cNvSpPr>
            <a:spLocks noChangeArrowheads="1"/>
          </p:cNvSpPr>
          <p:nvPr/>
        </p:nvSpPr>
        <p:spPr bwMode="auto">
          <a:xfrm rot="5400000">
            <a:off x="3942634" y="185919"/>
            <a:ext cx="1079500" cy="1079500"/>
          </a:xfrm>
          <a:prstGeom prst="hexagon">
            <a:avLst>
              <a:gd name="adj" fmla="val 25000"/>
              <a:gd name="vf" fmla="val 115470"/>
            </a:avLst>
          </a:prstGeom>
          <a:solidFill>
            <a:srgbClr val="00B0F0"/>
          </a:solidFill>
          <a:ln w="12700">
            <a:solidFill>
              <a:schemeClr val="tx1"/>
            </a:solidFill>
            <a:headEnd/>
            <a:tailE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10800000" vert="eaVert" wrap="none" anchor="ctr"/>
          <a:lstStyle/>
          <a:p>
            <a:pPr algn="ctr">
              <a:defRPr/>
            </a:pPr>
            <a:r>
              <a:rPr lang="cs-CZ" b="1" dirty="0" smtClean="0">
                <a:solidFill>
                  <a:schemeClr val="tx1"/>
                </a:solidFill>
                <a:latin typeface="Arial Black" pitchFamily="34" charset="0"/>
              </a:rPr>
              <a:t>1</a:t>
            </a:r>
            <a:endParaRPr lang="cs-CZ" b="1" dirty="0">
              <a:solidFill>
                <a:schemeClr val="tx1"/>
              </a:solidFill>
              <a:latin typeface="Arial Black" pitchFamily="34" charset="0"/>
            </a:endParaRPr>
          </a:p>
        </p:txBody>
      </p:sp>
      <p:sp>
        <p:nvSpPr>
          <p:cNvPr id="89" name="AutoShape 129"/>
          <p:cNvSpPr>
            <a:spLocks noChangeArrowheads="1"/>
          </p:cNvSpPr>
          <p:nvPr/>
        </p:nvSpPr>
        <p:spPr bwMode="auto">
          <a:xfrm rot="5400000">
            <a:off x="4511699" y="1072084"/>
            <a:ext cx="1079500" cy="1079500"/>
          </a:xfrm>
          <a:prstGeom prst="hexagon">
            <a:avLst>
              <a:gd name="adj" fmla="val 25000"/>
              <a:gd name="vf" fmla="val 115470"/>
            </a:avLst>
          </a:prstGeom>
          <a:solidFill>
            <a:srgbClr val="00B0F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rot="10800000" vert="eaVert" wrap="none" anchor="ctr"/>
          <a:lstStyle/>
          <a:p>
            <a:pPr algn="ctr"/>
            <a:r>
              <a:rPr lang="cs-CZ" b="1" dirty="0">
                <a:latin typeface="Arial Black" pitchFamily="34" charset="0"/>
              </a:rPr>
              <a:t>3</a:t>
            </a:r>
          </a:p>
        </p:txBody>
      </p:sp>
      <p:sp>
        <p:nvSpPr>
          <p:cNvPr id="88" name="AutoShape 128"/>
          <p:cNvSpPr>
            <a:spLocks noChangeArrowheads="1"/>
          </p:cNvSpPr>
          <p:nvPr/>
        </p:nvSpPr>
        <p:spPr bwMode="auto">
          <a:xfrm rot="5400000">
            <a:off x="3353147" y="1072084"/>
            <a:ext cx="1079500" cy="1079500"/>
          </a:xfrm>
          <a:prstGeom prst="hexagon">
            <a:avLst>
              <a:gd name="adj" fmla="val 25000"/>
              <a:gd name="vf" fmla="val 115470"/>
            </a:avLst>
          </a:prstGeom>
          <a:solidFill>
            <a:srgbClr val="00B0F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rot="10800000" vert="eaVert" wrap="none" anchor="ctr"/>
          <a:lstStyle/>
          <a:p>
            <a:pPr algn="ctr"/>
            <a:r>
              <a:rPr lang="cs-CZ" b="1" dirty="0" smtClean="0">
                <a:latin typeface="Arial Black" pitchFamily="34" charset="0"/>
              </a:rPr>
              <a:t>2</a:t>
            </a:r>
            <a:endParaRPr lang="cs-CZ" b="1" dirty="0">
              <a:latin typeface="Arial Black" pitchFamily="34" charset="0"/>
            </a:endParaRPr>
          </a:p>
        </p:txBody>
      </p:sp>
      <p:sp>
        <p:nvSpPr>
          <p:cNvPr id="90" name="AutoShape 130"/>
          <p:cNvSpPr>
            <a:spLocks noChangeArrowheads="1"/>
          </p:cNvSpPr>
          <p:nvPr/>
        </p:nvSpPr>
        <p:spPr bwMode="auto">
          <a:xfrm rot="5400000">
            <a:off x="2773387" y="1935684"/>
            <a:ext cx="1079500" cy="1079500"/>
          </a:xfrm>
          <a:prstGeom prst="hexagon">
            <a:avLst>
              <a:gd name="adj" fmla="val 25000"/>
              <a:gd name="vf" fmla="val 115470"/>
            </a:avLst>
          </a:prstGeom>
          <a:solidFill>
            <a:srgbClr val="00B0F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rot="10800000" vert="eaVert" wrap="none" anchor="ctr"/>
          <a:lstStyle/>
          <a:p>
            <a:pPr algn="ctr"/>
            <a:r>
              <a:rPr lang="cs-CZ" b="1" dirty="0">
                <a:latin typeface="Arial Black" pitchFamily="34" charset="0"/>
              </a:rPr>
              <a:t>4</a:t>
            </a:r>
          </a:p>
        </p:txBody>
      </p:sp>
      <p:sp>
        <p:nvSpPr>
          <p:cNvPr id="91" name="AutoShape 131"/>
          <p:cNvSpPr>
            <a:spLocks noChangeArrowheads="1"/>
          </p:cNvSpPr>
          <p:nvPr/>
        </p:nvSpPr>
        <p:spPr bwMode="auto">
          <a:xfrm rot="5400000">
            <a:off x="3916184" y="1935684"/>
            <a:ext cx="1079500" cy="1079500"/>
          </a:xfrm>
          <a:prstGeom prst="hexagon">
            <a:avLst>
              <a:gd name="adj" fmla="val 25000"/>
              <a:gd name="vf" fmla="val 115470"/>
            </a:avLst>
          </a:prstGeom>
          <a:solidFill>
            <a:srgbClr val="00B0F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rot="10800000" vert="eaVert" wrap="none" anchor="ctr"/>
          <a:lstStyle/>
          <a:p>
            <a:pPr algn="ctr"/>
            <a:r>
              <a:rPr lang="cs-CZ" b="1">
                <a:latin typeface="Arial Black" pitchFamily="34" charset="0"/>
              </a:rPr>
              <a:t>5</a:t>
            </a:r>
          </a:p>
        </p:txBody>
      </p:sp>
      <p:sp>
        <p:nvSpPr>
          <p:cNvPr id="92" name="AutoShape 132"/>
          <p:cNvSpPr>
            <a:spLocks noChangeArrowheads="1"/>
          </p:cNvSpPr>
          <p:nvPr/>
        </p:nvSpPr>
        <p:spPr bwMode="auto">
          <a:xfrm rot="5400000">
            <a:off x="5086278" y="1935684"/>
            <a:ext cx="1079500" cy="1079500"/>
          </a:xfrm>
          <a:prstGeom prst="hexagon">
            <a:avLst>
              <a:gd name="adj" fmla="val 25000"/>
              <a:gd name="vf" fmla="val 115470"/>
            </a:avLst>
          </a:prstGeom>
          <a:solidFill>
            <a:srgbClr val="00B0F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rot="10800000" vert="eaVert" wrap="none" anchor="ctr"/>
          <a:lstStyle/>
          <a:p>
            <a:pPr algn="ctr"/>
            <a:r>
              <a:rPr lang="cs-CZ" b="1" dirty="0">
                <a:latin typeface="Arial Black" pitchFamily="34" charset="0"/>
              </a:rPr>
              <a:t>6</a:t>
            </a:r>
          </a:p>
        </p:txBody>
      </p:sp>
      <p:sp>
        <p:nvSpPr>
          <p:cNvPr id="93" name="AutoShape 133"/>
          <p:cNvSpPr>
            <a:spLocks noChangeArrowheads="1"/>
          </p:cNvSpPr>
          <p:nvPr/>
        </p:nvSpPr>
        <p:spPr bwMode="auto">
          <a:xfrm rot="5400000">
            <a:off x="2206649" y="2800871"/>
            <a:ext cx="1079500" cy="1079500"/>
          </a:xfrm>
          <a:prstGeom prst="hexagon">
            <a:avLst>
              <a:gd name="adj" fmla="val 25000"/>
              <a:gd name="vf" fmla="val 115470"/>
            </a:avLst>
          </a:prstGeom>
          <a:solidFill>
            <a:srgbClr val="00B0F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rot="10800000" vert="eaVert" wrap="none" anchor="ctr"/>
          <a:lstStyle/>
          <a:p>
            <a:pPr algn="ctr"/>
            <a:r>
              <a:rPr lang="cs-CZ" b="1">
                <a:latin typeface="Arial Black" pitchFamily="34" charset="0"/>
              </a:rPr>
              <a:t>7</a:t>
            </a:r>
          </a:p>
        </p:txBody>
      </p:sp>
      <p:sp>
        <p:nvSpPr>
          <p:cNvPr id="94" name="AutoShape 134"/>
          <p:cNvSpPr>
            <a:spLocks noChangeArrowheads="1"/>
          </p:cNvSpPr>
          <p:nvPr/>
        </p:nvSpPr>
        <p:spPr bwMode="auto">
          <a:xfrm rot="5400000">
            <a:off x="3360762" y="2800871"/>
            <a:ext cx="1079500" cy="1079500"/>
          </a:xfrm>
          <a:prstGeom prst="hexagon">
            <a:avLst>
              <a:gd name="adj" fmla="val 25000"/>
              <a:gd name="vf" fmla="val 115470"/>
            </a:avLst>
          </a:prstGeom>
          <a:solidFill>
            <a:srgbClr val="00B0F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rot="10800000" vert="eaVert" wrap="none" anchor="ctr"/>
          <a:lstStyle/>
          <a:p>
            <a:pPr algn="ctr"/>
            <a:r>
              <a:rPr lang="cs-CZ" b="1">
                <a:latin typeface="Arial Black" pitchFamily="34" charset="0"/>
              </a:rPr>
              <a:t>8</a:t>
            </a:r>
          </a:p>
        </p:txBody>
      </p:sp>
      <p:sp>
        <p:nvSpPr>
          <p:cNvPr id="95" name="AutoShape 135"/>
          <p:cNvSpPr>
            <a:spLocks noChangeArrowheads="1"/>
          </p:cNvSpPr>
          <p:nvPr/>
        </p:nvSpPr>
        <p:spPr bwMode="auto">
          <a:xfrm rot="5400000">
            <a:off x="4511699" y="2795886"/>
            <a:ext cx="1079500" cy="1079500"/>
          </a:xfrm>
          <a:prstGeom prst="hexagon">
            <a:avLst>
              <a:gd name="adj" fmla="val 25000"/>
              <a:gd name="vf" fmla="val 115470"/>
            </a:avLst>
          </a:prstGeom>
          <a:solidFill>
            <a:srgbClr val="00B0F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rot="10800000" vert="eaVert" wrap="none" anchor="ctr"/>
          <a:lstStyle/>
          <a:p>
            <a:pPr algn="ctr"/>
            <a:r>
              <a:rPr lang="cs-CZ" b="1">
                <a:latin typeface="Arial Black" pitchFamily="34" charset="0"/>
              </a:rPr>
              <a:t>9</a:t>
            </a:r>
          </a:p>
        </p:txBody>
      </p:sp>
      <p:sp>
        <p:nvSpPr>
          <p:cNvPr id="96" name="AutoShape 136"/>
          <p:cNvSpPr>
            <a:spLocks noChangeArrowheads="1"/>
          </p:cNvSpPr>
          <p:nvPr/>
        </p:nvSpPr>
        <p:spPr bwMode="auto">
          <a:xfrm rot="5400000">
            <a:off x="5665340" y="2800872"/>
            <a:ext cx="1079500" cy="1079500"/>
          </a:xfrm>
          <a:prstGeom prst="hexagon">
            <a:avLst>
              <a:gd name="adj" fmla="val 25000"/>
              <a:gd name="vf" fmla="val 115470"/>
            </a:avLst>
          </a:prstGeom>
          <a:solidFill>
            <a:srgbClr val="00B0F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rot="10800000" vert="eaVert" wrap="none" anchor="ctr"/>
          <a:lstStyle/>
          <a:p>
            <a:pPr algn="ctr"/>
            <a:r>
              <a:rPr lang="cs-CZ" b="1">
                <a:latin typeface="Arial Black" pitchFamily="34" charset="0"/>
              </a:rPr>
              <a:t>10</a:t>
            </a:r>
          </a:p>
        </p:txBody>
      </p:sp>
      <p:sp>
        <p:nvSpPr>
          <p:cNvPr id="97" name="AutoShape 137"/>
          <p:cNvSpPr>
            <a:spLocks noChangeArrowheads="1"/>
          </p:cNvSpPr>
          <p:nvPr/>
        </p:nvSpPr>
        <p:spPr bwMode="auto">
          <a:xfrm rot="5400000">
            <a:off x="1612924" y="3672023"/>
            <a:ext cx="1079500" cy="1079500"/>
          </a:xfrm>
          <a:prstGeom prst="hexagon">
            <a:avLst>
              <a:gd name="adj" fmla="val 25000"/>
              <a:gd name="vf" fmla="val 115470"/>
            </a:avLst>
          </a:prstGeom>
          <a:solidFill>
            <a:srgbClr val="00B0F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rot="10800000" vert="eaVert" wrap="none" anchor="ctr"/>
          <a:lstStyle/>
          <a:p>
            <a:pPr algn="ctr"/>
            <a:r>
              <a:rPr lang="cs-CZ" b="1" dirty="0">
                <a:latin typeface="Arial Black" pitchFamily="34" charset="0"/>
              </a:rPr>
              <a:t>11</a:t>
            </a:r>
          </a:p>
        </p:txBody>
      </p:sp>
      <p:sp>
        <p:nvSpPr>
          <p:cNvPr id="98" name="AutoShape 138"/>
          <p:cNvSpPr>
            <a:spLocks noChangeArrowheads="1"/>
          </p:cNvSpPr>
          <p:nvPr/>
        </p:nvSpPr>
        <p:spPr bwMode="auto">
          <a:xfrm rot="5400000">
            <a:off x="2782054" y="3675711"/>
            <a:ext cx="1079500" cy="1079500"/>
          </a:xfrm>
          <a:prstGeom prst="hexagon">
            <a:avLst>
              <a:gd name="adj" fmla="val 25000"/>
              <a:gd name="vf" fmla="val 115470"/>
            </a:avLst>
          </a:prstGeom>
          <a:solidFill>
            <a:srgbClr val="00B0F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rot="10800000" vert="eaVert" wrap="none" anchor="ctr"/>
          <a:lstStyle/>
          <a:p>
            <a:pPr algn="ctr"/>
            <a:r>
              <a:rPr lang="cs-CZ" b="1" dirty="0">
                <a:latin typeface="Arial Black" pitchFamily="34" charset="0"/>
              </a:rPr>
              <a:t>12</a:t>
            </a:r>
          </a:p>
        </p:txBody>
      </p:sp>
      <p:sp>
        <p:nvSpPr>
          <p:cNvPr id="99" name="AutoShape 140"/>
          <p:cNvSpPr>
            <a:spLocks noChangeArrowheads="1"/>
          </p:cNvSpPr>
          <p:nvPr/>
        </p:nvSpPr>
        <p:spPr bwMode="auto">
          <a:xfrm rot="5400000">
            <a:off x="5074992" y="3675711"/>
            <a:ext cx="1079500" cy="1079500"/>
          </a:xfrm>
          <a:prstGeom prst="hexagon">
            <a:avLst>
              <a:gd name="adj" fmla="val 25000"/>
              <a:gd name="vf" fmla="val 115470"/>
            </a:avLst>
          </a:prstGeom>
          <a:solidFill>
            <a:srgbClr val="00B0F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rot="10800000" vert="eaVert" wrap="none" anchor="ctr"/>
          <a:lstStyle/>
          <a:p>
            <a:pPr algn="ctr"/>
            <a:r>
              <a:rPr lang="cs-CZ" b="1" dirty="0">
                <a:latin typeface="Arial Black" pitchFamily="34" charset="0"/>
              </a:rPr>
              <a:t>14</a:t>
            </a:r>
          </a:p>
        </p:txBody>
      </p:sp>
      <p:sp>
        <p:nvSpPr>
          <p:cNvPr id="100" name="AutoShape 141"/>
          <p:cNvSpPr>
            <a:spLocks noChangeArrowheads="1"/>
          </p:cNvSpPr>
          <p:nvPr/>
        </p:nvSpPr>
        <p:spPr bwMode="auto">
          <a:xfrm rot="5400000">
            <a:off x="6227787" y="3670821"/>
            <a:ext cx="1079500" cy="1079500"/>
          </a:xfrm>
          <a:prstGeom prst="hexagon">
            <a:avLst>
              <a:gd name="adj" fmla="val 25000"/>
              <a:gd name="vf" fmla="val 115470"/>
            </a:avLst>
          </a:prstGeom>
          <a:solidFill>
            <a:srgbClr val="00B0F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rot="10800000" vert="eaVert" wrap="none" anchor="ctr"/>
          <a:lstStyle/>
          <a:p>
            <a:pPr algn="ctr"/>
            <a:r>
              <a:rPr lang="cs-CZ" b="1" dirty="0">
                <a:latin typeface="Arial Black" pitchFamily="34" charset="0"/>
              </a:rPr>
              <a:t>15</a:t>
            </a:r>
          </a:p>
        </p:txBody>
      </p:sp>
      <p:sp>
        <p:nvSpPr>
          <p:cNvPr id="101" name="AutoShape 142"/>
          <p:cNvSpPr>
            <a:spLocks noChangeArrowheads="1"/>
          </p:cNvSpPr>
          <p:nvPr/>
        </p:nvSpPr>
        <p:spPr bwMode="auto">
          <a:xfrm rot="5400000">
            <a:off x="1043012" y="4529659"/>
            <a:ext cx="1079500" cy="1079500"/>
          </a:xfrm>
          <a:prstGeom prst="hexagon">
            <a:avLst>
              <a:gd name="adj" fmla="val 25000"/>
              <a:gd name="vf" fmla="val 115470"/>
            </a:avLst>
          </a:prstGeom>
          <a:solidFill>
            <a:srgbClr val="00B0F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rot="10800000" vert="eaVert" wrap="none" anchor="ctr"/>
          <a:lstStyle/>
          <a:p>
            <a:pPr algn="ctr"/>
            <a:r>
              <a:rPr lang="cs-CZ" b="1">
                <a:latin typeface="Arial Black" pitchFamily="34" charset="0"/>
              </a:rPr>
              <a:t>16</a:t>
            </a:r>
          </a:p>
        </p:txBody>
      </p:sp>
      <p:sp>
        <p:nvSpPr>
          <p:cNvPr id="102" name="AutoShape 143"/>
          <p:cNvSpPr>
            <a:spLocks noChangeArrowheads="1"/>
          </p:cNvSpPr>
          <p:nvPr/>
        </p:nvSpPr>
        <p:spPr bwMode="auto">
          <a:xfrm rot="5400000">
            <a:off x="2209824" y="4509270"/>
            <a:ext cx="1079500" cy="1079500"/>
          </a:xfrm>
          <a:prstGeom prst="hexagon">
            <a:avLst>
              <a:gd name="adj" fmla="val 25000"/>
              <a:gd name="vf" fmla="val 115470"/>
            </a:avLst>
          </a:prstGeom>
          <a:solidFill>
            <a:srgbClr val="00B0F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rot="10800000" vert="eaVert" wrap="none" anchor="ctr"/>
          <a:lstStyle/>
          <a:p>
            <a:pPr algn="ctr"/>
            <a:r>
              <a:rPr lang="cs-CZ" b="1" dirty="0">
                <a:latin typeface="Arial Black" pitchFamily="34" charset="0"/>
              </a:rPr>
              <a:t>17</a:t>
            </a:r>
          </a:p>
        </p:txBody>
      </p:sp>
      <p:sp>
        <p:nvSpPr>
          <p:cNvPr id="103" name="AutoShape 144"/>
          <p:cNvSpPr>
            <a:spLocks noChangeArrowheads="1"/>
          </p:cNvSpPr>
          <p:nvPr/>
        </p:nvSpPr>
        <p:spPr bwMode="auto">
          <a:xfrm rot="5400000">
            <a:off x="3348062" y="4529659"/>
            <a:ext cx="1079500" cy="1079500"/>
          </a:xfrm>
          <a:prstGeom prst="hexagon">
            <a:avLst>
              <a:gd name="adj" fmla="val 25000"/>
              <a:gd name="vf" fmla="val 115470"/>
            </a:avLst>
          </a:prstGeom>
          <a:solidFill>
            <a:srgbClr val="00B0F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rot="10800000" vert="eaVert" wrap="none" anchor="ctr"/>
          <a:lstStyle/>
          <a:p>
            <a:pPr algn="ctr"/>
            <a:r>
              <a:rPr lang="cs-CZ" b="1">
                <a:latin typeface="Arial Black" pitchFamily="34" charset="0"/>
              </a:rPr>
              <a:t>18</a:t>
            </a:r>
          </a:p>
        </p:txBody>
      </p:sp>
      <p:sp>
        <p:nvSpPr>
          <p:cNvPr id="104" name="AutoShape 145"/>
          <p:cNvSpPr>
            <a:spLocks noChangeArrowheads="1"/>
          </p:cNvSpPr>
          <p:nvPr/>
        </p:nvSpPr>
        <p:spPr bwMode="auto">
          <a:xfrm rot="5400000">
            <a:off x="4508523" y="4529659"/>
            <a:ext cx="1079500" cy="1079500"/>
          </a:xfrm>
          <a:prstGeom prst="hexagon">
            <a:avLst>
              <a:gd name="adj" fmla="val 25000"/>
              <a:gd name="vf" fmla="val 115470"/>
            </a:avLst>
          </a:prstGeom>
          <a:solidFill>
            <a:srgbClr val="00B0F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rot="10800000" vert="eaVert" wrap="none" anchor="ctr"/>
          <a:lstStyle/>
          <a:p>
            <a:pPr algn="ctr"/>
            <a:r>
              <a:rPr lang="cs-CZ" b="1">
                <a:latin typeface="Arial Black" pitchFamily="34" charset="0"/>
              </a:rPr>
              <a:t>19</a:t>
            </a:r>
          </a:p>
        </p:txBody>
      </p:sp>
      <p:sp>
        <p:nvSpPr>
          <p:cNvPr id="105" name="AutoShape 146"/>
          <p:cNvSpPr>
            <a:spLocks noChangeArrowheads="1"/>
          </p:cNvSpPr>
          <p:nvPr/>
        </p:nvSpPr>
        <p:spPr bwMode="auto">
          <a:xfrm rot="5400000">
            <a:off x="5678603" y="4545419"/>
            <a:ext cx="1079500" cy="1079500"/>
          </a:xfrm>
          <a:prstGeom prst="hexagon">
            <a:avLst>
              <a:gd name="adj" fmla="val 25000"/>
              <a:gd name="vf" fmla="val 115470"/>
            </a:avLst>
          </a:prstGeom>
          <a:solidFill>
            <a:srgbClr val="00B0F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rot="10800000" vert="eaVert" wrap="none" anchor="ctr"/>
          <a:lstStyle/>
          <a:p>
            <a:pPr algn="ctr"/>
            <a:r>
              <a:rPr lang="cs-CZ" b="1">
                <a:latin typeface="Arial Black" pitchFamily="34" charset="0"/>
              </a:rPr>
              <a:t>20</a:t>
            </a:r>
          </a:p>
        </p:txBody>
      </p:sp>
      <p:sp>
        <p:nvSpPr>
          <p:cNvPr id="106" name="AutoShape 147"/>
          <p:cNvSpPr>
            <a:spLocks noChangeArrowheads="1"/>
          </p:cNvSpPr>
          <p:nvPr/>
        </p:nvSpPr>
        <p:spPr bwMode="auto">
          <a:xfrm rot="5400000">
            <a:off x="6811565" y="4529659"/>
            <a:ext cx="1079500" cy="1079500"/>
          </a:xfrm>
          <a:prstGeom prst="hexagon">
            <a:avLst>
              <a:gd name="adj" fmla="val 25000"/>
              <a:gd name="vf" fmla="val 115470"/>
            </a:avLst>
          </a:prstGeom>
          <a:solidFill>
            <a:srgbClr val="00B0F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rot="10800000" vert="eaVert" wrap="none" anchor="ctr"/>
          <a:lstStyle/>
          <a:p>
            <a:pPr algn="ctr"/>
            <a:r>
              <a:rPr lang="cs-CZ" b="1" dirty="0">
                <a:latin typeface="Arial Black" pitchFamily="34" charset="0"/>
              </a:rPr>
              <a:t>21</a:t>
            </a:r>
          </a:p>
        </p:txBody>
      </p:sp>
      <p:sp>
        <p:nvSpPr>
          <p:cNvPr id="114" name="AutoShape 130"/>
          <p:cNvSpPr>
            <a:spLocks noChangeArrowheads="1"/>
          </p:cNvSpPr>
          <p:nvPr/>
        </p:nvSpPr>
        <p:spPr bwMode="auto">
          <a:xfrm rot="5400000">
            <a:off x="2780443" y="1935684"/>
            <a:ext cx="1079500" cy="1079500"/>
          </a:xfrm>
          <a:prstGeom prst="hexagon">
            <a:avLst>
              <a:gd name="adj" fmla="val 25000"/>
              <a:gd name="vf" fmla="val 115470"/>
            </a:avLst>
          </a:prstGeom>
          <a:solidFill>
            <a:srgbClr val="F69E5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rot="10800000" vert="eaVert" wrap="none" anchor="ctr"/>
          <a:lstStyle/>
          <a:p>
            <a:pPr algn="ctr"/>
            <a:r>
              <a:rPr lang="cs-CZ" b="1" dirty="0">
                <a:latin typeface="Arial Black" pitchFamily="34" charset="0"/>
              </a:rPr>
              <a:t>4</a:t>
            </a:r>
          </a:p>
        </p:txBody>
      </p:sp>
      <p:sp>
        <p:nvSpPr>
          <p:cNvPr id="115" name="AutoShape 131"/>
          <p:cNvSpPr>
            <a:spLocks noChangeArrowheads="1"/>
          </p:cNvSpPr>
          <p:nvPr/>
        </p:nvSpPr>
        <p:spPr bwMode="auto">
          <a:xfrm rot="5400000">
            <a:off x="3916184" y="1935684"/>
            <a:ext cx="1079500" cy="1079500"/>
          </a:xfrm>
          <a:prstGeom prst="hexagon">
            <a:avLst>
              <a:gd name="adj" fmla="val 25000"/>
              <a:gd name="vf" fmla="val 115470"/>
            </a:avLst>
          </a:prstGeom>
          <a:solidFill>
            <a:srgbClr val="F69E5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rot="10800000" vert="eaVert" wrap="none" anchor="ctr"/>
          <a:lstStyle/>
          <a:p>
            <a:pPr algn="ctr"/>
            <a:r>
              <a:rPr lang="cs-CZ" b="1" dirty="0">
                <a:latin typeface="Arial Black" pitchFamily="34" charset="0"/>
              </a:rPr>
              <a:t>5</a:t>
            </a:r>
          </a:p>
        </p:txBody>
      </p:sp>
      <p:sp>
        <p:nvSpPr>
          <p:cNvPr id="116" name="AutoShape 132"/>
          <p:cNvSpPr>
            <a:spLocks noChangeArrowheads="1"/>
          </p:cNvSpPr>
          <p:nvPr/>
        </p:nvSpPr>
        <p:spPr bwMode="auto">
          <a:xfrm rot="5400000">
            <a:off x="5067324" y="1935684"/>
            <a:ext cx="1079500" cy="1079500"/>
          </a:xfrm>
          <a:prstGeom prst="hexagon">
            <a:avLst>
              <a:gd name="adj" fmla="val 25000"/>
              <a:gd name="vf" fmla="val 115470"/>
            </a:avLst>
          </a:prstGeom>
          <a:solidFill>
            <a:srgbClr val="F69E5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rot="10800000" vert="eaVert" wrap="none" anchor="ctr"/>
          <a:lstStyle/>
          <a:p>
            <a:pPr algn="ctr"/>
            <a:r>
              <a:rPr lang="cs-CZ" b="1" dirty="0">
                <a:latin typeface="Arial Black" pitchFamily="34" charset="0"/>
              </a:rPr>
              <a:t>6</a:t>
            </a:r>
          </a:p>
        </p:txBody>
      </p:sp>
      <p:sp>
        <p:nvSpPr>
          <p:cNvPr id="117" name="AutoShape 133"/>
          <p:cNvSpPr>
            <a:spLocks noChangeArrowheads="1"/>
          </p:cNvSpPr>
          <p:nvPr/>
        </p:nvSpPr>
        <p:spPr bwMode="auto">
          <a:xfrm rot="5400000">
            <a:off x="2208237" y="2800872"/>
            <a:ext cx="1079500" cy="1079500"/>
          </a:xfrm>
          <a:prstGeom prst="hexagon">
            <a:avLst>
              <a:gd name="adj" fmla="val 25000"/>
              <a:gd name="vf" fmla="val 115470"/>
            </a:avLst>
          </a:prstGeom>
          <a:solidFill>
            <a:srgbClr val="F69E5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rot="10800000" vert="eaVert" wrap="none" anchor="ctr"/>
          <a:lstStyle/>
          <a:p>
            <a:pPr algn="ctr"/>
            <a:r>
              <a:rPr lang="cs-CZ" b="1">
                <a:latin typeface="Arial Black" pitchFamily="34" charset="0"/>
              </a:rPr>
              <a:t>7</a:t>
            </a:r>
          </a:p>
        </p:txBody>
      </p:sp>
      <p:sp>
        <p:nvSpPr>
          <p:cNvPr id="118" name="AutoShape 134"/>
          <p:cNvSpPr>
            <a:spLocks noChangeArrowheads="1"/>
          </p:cNvSpPr>
          <p:nvPr/>
        </p:nvSpPr>
        <p:spPr bwMode="auto">
          <a:xfrm rot="5400000">
            <a:off x="3376434" y="2800872"/>
            <a:ext cx="1079500" cy="1079500"/>
          </a:xfrm>
          <a:prstGeom prst="hexagon">
            <a:avLst>
              <a:gd name="adj" fmla="val 25000"/>
              <a:gd name="vf" fmla="val 115470"/>
            </a:avLst>
          </a:prstGeom>
          <a:solidFill>
            <a:srgbClr val="F69E5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rot="10800000" vert="eaVert" wrap="none" anchor="ctr"/>
          <a:lstStyle/>
          <a:p>
            <a:pPr algn="ctr"/>
            <a:r>
              <a:rPr lang="cs-CZ" b="1" dirty="0">
                <a:latin typeface="Arial Black" pitchFamily="34" charset="0"/>
              </a:rPr>
              <a:t>8</a:t>
            </a:r>
          </a:p>
        </p:txBody>
      </p:sp>
      <p:sp>
        <p:nvSpPr>
          <p:cNvPr id="119" name="AutoShape 135"/>
          <p:cNvSpPr>
            <a:spLocks noChangeArrowheads="1"/>
          </p:cNvSpPr>
          <p:nvPr/>
        </p:nvSpPr>
        <p:spPr bwMode="auto">
          <a:xfrm rot="5400000">
            <a:off x="4511699" y="2800872"/>
            <a:ext cx="1079500" cy="1079500"/>
          </a:xfrm>
          <a:prstGeom prst="hexagon">
            <a:avLst>
              <a:gd name="adj" fmla="val 25000"/>
              <a:gd name="vf" fmla="val 115470"/>
            </a:avLst>
          </a:prstGeom>
          <a:solidFill>
            <a:srgbClr val="F69E5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rot="10800000" vert="eaVert" wrap="none" anchor="ctr"/>
          <a:lstStyle/>
          <a:p>
            <a:pPr algn="ctr"/>
            <a:r>
              <a:rPr lang="cs-CZ" b="1">
                <a:latin typeface="Arial Black" pitchFamily="34" charset="0"/>
              </a:rPr>
              <a:t>9</a:t>
            </a:r>
          </a:p>
        </p:txBody>
      </p:sp>
      <p:sp>
        <p:nvSpPr>
          <p:cNvPr id="121" name="AutoShape 72"/>
          <p:cNvSpPr>
            <a:spLocks noChangeArrowheads="1"/>
          </p:cNvSpPr>
          <p:nvPr/>
        </p:nvSpPr>
        <p:spPr bwMode="auto">
          <a:xfrm rot="5400000">
            <a:off x="3357587" y="1072084"/>
            <a:ext cx="1079500" cy="1079500"/>
          </a:xfrm>
          <a:prstGeom prst="hexagon">
            <a:avLst>
              <a:gd name="adj" fmla="val 25000"/>
              <a:gd name="vf" fmla="val 115470"/>
            </a:avLst>
          </a:prstGeom>
          <a:solidFill>
            <a:srgbClr val="F69E5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rot="10800000" vert="eaVert" wrap="none" anchor="ctr"/>
          <a:lstStyle/>
          <a:p>
            <a:pPr algn="ctr"/>
            <a:r>
              <a:rPr lang="cs-CZ" b="1" dirty="0">
                <a:latin typeface="Arial Black" pitchFamily="34" charset="0"/>
              </a:rPr>
              <a:t>2</a:t>
            </a:r>
          </a:p>
        </p:txBody>
      </p:sp>
      <p:sp>
        <p:nvSpPr>
          <p:cNvPr id="120" name="AutoShape 136"/>
          <p:cNvSpPr>
            <a:spLocks noChangeArrowheads="1"/>
          </p:cNvSpPr>
          <p:nvPr/>
        </p:nvSpPr>
        <p:spPr bwMode="auto">
          <a:xfrm rot="5400000">
            <a:off x="5667324" y="2800871"/>
            <a:ext cx="1079500" cy="1079500"/>
          </a:xfrm>
          <a:prstGeom prst="hexagon">
            <a:avLst>
              <a:gd name="adj" fmla="val 25000"/>
              <a:gd name="vf" fmla="val 115470"/>
            </a:avLst>
          </a:prstGeom>
          <a:solidFill>
            <a:srgbClr val="F69E5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rot="10800000" vert="eaVert" wrap="none" anchor="ctr"/>
          <a:lstStyle/>
          <a:p>
            <a:pPr algn="ctr"/>
            <a:r>
              <a:rPr lang="cs-CZ" b="1" dirty="0">
                <a:latin typeface="Arial Black" pitchFamily="34" charset="0"/>
              </a:rPr>
              <a:t>10</a:t>
            </a:r>
          </a:p>
        </p:txBody>
      </p:sp>
      <p:sp>
        <p:nvSpPr>
          <p:cNvPr id="122" name="AutoShape 72"/>
          <p:cNvSpPr>
            <a:spLocks noChangeArrowheads="1"/>
          </p:cNvSpPr>
          <p:nvPr/>
        </p:nvSpPr>
        <p:spPr bwMode="auto">
          <a:xfrm rot="5400000">
            <a:off x="3942634" y="185919"/>
            <a:ext cx="1079500" cy="1079500"/>
          </a:xfrm>
          <a:prstGeom prst="hexagon">
            <a:avLst>
              <a:gd name="adj" fmla="val 25000"/>
              <a:gd name="vf" fmla="val 115470"/>
            </a:avLst>
          </a:prstGeom>
          <a:solidFill>
            <a:srgbClr val="F69E5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rot="10800000" vert="eaVert" wrap="none" anchor="ctr"/>
          <a:lstStyle/>
          <a:p>
            <a:pPr algn="ctr"/>
            <a:r>
              <a:rPr lang="cs-CZ" b="1" dirty="0">
                <a:latin typeface="Arial Black" pitchFamily="34" charset="0"/>
              </a:rPr>
              <a:t>1</a:t>
            </a:r>
          </a:p>
        </p:txBody>
      </p:sp>
      <p:sp>
        <p:nvSpPr>
          <p:cNvPr id="123" name="AutoShape 72"/>
          <p:cNvSpPr>
            <a:spLocks noChangeArrowheads="1"/>
          </p:cNvSpPr>
          <p:nvPr/>
        </p:nvSpPr>
        <p:spPr bwMode="auto">
          <a:xfrm rot="5400000">
            <a:off x="4496763" y="1072084"/>
            <a:ext cx="1079500" cy="1079500"/>
          </a:xfrm>
          <a:prstGeom prst="hexagon">
            <a:avLst>
              <a:gd name="adj" fmla="val 25000"/>
              <a:gd name="vf" fmla="val 115470"/>
            </a:avLst>
          </a:prstGeom>
          <a:solidFill>
            <a:srgbClr val="F69E5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rot="10800000" vert="eaVert" wrap="none" anchor="ctr"/>
          <a:lstStyle/>
          <a:p>
            <a:pPr algn="ctr"/>
            <a:r>
              <a:rPr lang="cs-CZ" b="1" dirty="0">
                <a:latin typeface="Arial Black" pitchFamily="34" charset="0"/>
              </a:rPr>
              <a:t>3</a:t>
            </a:r>
          </a:p>
        </p:txBody>
      </p:sp>
      <p:sp>
        <p:nvSpPr>
          <p:cNvPr id="124" name="AutoShape 72"/>
          <p:cNvSpPr>
            <a:spLocks noChangeArrowheads="1"/>
          </p:cNvSpPr>
          <p:nvPr/>
        </p:nvSpPr>
        <p:spPr bwMode="auto">
          <a:xfrm rot="5400000">
            <a:off x="1621995" y="3675711"/>
            <a:ext cx="1079500" cy="1079500"/>
          </a:xfrm>
          <a:prstGeom prst="hexagon">
            <a:avLst>
              <a:gd name="adj" fmla="val 25000"/>
              <a:gd name="vf" fmla="val 115470"/>
            </a:avLst>
          </a:prstGeom>
          <a:solidFill>
            <a:srgbClr val="F69E5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rot="10800000" vert="eaVert" wrap="none" anchor="ctr"/>
          <a:lstStyle/>
          <a:p>
            <a:pPr algn="ctr"/>
            <a:r>
              <a:rPr lang="cs-CZ" b="1" dirty="0" smtClean="0">
                <a:latin typeface="Arial Black" pitchFamily="34" charset="0"/>
              </a:rPr>
              <a:t>11</a:t>
            </a:r>
            <a:endParaRPr lang="cs-CZ" b="1" dirty="0">
              <a:latin typeface="Arial Black" pitchFamily="34" charset="0"/>
            </a:endParaRPr>
          </a:p>
        </p:txBody>
      </p:sp>
      <p:sp>
        <p:nvSpPr>
          <p:cNvPr id="125" name="AutoShape 72"/>
          <p:cNvSpPr>
            <a:spLocks noChangeArrowheads="1"/>
          </p:cNvSpPr>
          <p:nvPr/>
        </p:nvSpPr>
        <p:spPr bwMode="auto">
          <a:xfrm rot="5400000">
            <a:off x="2786565" y="3675710"/>
            <a:ext cx="1079500" cy="1079500"/>
          </a:xfrm>
          <a:prstGeom prst="hexagon">
            <a:avLst>
              <a:gd name="adj" fmla="val 25000"/>
              <a:gd name="vf" fmla="val 115470"/>
            </a:avLst>
          </a:prstGeom>
          <a:solidFill>
            <a:srgbClr val="F69E5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rot="10800000" vert="eaVert" wrap="none" anchor="ctr"/>
          <a:lstStyle/>
          <a:p>
            <a:pPr algn="ctr"/>
            <a:r>
              <a:rPr lang="cs-CZ" b="1" dirty="0" smtClean="0">
                <a:latin typeface="Arial Black" pitchFamily="34" charset="0"/>
              </a:rPr>
              <a:t>12</a:t>
            </a:r>
            <a:endParaRPr lang="cs-CZ" b="1" dirty="0">
              <a:latin typeface="Arial Black" pitchFamily="34" charset="0"/>
            </a:endParaRPr>
          </a:p>
        </p:txBody>
      </p:sp>
      <p:sp>
        <p:nvSpPr>
          <p:cNvPr id="126" name="AutoShape 72"/>
          <p:cNvSpPr>
            <a:spLocks noChangeArrowheads="1"/>
          </p:cNvSpPr>
          <p:nvPr/>
        </p:nvSpPr>
        <p:spPr bwMode="auto">
          <a:xfrm rot="5400000">
            <a:off x="3916184" y="3664470"/>
            <a:ext cx="1079500" cy="1079500"/>
          </a:xfrm>
          <a:prstGeom prst="hexagon">
            <a:avLst>
              <a:gd name="adj" fmla="val 25000"/>
              <a:gd name="vf" fmla="val 115470"/>
            </a:avLst>
          </a:prstGeom>
          <a:solidFill>
            <a:srgbClr val="F69E5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rot="10800000" vert="eaVert" wrap="none" anchor="ctr"/>
          <a:lstStyle/>
          <a:p>
            <a:pPr algn="ctr"/>
            <a:r>
              <a:rPr lang="cs-CZ" b="1" dirty="0" smtClean="0">
                <a:latin typeface="Arial Black" pitchFamily="34" charset="0"/>
              </a:rPr>
              <a:t>13</a:t>
            </a:r>
            <a:endParaRPr lang="cs-CZ" b="1" dirty="0">
              <a:latin typeface="Arial Black" pitchFamily="34" charset="0"/>
            </a:endParaRPr>
          </a:p>
        </p:txBody>
      </p:sp>
      <p:sp>
        <p:nvSpPr>
          <p:cNvPr id="127" name="AutoShape 72"/>
          <p:cNvSpPr>
            <a:spLocks noChangeArrowheads="1"/>
          </p:cNvSpPr>
          <p:nvPr/>
        </p:nvSpPr>
        <p:spPr bwMode="auto">
          <a:xfrm rot="5400000">
            <a:off x="5087675" y="3675711"/>
            <a:ext cx="1079500" cy="1079500"/>
          </a:xfrm>
          <a:prstGeom prst="hexagon">
            <a:avLst>
              <a:gd name="adj" fmla="val 25000"/>
              <a:gd name="vf" fmla="val 115470"/>
            </a:avLst>
          </a:prstGeom>
          <a:solidFill>
            <a:srgbClr val="F69E5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rot="10800000" vert="eaVert" wrap="none" anchor="ctr"/>
          <a:lstStyle/>
          <a:p>
            <a:pPr algn="ctr"/>
            <a:r>
              <a:rPr lang="cs-CZ" b="1" dirty="0" smtClean="0">
                <a:latin typeface="Arial Black" pitchFamily="34" charset="0"/>
              </a:rPr>
              <a:t>14</a:t>
            </a:r>
            <a:endParaRPr lang="cs-CZ" b="1" dirty="0">
              <a:latin typeface="Arial Black" pitchFamily="34" charset="0"/>
            </a:endParaRPr>
          </a:p>
        </p:txBody>
      </p:sp>
      <p:sp>
        <p:nvSpPr>
          <p:cNvPr id="128" name="AutoShape 72"/>
          <p:cNvSpPr>
            <a:spLocks noChangeArrowheads="1"/>
          </p:cNvSpPr>
          <p:nvPr/>
        </p:nvSpPr>
        <p:spPr bwMode="auto">
          <a:xfrm rot="5400000">
            <a:off x="6250263" y="3675711"/>
            <a:ext cx="1079500" cy="1079500"/>
          </a:xfrm>
          <a:prstGeom prst="hexagon">
            <a:avLst>
              <a:gd name="adj" fmla="val 25000"/>
              <a:gd name="vf" fmla="val 115470"/>
            </a:avLst>
          </a:prstGeom>
          <a:solidFill>
            <a:srgbClr val="F69E5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rot="10800000" vert="eaVert" wrap="none" anchor="ctr"/>
          <a:lstStyle/>
          <a:p>
            <a:pPr algn="ctr"/>
            <a:r>
              <a:rPr lang="cs-CZ" b="1" dirty="0" smtClean="0">
                <a:latin typeface="Arial Black" pitchFamily="34" charset="0"/>
              </a:rPr>
              <a:t>15</a:t>
            </a:r>
            <a:endParaRPr lang="cs-CZ" b="1" dirty="0">
              <a:latin typeface="Arial Black" pitchFamily="34" charset="0"/>
            </a:endParaRPr>
          </a:p>
        </p:txBody>
      </p:sp>
      <p:sp>
        <p:nvSpPr>
          <p:cNvPr id="129" name="AutoShape 72"/>
          <p:cNvSpPr>
            <a:spLocks noChangeArrowheads="1"/>
          </p:cNvSpPr>
          <p:nvPr/>
        </p:nvSpPr>
        <p:spPr bwMode="auto">
          <a:xfrm rot="5400000">
            <a:off x="6807003" y="4516214"/>
            <a:ext cx="1079500" cy="1079500"/>
          </a:xfrm>
          <a:prstGeom prst="hexagon">
            <a:avLst>
              <a:gd name="adj" fmla="val 25000"/>
              <a:gd name="vf" fmla="val 115470"/>
            </a:avLst>
          </a:prstGeom>
          <a:solidFill>
            <a:srgbClr val="F69E5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rot="10800000" vert="eaVert" wrap="none" anchor="ctr"/>
          <a:lstStyle/>
          <a:p>
            <a:pPr algn="ctr"/>
            <a:r>
              <a:rPr lang="cs-CZ" b="1" dirty="0" smtClean="0">
                <a:latin typeface="Arial Black" pitchFamily="34" charset="0"/>
              </a:rPr>
              <a:t>21</a:t>
            </a:r>
            <a:endParaRPr lang="cs-CZ" b="1" dirty="0">
              <a:latin typeface="Arial Black" pitchFamily="34" charset="0"/>
            </a:endParaRPr>
          </a:p>
        </p:txBody>
      </p:sp>
      <p:sp>
        <p:nvSpPr>
          <p:cNvPr id="130" name="AutoShape 72"/>
          <p:cNvSpPr>
            <a:spLocks noChangeArrowheads="1"/>
          </p:cNvSpPr>
          <p:nvPr/>
        </p:nvSpPr>
        <p:spPr bwMode="auto">
          <a:xfrm rot="5400000">
            <a:off x="5677591" y="4545419"/>
            <a:ext cx="1079500" cy="1079500"/>
          </a:xfrm>
          <a:prstGeom prst="hexagon">
            <a:avLst>
              <a:gd name="adj" fmla="val 25000"/>
              <a:gd name="vf" fmla="val 115470"/>
            </a:avLst>
          </a:prstGeom>
          <a:solidFill>
            <a:srgbClr val="F69E5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rot="10800000" vert="eaVert" wrap="none" anchor="ctr"/>
          <a:lstStyle/>
          <a:p>
            <a:pPr algn="ctr"/>
            <a:r>
              <a:rPr lang="cs-CZ" b="1" dirty="0" smtClean="0">
                <a:latin typeface="Arial Black" pitchFamily="34" charset="0"/>
              </a:rPr>
              <a:t>20</a:t>
            </a:r>
            <a:endParaRPr lang="cs-CZ" b="1" dirty="0">
              <a:latin typeface="Arial Black" pitchFamily="34" charset="0"/>
            </a:endParaRPr>
          </a:p>
        </p:txBody>
      </p:sp>
      <p:sp>
        <p:nvSpPr>
          <p:cNvPr id="131" name="AutoShape 72"/>
          <p:cNvSpPr>
            <a:spLocks noChangeArrowheads="1"/>
          </p:cNvSpPr>
          <p:nvPr/>
        </p:nvSpPr>
        <p:spPr bwMode="auto">
          <a:xfrm rot="5400000">
            <a:off x="4528935" y="4530407"/>
            <a:ext cx="1079500" cy="1079500"/>
          </a:xfrm>
          <a:prstGeom prst="hexagon">
            <a:avLst>
              <a:gd name="adj" fmla="val 25000"/>
              <a:gd name="vf" fmla="val 115470"/>
            </a:avLst>
          </a:prstGeom>
          <a:solidFill>
            <a:srgbClr val="F69E5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rot="10800000" vert="eaVert" wrap="none" anchor="ctr"/>
          <a:lstStyle/>
          <a:p>
            <a:pPr algn="ctr"/>
            <a:r>
              <a:rPr lang="cs-CZ" b="1" dirty="0" smtClean="0">
                <a:latin typeface="Arial Black" pitchFamily="34" charset="0"/>
              </a:rPr>
              <a:t>19</a:t>
            </a:r>
            <a:endParaRPr lang="cs-CZ" b="1" dirty="0">
              <a:latin typeface="Arial Black" pitchFamily="34" charset="0"/>
            </a:endParaRPr>
          </a:p>
        </p:txBody>
      </p:sp>
      <p:sp>
        <p:nvSpPr>
          <p:cNvPr id="132" name="AutoShape 72"/>
          <p:cNvSpPr>
            <a:spLocks noChangeArrowheads="1"/>
          </p:cNvSpPr>
          <p:nvPr/>
        </p:nvSpPr>
        <p:spPr bwMode="auto">
          <a:xfrm rot="5400000">
            <a:off x="3353147" y="4545419"/>
            <a:ext cx="1079500" cy="1079500"/>
          </a:xfrm>
          <a:prstGeom prst="hexagon">
            <a:avLst>
              <a:gd name="adj" fmla="val 25000"/>
              <a:gd name="vf" fmla="val 115470"/>
            </a:avLst>
          </a:prstGeom>
          <a:solidFill>
            <a:srgbClr val="F69E5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rot="10800000" vert="eaVert" wrap="none" anchor="ctr"/>
          <a:lstStyle/>
          <a:p>
            <a:pPr algn="ctr"/>
            <a:r>
              <a:rPr lang="cs-CZ" b="1" dirty="0" smtClean="0">
                <a:latin typeface="Arial Black" pitchFamily="34" charset="0"/>
              </a:rPr>
              <a:t>18</a:t>
            </a:r>
            <a:endParaRPr lang="cs-CZ" b="1" dirty="0">
              <a:latin typeface="Arial Black" pitchFamily="34" charset="0"/>
            </a:endParaRPr>
          </a:p>
        </p:txBody>
      </p:sp>
      <p:sp>
        <p:nvSpPr>
          <p:cNvPr id="133" name="AutoShape 72"/>
          <p:cNvSpPr>
            <a:spLocks noChangeArrowheads="1"/>
          </p:cNvSpPr>
          <p:nvPr/>
        </p:nvSpPr>
        <p:spPr bwMode="auto">
          <a:xfrm rot="5400000">
            <a:off x="2206476" y="4509270"/>
            <a:ext cx="1079500" cy="1079500"/>
          </a:xfrm>
          <a:prstGeom prst="hexagon">
            <a:avLst>
              <a:gd name="adj" fmla="val 25000"/>
              <a:gd name="vf" fmla="val 115470"/>
            </a:avLst>
          </a:prstGeom>
          <a:solidFill>
            <a:srgbClr val="F69E5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rot="10800000" vert="eaVert" wrap="none" anchor="ctr"/>
          <a:lstStyle/>
          <a:p>
            <a:pPr algn="ctr"/>
            <a:r>
              <a:rPr lang="cs-CZ" b="1" dirty="0" smtClean="0">
                <a:latin typeface="Arial Black" pitchFamily="34" charset="0"/>
              </a:rPr>
              <a:t>17</a:t>
            </a:r>
            <a:endParaRPr lang="cs-CZ" b="1" dirty="0">
              <a:latin typeface="Arial Black" pitchFamily="34" charset="0"/>
            </a:endParaRPr>
          </a:p>
        </p:txBody>
      </p:sp>
      <p:sp>
        <p:nvSpPr>
          <p:cNvPr id="134" name="AutoShape 72"/>
          <p:cNvSpPr>
            <a:spLocks noChangeArrowheads="1"/>
          </p:cNvSpPr>
          <p:nvPr/>
        </p:nvSpPr>
        <p:spPr bwMode="auto">
          <a:xfrm rot="5400000">
            <a:off x="1056845" y="4523854"/>
            <a:ext cx="1079500" cy="1079500"/>
          </a:xfrm>
          <a:prstGeom prst="hexagon">
            <a:avLst>
              <a:gd name="adj" fmla="val 25000"/>
              <a:gd name="vf" fmla="val 115470"/>
            </a:avLst>
          </a:prstGeom>
          <a:solidFill>
            <a:srgbClr val="F69E5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rot="10800000" vert="eaVert" wrap="none" anchor="ctr"/>
          <a:lstStyle/>
          <a:p>
            <a:pPr algn="ctr"/>
            <a:r>
              <a:rPr lang="cs-CZ" b="1" dirty="0" smtClean="0">
                <a:latin typeface="Arial Black" pitchFamily="34" charset="0"/>
              </a:rPr>
              <a:t>16</a:t>
            </a:r>
            <a:endParaRPr lang="cs-CZ" b="1" dirty="0"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248829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91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2" fill="hold">
                      <p:stCondLst>
                        <p:cond delay="0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96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7" fill="hold">
                      <p:stCondLst>
                        <p:cond delay="0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101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2" fill="hold">
                      <p:stCondLst>
                        <p:cond delay="0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106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7" fill="hold">
                      <p:stCondLst>
                        <p:cond delay="0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111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2" fill="hold">
                      <p:stCondLst>
                        <p:cond delay="0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116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7" fill="hold">
                      <p:stCondLst>
                        <p:cond delay="0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121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2" fill="hold">
                      <p:stCondLst>
                        <p:cond delay="0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126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7" fill="hold">
                      <p:stCondLst>
                        <p:cond delay="0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131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2" fill="hold">
                      <p:stCondLst>
                        <p:cond delay="0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136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7" fill="hold">
                      <p:stCondLst>
                        <p:cond delay="0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141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2" fill="hold">
                      <p:stCondLst>
                        <p:cond delay="0"/>
                      </p:stCondLst>
                      <p:childTnLst>
                        <p:par>
                          <p:cTn id="143" fill="hold">
                            <p:stCondLst>
                              <p:cond delay="0"/>
                            </p:stCondLst>
                            <p:childTnLst>
                              <p:par>
                                <p:cTn id="14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  <p:seq concurrent="1" nextAc="seek">
              <p:cTn id="146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7" fill="hold">
                      <p:stCondLst>
                        <p:cond delay="0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  <p:seq concurrent="1" nextAc="seek">
              <p:cTn id="151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2" fill="hold">
                      <p:stCondLst>
                        <p:cond delay="0"/>
                      </p:stCondLst>
                      <p:childTnLst>
                        <p:par>
                          <p:cTn id="153" fill="hold">
                            <p:stCondLst>
                              <p:cond delay="0"/>
                            </p:stCondLst>
                            <p:childTnLst>
                              <p:par>
                                <p:cTn id="15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seq concurrent="1" nextAc="seek">
              <p:cTn id="156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7" fill="hold">
                      <p:stCondLst>
                        <p:cond delay="0"/>
                      </p:stCondLst>
                      <p:childTnLst>
                        <p:par>
                          <p:cTn id="158" fill="hold">
                            <p:stCondLst>
                              <p:cond delay="0"/>
                            </p:stCondLst>
                            <p:childTnLst>
                              <p:par>
                                <p:cTn id="1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  <p:seq concurrent="1" nextAc="seek">
              <p:cTn id="161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2" fill="hold">
                      <p:stCondLst>
                        <p:cond delay="0"/>
                      </p:stCondLst>
                      <p:childTnLst>
                        <p:par>
                          <p:cTn id="163" fill="hold">
                            <p:stCondLst>
                              <p:cond delay="0"/>
                            </p:stCondLst>
                            <p:childTnLst>
                              <p:par>
                                <p:cTn id="16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166" restart="whenNotActive" fill="hold" evtFilter="cancelBubble" nodeType="interactiveSeq">
                <p:stCondLst>
                  <p:cond evt="onClick" delay="0">
                    <p:tgtEl>
                      <p:spTgt spid="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7" fill="hold">
                      <p:stCondLst>
                        <p:cond delay="0"/>
                      </p:stCondLst>
                      <p:childTnLst>
                        <p:par>
                          <p:cTn id="168" fill="hold">
                            <p:stCondLst>
                              <p:cond delay="0"/>
                            </p:stCondLst>
                            <p:childTnLst>
                              <p:par>
                                <p:cTn id="1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"/>
                  </p:tgtEl>
                </p:cond>
              </p:nextCondLst>
            </p:seq>
            <p:seq concurrent="1" nextAc="seek">
              <p:cTn id="171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2" fill="hold">
                      <p:stCondLst>
                        <p:cond delay="0"/>
                      </p:stCondLst>
                      <p:childTnLst>
                        <p:par>
                          <p:cTn id="173" fill="hold">
                            <p:stCondLst>
                              <p:cond delay="0"/>
                            </p:stCondLst>
                            <p:childTnLst>
                              <p:par>
                                <p:cTn id="17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176" restart="whenNotActive" fill="hold" evtFilter="cancelBubble" nodeType="interactiveSeq">
                <p:stCondLst>
                  <p:cond evt="onClick" delay="0">
                    <p:tgtEl>
                      <p:spTgt spid="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7" fill="hold">
                      <p:stCondLst>
                        <p:cond delay="0"/>
                      </p:stCondLst>
                      <p:childTnLst>
                        <p:par>
                          <p:cTn id="178" fill="hold">
                            <p:stCondLst>
                              <p:cond delay="0"/>
                            </p:stCondLst>
                            <p:childTnLst>
                              <p:par>
                                <p:cTn id="17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"/>
                  </p:tgtEl>
                </p:cond>
              </p:nextCondLst>
            </p:seq>
            <p:seq concurrent="1" nextAc="seek">
              <p:cTn id="181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2" fill="hold">
                      <p:stCondLst>
                        <p:cond delay="0"/>
                      </p:stCondLst>
                      <p:childTnLst>
                        <p:par>
                          <p:cTn id="183" fill="hold">
                            <p:stCondLst>
                              <p:cond delay="0"/>
                            </p:stCondLst>
                            <p:childTnLst>
                              <p:par>
                                <p:cTn id="18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  <p:seq concurrent="1" nextAc="seek">
              <p:cTn id="186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7" fill="hold">
                      <p:stCondLst>
                        <p:cond delay="0"/>
                      </p:stCondLst>
                      <p:childTnLst>
                        <p:par>
                          <p:cTn id="188" fill="hold">
                            <p:stCondLst>
                              <p:cond delay="0"/>
                            </p:stCondLst>
                            <p:childTnLst>
                              <p:par>
                                <p:cTn id="18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191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2" fill="hold">
                      <p:stCondLst>
                        <p:cond delay="0"/>
                      </p:stCondLst>
                      <p:childTnLst>
                        <p:par>
                          <p:cTn id="193" fill="hold">
                            <p:stCondLst>
                              <p:cond delay="0"/>
                            </p:stCondLst>
                            <p:childTnLst>
                              <p:par>
                                <p:cTn id="19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196" restart="whenNotActive" fill="hold" evtFilter="cancelBubble" nodeType="interactiveSeq">
                <p:stCondLst>
                  <p:cond evt="onClick" delay="0">
                    <p:tgtEl>
                      <p:spTgt spid="3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7" fill="hold">
                      <p:stCondLst>
                        <p:cond delay="0"/>
                      </p:stCondLst>
                      <p:childTnLst>
                        <p:par>
                          <p:cTn id="198" fill="hold">
                            <p:stCondLst>
                              <p:cond delay="0"/>
                            </p:stCondLst>
                            <p:childTnLst>
                              <p:par>
                                <p:cTn id="19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3"/>
                  </p:tgtEl>
                </p:cond>
              </p:nextCondLst>
            </p:seq>
            <p:seq concurrent="1" nextAc="seek">
              <p:cTn id="201" restart="whenNotActive" fill="hold" evtFilter="cancelBubble" nodeType="interactiveSeq">
                <p:stCondLst>
                  <p:cond evt="onClick" delay="0">
                    <p:tgtEl>
                      <p:spTgt spid="3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2" fill="hold">
                      <p:stCondLst>
                        <p:cond delay="0"/>
                      </p:stCondLst>
                      <p:childTnLst>
                        <p:par>
                          <p:cTn id="203" fill="hold">
                            <p:stCondLst>
                              <p:cond delay="0"/>
                            </p:stCondLst>
                            <p:childTnLst>
                              <p:par>
                                <p:cTn id="20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4"/>
                  </p:tgtEl>
                </p:cond>
              </p:nextCondLst>
            </p:seq>
            <p:seq concurrent="1" nextAc="seek">
              <p:cTn id="206" restart="whenNotActive" fill="hold" evtFilter="cancelBubble" nodeType="interactiveSeq">
                <p:stCondLst>
                  <p:cond evt="onClick" delay="0">
                    <p:tgtEl>
                      <p:spTgt spid="3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7" fill="hold">
                      <p:stCondLst>
                        <p:cond delay="0"/>
                      </p:stCondLst>
                      <p:childTnLst>
                        <p:par>
                          <p:cTn id="208" fill="hold">
                            <p:stCondLst>
                              <p:cond delay="0"/>
                            </p:stCondLst>
                            <p:childTnLst>
                              <p:par>
                                <p:cTn id="20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5"/>
                  </p:tgtEl>
                </p:cond>
              </p:nextCondLst>
            </p:seq>
            <p:seq concurrent="1" nextAc="seek">
              <p:cTn id="211" restart="whenNotActive" fill="hold" evtFilter="cancelBubble" nodeType="interactiveSeq">
                <p:stCondLst>
                  <p:cond evt="onClick" delay="0">
                    <p:tgtEl>
                      <p:spTgt spid="3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2" fill="hold">
                      <p:stCondLst>
                        <p:cond delay="0"/>
                      </p:stCondLst>
                      <p:childTnLst>
                        <p:par>
                          <p:cTn id="213" fill="hold">
                            <p:stCondLst>
                              <p:cond delay="0"/>
                            </p:stCondLst>
                            <p:childTnLst>
                              <p:par>
                                <p:cTn id="2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8"/>
                  </p:tgtEl>
                </p:cond>
              </p:nextCondLst>
            </p:seq>
            <p:seq concurrent="1" nextAc="seek">
              <p:cTn id="216" restart="whenNotActive" fill="hold" evtFilter="cancelBubble" nodeType="interactiveSeq">
                <p:stCondLst>
                  <p:cond evt="onClick" delay="0">
                    <p:tgtEl>
                      <p:spTgt spid="3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7" fill="hold">
                      <p:stCondLst>
                        <p:cond delay="0"/>
                      </p:stCondLst>
                      <p:childTnLst>
                        <p:par>
                          <p:cTn id="218" fill="hold">
                            <p:stCondLst>
                              <p:cond delay="0"/>
                            </p:stCondLst>
                            <p:childTnLst>
                              <p:par>
                                <p:cTn id="2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7"/>
                  </p:tgtEl>
                </p:cond>
              </p:nextCondLst>
            </p:seq>
            <p:seq concurrent="1" nextAc="seek">
              <p:cTn id="221" restart="whenNotActive" fill="hold" evtFilter="cancelBubble" nodeType="interactiveSeq">
                <p:stCondLst>
                  <p:cond evt="onClick" delay="0">
                    <p:tgtEl>
                      <p:spTgt spid="3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2" fill="hold">
                      <p:stCondLst>
                        <p:cond delay="0"/>
                      </p:stCondLst>
                      <p:childTnLst>
                        <p:par>
                          <p:cTn id="223" fill="hold">
                            <p:stCondLst>
                              <p:cond delay="0"/>
                            </p:stCondLst>
                            <p:childTnLst>
                              <p:par>
                                <p:cTn id="2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6"/>
                  </p:tgtEl>
                </p:cond>
              </p:nextCondLst>
            </p:seq>
            <p:seq concurrent="1" nextAc="seek">
              <p:cTn id="226" restart="whenNotActive" fill="hold" evtFilter="cancelBubble" nodeType="interactiveSeq">
                <p:stCondLst>
                  <p:cond evt="onClick" delay="0">
                    <p:tgtEl>
                      <p:spTgt spid="4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7" fill="hold">
                      <p:stCondLst>
                        <p:cond delay="0"/>
                      </p:stCondLst>
                      <p:childTnLst>
                        <p:par>
                          <p:cTn id="228" fill="hold">
                            <p:stCondLst>
                              <p:cond delay="0"/>
                            </p:stCondLst>
                            <p:childTnLst>
                              <p:par>
                                <p:cTn id="2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2"/>
                  </p:tgtEl>
                </p:cond>
              </p:nextCondLst>
            </p:seq>
            <p:seq concurrent="1" nextAc="seek">
              <p:cTn id="231" restart="whenNotActive" fill="hold" evtFilter="cancelBubble" nodeType="interactiveSeq">
                <p:stCondLst>
                  <p:cond evt="onClick" delay="0">
                    <p:tgtEl>
                      <p:spTgt spid="4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2" fill="hold">
                      <p:stCondLst>
                        <p:cond delay="0"/>
                      </p:stCondLst>
                      <p:childTnLst>
                        <p:par>
                          <p:cTn id="233" fill="hold">
                            <p:stCondLst>
                              <p:cond delay="0"/>
                            </p:stCondLst>
                            <p:childTnLst>
                              <p:par>
                                <p:cTn id="23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1"/>
                  </p:tgtEl>
                </p:cond>
              </p:nextCondLst>
            </p:seq>
            <p:seq concurrent="1" nextAc="seek">
              <p:cTn id="236" restart="whenNotActive" fill="hold" evtFilter="cancelBubble" nodeType="interactiveSeq">
                <p:stCondLst>
                  <p:cond evt="onClick" delay="0">
                    <p:tgtEl>
                      <p:spTgt spid="4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7" fill="hold">
                      <p:stCondLst>
                        <p:cond delay="0"/>
                      </p:stCondLst>
                      <p:childTnLst>
                        <p:par>
                          <p:cTn id="238" fill="hold">
                            <p:stCondLst>
                              <p:cond delay="0"/>
                            </p:stCondLst>
                            <p:childTnLst>
                              <p:par>
                                <p:cTn id="2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0"/>
                  </p:tgtEl>
                </p:cond>
              </p:nextCondLst>
            </p:seq>
            <p:seq concurrent="1" nextAc="seek">
              <p:cTn id="241" restart="whenNotActive" fill="hold" evtFilter="cancelBubble" nodeType="interactiveSeq">
                <p:stCondLst>
                  <p:cond evt="onClick" delay="0">
                    <p:tgtEl>
                      <p:spTgt spid="3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2" fill="hold">
                      <p:stCondLst>
                        <p:cond delay="0"/>
                      </p:stCondLst>
                      <p:childTnLst>
                        <p:par>
                          <p:cTn id="243" fill="hold">
                            <p:stCondLst>
                              <p:cond delay="0"/>
                            </p:stCondLst>
                            <p:childTnLst>
                              <p:par>
                                <p:cTn id="24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9"/>
                  </p:tgtEl>
                </p:cond>
              </p:nextCondLst>
            </p:seq>
            <p:seq concurrent="1" nextAc="seek">
              <p:cTn id="246" restart="whenNotActive" fill="hold" evtFilter="cancelBubble" nodeType="interactiveSeq">
                <p:stCondLst>
                  <p:cond evt="onClick" delay="0">
                    <p:tgtEl>
                      <p:spTgt spid="4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7" fill="hold">
                      <p:stCondLst>
                        <p:cond delay="0"/>
                      </p:stCondLst>
                      <p:childTnLst>
                        <p:par>
                          <p:cTn id="248" fill="hold">
                            <p:stCondLst>
                              <p:cond delay="0"/>
                            </p:stCondLst>
                            <p:childTnLst>
                              <p:par>
                                <p:cTn id="2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6"/>
                  </p:tgtEl>
                </p:cond>
              </p:nextCondLst>
            </p:seq>
            <p:seq concurrent="1" nextAc="seek">
              <p:cTn id="251" restart="whenNotActive" fill="hold" evtFilter="cancelBubble" nodeType="interactiveSeq">
                <p:stCondLst>
                  <p:cond evt="onClick" delay="0">
                    <p:tgtEl>
                      <p:spTgt spid="4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52" fill="hold">
                      <p:stCondLst>
                        <p:cond delay="0"/>
                      </p:stCondLst>
                      <p:childTnLst>
                        <p:par>
                          <p:cTn id="253" fill="hold">
                            <p:stCondLst>
                              <p:cond delay="0"/>
                            </p:stCondLst>
                            <p:childTnLst>
                              <p:par>
                                <p:cTn id="25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5"/>
                  </p:tgtEl>
                </p:cond>
              </p:nextCondLst>
            </p:seq>
            <p:seq concurrent="1" nextAc="seek">
              <p:cTn id="256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57" fill="hold">
                      <p:stCondLst>
                        <p:cond delay="0"/>
                      </p:stCondLst>
                      <p:childTnLst>
                        <p:par>
                          <p:cTn id="258" fill="hold">
                            <p:stCondLst>
                              <p:cond delay="0"/>
                            </p:stCondLst>
                            <p:childTnLst>
                              <p:par>
                                <p:cTn id="2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261" restart="whenNotActive" fill="hold" evtFilter="cancelBubble" nodeType="interactiveSeq">
                <p:stCondLst>
                  <p:cond evt="onClick" delay="0">
                    <p:tgtEl>
                      <p:spTgt spid="4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62" fill="hold">
                      <p:stCondLst>
                        <p:cond delay="0"/>
                      </p:stCondLst>
                      <p:childTnLst>
                        <p:par>
                          <p:cTn id="263" fill="hold">
                            <p:stCondLst>
                              <p:cond delay="0"/>
                            </p:stCondLst>
                            <p:childTnLst>
                              <p:par>
                                <p:cTn id="26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4"/>
                  </p:tgtEl>
                </p:cond>
              </p:nextCondLst>
            </p:seq>
            <p:seq concurrent="1" nextAc="seek">
              <p:cTn id="266" restart="whenNotActive" fill="hold" evtFilter="cancelBubble" nodeType="interactiveSeq">
                <p:stCondLst>
                  <p:cond evt="onClick" delay="0">
                    <p:tgtEl>
                      <p:spTgt spid="4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67" fill="hold">
                      <p:stCondLst>
                        <p:cond delay="0"/>
                      </p:stCondLst>
                      <p:childTnLst>
                        <p:par>
                          <p:cTn id="268" fill="hold">
                            <p:stCondLst>
                              <p:cond delay="0"/>
                            </p:stCondLst>
                            <p:childTnLst>
                              <p:par>
                                <p:cTn id="2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3"/>
                  </p:tgtEl>
                </p:cond>
              </p:nextCondLst>
            </p:seq>
            <p:seq concurrent="1" nextAc="seek">
              <p:cTn id="271" restart="whenNotActive" fill="hold" evtFilter="cancelBubble" nodeType="interactiveSeq">
                <p:stCondLst>
                  <p:cond evt="onClick" delay="0">
                    <p:tgtEl>
                      <p:spTgt spid="5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2" fill="hold">
                      <p:stCondLst>
                        <p:cond delay="0"/>
                      </p:stCondLst>
                      <p:childTnLst>
                        <p:par>
                          <p:cTn id="273" fill="hold">
                            <p:stCondLst>
                              <p:cond delay="0"/>
                            </p:stCondLst>
                            <p:childTnLst>
                              <p:par>
                                <p:cTn id="27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2"/>
                  </p:tgtEl>
                </p:cond>
              </p:nextCondLst>
            </p:seq>
            <p:seq concurrent="1" nextAc="seek">
              <p:cTn id="276" restart="whenNotActive" fill="hold" evtFilter="cancelBubble" nodeType="interactiveSeq">
                <p:stCondLst>
                  <p:cond evt="onClick" delay="0">
                    <p:tgtEl>
                      <p:spTgt spid="5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7" fill="hold">
                      <p:stCondLst>
                        <p:cond delay="0"/>
                      </p:stCondLst>
                      <p:childTnLst>
                        <p:par>
                          <p:cTn id="278" fill="hold">
                            <p:stCondLst>
                              <p:cond delay="0"/>
                            </p:stCondLst>
                            <p:childTnLst>
                              <p:par>
                                <p:cTn id="27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1"/>
                  </p:tgtEl>
                </p:cond>
              </p:nextCondLst>
            </p:seq>
            <p:seq concurrent="1" nextAc="seek">
              <p:cTn id="281" restart="whenNotActive" fill="hold" evtFilter="cancelBubble" nodeType="interactiveSeq">
                <p:stCondLst>
                  <p:cond evt="onClick" delay="0">
                    <p:tgtEl>
                      <p:spTgt spid="5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2" fill="hold">
                      <p:stCondLst>
                        <p:cond delay="0"/>
                      </p:stCondLst>
                      <p:childTnLst>
                        <p:par>
                          <p:cTn id="283" fill="hold">
                            <p:stCondLst>
                              <p:cond delay="0"/>
                            </p:stCondLst>
                            <p:childTnLst>
                              <p:par>
                                <p:cTn id="28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0"/>
                  </p:tgtEl>
                </p:cond>
              </p:nextCondLst>
            </p:seq>
            <p:seq concurrent="1" nextAc="seek">
              <p:cTn id="286" restart="whenNotActive" fill="hold" evtFilter="cancelBubble" nodeType="interactiveSeq">
                <p:stCondLst>
                  <p:cond evt="onClick" delay="0">
                    <p:tgtEl>
                      <p:spTgt spid="4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7" fill="hold">
                      <p:stCondLst>
                        <p:cond delay="0"/>
                      </p:stCondLst>
                      <p:childTnLst>
                        <p:par>
                          <p:cTn id="288" fill="hold">
                            <p:stCondLst>
                              <p:cond delay="0"/>
                            </p:stCondLst>
                            <p:childTnLst>
                              <p:par>
                                <p:cTn id="28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9"/>
                  </p:tgtEl>
                </p:cond>
              </p:nextCondLst>
            </p:seq>
            <p:seq concurrent="1" nextAc="seek">
              <p:cTn id="291" restart="whenNotActive" fill="hold" evtFilter="cancelBubble" nodeType="interactiveSeq">
                <p:stCondLst>
                  <p:cond evt="onClick" delay="0">
                    <p:tgtEl>
                      <p:spTgt spid="4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2" fill="hold">
                      <p:stCondLst>
                        <p:cond delay="0"/>
                      </p:stCondLst>
                      <p:childTnLst>
                        <p:par>
                          <p:cTn id="293" fill="hold">
                            <p:stCondLst>
                              <p:cond delay="0"/>
                            </p:stCondLst>
                            <p:childTnLst>
                              <p:par>
                                <p:cTn id="29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8"/>
                  </p:tgtEl>
                </p:cond>
              </p:nextCondLst>
            </p:seq>
            <p:seq concurrent="1" nextAc="seek">
              <p:cTn id="296" restart="whenNotActive" fill="hold" evtFilter="cancelBubble" nodeType="interactiveSeq">
                <p:stCondLst>
                  <p:cond evt="onClick" delay="0">
                    <p:tgtEl>
                      <p:spTgt spid="4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7" fill="hold">
                      <p:stCondLst>
                        <p:cond delay="0"/>
                      </p:stCondLst>
                      <p:childTnLst>
                        <p:par>
                          <p:cTn id="298" fill="hold">
                            <p:stCondLst>
                              <p:cond delay="0"/>
                            </p:stCondLst>
                            <p:childTnLst>
                              <p:par>
                                <p:cTn id="29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7"/>
                  </p:tgtEl>
                </p:cond>
              </p:nextCondLst>
            </p:seq>
            <p:seq concurrent="1" nextAc="seek">
              <p:cTn id="301" restart="whenNotActive" fill="hold" evtFilter="cancelBubble" nodeType="interactiveSeq">
                <p:stCondLst>
                  <p:cond evt="onClick" delay="0">
                    <p:tgtEl>
                      <p:spTgt spid="6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02" fill="hold">
                      <p:stCondLst>
                        <p:cond delay="0"/>
                      </p:stCondLst>
                      <p:childTnLst>
                        <p:par>
                          <p:cTn id="303" fill="hold">
                            <p:stCondLst>
                              <p:cond delay="0"/>
                            </p:stCondLst>
                            <p:childTnLst>
                              <p:par>
                                <p:cTn id="30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0"/>
                  </p:tgtEl>
                </p:cond>
              </p:nextCondLst>
            </p:seq>
            <p:seq concurrent="1" nextAc="seek">
              <p:cTn id="306" restart="whenNotActive" fill="hold" evtFilter="cancelBubble" nodeType="interactiveSeq">
                <p:stCondLst>
                  <p:cond evt="onClick" delay="0">
                    <p:tgtEl>
                      <p:spTgt spid="6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07" fill="hold">
                      <p:stCondLst>
                        <p:cond delay="0"/>
                      </p:stCondLst>
                      <p:childTnLst>
                        <p:par>
                          <p:cTn id="308" fill="hold">
                            <p:stCondLst>
                              <p:cond delay="0"/>
                            </p:stCondLst>
                            <p:childTnLst>
                              <p:par>
                                <p:cTn id="30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1"/>
                  </p:tgtEl>
                </p:cond>
              </p:nextCondLst>
            </p:seq>
            <p:seq concurrent="1" nextAc="seek">
              <p:cTn id="311" restart="whenNotActive" fill="hold" evtFilter="cancelBubble" nodeType="interactiveSeq">
                <p:stCondLst>
                  <p:cond evt="onClick" delay="0">
                    <p:tgtEl>
                      <p:spTgt spid="6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12" fill="hold">
                      <p:stCondLst>
                        <p:cond delay="0"/>
                      </p:stCondLst>
                      <p:childTnLst>
                        <p:par>
                          <p:cTn id="313" fill="hold">
                            <p:stCondLst>
                              <p:cond delay="0"/>
                            </p:stCondLst>
                            <p:childTnLst>
                              <p:par>
                                <p:cTn id="3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2"/>
                  </p:tgtEl>
                </p:cond>
              </p:nextCondLst>
            </p:seq>
            <p:seq concurrent="1" nextAc="seek">
              <p:cTn id="316" restart="whenNotActive" fill="hold" evtFilter="cancelBubble" nodeType="interactiveSeq">
                <p:stCondLst>
                  <p:cond evt="onClick" delay="0">
                    <p:tgtEl>
                      <p:spTgt spid="6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17" fill="hold">
                      <p:stCondLst>
                        <p:cond delay="0"/>
                      </p:stCondLst>
                      <p:childTnLst>
                        <p:par>
                          <p:cTn id="318" fill="hold">
                            <p:stCondLst>
                              <p:cond delay="0"/>
                            </p:stCondLst>
                            <p:childTnLst>
                              <p:par>
                                <p:cTn id="3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3"/>
                  </p:tgtEl>
                </p:cond>
              </p:nextCondLst>
            </p:seq>
            <p:seq concurrent="1" nextAc="seek">
              <p:cTn id="321" restart="whenNotActive" fill="hold" evtFilter="cancelBubble" nodeType="interactiveSeq">
                <p:stCondLst>
                  <p:cond evt="onClick" delay="0">
                    <p:tgtEl>
                      <p:spTgt spid="6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22" fill="hold">
                      <p:stCondLst>
                        <p:cond delay="0"/>
                      </p:stCondLst>
                      <p:childTnLst>
                        <p:par>
                          <p:cTn id="323" fill="hold">
                            <p:stCondLst>
                              <p:cond delay="0"/>
                            </p:stCondLst>
                            <p:childTnLst>
                              <p:par>
                                <p:cTn id="3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4"/>
                  </p:tgtEl>
                </p:cond>
              </p:nextCondLst>
            </p:seq>
            <p:seq concurrent="1" nextAc="seek">
              <p:cTn id="326" restart="whenNotActive" fill="hold" evtFilter="cancelBubble" nodeType="interactiveSeq">
                <p:stCondLst>
                  <p:cond evt="onClick" delay="0">
                    <p:tgtEl>
                      <p:spTgt spid="6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27" fill="hold">
                      <p:stCondLst>
                        <p:cond delay="0"/>
                      </p:stCondLst>
                      <p:childTnLst>
                        <p:par>
                          <p:cTn id="328" fill="hold">
                            <p:stCondLst>
                              <p:cond delay="0"/>
                            </p:stCondLst>
                            <p:childTnLst>
                              <p:par>
                                <p:cTn id="3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5"/>
                  </p:tgtEl>
                </p:cond>
              </p:nextCondLst>
            </p:seq>
            <p:seq concurrent="1" nextAc="seek">
              <p:cTn id="331" restart="whenNotActive" fill="hold" evtFilter="cancelBubble" nodeType="interactiveSeq">
                <p:stCondLst>
                  <p:cond evt="onClick" delay="0">
                    <p:tgtEl>
                      <p:spTgt spid="6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2" fill="hold">
                      <p:stCondLst>
                        <p:cond delay="0"/>
                      </p:stCondLst>
                      <p:childTnLst>
                        <p:par>
                          <p:cTn id="333" fill="hold">
                            <p:stCondLst>
                              <p:cond delay="0"/>
                            </p:stCondLst>
                            <p:childTnLst>
                              <p:par>
                                <p:cTn id="33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6"/>
                  </p:tgtEl>
                </p:cond>
              </p:nextCondLst>
            </p:seq>
            <p:seq concurrent="1" nextAc="seek">
              <p:cTn id="336" restart="whenNotActive" fill="hold" evtFilter="cancelBubble" nodeType="interactiveSeq">
                <p:stCondLst>
                  <p:cond evt="onClick" delay="0">
                    <p:tgtEl>
                      <p:spTgt spid="6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7" fill="hold">
                      <p:stCondLst>
                        <p:cond delay="0"/>
                      </p:stCondLst>
                      <p:childTnLst>
                        <p:par>
                          <p:cTn id="338" fill="hold">
                            <p:stCondLst>
                              <p:cond delay="0"/>
                            </p:stCondLst>
                            <p:childTnLst>
                              <p:par>
                                <p:cTn id="3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7"/>
                  </p:tgtEl>
                </p:cond>
              </p:nextCondLst>
            </p:seq>
            <p:seq concurrent="1" nextAc="seek">
              <p:cTn id="341" restart="whenNotActive" fill="hold" evtFilter="cancelBubble" nodeType="interactiveSeq">
                <p:stCondLst>
                  <p:cond evt="onClick" delay="0">
                    <p:tgtEl>
                      <p:spTgt spid="6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42" fill="hold">
                      <p:stCondLst>
                        <p:cond delay="0"/>
                      </p:stCondLst>
                      <p:childTnLst>
                        <p:par>
                          <p:cTn id="343" fill="hold">
                            <p:stCondLst>
                              <p:cond delay="0"/>
                            </p:stCondLst>
                            <p:childTnLst>
                              <p:par>
                                <p:cTn id="34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8"/>
                  </p:tgtEl>
                </p:cond>
              </p:nextCondLst>
            </p:seq>
            <p:seq concurrent="1" nextAc="seek">
              <p:cTn id="346" restart="whenNotActive" fill="hold" evtFilter="cancelBubble" nodeType="interactiveSeq">
                <p:stCondLst>
                  <p:cond evt="onClick" delay="0">
                    <p:tgtEl>
                      <p:spTgt spid="6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47" fill="hold">
                      <p:stCondLst>
                        <p:cond delay="0"/>
                      </p:stCondLst>
                      <p:childTnLst>
                        <p:par>
                          <p:cTn id="348" fill="hold">
                            <p:stCondLst>
                              <p:cond delay="0"/>
                            </p:stCondLst>
                            <p:childTnLst>
                              <p:par>
                                <p:cTn id="3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9"/>
                  </p:tgtEl>
                </p:cond>
              </p:nextCondLst>
            </p:seq>
            <p:seq concurrent="1" nextAc="seek">
              <p:cTn id="351" restart="whenNotActive" fill="hold" evtFilter="cancelBubble" nodeType="interactiveSeq">
                <p:stCondLst>
                  <p:cond evt="onClick" delay="0">
                    <p:tgtEl>
                      <p:spTgt spid="7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52" fill="hold">
                      <p:stCondLst>
                        <p:cond delay="0"/>
                      </p:stCondLst>
                      <p:childTnLst>
                        <p:par>
                          <p:cTn id="353" fill="hold">
                            <p:stCondLst>
                              <p:cond delay="0"/>
                            </p:stCondLst>
                            <p:childTnLst>
                              <p:par>
                                <p:cTn id="35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0"/>
                  </p:tgtEl>
                </p:cond>
              </p:nextCondLst>
            </p:seq>
            <p:seq concurrent="1" nextAc="seek">
              <p:cTn id="356" restart="whenNotActive" fill="hold" evtFilter="cancelBubble" nodeType="interactiveSeq">
                <p:stCondLst>
                  <p:cond evt="onClick" delay="0">
                    <p:tgtEl>
                      <p:spTgt spid="7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57" fill="hold">
                      <p:stCondLst>
                        <p:cond delay="0"/>
                      </p:stCondLst>
                      <p:childTnLst>
                        <p:par>
                          <p:cTn id="358" fill="hold">
                            <p:stCondLst>
                              <p:cond delay="0"/>
                            </p:stCondLst>
                            <p:childTnLst>
                              <p:par>
                                <p:cTn id="3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1"/>
                  </p:tgtEl>
                </p:cond>
              </p:nextCondLst>
            </p:seq>
            <p:seq concurrent="1" nextAc="seek">
              <p:cTn id="361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62" fill="hold">
                      <p:stCondLst>
                        <p:cond delay="0"/>
                      </p:stCondLst>
                      <p:childTnLst>
                        <p:par>
                          <p:cTn id="363" fill="hold">
                            <p:stCondLst>
                              <p:cond delay="0"/>
                            </p:stCondLst>
                            <p:childTnLst>
                              <p:par>
                                <p:cTn id="36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366" restart="whenNotActive" fill="hold" evtFilter="cancelBubble" nodeType="interactiveSeq">
                <p:stCondLst>
                  <p:cond evt="onClick" delay="0">
                    <p:tgtEl>
                      <p:spTgt spid="7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67" fill="hold">
                      <p:stCondLst>
                        <p:cond delay="0"/>
                      </p:stCondLst>
                      <p:childTnLst>
                        <p:par>
                          <p:cTn id="368" fill="hold">
                            <p:stCondLst>
                              <p:cond delay="0"/>
                            </p:stCondLst>
                            <p:childTnLst>
                              <p:par>
                                <p:cTn id="3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2"/>
                  </p:tgtEl>
                </p:cond>
              </p:nextCondLst>
            </p:seq>
            <p:seq concurrent="1" nextAc="seek">
              <p:cTn id="371" restart="whenNotActive" fill="hold" evtFilter="cancelBubble" nodeType="interactiveSeq">
                <p:stCondLst>
                  <p:cond evt="onClick" delay="0">
                    <p:tgtEl>
                      <p:spTgt spid="7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72" fill="hold">
                      <p:stCondLst>
                        <p:cond delay="0"/>
                      </p:stCondLst>
                      <p:childTnLst>
                        <p:par>
                          <p:cTn id="373" fill="hold">
                            <p:stCondLst>
                              <p:cond delay="0"/>
                            </p:stCondLst>
                            <p:childTnLst>
                              <p:par>
                                <p:cTn id="37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3"/>
                  </p:tgtEl>
                </p:cond>
              </p:nextCondLst>
            </p:seq>
            <p:seq concurrent="1" nextAc="seek">
              <p:cTn id="376" restart="whenNotActive" fill="hold" evtFilter="cancelBubble" nodeType="interactiveSeq">
                <p:stCondLst>
                  <p:cond evt="onClick" delay="0">
                    <p:tgtEl>
                      <p:spTgt spid="7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77" fill="hold">
                      <p:stCondLst>
                        <p:cond delay="0"/>
                      </p:stCondLst>
                      <p:childTnLst>
                        <p:par>
                          <p:cTn id="378" fill="hold">
                            <p:stCondLst>
                              <p:cond delay="0"/>
                            </p:stCondLst>
                            <p:childTnLst>
                              <p:par>
                                <p:cTn id="37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4"/>
                  </p:tgtEl>
                </p:cond>
              </p:nextCondLst>
            </p:seq>
            <p:seq concurrent="1" nextAc="seek">
              <p:cTn id="381" restart="whenNotActive" fill="hold" evtFilter="cancelBubble" nodeType="interactiveSeq">
                <p:stCondLst>
                  <p:cond evt="onClick" delay="0">
                    <p:tgtEl>
                      <p:spTgt spid="7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82" fill="hold">
                      <p:stCondLst>
                        <p:cond delay="0"/>
                      </p:stCondLst>
                      <p:childTnLst>
                        <p:par>
                          <p:cTn id="383" fill="hold">
                            <p:stCondLst>
                              <p:cond delay="0"/>
                            </p:stCondLst>
                            <p:childTnLst>
                              <p:par>
                                <p:cTn id="38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5"/>
                  </p:tgtEl>
                </p:cond>
              </p:nextCondLst>
            </p:seq>
            <p:seq concurrent="1" nextAc="seek">
              <p:cTn id="386" restart="whenNotActive" fill="hold" evtFilter="cancelBubble" nodeType="interactiveSeq">
                <p:stCondLst>
                  <p:cond evt="onClick" delay="0">
                    <p:tgtEl>
                      <p:spTgt spid="7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87" fill="hold">
                      <p:stCondLst>
                        <p:cond delay="0"/>
                      </p:stCondLst>
                      <p:childTnLst>
                        <p:par>
                          <p:cTn id="388" fill="hold">
                            <p:stCondLst>
                              <p:cond delay="0"/>
                            </p:stCondLst>
                            <p:childTnLst>
                              <p:par>
                                <p:cTn id="38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6"/>
                  </p:tgtEl>
                </p:cond>
              </p:nextCondLst>
            </p:seq>
            <p:seq concurrent="1" nextAc="seek">
              <p:cTn id="391" restart="whenNotActive" fill="hold" evtFilter="cancelBubble" nodeType="interactiveSeq">
                <p:stCondLst>
                  <p:cond evt="onClick" delay="0">
                    <p:tgtEl>
                      <p:spTgt spid="7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92" fill="hold">
                      <p:stCondLst>
                        <p:cond delay="0"/>
                      </p:stCondLst>
                      <p:childTnLst>
                        <p:par>
                          <p:cTn id="393" fill="hold">
                            <p:stCondLst>
                              <p:cond delay="0"/>
                            </p:stCondLst>
                            <p:childTnLst>
                              <p:par>
                                <p:cTn id="39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7"/>
                  </p:tgtEl>
                </p:cond>
              </p:nextCondLst>
            </p:seq>
            <p:seq concurrent="1" nextAc="seek">
              <p:cTn id="396" restart="whenNotActive" fill="hold" evtFilter="cancelBubble" nodeType="interactiveSeq">
                <p:stCondLst>
                  <p:cond evt="onClick" delay="0">
                    <p:tgtEl>
                      <p:spTgt spid="7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97" fill="hold">
                      <p:stCondLst>
                        <p:cond delay="0"/>
                      </p:stCondLst>
                      <p:childTnLst>
                        <p:par>
                          <p:cTn id="398" fill="hold">
                            <p:stCondLst>
                              <p:cond delay="0"/>
                            </p:stCondLst>
                            <p:childTnLst>
                              <p:par>
                                <p:cTn id="39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8"/>
                  </p:tgtEl>
                </p:cond>
              </p:nextCondLst>
            </p:seq>
            <p:seq concurrent="1" nextAc="seek">
              <p:cTn id="401" restart="whenNotActive" fill="hold" evtFilter="cancelBubble" nodeType="interactiveSeq">
                <p:stCondLst>
                  <p:cond evt="onClick" delay="0">
                    <p:tgtEl>
                      <p:spTgt spid="7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02" fill="hold">
                      <p:stCondLst>
                        <p:cond delay="0"/>
                      </p:stCondLst>
                      <p:childTnLst>
                        <p:par>
                          <p:cTn id="403" fill="hold">
                            <p:stCondLst>
                              <p:cond delay="0"/>
                            </p:stCondLst>
                            <p:childTnLst>
                              <p:par>
                                <p:cTn id="40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9"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33" grpId="0" animBg="1"/>
      <p:bldP spid="34" grpId="0" animBg="1"/>
      <p:bldP spid="35" grpId="0" animBg="1"/>
      <p:bldP spid="36" grpId="0" animBg="1"/>
      <p:bldP spid="37" grpId="0" animBg="1"/>
      <p:bldP spid="38" grpId="0" animBg="1"/>
      <p:bldP spid="39" grpId="0" animBg="1"/>
      <p:bldP spid="40" grpId="0" animBg="1"/>
      <p:bldP spid="41" grpId="0" animBg="1"/>
      <p:bldP spid="42" grpId="0" animBg="1"/>
      <p:bldP spid="43" grpId="0" animBg="1"/>
      <p:bldP spid="44" grpId="0" animBg="1"/>
      <p:bldP spid="45" grpId="0" animBg="1"/>
      <p:bldP spid="46" grpId="0" animBg="1"/>
      <p:bldP spid="47" grpId="0" animBg="1"/>
      <p:bldP spid="48" grpId="0" animBg="1"/>
      <p:bldP spid="49" grpId="0" animBg="1"/>
      <p:bldP spid="50" grpId="0" animBg="1"/>
      <p:bldP spid="51" grpId="0" animBg="1"/>
      <p:bldP spid="52" grpId="0" animBg="1"/>
      <p:bldP spid="60" grpId="0" animBg="1"/>
      <p:bldP spid="61" grpId="0" animBg="1"/>
      <p:bldP spid="62" grpId="0" animBg="1"/>
      <p:bldP spid="63" grpId="0" animBg="1"/>
      <p:bldP spid="64" grpId="0" animBg="1"/>
      <p:bldP spid="65" grpId="0" animBg="1"/>
      <p:bldP spid="66" grpId="0" animBg="1"/>
      <p:bldP spid="67" grpId="0" animBg="1"/>
      <p:bldP spid="68" grpId="0" animBg="1"/>
      <p:bldP spid="69" grpId="0" animBg="1"/>
      <p:bldP spid="70" grpId="0" animBg="1"/>
      <p:bldP spid="71" grpId="0" animBg="1"/>
      <p:bldP spid="72" grpId="0" animBg="1"/>
      <p:bldP spid="73" grpId="0" animBg="1"/>
      <p:bldP spid="74" grpId="0" animBg="1"/>
      <p:bldP spid="75" grpId="0" animBg="1"/>
      <p:bldP spid="76" grpId="0" animBg="1"/>
      <p:bldP spid="77" grpId="0" animBg="1"/>
      <p:bldP spid="78" grpId="0" animBg="1"/>
      <p:bldP spid="79" grpId="0" animBg="1"/>
      <p:bldP spid="87" grpId="0" animBg="1"/>
      <p:bldP spid="89" grpId="0" animBg="1"/>
      <p:bldP spid="88" grpId="0" animBg="1"/>
      <p:bldP spid="90" grpId="0" animBg="1"/>
      <p:bldP spid="91" grpId="0" animBg="1"/>
      <p:bldP spid="92" grpId="0" animBg="1"/>
      <p:bldP spid="93" grpId="0" animBg="1"/>
      <p:bldP spid="94" grpId="0" animBg="1"/>
      <p:bldP spid="95" grpId="0" animBg="1"/>
      <p:bldP spid="96" grpId="0" animBg="1"/>
      <p:bldP spid="97" grpId="0" animBg="1"/>
      <p:bldP spid="98" grpId="0" animBg="1"/>
      <p:bldP spid="99" grpId="0" animBg="1"/>
      <p:bldP spid="100" grpId="0" animBg="1"/>
      <p:bldP spid="101" grpId="0" animBg="1"/>
      <p:bldP spid="102" grpId="0" animBg="1"/>
      <p:bldP spid="103" grpId="0" animBg="1"/>
      <p:bldP spid="104" grpId="0" animBg="1"/>
      <p:bldP spid="105" grpId="0" animBg="1"/>
      <p:bldP spid="106" grpId="0" animBg="1"/>
      <p:bldP spid="114" grpId="0" animBg="1"/>
      <p:bldP spid="115" grpId="0" animBg="1"/>
      <p:bldP spid="116" grpId="0" animBg="1"/>
      <p:bldP spid="117" grpId="0" animBg="1"/>
      <p:bldP spid="118" grpId="0" animBg="1"/>
      <p:bldP spid="119" grpId="0" animBg="1"/>
      <p:bldP spid="121" grpId="0" animBg="1"/>
      <p:bldP spid="120" grpId="0" animBg="1"/>
      <p:bldP spid="122" grpId="0" animBg="1"/>
      <p:bldP spid="123" grpId="0" animBg="1"/>
      <p:bldP spid="124" grpId="0" animBg="1"/>
      <p:bldP spid="125" grpId="0" animBg="1"/>
      <p:bldP spid="126" grpId="0" animBg="1"/>
      <p:bldP spid="127" grpId="0" animBg="1"/>
      <p:bldP spid="128" grpId="0" animBg="1"/>
      <p:bldP spid="129" grpId="0" animBg="1"/>
      <p:bldP spid="130" grpId="0" animBg="1"/>
      <p:bldP spid="131" grpId="0" animBg="1"/>
      <p:bldP spid="132" grpId="0" animBg="1"/>
      <p:bldP spid="133" grpId="0" animBg="1"/>
      <p:bldP spid="13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Šestiúhelník 4"/>
          <p:cNvSpPr/>
          <p:nvPr/>
        </p:nvSpPr>
        <p:spPr>
          <a:xfrm rot="20221765">
            <a:off x="483379" y="457566"/>
            <a:ext cx="1656184" cy="1368152"/>
          </a:xfrm>
          <a:prstGeom prst="hexagon">
            <a:avLst/>
          </a:prstGeom>
          <a:solidFill>
            <a:srgbClr val="92D050"/>
          </a:solidFill>
          <a:ln>
            <a:solidFill>
              <a:schemeClr val="tx2"/>
            </a:solidFill>
          </a:ln>
          <a:scene3d>
            <a:camera prst="perspectiveFront"/>
            <a:lightRig rig="threePt" dir="t"/>
          </a:scene3d>
          <a:sp3d>
            <a:bevelT w="139700" h="139700" prst="divot"/>
          </a:sp3d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32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Arial Black" pitchFamily="34" charset="0"/>
              </a:rPr>
              <a:t>1</a:t>
            </a:r>
            <a:endParaRPr lang="cs-CZ" sz="32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  <a:latin typeface="Arial Black" pitchFamily="34" charset="0"/>
            </a:endParaRPr>
          </a:p>
        </p:txBody>
      </p:sp>
      <p:sp>
        <p:nvSpPr>
          <p:cNvPr id="6" name="Zaoblený obdélník 5"/>
          <p:cNvSpPr/>
          <p:nvPr/>
        </p:nvSpPr>
        <p:spPr>
          <a:xfrm>
            <a:off x="282075" y="2448528"/>
            <a:ext cx="5082797" cy="971577"/>
          </a:xfrm>
          <a:prstGeom prst="roundRect">
            <a:avLst/>
          </a:prstGeom>
          <a:solidFill>
            <a:srgbClr val="99FFCC"/>
          </a:solidFill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2400" b="1" dirty="0" smtClean="0">
                <a:ln w="3175" cmpd="sng">
                  <a:solidFill>
                    <a:schemeClr val="accent5">
                      <a:lumMod val="75000"/>
                    </a:schemeClr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Comic Sans MS" pitchFamily="66" charset="0"/>
              </a:rPr>
              <a:t>Kolik hodin bude za 3 hodiny?</a:t>
            </a:r>
            <a:endParaRPr lang="cs-CZ" sz="2400" b="1" dirty="0">
              <a:ln w="3175" cmpd="sng">
                <a:solidFill>
                  <a:schemeClr val="accent5">
                    <a:lumMod val="75000"/>
                  </a:schemeClr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  <a:latin typeface="Comic Sans MS" pitchFamily="66" charset="0"/>
            </a:endParaRPr>
          </a:p>
        </p:txBody>
      </p:sp>
      <p:grpSp>
        <p:nvGrpSpPr>
          <p:cNvPr id="9" name="Skupina 8"/>
          <p:cNvGrpSpPr/>
          <p:nvPr/>
        </p:nvGrpSpPr>
        <p:grpSpPr>
          <a:xfrm>
            <a:off x="200796" y="5439753"/>
            <a:ext cx="1224136" cy="1222867"/>
            <a:chOff x="3959931" y="248694"/>
            <a:chExt cx="1224136" cy="1222867"/>
          </a:xfrm>
        </p:grpSpPr>
        <p:sp>
          <p:nvSpPr>
            <p:cNvPr id="8" name="Ovál 7"/>
            <p:cNvSpPr/>
            <p:nvPr/>
          </p:nvSpPr>
          <p:spPr>
            <a:xfrm>
              <a:off x="3959931" y="248694"/>
              <a:ext cx="1224136" cy="1206446"/>
            </a:xfrm>
            <a:prstGeom prst="ellipse">
              <a:avLst/>
            </a:prstGeom>
            <a:scene3d>
              <a:camera prst="obliqueTopLeft" fov="600000">
                <a:rot lat="0" lon="0" rev="0"/>
              </a:camera>
              <a:lightRig rig="balanced" dir="t">
                <a:rot lat="0" lon="0" rev="19200000"/>
              </a:lightRig>
            </a:scene3d>
            <a:sp3d contourW="12700" prstMaterial="matte">
              <a:bevelT w="60000" h="50800" prst="convex"/>
              <a:contourClr>
                <a:schemeClr val="accent5">
                  <a:shade val="60000"/>
                  <a:satMod val="110000"/>
                </a:schemeClr>
              </a:contourClr>
            </a:sp3d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pic>
          <p:nvPicPr>
            <p:cNvPr id="7" name="Obrázek 6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041210" y="328704"/>
              <a:ext cx="1142857" cy="1142857"/>
            </a:xfrm>
            <a:prstGeom prst="rect">
              <a:avLst/>
            </a:prstGeom>
          </p:spPr>
        </p:pic>
      </p:grpSp>
      <p:sp>
        <p:nvSpPr>
          <p:cNvPr id="10" name="Vodorovný svitek 9"/>
          <p:cNvSpPr/>
          <p:nvPr/>
        </p:nvSpPr>
        <p:spPr>
          <a:xfrm>
            <a:off x="863587" y="3356992"/>
            <a:ext cx="7416824" cy="2088232"/>
          </a:xfrm>
          <a:prstGeom prst="horizontalScroll">
            <a:avLst>
              <a:gd name="adj" fmla="val 25000"/>
            </a:avLst>
          </a:prstGeom>
          <a:solidFill>
            <a:schemeClr val="accent2">
              <a:lumMod val="20000"/>
              <a:lumOff val="80000"/>
            </a:schemeClr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cs-CZ" sz="4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omic Sans MS" pitchFamily="66" charset="0"/>
              </a:rPr>
              <a:t>12 hodin</a:t>
            </a:r>
            <a:endParaRPr lang="cs-CZ" sz="44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Comic Sans MS" pitchFamily="66" charset="0"/>
            </a:endParaRPr>
          </a:p>
        </p:txBody>
      </p:sp>
      <p:pic>
        <p:nvPicPr>
          <p:cNvPr id="2" name="Picture 2" descr="C:\Users\Globulka\AppData\Local\Microsoft\Windows\Temporary Internet Files\Content.IE5\O0NJFJR7\MC900441443[1].png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85315" y="5880936"/>
            <a:ext cx="946326" cy="9463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27" name="Skupina 26"/>
          <p:cNvGrpSpPr/>
          <p:nvPr/>
        </p:nvGrpSpPr>
        <p:grpSpPr>
          <a:xfrm>
            <a:off x="5580112" y="319882"/>
            <a:ext cx="3048250" cy="3069491"/>
            <a:chOff x="5580112" y="319882"/>
            <a:chExt cx="3048250" cy="3069491"/>
          </a:xfrm>
        </p:grpSpPr>
        <p:pic>
          <p:nvPicPr>
            <p:cNvPr id="17" name="Obrázek 16"/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5580112" y="319882"/>
              <a:ext cx="3048250" cy="3069491"/>
            </a:xfrm>
            <a:prstGeom prst="rect">
              <a:avLst/>
            </a:prstGeom>
          </p:spPr>
        </p:pic>
        <p:cxnSp>
          <p:nvCxnSpPr>
            <p:cNvPr id="20" name="Přímá spojnice se šipkou 19"/>
            <p:cNvCxnSpPr/>
            <p:nvPr/>
          </p:nvCxnSpPr>
          <p:spPr>
            <a:xfrm flipV="1">
              <a:off x="7092280" y="980728"/>
              <a:ext cx="0" cy="945907"/>
            </a:xfrm>
            <a:prstGeom prst="straightConnector1">
              <a:avLst/>
            </a:prstGeom>
            <a:ln w="762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Přímá spojnice se šipkou 21"/>
            <p:cNvCxnSpPr/>
            <p:nvPr/>
          </p:nvCxnSpPr>
          <p:spPr>
            <a:xfrm flipH="1">
              <a:off x="6516216" y="1926635"/>
              <a:ext cx="576064" cy="0"/>
            </a:xfrm>
            <a:prstGeom prst="straightConnector1">
              <a:avLst/>
            </a:prstGeom>
            <a:ln w="762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406554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>
                      <p:stCondLst>
                        <p:cond delay="0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2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10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Šestiúhelník 4"/>
          <p:cNvSpPr/>
          <p:nvPr/>
        </p:nvSpPr>
        <p:spPr>
          <a:xfrm rot="20221765">
            <a:off x="596840" y="466181"/>
            <a:ext cx="1656184" cy="1368152"/>
          </a:xfrm>
          <a:prstGeom prst="hexagon">
            <a:avLst/>
          </a:prstGeom>
          <a:solidFill>
            <a:srgbClr val="92D050"/>
          </a:solidFill>
          <a:scene3d>
            <a:camera prst="perspectiveFront"/>
            <a:lightRig rig="threePt" dir="t"/>
          </a:scene3d>
          <a:sp3d>
            <a:bevelT w="139700" h="139700" prst="divot"/>
          </a:sp3d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32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Arial Black" pitchFamily="34" charset="0"/>
              </a:rPr>
              <a:t>2</a:t>
            </a:r>
            <a:endParaRPr lang="cs-CZ" sz="32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  <a:latin typeface="Arial Black" pitchFamily="34" charset="0"/>
            </a:endParaRPr>
          </a:p>
        </p:txBody>
      </p:sp>
      <p:sp>
        <p:nvSpPr>
          <p:cNvPr id="6" name="Zaoblený obdélník 5"/>
          <p:cNvSpPr/>
          <p:nvPr/>
        </p:nvSpPr>
        <p:spPr>
          <a:xfrm>
            <a:off x="282075" y="2377325"/>
            <a:ext cx="5184575" cy="1062430"/>
          </a:xfrm>
          <a:prstGeom prst="roundRect">
            <a:avLst/>
          </a:prstGeom>
          <a:solidFill>
            <a:srgbClr val="99FFCC"/>
          </a:solidFill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2400" b="1" dirty="0" smtClean="0">
                <a:ln w="3175" cmpd="sng">
                  <a:solidFill>
                    <a:schemeClr val="accent5">
                      <a:lumMod val="75000"/>
                    </a:schemeClr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latin typeface="Comic Sans MS" pitchFamily="66" charset="0"/>
              </a:rPr>
              <a:t>Kolik hodin bylo před 1 hodinou?</a:t>
            </a:r>
            <a:endParaRPr lang="cs-CZ" sz="2400" b="1" dirty="0">
              <a:ln w="3175" cmpd="sng">
                <a:solidFill>
                  <a:schemeClr val="accent5">
                    <a:lumMod val="75000"/>
                  </a:schemeClr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latin typeface="Comic Sans MS" pitchFamily="66" charset="0"/>
            </a:endParaRPr>
          </a:p>
        </p:txBody>
      </p:sp>
      <p:grpSp>
        <p:nvGrpSpPr>
          <p:cNvPr id="9" name="Skupina 8"/>
          <p:cNvGrpSpPr/>
          <p:nvPr/>
        </p:nvGrpSpPr>
        <p:grpSpPr>
          <a:xfrm>
            <a:off x="200796" y="5584042"/>
            <a:ext cx="1224136" cy="1222867"/>
            <a:chOff x="3959931" y="248694"/>
            <a:chExt cx="1224136" cy="1222867"/>
          </a:xfrm>
        </p:grpSpPr>
        <p:sp>
          <p:nvSpPr>
            <p:cNvPr id="8" name="Ovál 7"/>
            <p:cNvSpPr/>
            <p:nvPr/>
          </p:nvSpPr>
          <p:spPr>
            <a:xfrm>
              <a:off x="3959931" y="248694"/>
              <a:ext cx="1224136" cy="1206446"/>
            </a:xfrm>
            <a:prstGeom prst="ellipse">
              <a:avLst/>
            </a:prstGeom>
            <a:scene3d>
              <a:camera prst="obliqueTopLeft" fov="600000">
                <a:rot lat="0" lon="0" rev="0"/>
              </a:camera>
              <a:lightRig rig="balanced" dir="t">
                <a:rot lat="0" lon="0" rev="19200000"/>
              </a:lightRig>
            </a:scene3d>
            <a:sp3d contourW="12700" prstMaterial="matte">
              <a:bevelT w="60000" h="50800" prst="convex"/>
              <a:contourClr>
                <a:schemeClr val="accent5">
                  <a:shade val="60000"/>
                  <a:satMod val="110000"/>
                </a:schemeClr>
              </a:contourClr>
            </a:sp3d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pic>
          <p:nvPicPr>
            <p:cNvPr id="7" name="Obrázek 6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041210" y="328704"/>
              <a:ext cx="1142857" cy="1142857"/>
            </a:xfrm>
            <a:prstGeom prst="rect">
              <a:avLst/>
            </a:prstGeom>
          </p:spPr>
        </p:pic>
      </p:grpSp>
      <p:sp>
        <p:nvSpPr>
          <p:cNvPr id="10" name="Vodorovný svitek 9"/>
          <p:cNvSpPr/>
          <p:nvPr/>
        </p:nvSpPr>
        <p:spPr>
          <a:xfrm>
            <a:off x="863587" y="3356992"/>
            <a:ext cx="7416824" cy="2088232"/>
          </a:xfrm>
          <a:prstGeom prst="horizontalScroll">
            <a:avLst>
              <a:gd name="adj" fmla="val 25000"/>
            </a:avLst>
          </a:prstGeom>
          <a:solidFill>
            <a:schemeClr val="accent1">
              <a:lumMod val="20000"/>
              <a:lumOff val="80000"/>
            </a:schemeClr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cs-CZ" sz="4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omic Sans MS" pitchFamily="66" charset="0"/>
              </a:rPr>
              <a:t>5 hodin </a:t>
            </a:r>
            <a:endParaRPr lang="cs-CZ" sz="44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Comic Sans MS" pitchFamily="66" charset="0"/>
            </a:endParaRPr>
          </a:p>
        </p:txBody>
      </p:sp>
      <p:pic>
        <p:nvPicPr>
          <p:cNvPr id="15" name="Picture 2" descr="C:\Users\Globulka\AppData\Local\Microsoft\Windows\Temporary Internet Files\Content.IE5\O0NJFJR7\MC900441443[1].png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72400" y="5893676"/>
            <a:ext cx="913216" cy="9132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Obrázek 1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580112" y="319882"/>
            <a:ext cx="3048250" cy="3069491"/>
          </a:xfrm>
          <a:prstGeom prst="rect">
            <a:avLst/>
          </a:prstGeom>
        </p:spPr>
      </p:pic>
      <p:cxnSp>
        <p:nvCxnSpPr>
          <p:cNvPr id="19" name="Přímá spojnice se šipkou 18"/>
          <p:cNvCxnSpPr/>
          <p:nvPr/>
        </p:nvCxnSpPr>
        <p:spPr>
          <a:xfrm flipV="1">
            <a:off x="7092280" y="980728"/>
            <a:ext cx="0" cy="945907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Přímá spojnice se šipkou 20"/>
          <p:cNvCxnSpPr/>
          <p:nvPr/>
        </p:nvCxnSpPr>
        <p:spPr>
          <a:xfrm>
            <a:off x="7092280" y="1988840"/>
            <a:ext cx="38094" cy="1505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Přímá spojnice se šipkou 22"/>
          <p:cNvCxnSpPr/>
          <p:nvPr/>
        </p:nvCxnSpPr>
        <p:spPr>
          <a:xfrm>
            <a:off x="7111327" y="2003898"/>
            <a:ext cx="0" cy="576064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811530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>
                      <p:stCondLst>
                        <p:cond delay="0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2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10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Šestiúhelník 4"/>
          <p:cNvSpPr/>
          <p:nvPr/>
        </p:nvSpPr>
        <p:spPr>
          <a:xfrm rot="20221765">
            <a:off x="596840" y="466181"/>
            <a:ext cx="1656184" cy="1368152"/>
          </a:xfrm>
          <a:prstGeom prst="hexagon">
            <a:avLst/>
          </a:prstGeom>
          <a:solidFill>
            <a:srgbClr val="92D050"/>
          </a:solidFill>
          <a:scene3d>
            <a:camera prst="perspectiveFront"/>
            <a:lightRig rig="threePt" dir="t"/>
          </a:scene3d>
          <a:sp3d>
            <a:bevelT w="139700" h="139700" prst="divot"/>
          </a:sp3d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32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Arial Black" pitchFamily="34" charset="0"/>
              </a:rPr>
              <a:t>3</a:t>
            </a:r>
          </a:p>
        </p:txBody>
      </p:sp>
      <p:sp>
        <p:nvSpPr>
          <p:cNvPr id="6" name="Zaoblený obdélník 5"/>
          <p:cNvSpPr/>
          <p:nvPr/>
        </p:nvSpPr>
        <p:spPr>
          <a:xfrm>
            <a:off x="253440" y="2529431"/>
            <a:ext cx="5184575" cy="899569"/>
          </a:xfrm>
          <a:prstGeom prst="roundRect">
            <a:avLst/>
          </a:prstGeom>
          <a:solidFill>
            <a:srgbClr val="99FFCC"/>
          </a:solidFill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2400" b="1" dirty="0" smtClean="0">
                <a:ln w="3175" cmpd="sng">
                  <a:solidFill>
                    <a:schemeClr val="accent5">
                      <a:lumMod val="75000"/>
                    </a:schemeClr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latin typeface="Comic Sans MS" pitchFamily="66" charset="0"/>
              </a:rPr>
              <a:t>Kolik hodin bylo před půl hodinou?</a:t>
            </a:r>
            <a:endParaRPr lang="cs-CZ" sz="2400" b="1" dirty="0">
              <a:ln w="3175" cmpd="sng">
                <a:solidFill>
                  <a:schemeClr val="accent5">
                    <a:lumMod val="75000"/>
                  </a:schemeClr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latin typeface="Comic Sans MS" pitchFamily="66" charset="0"/>
            </a:endParaRPr>
          </a:p>
        </p:txBody>
      </p:sp>
      <p:grpSp>
        <p:nvGrpSpPr>
          <p:cNvPr id="9" name="Skupina 8"/>
          <p:cNvGrpSpPr/>
          <p:nvPr/>
        </p:nvGrpSpPr>
        <p:grpSpPr>
          <a:xfrm>
            <a:off x="172161" y="5445554"/>
            <a:ext cx="1224136" cy="1222867"/>
            <a:chOff x="3959931" y="248694"/>
            <a:chExt cx="1224136" cy="1222867"/>
          </a:xfrm>
        </p:grpSpPr>
        <p:sp>
          <p:nvSpPr>
            <p:cNvPr id="8" name="Ovál 7"/>
            <p:cNvSpPr/>
            <p:nvPr/>
          </p:nvSpPr>
          <p:spPr>
            <a:xfrm>
              <a:off x="3959931" y="248694"/>
              <a:ext cx="1224136" cy="1206446"/>
            </a:xfrm>
            <a:prstGeom prst="ellipse">
              <a:avLst/>
            </a:prstGeom>
            <a:scene3d>
              <a:camera prst="obliqueTopLeft" fov="600000">
                <a:rot lat="0" lon="0" rev="0"/>
              </a:camera>
              <a:lightRig rig="balanced" dir="t">
                <a:rot lat="0" lon="0" rev="19200000"/>
              </a:lightRig>
            </a:scene3d>
            <a:sp3d contourW="12700" prstMaterial="matte">
              <a:bevelT w="60000" h="50800" prst="convex"/>
              <a:contourClr>
                <a:schemeClr val="accent5">
                  <a:shade val="60000"/>
                  <a:satMod val="110000"/>
                </a:schemeClr>
              </a:contourClr>
            </a:sp3d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pic>
          <p:nvPicPr>
            <p:cNvPr id="7" name="Obrázek 6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041210" y="328704"/>
              <a:ext cx="1142857" cy="1142857"/>
            </a:xfrm>
            <a:prstGeom prst="rect">
              <a:avLst/>
            </a:prstGeom>
          </p:spPr>
        </p:pic>
      </p:grpSp>
      <p:sp>
        <p:nvSpPr>
          <p:cNvPr id="10" name="Vodorovný svitek 9"/>
          <p:cNvSpPr/>
          <p:nvPr/>
        </p:nvSpPr>
        <p:spPr>
          <a:xfrm>
            <a:off x="863587" y="3356992"/>
            <a:ext cx="7416824" cy="2088232"/>
          </a:xfrm>
          <a:prstGeom prst="horizontalScroll">
            <a:avLst>
              <a:gd name="adj" fmla="val 25000"/>
            </a:avLst>
          </a:prstGeom>
          <a:solidFill>
            <a:schemeClr val="accent1">
              <a:lumMod val="20000"/>
              <a:lumOff val="80000"/>
            </a:schemeClr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cs-CZ" sz="4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omic Sans MS" pitchFamily="66" charset="0"/>
              </a:rPr>
              <a:t>Půl sedmé </a:t>
            </a:r>
            <a:endParaRPr lang="cs-CZ" sz="44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Comic Sans MS" pitchFamily="66" charset="0"/>
            </a:endParaRPr>
          </a:p>
        </p:txBody>
      </p:sp>
      <p:pic>
        <p:nvPicPr>
          <p:cNvPr id="15" name="Picture 2" descr="C:\Users\Globulka\AppData\Local\Microsoft\Windows\Temporary Internet Files\Content.IE5\O0NJFJR7\MC900441443[1].png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72400" y="5824597"/>
            <a:ext cx="896376" cy="8963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Obrázek 13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580112" y="319882"/>
            <a:ext cx="3048250" cy="3069491"/>
          </a:xfrm>
          <a:prstGeom prst="rect">
            <a:avLst/>
          </a:prstGeom>
        </p:spPr>
      </p:pic>
      <p:cxnSp>
        <p:nvCxnSpPr>
          <p:cNvPr id="22" name="Přímá spojnice se šipkou 21"/>
          <p:cNvCxnSpPr/>
          <p:nvPr/>
        </p:nvCxnSpPr>
        <p:spPr>
          <a:xfrm flipH="1">
            <a:off x="6804248" y="2010122"/>
            <a:ext cx="299989" cy="432048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Přímá spojnice se šipkou 23"/>
          <p:cNvCxnSpPr/>
          <p:nvPr/>
        </p:nvCxnSpPr>
        <p:spPr>
          <a:xfrm flipV="1">
            <a:off x="7165648" y="908720"/>
            <a:ext cx="0" cy="945907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811530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>
                      <p:stCondLst>
                        <p:cond delay="0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2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10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Šestiúhelník 4"/>
          <p:cNvSpPr/>
          <p:nvPr/>
        </p:nvSpPr>
        <p:spPr>
          <a:xfrm rot="20221765">
            <a:off x="596840" y="466181"/>
            <a:ext cx="1656184" cy="1368152"/>
          </a:xfrm>
          <a:prstGeom prst="hexagon">
            <a:avLst/>
          </a:prstGeom>
          <a:solidFill>
            <a:srgbClr val="92D050"/>
          </a:solidFill>
          <a:scene3d>
            <a:camera prst="perspectiveFront"/>
            <a:lightRig rig="threePt" dir="t"/>
          </a:scene3d>
          <a:sp3d>
            <a:bevelT w="139700" h="139700" prst="divot"/>
          </a:sp3d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32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Arial Black" pitchFamily="34" charset="0"/>
              </a:rPr>
              <a:t>4</a:t>
            </a:r>
            <a:endParaRPr lang="cs-CZ" sz="32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  <a:latin typeface="Arial Black" pitchFamily="34" charset="0"/>
            </a:endParaRPr>
          </a:p>
        </p:txBody>
      </p:sp>
      <p:sp>
        <p:nvSpPr>
          <p:cNvPr id="6" name="Zaoblený obdélník 5"/>
          <p:cNvSpPr/>
          <p:nvPr/>
        </p:nvSpPr>
        <p:spPr>
          <a:xfrm>
            <a:off x="295600" y="2579200"/>
            <a:ext cx="5184575" cy="849800"/>
          </a:xfrm>
          <a:prstGeom prst="roundRect">
            <a:avLst/>
          </a:prstGeom>
          <a:solidFill>
            <a:srgbClr val="99FFCC"/>
          </a:solidFill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2400" b="1" dirty="0" smtClean="0">
                <a:ln w="3175" cmpd="sng">
                  <a:solidFill>
                    <a:schemeClr val="accent5">
                      <a:lumMod val="75000"/>
                    </a:schemeClr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latin typeface="Comic Sans MS" pitchFamily="66" charset="0"/>
              </a:rPr>
              <a:t>Kolik hodin bude za čtvrt hodiny?</a:t>
            </a:r>
            <a:endParaRPr lang="cs-CZ" sz="2400" b="1" dirty="0">
              <a:ln w="3175" cmpd="sng">
                <a:solidFill>
                  <a:schemeClr val="accent5">
                    <a:lumMod val="75000"/>
                  </a:schemeClr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latin typeface="Comic Sans MS" pitchFamily="66" charset="0"/>
            </a:endParaRPr>
          </a:p>
        </p:txBody>
      </p:sp>
      <p:grpSp>
        <p:nvGrpSpPr>
          <p:cNvPr id="9" name="Skupina 8"/>
          <p:cNvGrpSpPr/>
          <p:nvPr/>
        </p:nvGrpSpPr>
        <p:grpSpPr>
          <a:xfrm>
            <a:off x="200796" y="5446493"/>
            <a:ext cx="1224136" cy="1222867"/>
            <a:chOff x="3959931" y="248694"/>
            <a:chExt cx="1224136" cy="1222867"/>
          </a:xfrm>
        </p:grpSpPr>
        <p:sp>
          <p:nvSpPr>
            <p:cNvPr id="8" name="Ovál 7"/>
            <p:cNvSpPr/>
            <p:nvPr/>
          </p:nvSpPr>
          <p:spPr>
            <a:xfrm>
              <a:off x="3959931" y="248694"/>
              <a:ext cx="1224136" cy="1206446"/>
            </a:xfrm>
            <a:prstGeom prst="ellipse">
              <a:avLst/>
            </a:prstGeom>
            <a:scene3d>
              <a:camera prst="obliqueTopLeft" fov="600000">
                <a:rot lat="0" lon="0" rev="0"/>
              </a:camera>
              <a:lightRig rig="balanced" dir="t">
                <a:rot lat="0" lon="0" rev="19200000"/>
              </a:lightRig>
            </a:scene3d>
            <a:sp3d contourW="12700" prstMaterial="matte">
              <a:bevelT w="60000" h="50800" prst="convex"/>
              <a:contourClr>
                <a:schemeClr val="accent5">
                  <a:shade val="60000"/>
                  <a:satMod val="110000"/>
                </a:schemeClr>
              </a:contourClr>
            </a:sp3d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pic>
          <p:nvPicPr>
            <p:cNvPr id="7" name="Obrázek 6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041210" y="328704"/>
              <a:ext cx="1142857" cy="1142857"/>
            </a:xfrm>
            <a:prstGeom prst="rect">
              <a:avLst/>
            </a:prstGeom>
          </p:spPr>
        </p:pic>
      </p:grpSp>
      <p:sp>
        <p:nvSpPr>
          <p:cNvPr id="10" name="Vodorovný svitek 9"/>
          <p:cNvSpPr/>
          <p:nvPr/>
        </p:nvSpPr>
        <p:spPr>
          <a:xfrm>
            <a:off x="863587" y="3356992"/>
            <a:ext cx="7416824" cy="2088232"/>
          </a:xfrm>
          <a:prstGeom prst="horizontalScroll">
            <a:avLst>
              <a:gd name="adj" fmla="val 25000"/>
            </a:avLst>
          </a:prstGeom>
          <a:solidFill>
            <a:schemeClr val="accent1">
              <a:lumMod val="20000"/>
              <a:lumOff val="80000"/>
            </a:schemeClr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cs-CZ" sz="4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omic Sans MS" pitchFamily="66" charset="0"/>
              </a:rPr>
              <a:t>Čtvrt na jedenáct</a:t>
            </a:r>
            <a:endParaRPr lang="cs-CZ" sz="40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Comic Sans MS" pitchFamily="66" charset="0"/>
            </a:endParaRPr>
          </a:p>
        </p:txBody>
      </p:sp>
      <p:pic>
        <p:nvPicPr>
          <p:cNvPr id="15" name="Picture 2" descr="C:\Users\Globulka\AppData\Local\Microsoft\Windows\Temporary Internet Files\Content.IE5\O0NJFJR7\MC900441443[1].png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72400" y="5835626"/>
            <a:ext cx="874318" cy="8743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Obrázek 1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580112" y="319882"/>
            <a:ext cx="3048250" cy="3069491"/>
          </a:xfrm>
          <a:prstGeom prst="rect">
            <a:avLst/>
          </a:prstGeom>
        </p:spPr>
      </p:pic>
      <p:cxnSp>
        <p:nvCxnSpPr>
          <p:cNvPr id="14" name="Přímá spojnice se šipkou 13"/>
          <p:cNvCxnSpPr/>
          <p:nvPr/>
        </p:nvCxnSpPr>
        <p:spPr>
          <a:xfrm flipV="1">
            <a:off x="7092280" y="908720"/>
            <a:ext cx="0" cy="945907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Přímá spojnice se šipkou 15"/>
          <p:cNvCxnSpPr/>
          <p:nvPr/>
        </p:nvCxnSpPr>
        <p:spPr>
          <a:xfrm flipH="1" flipV="1">
            <a:off x="6588224" y="1556792"/>
            <a:ext cx="504056" cy="288032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811530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>
                      <p:stCondLst>
                        <p:cond delay="0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2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10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Šestiúhelník 4"/>
          <p:cNvSpPr/>
          <p:nvPr/>
        </p:nvSpPr>
        <p:spPr>
          <a:xfrm rot="20221765">
            <a:off x="596840" y="466181"/>
            <a:ext cx="1656184" cy="1368152"/>
          </a:xfrm>
          <a:prstGeom prst="hexagon">
            <a:avLst/>
          </a:prstGeom>
          <a:solidFill>
            <a:srgbClr val="92D050"/>
          </a:solidFill>
          <a:scene3d>
            <a:camera prst="perspectiveFront"/>
            <a:lightRig rig="threePt" dir="t"/>
          </a:scene3d>
          <a:sp3d>
            <a:bevelT w="139700" h="139700" prst="divot"/>
          </a:sp3d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32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Arial Black" pitchFamily="34" charset="0"/>
              </a:rPr>
              <a:t>5</a:t>
            </a:r>
            <a:endParaRPr lang="cs-CZ" sz="32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  <a:latin typeface="Arial Black" pitchFamily="34" charset="0"/>
            </a:endParaRPr>
          </a:p>
        </p:txBody>
      </p:sp>
      <p:sp>
        <p:nvSpPr>
          <p:cNvPr id="6" name="Zaoblený obdélník 5"/>
          <p:cNvSpPr/>
          <p:nvPr/>
        </p:nvSpPr>
        <p:spPr>
          <a:xfrm>
            <a:off x="328884" y="2501044"/>
            <a:ext cx="5184575" cy="927956"/>
          </a:xfrm>
          <a:prstGeom prst="roundRect">
            <a:avLst/>
          </a:prstGeom>
          <a:solidFill>
            <a:srgbClr val="99FFCC"/>
          </a:solidFill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2400" b="1" dirty="0" smtClean="0">
                <a:ln w="3175" cmpd="sng">
                  <a:solidFill>
                    <a:schemeClr val="accent5">
                      <a:lumMod val="75000"/>
                    </a:schemeClr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latin typeface="Comic Sans MS" pitchFamily="66" charset="0"/>
              </a:rPr>
              <a:t>Kolik hodin bylo před tři čtvrtě hodinou?</a:t>
            </a:r>
            <a:endParaRPr lang="cs-CZ" sz="2400" b="1" dirty="0">
              <a:ln w="3175" cmpd="sng">
                <a:solidFill>
                  <a:schemeClr val="accent5">
                    <a:lumMod val="75000"/>
                  </a:schemeClr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latin typeface="Comic Sans MS" pitchFamily="66" charset="0"/>
            </a:endParaRPr>
          </a:p>
        </p:txBody>
      </p:sp>
      <p:grpSp>
        <p:nvGrpSpPr>
          <p:cNvPr id="9" name="Skupina 8"/>
          <p:cNvGrpSpPr/>
          <p:nvPr/>
        </p:nvGrpSpPr>
        <p:grpSpPr>
          <a:xfrm>
            <a:off x="251519" y="5604657"/>
            <a:ext cx="1224136" cy="1222867"/>
            <a:chOff x="3959931" y="248694"/>
            <a:chExt cx="1224136" cy="1222867"/>
          </a:xfrm>
        </p:grpSpPr>
        <p:sp>
          <p:nvSpPr>
            <p:cNvPr id="8" name="Ovál 7"/>
            <p:cNvSpPr/>
            <p:nvPr/>
          </p:nvSpPr>
          <p:spPr>
            <a:xfrm>
              <a:off x="3959931" y="248694"/>
              <a:ext cx="1224136" cy="1206446"/>
            </a:xfrm>
            <a:prstGeom prst="ellipse">
              <a:avLst/>
            </a:prstGeom>
            <a:scene3d>
              <a:camera prst="obliqueTopLeft" fov="600000">
                <a:rot lat="0" lon="0" rev="0"/>
              </a:camera>
              <a:lightRig rig="balanced" dir="t">
                <a:rot lat="0" lon="0" rev="19200000"/>
              </a:lightRig>
            </a:scene3d>
            <a:sp3d contourW="12700" prstMaterial="matte">
              <a:bevelT w="60000" h="50800" prst="convex"/>
              <a:contourClr>
                <a:schemeClr val="accent5">
                  <a:shade val="60000"/>
                  <a:satMod val="110000"/>
                </a:schemeClr>
              </a:contourClr>
            </a:sp3d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pic>
          <p:nvPicPr>
            <p:cNvPr id="7" name="Obrázek 6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041210" y="328704"/>
              <a:ext cx="1142857" cy="1142857"/>
            </a:xfrm>
            <a:prstGeom prst="rect">
              <a:avLst/>
            </a:prstGeom>
          </p:spPr>
        </p:pic>
      </p:grpSp>
      <p:sp>
        <p:nvSpPr>
          <p:cNvPr id="10" name="Vodorovný svitek 9"/>
          <p:cNvSpPr/>
          <p:nvPr/>
        </p:nvSpPr>
        <p:spPr>
          <a:xfrm>
            <a:off x="863587" y="3356992"/>
            <a:ext cx="7416824" cy="2088232"/>
          </a:xfrm>
          <a:prstGeom prst="horizontalScroll">
            <a:avLst>
              <a:gd name="adj" fmla="val 25000"/>
            </a:avLst>
          </a:prstGeom>
          <a:solidFill>
            <a:schemeClr val="accent1">
              <a:lumMod val="20000"/>
              <a:lumOff val="80000"/>
            </a:schemeClr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cs-CZ" sz="4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omic Sans MS" pitchFamily="66" charset="0"/>
              </a:rPr>
              <a:t>Čtvrt na jednu</a:t>
            </a:r>
            <a:endParaRPr lang="cs-CZ" sz="44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Comic Sans MS" pitchFamily="66" charset="0"/>
            </a:endParaRPr>
          </a:p>
        </p:txBody>
      </p:sp>
      <p:pic>
        <p:nvPicPr>
          <p:cNvPr id="15" name="Picture 2" descr="C:\Users\Globulka\AppData\Local\Microsoft\Windows\Temporary Internet Files\Content.IE5\O0NJFJR7\MC900441443[1].png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13489" y="5922965"/>
            <a:ext cx="874318" cy="8743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Obrázek 1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580112" y="319882"/>
            <a:ext cx="3048250" cy="3069491"/>
          </a:xfrm>
          <a:prstGeom prst="rect">
            <a:avLst/>
          </a:prstGeom>
        </p:spPr>
      </p:pic>
      <p:cxnSp>
        <p:nvCxnSpPr>
          <p:cNvPr id="14" name="Přímá spojnice se šipkou 13"/>
          <p:cNvCxnSpPr/>
          <p:nvPr/>
        </p:nvCxnSpPr>
        <p:spPr>
          <a:xfrm flipV="1">
            <a:off x="7092280" y="908720"/>
            <a:ext cx="0" cy="945907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Přímá spojnice se šipkou 15"/>
          <p:cNvCxnSpPr/>
          <p:nvPr/>
        </p:nvCxnSpPr>
        <p:spPr>
          <a:xfrm flipV="1">
            <a:off x="7158934" y="1334381"/>
            <a:ext cx="360040" cy="504056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811530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>
                      <p:stCondLst>
                        <p:cond delay="0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2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10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Šestiúhelník 4"/>
          <p:cNvSpPr/>
          <p:nvPr/>
        </p:nvSpPr>
        <p:spPr>
          <a:xfrm rot="20221765">
            <a:off x="596840" y="466181"/>
            <a:ext cx="1656184" cy="1368152"/>
          </a:xfrm>
          <a:prstGeom prst="hexagon">
            <a:avLst/>
          </a:prstGeom>
          <a:solidFill>
            <a:srgbClr val="92D050"/>
          </a:solidFill>
          <a:scene3d>
            <a:camera prst="perspectiveFront"/>
            <a:lightRig rig="threePt" dir="t"/>
          </a:scene3d>
          <a:sp3d>
            <a:bevelT w="139700" h="139700" prst="divot"/>
          </a:sp3d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32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Arial Black" pitchFamily="34" charset="0"/>
              </a:rPr>
              <a:t>6</a:t>
            </a:r>
            <a:endParaRPr lang="cs-CZ" sz="32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  <a:latin typeface="Arial Black" pitchFamily="34" charset="0"/>
            </a:endParaRPr>
          </a:p>
        </p:txBody>
      </p:sp>
      <p:sp>
        <p:nvSpPr>
          <p:cNvPr id="6" name="Zaoblený obdélník 5"/>
          <p:cNvSpPr/>
          <p:nvPr/>
        </p:nvSpPr>
        <p:spPr>
          <a:xfrm>
            <a:off x="268082" y="2625980"/>
            <a:ext cx="5184575" cy="803020"/>
          </a:xfrm>
          <a:prstGeom prst="roundRect">
            <a:avLst/>
          </a:prstGeom>
          <a:solidFill>
            <a:srgbClr val="99FFCC"/>
          </a:solidFill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2400" b="1" dirty="0" smtClean="0">
                <a:ln w="3175" cmpd="sng">
                  <a:solidFill>
                    <a:schemeClr val="accent5">
                      <a:lumMod val="75000"/>
                    </a:schemeClr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latin typeface="Comic Sans MS" pitchFamily="66" charset="0"/>
              </a:rPr>
              <a:t>Kolik hodin bude za 2 hodiny?</a:t>
            </a:r>
            <a:endParaRPr lang="cs-CZ" sz="2400" b="1" dirty="0">
              <a:ln w="3175" cmpd="sng">
                <a:solidFill>
                  <a:schemeClr val="accent5">
                    <a:lumMod val="75000"/>
                  </a:schemeClr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latin typeface="Comic Sans MS" pitchFamily="66" charset="0"/>
            </a:endParaRPr>
          </a:p>
        </p:txBody>
      </p:sp>
      <p:grpSp>
        <p:nvGrpSpPr>
          <p:cNvPr id="9" name="Skupina 8"/>
          <p:cNvGrpSpPr/>
          <p:nvPr/>
        </p:nvGrpSpPr>
        <p:grpSpPr>
          <a:xfrm>
            <a:off x="167616" y="5479723"/>
            <a:ext cx="1224136" cy="1222867"/>
            <a:chOff x="3959931" y="248694"/>
            <a:chExt cx="1224136" cy="1222867"/>
          </a:xfrm>
        </p:grpSpPr>
        <p:sp>
          <p:nvSpPr>
            <p:cNvPr id="8" name="Ovál 7"/>
            <p:cNvSpPr/>
            <p:nvPr/>
          </p:nvSpPr>
          <p:spPr>
            <a:xfrm>
              <a:off x="3959931" y="248694"/>
              <a:ext cx="1224136" cy="1206446"/>
            </a:xfrm>
            <a:prstGeom prst="ellipse">
              <a:avLst/>
            </a:prstGeom>
            <a:scene3d>
              <a:camera prst="obliqueTopLeft" fov="600000">
                <a:rot lat="0" lon="0" rev="0"/>
              </a:camera>
              <a:lightRig rig="balanced" dir="t">
                <a:rot lat="0" lon="0" rev="19200000"/>
              </a:lightRig>
            </a:scene3d>
            <a:sp3d contourW="12700" prstMaterial="matte">
              <a:bevelT w="60000" h="50800" prst="convex"/>
              <a:contourClr>
                <a:schemeClr val="accent5">
                  <a:shade val="60000"/>
                  <a:satMod val="110000"/>
                </a:schemeClr>
              </a:contourClr>
            </a:sp3d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pic>
          <p:nvPicPr>
            <p:cNvPr id="7" name="Obrázek 6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041210" y="328704"/>
              <a:ext cx="1142857" cy="1142857"/>
            </a:xfrm>
            <a:prstGeom prst="rect">
              <a:avLst/>
            </a:prstGeom>
          </p:spPr>
        </p:pic>
      </p:grpSp>
      <p:sp>
        <p:nvSpPr>
          <p:cNvPr id="10" name="Vodorovný svitek 9"/>
          <p:cNvSpPr/>
          <p:nvPr/>
        </p:nvSpPr>
        <p:spPr>
          <a:xfrm>
            <a:off x="863587" y="3356992"/>
            <a:ext cx="7416824" cy="2088232"/>
          </a:xfrm>
          <a:prstGeom prst="horizontalScroll">
            <a:avLst>
              <a:gd name="adj" fmla="val 25000"/>
            </a:avLst>
          </a:prstGeom>
          <a:solidFill>
            <a:schemeClr val="accent2">
              <a:lumMod val="20000"/>
              <a:lumOff val="80000"/>
            </a:schemeClr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cs-CZ" sz="4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omic Sans MS" pitchFamily="66" charset="0"/>
              </a:rPr>
              <a:t>Půl páté </a:t>
            </a:r>
            <a:endParaRPr lang="cs-CZ" sz="44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Comic Sans MS" pitchFamily="66" charset="0"/>
            </a:endParaRPr>
          </a:p>
        </p:txBody>
      </p:sp>
      <p:pic>
        <p:nvPicPr>
          <p:cNvPr id="15" name="Picture 2" descr="C:\Users\Globulka\AppData\Local\Microsoft\Windows\Temporary Internet Files\Content.IE5\O0NJFJR7\MC900441443[1].png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80411" y="5900280"/>
            <a:ext cx="802310" cy="8023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Obrázek 10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580112" y="319882"/>
            <a:ext cx="3048250" cy="3069491"/>
          </a:xfrm>
          <a:prstGeom prst="rect">
            <a:avLst/>
          </a:prstGeom>
        </p:spPr>
      </p:pic>
      <p:cxnSp>
        <p:nvCxnSpPr>
          <p:cNvPr id="12" name="Přímá spojnice se šipkou 11"/>
          <p:cNvCxnSpPr/>
          <p:nvPr/>
        </p:nvCxnSpPr>
        <p:spPr>
          <a:xfrm>
            <a:off x="7104237" y="1916832"/>
            <a:ext cx="0" cy="1008112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Přímá spojnice se šipkou 13"/>
          <p:cNvCxnSpPr/>
          <p:nvPr/>
        </p:nvCxnSpPr>
        <p:spPr>
          <a:xfrm flipV="1">
            <a:off x="7104237" y="1700808"/>
            <a:ext cx="564107" cy="153819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811530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>
                      <p:stCondLst>
                        <p:cond delay="0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2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10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řevo">
  <a:themeElements>
    <a:clrScheme name="Dřevo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Dřevo">
      <a:majorFont>
        <a:latin typeface="Rockwell Condensed" panose="02060603050405020104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 panose="02060603020205020403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Dřevo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Dřevo</Template>
  <TotalTime>695</TotalTime>
  <Words>571</Words>
  <Application>Microsoft Office PowerPoint</Application>
  <PresentationFormat>Předvádění na obrazovce (4:3)</PresentationFormat>
  <Paragraphs>189</Paragraphs>
  <Slides>25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8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25</vt:i4>
      </vt:variant>
    </vt:vector>
  </HeadingPairs>
  <TitlesOfParts>
    <vt:vector size="34" baseType="lpstr">
      <vt:lpstr>Arial Black</vt:lpstr>
      <vt:lpstr>Calibri</vt:lpstr>
      <vt:lpstr>Comic Sans MS</vt:lpstr>
      <vt:lpstr>Rockwell</vt:lpstr>
      <vt:lpstr>Rockwell Condensed</vt:lpstr>
      <vt:lpstr>Times New Roman</vt:lpstr>
      <vt:lpstr>Wingdings</vt:lpstr>
      <vt:lpstr>Wingdings 2</vt:lpstr>
      <vt:lpstr>Dřevo</vt:lpstr>
      <vt:lpstr>Jednotky Času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Vondraskova Stepanka</dc:creator>
  <cp:lastModifiedBy>Krobot Ivo</cp:lastModifiedBy>
  <cp:revision>88</cp:revision>
  <dcterms:created xsi:type="dcterms:W3CDTF">2013-05-04T11:04:08Z</dcterms:created>
  <dcterms:modified xsi:type="dcterms:W3CDTF">2022-10-20T08:54:37Z</dcterms:modified>
</cp:coreProperties>
</file>