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62" r:id="rId3"/>
    <p:sldId id="263" r:id="rId4"/>
    <p:sldId id="256" r:id="rId5"/>
    <p:sldId id="257" r:id="rId6"/>
    <p:sldId id="258" r:id="rId7"/>
    <p:sldId id="259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5399A-8CE7-4069-B45B-665CB5BD0EE0}" type="datetimeFigureOut">
              <a:rPr lang="cs-CZ" smtClean="0"/>
              <a:t>30.05.2019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068D4-6ED3-4ACB-99C4-89716DB2E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8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97611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2880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8" name="Google Shape;43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312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RAZDNA">
  <p:cSld name="PRAZDN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7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RAZEK">
  <p:cSld name="OBRAZE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>
            <a:spLocks noGrp="1"/>
          </p:cNvSpPr>
          <p:nvPr>
            <p:ph type="pic" idx="2"/>
          </p:nvPr>
        </p:nvSpPr>
        <p:spPr>
          <a:xfrm>
            <a:off x="-3175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1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Nadpis a obsah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0143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NADPIS">
  <p:cSld name="1_NADPI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69900" y="431800"/>
            <a:ext cx="0" cy="685800"/>
          </a:xfrm>
          <a:prstGeom prst="straightConnector1">
            <a:avLst/>
          </a:prstGeom>
          <a:noFill/>
          <a:ln w="63500" cap="flat" cmpd="sng">
            <a:solidFill>
              <a:srgbClr val="2BC3E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26;p5"/>
          <p:cNvCxnSpPr/>
          <p:nvPr/>
        </p:nvCxnSpPr>
        <p:spPr>
          <a:xfrm>
            <a:off x="469900" y="6286500"/>
            <a:ext cx="0" cy="393700"/>
          </a:xfrm>
          <a:prstGeom prst="straightConnector1">
            <a:avLst/>
          </a:prstGeom>
          <a:noFill/>
          <a:ln w="63500" cap="flat" cmpd="sng">
            <a:solidFill>
              <a:srgbClr val="39475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628748" y="520772"/>
            <a:ext cx="11004452" cy="46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2667" b="1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/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lang="cs-CZ" sz="1867" b="1" i="0" u="none" strike="noStrike" cap="none">
                <a:solidFill>
                  <a:srgbClr val="39475A"/>
                </a:solidFill>
                <a:latin typeface="Arial"/>
                <a:ea typeface="Arial"/>
                <a:cs typeface="Arial"/>
                <a:sym typeface="Arial"/>
              </a:rPr>
              <a:t>PPUČ</a:t>
            </a:r>
            <a:endParaRPr sz="1867" b="1" i="0" u="none" strike="noStrike" cap="none">
              <a:solidFill>
                <a:srgbClr val="39475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0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NADPIS">
  <p:cSld name="2_NADPI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6"/>
          <p:cNvCxnSpPr/>
          <p:nvPr/>
        </p:nvCxnSpPr>
        <p:spPr>
          <a:xfrm>
            <a:off x="469900" y="431800"/>
            <a:ext cx="0" cy="685800"/>
          </a:xfrm>
          <a:prstGeom prst="straightConnector1">
            <a:avLst/>
          </a:prstGeom>
          <a:noFill/>
          <a:ln w="63500" cap="flat" cmpd="sng">
            <a:solidFill>
              <a:srgbClr val="2BC3E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6"/>
          <p:cNvCxnSpPr/>
          <p:nvPr/>
        </p:nvCxnSpPr>
        <p:spPr>
          <a:xfrm>
            <a:off x="469900" y="6286500"/>
            <a:ext cx="0" cy="393700"/>
          </a:xfrm>
          <a:prstGeom prst="straightConnector1">
            <a:avLst/>
          </a:prstGeom>
          <a:noFill/>
          <a:ln w="63500" cap="flat" cmpd="sng">
            <a:solidFill>
              <a:srgbClr val="39475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628748" y="520772"/>
            <a:ext cx="11004452" cy="46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2667" b="1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/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lang="cs-CZ" sz="1867" b="1" i="0" u="none" strike="noStrike" cap="none">
                <a:solidFill>
                  <a:srgbClr val="39475A"/>
                </a:solidFill>
                <a:latin typeface="Arial"/>
                <a:ea typeface="Arial"/>
                <a:cs typeface="Arial"/>
                <a:sym typeface="Arial"/>
              </a:rPr>
              <a:t>PPUČ</a:t>
            </a:r>
            <a:endParaRPr sz="1867" b="1" i="0" u="none" strike="noStrike" cap="none">
              <a:solidFill>
                <a:srgbClr val="39475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397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NADPIS">
  <p:cSld name="3_NADPI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69900" y="431800"/>
            <a:ext cx="0" cy="685800"/>
          </a:xfrm>
          <a:prstGeom prst="straightConnector1">
            <a:avLst/>
          </a:prstGeom>
          <a:noFill/>
          <a:ln w="63500" cap="flat" cmpd="sng">
            <a:solidFill>
              <a:srgbClr val="2BC3E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7"/>
          <p:cNvCxnSpPr/>
          <p:nvPr/>
        </p:nvCxnSpPr>
        <p:spPr>
          <a:xfrm>
            <a:off x="469900" y="6286500"/>
            <a:ext cx="0" cy="393700"/>
          </a:xfrm>
          <a:prstGeom prst="straightConnector1">
            <a:avLst/>
          </a:prstGeom>
          <a:noFill/>
          <a:ln w="63500" cap="flat" cmpd="sng">
            <a:solidFill>
              <a:srgbClr val="39475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28748" y="520772"/>
            <a:ext cx="11004452" cy="46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2667" b="1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/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lang="cs-CZ" sz="1867" b="1" i="0" u="none" strike="noStrike" cap="none">
                <a:solidFill>
                  <a:srgbClr val="39475A"/>
                </a:solidFill>
                <a:latin typeface="Arial"/>
                <a:ea typeface="Arial"/>
                <a:cs typeface="Arial"/>
                <a:sym typeface="Arial"/>
              </a:rPr>
              <a:t>PPUČ</a:t>
            </a:r>
            <a:endParaRPr sz="1867" b="1" i="0" u="none" strike="noStrike" cap="none">
              <a:solidFill>
                <a:srgbClr val="39475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575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NADPIS">
  <p:cSld name="4_NADPI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8"/>
          <p:cNvCxnSpPr/>
          <p:nvPr/>
        </p:nvCxnSpPr>
        <p:spPr>
          <a:xfrm>
            <a:off x="469900" y="431800"/>
            <a:ext cx="0" cy="685800"/>
          </a:xfrm>
          <a:prstGeom prst="straightConnector1">
            <a:avLst/>
          </a:prstGeom>
          <a:noFill/>
          <a:ln w="63500" cap="flat" cmpd="sng">
            <a:solidFill>
              <a:srgbClr val="2BC3E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" name="Google Shape;41;p8"/>
          <p:cNvCxnSpPr/>
          <p:nvPr/>
        </p:nvCxnSpPr>
        <p:spPr>
          <a:xfrm>
            <a:off x="469900" y="6286500"/>
            <a:ext cx="0" cy="393700"/>
          </a:xfrm>
          <a:prstGeom prst="straightConnector1">
            <a:avLst/>
          </a:prstGeom>
          <a:noFill/>
          <a:ln w="63500" cap="flat" cmpd="sng">
            <a:solidFill>
              <a:srgbClr val="39475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628748" y="520772"/>
            <a:ext cx="11004452" cy="46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2667" b="1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/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rPr lang="cs-CZ" sz="1867" b="1" i="0" u="none" strike="noStrike" cap="none">
                <a:solidFill>
                  <a:srgbClr val="39475A"/>
                </a:solidFill>
                <a:latin typeface="Arial"/>
                <a:ea typeface="Arial"/>
                <a:cs typeface="Arial"/>
                <a:sym typeface="Arial"/>
              </a:rPr>
              <a:t>PPUČ</a:t>
            </a:r>
            <a:endParaRPr sz="1867" b="1" i="0" u="none" strike="noStrike" cap="none">
              <a:solidFill>
                <a:srgbClr val="39475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261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ADPIS">
  <p:cSld name="NADPI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9"/>
          <p:cNvCxnSpPr/>
          <p:nvPr/>
        </p:nvCxnSpPr>
        <p:spPr>
          <a:xfrm>
            <a:off x="469900" y="431800"/>
            <a:ext cx="0" cy="685800"/>
          </a:xfrm>
          <a:prstGeom prst="straightConnector1">
            <a:avLst/>
          </a:prstGeom>
          <a:noFill/>
          <a:ln w="63500" cap="flat" cmpd="sng">
            <a:solidFill>
              <a:srgbClr val="2BC3E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6" name="Google Shape;46;p9"/>
          <p:cNvCxnSpPr/>
          <p:nvPr/>
        </p:nvCxnSpPr>
        <p:spPr>
          <a:xfrm>
            <a:off x="469900" y="6286500"/>
            <a:ext cx="0" cy="393700"/>
          </a:xfrm>
          <a:prstGeom prst="straightConnector1">
            <a:avLst/>
          </a:prstGeom>
          <a:noFill/>
          <a:ln w="63500" cap="flat" cmpd="sng">
            <a:solidFill>
              <a:srgbClr val="C5C2C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628748" y="520752"/>
            <a:ext cx="11004452" cy="461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ts val="2667"/>
              <a:buFont typeface="Arial"/>
              <a:buNone/>
              <a:defRPr sz="2667" b="1" i="0" u="none" strike="noStrike" cap="none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9"/>
          <p:cNvSpPr txBox="1"/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C2C2"/>
              </a:buClr>
              <a:buSzPts val="1867"/>
              <a:buFont typeface="Arial"/>
              <a:buNone/>
            </a:pPr>
            <a:r>
              <a:rPr lang="cs-CZ" sz="1867" b="1" i="0" u="none" strike="noStrike" cap="none">
                <a:solidFill>
                  <a:srgbClr val="C5C2C2"/>
                </a:solidFill>
                <a:latin typeface="Arial"/>
                <a:ea typeface="Arial"/>
                <a:cs typeface="Arial"/>
                <a:sym typeface="Arial"/>
              </a:rPr>
              <a:t>PPUČ</a:t>
            </a:r>
            <a:endParaRPr sz="1867" b="1" i="0" u="none" strike="noStrike" cap="none">
              <a:solidFill>
                <a:srgbClr val="C5C2C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7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Úvodní sníme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3166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Záhlaví části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763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Dva obsah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167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Porovnání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7895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Jenom nadpi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224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Prázdný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9642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sah s titulkem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5353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Obrázek s titulkem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Google Shape;95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462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Nadpis a svislý 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0512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Svislý nadpis a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700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24292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24"/>
          <p:cNvGrpSpPr/>
          <p:nvPr/>
        </p:nvGrpSpPr>
        <p:grpSpPr>
          <a:xfrm>
            <a:off x="1649496" y="2667000"/>
            <a:ext cx="9058235" cy="1211813"/>
            <a:chOff x="4205" y="3032"/>
            <a:chExt cx="3132" cy="419"/>
          </a:xfrm>
        </p:grpSpPr>
        <p:sp>
          <p:nvSpPr>
            <p:cNvPr id="134" name="Google Shape;134;p24"/>
            <p:cNvSpPr/>
            <p:nvPr/>
          </p:nvSpPr>
          <p:spPr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4"/>
            <p:cNvSpPr/>
            <p:nvPr/>
          </p:nvSpPr>
          <p:spPr>
            <a:xfrm>
              <a:off x="6783" y="3049"/>
              <a:ext cx="366" cy="252"/>
            </a:xfrm>
            <a:custGeom>
              <a:avLst/>
              <a:gdLst/>
              <a:ahLst/>
              <a:cxnLst/>
              <a:rect l="l" t="t" r="r" b="b"/>
              <a:pathLst>
                <a:path w="1597" h="1077" extrusionOk="0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4"/>
            <p:cNvSpPr/>
            <p:nvPr/>
          </p:nvSpPr>
          <p:spPr>
            <a:xfrm>
              <a:off x="6588" y="3329"/>
              <a:ext cx="39" cy="35"/>
            </a:xfrm>
            <a:custGeom>
              <a:avLst/>
              <a:gdLst/>
              <a:ahLst/>
              <a:cxnLst/>
              <a:rect l="l" t="t" r="r" b="b"/>
              <a:pathLst>
                <a:path w="172" h="149" extrusionOk="0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4"/>
            <p:cNvSpPr/>
            <p:nvPr/>
          </p:nvSpPr>
          <p:spPr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4"/>
            <p:cNvSpPr/>
            <p:nvPr/>
          </p:nvSpPr>
          <p:spPr>
            <a:xfrm>
              <a:off x="6657" y="3329"/>
              <a:ext cx="31" cy="35"/>
            </a:xfrm>
            <a:custGeom>
              <a:avLst/>
              <a:gdLst/>
              <a:ahLst/>
              <a:cxnLst/>
              <a:rect l="l" t="t" r="r" b="b"/>
              <a:pathLst>
                <a:path w="138" h="149" extrusionOk="0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4"/>
            <p:cNvSpPr/>
            <p:nvPr/>
          </p:nvSpPr>
          <p:spPr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6716" y="3328"/>
              <a:ext cx="29" cy="37"/>
            </a:xfrm>
            <a:custGeom>
              <a:avLst/>
              <a:gdLst/>
              <a:ahLst/>
              <a:cxnLst/>
              <a:rect l="l" t="t" r="r" b="b"/>
              <a:pathLst>
                <a:path w="125" h="156" extrusionOk="0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6752" y="3329"/>
              <a:ext cx="30" cy="35"/>
            </a:xfrm>
            <a:custGeom>
              <a:avLst/>
              <a:gdLst/>
              <a:ahLst/>
              <a:cxnLst/>
              <a:rect l="l" t="t" r="r" b="b"/>
              <a:pathLst>
                <a:path w="130" h="149" extrusionOk="0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6791" y="3329"/>
              <a:ext cx="26" cy="35"/>
            </a:xfrm>
            <a:custGeom>
              <a:avLst/>
              <a:gdLst/>
              <a:ahLst/>
              <a:cxnLst/>
              <a:rect l="l" t="t" r="r" b="b"/>
              <a:pathLst>
                <a:path w="115" h="149" extrusionOk="0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6828" y="3329"/>
              <a:ext cx="30" cy="35"/>
            </a:xfrm>
            <a:custGeom>
              <a:avLst/>
              <a:gdLst/>
              <a:ahLst/>
              <a:cxnLst/>
              <a:rect l="l" t="t" r="r" b="b"/>
              <a:pathLst>
                <a:path w="129" h="149" extrusionOk="0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4"/>
            <p:cNvSpPr/>
            <p:nvPr/>
          </p:nvSpPr>
          <p:spPr>
            <a:xfrm>
              <a:off x="6867" y="3328"/>
              <a:ext cx="29" cy="37"/>
            </a:xfrm>
            <a:custGeom>
              <a:avLst/>
              <a:gdLst/>
              <a:ahLst/>
              <a:cxnLst/>
              <a:rect l="l" t="t" r="r" b="b"/>
              <a:pathLst>
                <a:path w="125" h="156" extrusionOk="0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4"/>
            <p:cNvSpPr/>
            <p:nvPr/>
          </p:nvSpPr>
          <p:spPr>
            <a:xfrm>
              <a:off x="6903" y="3329"/>
              <a:ext cx="30" cy="35"/>
            </a:xfrm>
            <a:custGeom>
              <a:avLst/>
              <a:gdLst/>
              <a:ahLst/>
              <a:cxnLst/>
              <a:rect l="l" t="t" r="r" b="b"/>
              <a:pathLst>
                <a:path w="130" h="149" extrusionOk="0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4"/>
            <p:cNvSpPr/>
            <p:nvPr/>
          </p:nvSpPr>
          <p:spPr>
            <a:xfrm>
              <a:off x="6938" y="3329"/>
              <a:ext cx="35" cy="35"/>
            </a:xfrm>
            <a:custGeom>
              <a:avLst/>
              <a:gdLst/>
              <a:ahLst/>
              <a:cxnLst/>
              <a:rect l="l" t="t" r="r" b="b"/>
              <a:pathLst>
                <a:path w="152" h="149" extrusionOk="0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4"/>
            <p:cNvSpPr/>
            <p:nvPr/>
          </p:nvSpPr>
          <p:spPr>
            <a:xfrm>
              <a:off x="6979" y="3328"/>
              <a:ext cx="36" cy="37"/>
            </a:xfrm>
            <a:custGeom>
              <a:avLst/>
              <a:gdLst/>
              <a:ahLst/>
              <a:cxnLst/>
              <a:rect l="l" t="t" r="r" b="b"/>
              <a:pathLst>
                <a:path w="156" h="156" extrusionOk="0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7045" y="3318"/>
              <a:ext cx="29" cy="47"/>
            </a:xfrm>
            <a:custGeom>
              <a:avLst/>
              <a:gdLst/>
              <a:ahLst/>
              <a:cxnLst/>
              <a:rect l="l" t="t" r="r" b="b"/>
              <a:pathLst>
                <a:path w="125" h="198" extrusionOk="0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4"/>
            <p:cNvSpPr/>
            <p:nvPr/>
          </p:nvSpPr>
          <p:spPr>
            <a:xfrm>
              <a:off x="7085" y="3329"/>
              <a:ext cx="29" cy="35"/>
            </a:xfrm>
            <a:custGeom>
              <a:avLst/>
              <a:gdLst/>
              <a:ahLst/>
              <a:cxnLst/>
              <a:rect l="l" t="t" r="r" b="b"/>
              <a:pathLst>
                <a:path w="127" h="149" extrusionOk="0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4"/>
            <p:cNvSpPr/>
            <p:nvPr/>
          </p:nvSpPr>
          <p:spPr>
            <a:xfrm>
              <a:off x="7120" y="3328"/>
              <a:ext cx="36" cy="37"/>
            </a:xfrm>
            <a:custGeom>
              <a:avLst/>
              <a:gdLst/>
              <a:ahLst/>
              <a:cxnLst/>
              <a:rect l="l" t="t" r="r" b="b"/>
              <a:pathLst>
                <a:path w="156" h="156" extrusionOk="0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4"/>
            <p:cNvSpPr/>
            <p:nvPr/>
          </p:nvSpPr>
          <p:spPr>
            <a:xfrm>
              <a:off x="7167" y="3329"/>
              <a:ext cx="25" cy="35"/>
            </a:xfrm>
            <a:custGeom>
              <a:avLst/>
              <a:gdLst/>
              <a:ahLst/>
              <a:cxnLst/>
              <a:rect l="l" t="t" r="r" b="b"/>
              <a:pathLst>
                <a:path w="109" h="149" extrusionOk="0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4"/>
            <p:cNvSpPr/>
            <p:nvPr/>
          </p:nvSpPr>
          <p:spPr>
            <a:xfrm>
              <a:off x="7200" y="3328"/>
              <a:ext cx="29" cy="37"/>
            </a:xfrm>
            <a:custGeom>
              <a:avLst/>
              <a:gdLst/>
              <a:ahLst/>
              <a:cxnLst/>
              <a:rect l="l" t="t" r="r" b="b"/>
              <a:pathLst>
                <a:path w="124" h="156" extrusionOk="0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4"/>
            <p:cNvSpPr/>
            <p:nvPr/>
          </p:nvSpPr>
          <p:spPr>
            <a:xfrm>
              <a:off x="7237" y="3329"/>
              <a:ext cx="29" cy="35"/>
            </a:xfrm>
            <a:custGeom>
              <a:avLst/>
              <a:gdLst/>
              <a:ahLst/>
              <a:cxnLst/>
              <a:rect l="l" t="t" r="r" b="b"/>
              <a:pathLst>
                <a:path w="129" h="149" extrusionOk="0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4"/>
            <p:cNvSpPr/>
            <p:nvPr/>
          </p:nvSpPr>
          <p:spPr>
            <a:xfrm>
              <a:off x="7271" y="3329"/>
              <a:ext cx="35" cy="35"/>
            </a:xfrm>
            <a:custGeom>
              <a:avLst/>
              <a:gdLst/>
              <a:ahLst/>
              <a:cxnLst/>
              <a:rect l="l" t="t" r="r" b="b"/>
              <a:pathLst>
                <a:path w="153" h="149" extrusionOk="0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4"/>
            <p:cNvSpPr/>
            <p:nvPr/>
          </p:nvSpPr>
          <p:spPr>
            <a:xfrm>
              <a:off x="7315" y="3318"/>
              <a:ext cx="9" cy="46"/>
            </a:xfrm>
            <a:custGeom>
              <a:avLst/>
              <a:gdLst/>
              <a:ahLst/>
              <a:cxnLst/>
              <a:rect l="l" t="t" r="r" b="b"/>
              <a:pathLst>
                <a:path w="38" h="194" extrusionOk="0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4"/>
            <p:cNvSpPr/>
            <p:nvPr/>
          </p:nvSpPr>
          <p:spPr>
            <a:xfrm>
              <a:off x="7334" y="3359"/>
              <a:ext cx="3" cy="12"/>
            </a:xfrm>
            <a:custGeom>
              <a:avLst/>
              <a:gdLst/>
              <a:ahLst/>
              <a:cxnLst/>
              <a:rect l="l" t="t" r="r" b="b"/>
              <a:pathLst>
                <a:path w="17" h="50" extrusionOk="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4"/>
            <p:cNvSpPr/>
            <p:nvPr/>
          </p:nvSpPr>
          <p:spPr>
            <a:xfrm>
              <a:off x="6646" y="3383"/>
              <a:ext cx="32" cy="29"/>
            </a:xfrm>
            <a:custGeom>
              <a:avLst/>
              <a:gdLst/>
              <a:ahLst/>
              <a:cxnLst/>
              <a:rect l="l" t="t" r="r" b="b"/>
              <a:pathLst>
                <a:path w="142" h="123" extrusionOk="0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4"/>
            <p:cNvSpPr/>
            <p:nvPr/>
          </p:nvSpPr>
          <p:spPr>
            <a:xfrm>
              <a:off x="6688" y="3383"/>
              <a:ext cx="21" cy="29"/>
            </a:xfrm>
            <a:custGeom>
              <a:avLst/>
              <a:gdLst/>
              <a:ahLst/>
              <a:cxnLst/>
              <a:rect l="l" t="t" r="r" b="b"/>
              <a:pathLst>
                <a:path w="90" h="123" extrusionOk="0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4"/>
            <p:cNvSpPr/>
            <p:nvPr/>
          </p:nvSpPr>
          <p:spPr>
            <a:xfrm>
              <a:off x="6713" y="3374"/>
              <a:ext cx="30" cy="38"/>
            </a:xfrm>
            <a:custGeom>
              <a:avLst/>
              <a:gdLst/>
              <a:ahLst/>
              <a:cxnLst/>
              <a:rect l="l" t="t" r="r" b="b"/>
              <a:pathLst>
                <a:path w="128" h="161" extrusionOk="0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4"/>
            <p:cNvSpPr/>
            <p:nvPr/>
          </p:nvSpPr>
          <p:spPr>
            <a:xfrm>
              <a:off x="6749" y="3383"/>
              <a:ext cx="27" cy="29"/>
            </a:xfrm>
            <a:custGeom>
              <a:avLst/>
              <a:gdLst/>
              <a:ahLst/>
              <a:cxnLst/>
              <a:rect l="l" t="t" r="r" b="b"/>
              <a:pathLst>
                <a:path w="116" h="123" extrusionOk="0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4"/>
            <p:cNvSpPr/>
            <p:nvPr/>
          </p:nvSpPr>
          <p:spPr>
            <a:xfrm>
              <a:off x="6784" y="3383"/>
              <a:ext cx="22" cy="29"/>
            </a:xfrm>
            <a:custGeom>
              <a:avLst/>
              <a:gdLst/>
              <a:ahLst/>
              <a:cxnLst/>
              <a:rect l="l" t="t" r="r" b="b"/>
              <a:pathLst>
                <a:path w="95" h="123" extrusionOk="0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4"/>
            <p:cNvSpPr/>
            <p:nvPr/>
          </p:nvSpPr>
          <p:spPr>
            <a:xfrm>
              <a:off x="6812" y="3374"/>
              <a:ext cx="25" cy="38"/>
            </a:xfrm>
            <a:custGeom>
              <a:avLst/>
              <a:gdLst/>
              <a:ahLst/>
              <a:cxnLst/>
              <a:rect l="l" t="t" r="r" b="b"/>
              <a:pathLst>
                <a:path w="108" h="161" extrusionOk="0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4"/>
            <p:cNvSpPr/>
            <p:nvPr/>
          </p:nvSpPr>
          <p:spPr>
            <a:xfrm>
              <a:off x="6845" y="3383"/>
              <a:ext cx="22" cy="29"/>
            </a:xfrm>
            <a:custGeom>
              <a:avLst/>
              <a:gdLst/>
              <a:ahLst/>
              <a:cxnLst/>
              <a:rect l="l" t="t" r="r" b="b"/>
              <a:pathLst>
                <a:path w="95" h="123" extrusionOk="0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4"/>
            <p:cNvSpPr/>
            <p:nvPr/>
          </p:nvSpPr>
          <p:spPr>
            <a:xfrm>
              <a:off x="6888" y="3383"/>
              <a:ext cx="29" cy="29"/>
            </a:xfrm>
            <a:custGeom>
              <a:avLst/>
              <a:gdLst/>
              <a:ahLst/>
              <a:cxnLst/>
              <a:rect l="l" t="t" r="r" b="b"/>
              <a:pathLst>
                <a:path w="127" h="123" extrusionOk="0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4"/>
            <p:cNvSpPr/>
            <p:nvPr/>
          </p:nvSpPr>
          <p:spPr>
            <a:xfrm>
              <a:off x="6936" y="3383"/>
              <a:ext cx="25" cy="29"/>
            </a:xfrm>
            <a:custGeom>
              <a:avLst/>
              <a:gdLst/>
              <a:ahLst/>
              <a:cxnLst/>
              <a:rect l="l" t="t" r="r" b="b"/>
              <a:pathLst>
                <a:path w="108" h="123" extrusionOk="0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24"/>
            <p:cNvSpPr/>
            <p:nvPr/>
          </p:nvSpPr>
          <p:spPr>
            <a:xfrm>
              <a:off x="6967" y="3374"/>
              <a:ext cx="22" cy="38"/>
            </a:xfrm>
            <a:custGeom>
              <a:avLst/>
              <a:gdLst/>
              <a:ahLst/>
              <a:cxnLst/>
              <a:rect l="l" t="t" r="r" b="b"/>
              <a:pathLst>
                <a:path w="95" h="161" extrusionOk="0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6998" y="3383"/>
              <a:ext cx="20" cy="29"/>
            </a:xfrm>
            <a:custGeom>
              <a:avLst/>
              <a:gdLst/>
              <a:ahLst/>
              <a:cxnLst/>
              <a:rect l="l" t="t" r="r" b="b"/>
              <a:pathLst>
                <a:path w="90" h="123" extrusionOk="0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4"/>
            <p:cNvSpPr/>
            <p:nvPr/>
          </p:nvSpPr>
          <p:spPr>
            <a:xfrm>
              <a:off x="7021" y="3382"/>
              <a:ext cx="30" cy="31"/>
            </a:xfrm>
            <a:custGeom>
              <a:avLst/>
              <a:gdLst/>
              <a:ahLst/>
              <a:cxnLst/>
              <a:rect l="l" t="t" r="r" b="b"/>
              <a:pathLst>
                <a:path w="130" h="130" extrusionOk="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4"/>
            <p:cNvSpPr/>
            <p:nvPr/>
          </p:nvSpPr>
          <p:spPr>
            <a:xfrm>
              <a:off x="7056" y="3383"/>
              <a:ext cx="29" cy="29"/>
            </a:xfrm>
            <a:custGeom>
              <a:avLst/>
              <a:gdLst/>
              <a:ahLst/>
              <a:cxnLst/>
              <a:rect l="l" t="t" r="r" b="b"/>
              <a:pathLst>
                <a:path w="126" h="123" extrusionOk="0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4"/>
            <p:cNvSpPr/>
            <p:nvPr/>
          </p:nvSpPr>
          <p:spPr>
            <a:xfrm>
              <a:off x="7088" y="3374"/>
              <a:ext cx="27" cy="38"/>
            </a:xfrm>
            <a:custGeom>
              <a:avLst/>
              <a:gdLst/>
              <a:ahLst/>
              <a:cxnLst/>
              <a:rect l="l" t="t" r="r" b="b"/>
              <a:pathLst>
                <a:path w="118" h="161" extrusionOk="0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24"/>
            <p:cNvSpPr/>
            <p:nvPr/>
          </p:nvSpPr>
          <p:spPr>
            <a:xfrm>
              <a:off x="7121" y="3382"/>
              <a:ext cx="29" cy="31"/>
            </a:xfrm>
            <a:custGeom>
              <a:avLst/>
              <a:gdLst/>
              <a:ahLst/>
              <a:cxnLst/>
              <a:rect l="l" t="t" r="r" b="b"/>
              <a:pathLst>
                <a:path w="124" h="130" extrusionOk="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4"/>
            <p:cNvSpPr/>
            <p:nvPr/>
          </p:nvSpPr>
          <p:spPr>
            <a:xfrm>
              <a:off x="7157" y="3383"/>
              <a:ext cx="24" cy="29"/>
            </a:xfrm>
            <a:custGeom>
              <a:avLst/>
              <a:gdLst/>
              <a:ahLst/>
              <a:cxnLst/>
              <a:rect l="l" t="t" r="r" b="b"/>
              <a:pathLst>
                <a:path w="105" h="123" extrusionOk="0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24"/>
            <p:cNvSpPr/>
            <p:nvPr/>
          </p:nvSpPr>
          <p:spPr>
            <a:xfrm>
              <a:off x="7190" y="3382"/>
              <a:ext cx="30" cy="31"/>
            </a:xfrm>
            <a:custGeom>
              <a:avLst/>
              <a:gdLst/>
              <a:ahLst/>
              <a:cxnLst/>
              <a:rect l="l" t="t" r="r" b="b"/>
              <a:pathLst>
                <a:path w="130" h="130" extrusionOk="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7224" y="3383"/>
              <a:ext cx="29" cy="29"/>
            </a:xfrm>
            <a:custGeom>
              <a:avLst/>
              <a:gdLst/>
              <a:ahLst/>
              <a:cxnLst/>
              <a:rect l="l" t="t" r="r" b="b"/>
              <a:pathLst>
                <a:path w="126" h="123" extrusionOk="0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4"/>
            <p:cNvSpPr/>
            <p:nvPr/>
          </p:nvSpPr>
          <p:spPr>
            <a:xfrm>
              <a:off x="7257" y="3383"/>
              <a:ext cx="27" cy="29"/>
            </a:xfrm>
            <a:custGeom>
              <a:avLst/>
              <a:gdLst/>
              <a:ahLst/>
              <a:cxnLst/>
              <a:rect l="l" t="t" r="r" b="b"/>
              <a:pathLst>
                <a:path w="118" h="123" extrusionOk="0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4"/>
            <p:cNvSpPr/>
            <p:nvPr/>
          </p:nvSpPr>
          <p:spPr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4"/>
            <p:cNvSpPr/>
            <p:nvPr/>
          </p:nvSpPr>
          <p:spPr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4"/>
            <p:cNvSpPr/>
            <p:nvPr/>
          </p:nvSpPr>
          <p:spPr>
            <a:xfrm>
              <a:off x="4487" y="3091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4" h="166" extrusionOk="0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24"/>
            <p:cNvSpPr/>
            <p:nvPr/>
          </p:nvSpPr>
          <p:spPr>
            <a:xfrm>
              <a:off x="4423" y="3108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5" h="166" extrusionOk="0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24"/>
            <p:cNvSpPr/>
            <p:nvPr/>
          </p:nvSpPr>
          <p:spPr>
            <a:xfrm>
              <a:off x="4377" y="3156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5" h="166" extrusionOk="0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24"/>
            <p:cNvSpPr/>
            <p:nvPr/>
          </p:nvSpPr>
          <p:spPr>
            <a:xfrm>
              <a:off x="4360" y="3221"/>
              <a:ext cx="40" cy="38"/>
            </a:xfrm>
            <a:custGeom>
              <a:avLst/>
              <a:gdLst/>
              <a:ahLst/>
              <a:cxnLst/>
              <a:rect l="l" t="t" r="r" b="b"/>
              <a:pathLst>
                <a:path w="175" h="166" extrusionOk="0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24"/>
            <p:cNvSpPr/>
            <p:nvPr/>
          </p:nvSpPr>
          <p:spPr>
            <a:xfrm>
              <a:off x="4377" y="3285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5" h="166" extrusionOk="0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24"/>
            <p:cNvSpPr/>
            <p:nvPr/>
          </p:nvSpPr>
          <p:spPr>
            <a:xfrm>
              <a:off x="4423" y="3333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5" h="166" extrusionOk="0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24"/>
            <p:cNvSpPr/>
            <p:nvPr/>
          </p:nvSpPr>
          <p:spPr>
            <a:xfrm>
              <a:off x="4487" y="3350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4" h="166" extrusionOk="0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4"/>
            <p:cNvSpPr/>
            <p:nvPr/>
          </p:nvSpPr>
          <p:spPr>
            <a:xfrm>
              <a:off x="4550" y="3333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5" h="166" extrusionOk="0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4"/>
            <p:cNvSpPr/>
            <p:nvPr/>
          </p:nvSpPr>
          <p:spPr>
            <a:xfrm>
              <a:off x="4596" y="3285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4" h="166" extrusionOk="0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4"/>
            <p:cNvSpPr/>
            <p:nvPr/>
          </p:nvSpPr>
          <p:spPr>
            <a:xfrm>
              <a:off x="4613" y="3220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5" h="166" extrusionOk="0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24"/>
            <p:cNvSpPr/>
            <p:nvPr/>
          </p:nvSpPr>
          <p:spPr>
            <a:xfrm>
              <a:off x="4596" y="3156"/>
              <a:ext cx="40" cy="38"/>
            </a:xfrm>
            <a:custGeom>
              <a:avLst/>
              <a:gdLst/>
              <a:ahLst/>
              <a:cxnLst/>
              <a:rect l="l" t="t" r="r" b="b"/>
              <a:pathLst>
                <a:path w="174" h="165" extrusionOk="0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24"/>
            <p:cNvSpPr/>
            <p:nvPr/>
          </p:nvSpPr>
          <p:spPr>
            <a:xfrm>
              <a:off x="4550" y="3108"/>
              <a:ext cx="40" cy="39"/>
            </a:xfrm>
            <a:custGeom>
              <a:avLst/>
              <a:gdLst/>
              <a:ahLst/>
              <a:cxnLst/>
              <a:rect l="l" t="t" r="r" b="b"/>
              <a:pathLst>
                <a:path w="175" h="166" extrusionOk="0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24"/>
            <p:cNvSpPr/>
            <p:nvPr/>
          </p:nvSpPr>
          <p:spPr>
            <a:xfrm>
              <a:off x="4859" y="3103"/>
              <a:ext cx="38" cy="56"/>
            </a:xfrm>
            <a:custGeom>
              <a:avLst/>
              <a:gdLst/>
              <a:ahLst/>
              <a:cxnLst/>
              <a:rect l="l" t="t" r="r" b="b"/>
              <a:pathLst>
                <a:path w="166" h="240" extrusionOk="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4901" y="3103"/>
              <a:ext cx="51" cy="57"/>
            </a:xfrm>
            <a:custGeom>
              <a:avLst/>
              <a:gdLst/>
              <a:ahLst/>
              <a:cxnLst/>
              <a:rect l="l" t="t" r="r" b="b"/>
              <a:pathLst>
                <a:path w="223" h="244" extrusionOk="0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24"/>
            <p:cNvSpPr/>
            <p:nvPr/>
          </p:nvSpPr>
          <p:spPr>
            <a:xfrm>
              <a:off x="4960" y="3102"/>
              <a:ext cx="45" cy="57"/>
            </a:xfrm>
            <a:custGeom>
              <a:avLst/>
              <a:gdLst/>
              <a:ahLst/>
              <a:cxnLst/>
              <a:rect l="l" t="t" r="r" b="b"/>
              <a:pathLst>
                <a:path w="196" h="243" extrusionOk="0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4"/>
            <p:cNvSpPr/>
            <p:nvPr/>
          </p:nvSpPr>
          <p:spPr>
            <a:xfrm>
              <a:off x="5008" y="3102"/>
              <a:ext cx="53" cy="58"/>
            </a:xfrm>
            <a:custGeom>
              <a:avLst/>
              <a:gdLst/>
              <a:ahLst/>
              <a:cxnLst/>
              <a:rect l="l" t="t" r="r" b="b"/>
              <a:pathLst>
                <a:path w="231" h="248" extrusionOk="0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4"/>
            <p:cNvSpPr/>
            <p:nvPr/>
          </p:nvSpPr>
          <p:spPr>
            <a:xfrm>
              <a:off x="5071" y="3103"/>
              <a:ext cx="39" cy="56"/>
            </a:xfrm>
            <a:custGeom>
              <a:avLst/>
              <a:gdLst/>
              <a:ahLst/>
              <a:cxnLst/>
              <a:rect l="l" t="t" r="r" b="b"/>
              <a:pathLst>
                <a:path w="173" h="242" extrusionOk="0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4"/>
            <p:cNvSpPr/>
            <p:nvPr/>
          </p:nvSpPr>
          <p:spPr>
            <a:xfrm>
              <a:off x="5118" y="3102"/>
              <a:ext cx="35" cy="58"/>
            </a:xfrm>
            <a:custGeom>
              <a:avLst/>
              <a:gdLst/>
              <a:ahLst/>
              <a:cxnLst/>
              <a:rect l="l" t="t" r="r" b="b"/>
              <a:pathLst>
                <a:path w="156" h="248" extrusionOk="0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4"/>
            <p:cNvSpPr/>
            <p:nvPr/>
          </p:nvSpPr>
          <p:spPr>
            <a:xfrm>
              <a:off x="5163" y="3103"/>
              <a:ext cx="45" cy="56"/>
            </a:xfrm>
            <a:custGeom>
              <a:avLst/>
              <a:gdLst/>
              <a:ahLst/>
              <a:cxnLst/>
              <a:rect l="l" t="t" r="r" b="b"/>
              <a:pathLst>
                <a:path w="195" h="240" extrusionOk="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4"/>
            <p:cNvSpPr/>
            <p:nvPr/>
          </p:nvSpPr>
          <p:spPr>
            <a:xfrm>
              <a:off x="5208" y="3086"/>
              <a:ext cx="52" cy="73"/>
            </a:xfrm>
            <a:custGeom>
              <a:avLst/>
              <a:gdLst/>
              <a:ahLst/>
              <a:cxnLst/>
              <a:rect l="l" t="t" r="r" b="b"/>
              <a:pathLst>
                <a:path w="228" h="315" extrusionOk="0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4"/>
            <p:cNvSpPr/>
            <p:nvPr/>
          </p:nvSpPr>
          <p:spPr>
            <a:xfrm>
              <a:off x="5294" y="3103"/>
              <a:ext cx="44" cy="57"/>
            </a:xfrm>
            <a:custGeom>
              <a:avLst/>
              <a:gdLst/>
              <a:ahLst/>
              <a:cxnLst/>
              <a:rect l="l" t="t" r="r" b="b"/>
              <a:pathLst>
                <a:path w="194" h="244" extrusionOk="0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4"/>
            <p:cNvSpPr/>
            <p:nvPr/>
          </p:nvSpPr>
          <p:spPr>
            <a:xfrm>
              <a:off x="5351" y="3103"/>
              <a:ext cx="44" cy="57"/>
            </a:xfrm>
            <a:custGeom>
              <a:avLst/>
              <a:gdLst/>
              <a:ahLst/>
              <a:cxnLst/>
              <a:rect l="l" t="t" r="r" b="b"/>
              <a:pathLst>
                <a:path w="191" h="244" extrusionOk="0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4"/>
            <p:cNvSpPr/>
            <p:nvPr/>
          </p:nvSpPr>
          <p:spPr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4"/>
            <p:cNvSpPr/>
            <p:nvPr/>
          </p:nvSpPr>
          <p:spPr>
            <a:xfrm>
              <a:off x="5433" y="3103"/>
              <a:ext cx="38" cy="56"/>
            </a:xfrm>
            <a:custGeom>
              <a:avLst/>
              <a:gdLst/>
              <a:ahLst/>
              <a:cxnLst/>
              <a:rect l="l" t="t" r="r" b="b"/>
              <a:pathLst>
                <a:path w="166" h="240" extrusionOk="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4"/>
            <p:cNvSpPr/>
            <p:nvPr/>
          </p:nvSpPr>
          <p:spPr>
            <a:xfrm>
              <a:off x="4859" y="3198"/>
              <a:ext cx="32" cy="56"/>
            </a:xfrm>
            <a:custGeom>
              <a:avLst/>
              <a:gdLst/>
              <a:ahLst/>
              <a:cxnLst/>
              <a:rect l="l" t="t" r="r" b="b"/>
              <a:pathLst>
                <a:path w="143" h="240" extrusionOk="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4"/>
            <p:cNvSpPr/>
            <p:nvPr/>
          </p:nvSpPr>
          <p:spPr>
            <a:xfrm>
              <a:off x="4894" y="3213"/>
              <a:ext cx="36" cy="42"/>
            </a:xfrm>
            <a:custGeom>
              <a:avLst/>
              <a:gdLst/>
              <a:ahLst/>
              <a:cxnLst/>
              <a:rect l="l" t="t" r="r" b="b"/>
              <a:pathLst>
                <a:path w="160" h="180" extrusionOk="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4"/>
            <p:cNvSpPr/>
            <p:nvPr/>
          </p:nvSpPr>
          <p:spPr>
            <a:xfrm>
              <a:off x="4935" y="3212"/>
              <a:ext cx="24" cy="42"/>
            </a:xfrm>
            <a:custGeom>
              <a:avLst/>
              <a:gdLst/>
              <a:ahLst/>
              <a:cxnLst/>
              <a:rect l="l" t="t" r="r" b="b"/>
              <a:pathLst>
                <a:path w="106" h="179" extrusionOk="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4"/>
            <p:cNvSpPr/>
            <p:nvPr/>
          </p:nvSpPr>
          <p:spPr>
            <a:xfrm>
              <a:off x="4961" y="3212"/>
              <a:ext cx="36" cy="43"/>
            </a:xfrm>
            <a:custGeom>
              <a:avLst/>
              <a:gdLst/>
              <a:ahLst/>
              <a:cxnLst/>
              <a:rect l="l" t="t" r="r" b="b"/>
              <a:pathLst>
                <a:path w="159" h="183" extrusionOk="0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4"/>
            <p:cNvSpPr/>
            <p:nvPr/>
          </p:nvSpPr>
          <p:spPr>
            <a:xfrm>
              <a:off x="5003" y="3212"/>
              <a:ext cx="36" cy="58"/>
            </a:xfrm>
            <a:custGeom>
              <a:avLst/>
              <a:gdLst/>
              <a:ahLst/>
              <a:cxnLst/>
              <a:rect l="l" t="t" r="r" b="b"/>
              <a:pathLst>
                <a:path w="154" h="248" extrusionOk="0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4"/>
            <p:cNvSpPr/>
            <p:nvPr/>
          </p:nvSpPr>
          <p:spPr>
            <a:xfrm>
              <a:off x="5042" y="3212"/>
              <a:ext cx="27" cy="43"/>
            </a:xfrm>
            <a:custGeom>
              <a:avLst/>
              <a:gdLst/>
              <a:ahLst/>
              <a:cxnLst/>
              <a:rect l="l" t="t" r="r" b="b"/>
              <a:pathLst>
                <a:path w="115" h="183" extrusionOk="0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4"/>
            <p:cNvSpPr/>
            <p:nvPr/>
          </p:nvSpPr>
          <p:spPr>
            <a:xfrm>
              <a:off x="5075" y="3196"/>
              <a:ext cx="34" cy="58"/>
            </a:xfrm>
            <a:custGeom>
              <a:avLst/>
              <a:gdLst/>
              <a:ahLst/>
              <a:cxnLst/>
              <a:rect l="l" t="t" r="r" b="b"/>
              <a:pathLst>
                <a:path w="147" h="248" extrusionOk="0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5110" y="3192"/>
              <a:ext cx="37" cy="63"/>
            </a:xfrm>
            <a:custGeom>
              <a:avLst/>
              <a:gdLst/>
              <a:ahLst/>
              <a:cxnLst/>
              <a:rect l="l" t="t" r="r" b="b"/>
              <a:pathLst>
                <a:path w="162" h="269" extrusionOk="0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4"/>
            <p:cNvSpPr/>
            <p:nvPr/>
          </p:nvSpPr>
          <p:spPr>
            <a:xfrm>
              <a:off x="5174" y="3212"/>
              <a:ext cx="26" cy="43"/>
            </a:xfrm>
            <a:custGeom>
              <a:avLst/>
              <a:gdLst/>
              <a:ahLst/>
              <a:cxnLst/>
              <a:rect l="l" t="t" r="r" b="b"/>
              <a:pathLst>
                <a:path w="115" h="183" extrusionOk="0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4"/>
            <p:cNvSpPr/>
            <p:nvPr/>
          </p:nvSpPr>
          <p:spPr>
            <a:xfrm>
              <a:off x="5204" y="3202"/>
              <a:ext cx="26" cy="53"/>
            </a:xfrm>
            <a:custGeom>
              <a:avLst/>
              <a:gdLst/>
              <a:ahLst/>
              <a:cxnLst/>
              <a:rect l="l" t="t" r="r" b="b"/>
              <a:pathLst>
                <a:path w="112" h="228" extrusionOk="0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4"/>
            <p:cNvSpPr/>
            <p:nvPr/>
          </p:nvSpPr>
          <p:spPr>
            <a:xfrm>
              <a:off x="5236" y="3212"/>
              <a:ext cx="25" cy="42"/>
            </a:xfrm>
            <a:custGeom>
              <a:avLst/>
              <a:gdLst/>
              <a:ahLst/>
              <a:cxnLst/>
              <a:rect l="l" t="t" r="r" b="b"/>
              <a:pathLst>
                <a:path w="106" h="179" extrusionOk="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4"/>
            <p:cNvSpPr/>
            <p:nvPr/>
          </p:nvSpPr>
          <p:spPr>
            <a:xfrm>
              <a:off x="5264" y="3213"/>
              <a:ext cx="33" cy="42"/>
            </a:xfrm>
            <a:custGeom>
              <a:avLst/>
              <a:gdLst/>
              <a:ahLst/>
              <a:cxnLst/>
              <a:rect l="l" t="t" r="r" b="b"/>
              <a:pathLst>
                <a:path w="143" h="179" extrusionOk="0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4"/>
            <p:cNvSpPr/>
            <p:nvPr/>
          </p:nvSpPr>
          <p:spPr>
            <a:xfrm>
              <a:off x="5305" y="3196"/>
              <a:ext cx="34" cy="58"/>
            </a:xfrm>
            <a:custGeom>
              <a:avLst/>
              <a:gdLst/>
              <a:ahLst/>
              <a:cxnLst/>
              <a:rect l="l" t="t" r="r" b="b"/>
              <a:pathLst>
                <a:path w="147" h="248" extrusionOk="0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4"/>
            <p:cNvSpPr/>
            <p:nvPr/>
          </p:nvSpPr>
          <p:spPr>
            <a:xfrm>
              <a:off x="5341" y="3202"/>
              <a:ext cx="25" cy="53"/>
            </a:xfrm>
            <a:custGeom>
              <a:avLst/>
              <a:gdLst/>
              <a:ahLst/>
              <a:cxnLst/>
              <a:rect l="l" t="t" r="r" b="b"/>
              <a:pathLst>
                <a:path w="112" h="228" extrusionOk="0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4"/>
            <p:cNvSpPr/>
            <p:nvPr/>
          </p:nvSpPr>
          <p:spPr>
            <a:xfrm>
              <a:off x="5372" y="3213"/>
              <a:ext cx="33" cy="42"/>
            </a:xfrm>
            <a:custGeom>
              <a:avLst/>
              <a:gdLst/>
              <a:ahLst/>
              <a:cxnLst/>
              <a:rect l="l" t="t" r="r" b="b"/>
              <a:pathLst>
                <a:path w="143" h="179" extrusionOk="0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4"/>
            <p:cNvSpPr/>
            <p:nvPr/>
          </p:nvSpPr>
          <p:spPr>
            <a:xfrm>
              <a:off x="5413" y="3212"/>
              <a:ext cx="25" cy="42"/>
            </a:xfrm>
            <a:custGeom>
              <a:avLst/>
              <a:gdLst/>
              <a:ahLst/>
              <a:cxnLst/>
              <a:rect l="l" t="t" r="r" b="b"/>
              <a:pathLst>
                <a:path w="107" h="179" extrusionOk="0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4"/>
            <p:cNvSpPr/>
            <p:nvPr/>
          </p:nvSpPr>
          <p:spPr>
            <a:xfrm>
              <a:off x="5440" y="3192"/>
              <a:ext cx="34" cy="63"/>
            </a:xfrm>
            <a:custGeom>
              <a:avLst/>
              <a:gdLst/>
              <a:ahLst/>
              <a:cxnLst/>
              <a:rect l="l" t="t" r="r" b="b"/>
              <a:pathLst>
                <a:path w="151" h="269" extrusionOk="0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4"/>
            <p:cNvSpPr/>
            <p:nvPr/>
          </p:nvSpPr>
          <p:spPr>
            <a:xfrm>
              <a:off x="5481" y="3196"/>
              <a:ext cx="14" cy="59"/>
            </a:xfrm>
            <a:custGeom>
              <a:avLst/>
              <a:gdLst/>
              <a:ahLst/>
              <a:cxnLst/>
              <a:rect l="l" t="t" r="r" b="b"/>
              <a:pathLst>
                <a:path w="61" h="252" extrusionOk="0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4"/>
            <p:cNvSpPr/>
            <p:nvPr/>
          </p:nvSpPr>
          <p:spPr>
            <a:xfrm>
              <a:off x="5502" y="3212"/>
              <a:ext cx="32" cy="42"/>
            </a:xfrm>
            <a:custGeom>
              <a:avLst/>
              <a:gdLst/>
              <a:ahLst/>
              <a:cxnLst/>
              <a:rect l="l" t="t" r="r" b="b"/>
              <a:pathLst>
                <a:path w="140" h="179" extrusionOk="0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4"/>
            <p:cNvSpPr/>
            <p:nvPr/>
          </p:nvSpPr>
          <p:spPr>
            <a:xfrm>
              <a:off x="5541" y="3192"/>
              <a:ext cx="17" cy="62"/>
            </a:xfrm>
            <a:custGeom>
              <a:avLst/>
              <a:gdLst/>
              <a:ahLst/>
              <a:cxnLst/>
              <a:rect l="l" t="t" r="r" b="b"/>
              <a:pathLst>
                <a:path w="76" h="265" extrusionOk="0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4"/>
            <p:cNvSpPr/>
            <p:nvPr/>
          </p:nvSpPr>
          <p:spPr>
            <a:xfrm>
              <a:off x="5585" y="3212"/>
              <a:ext cx="35" cy="43"/>
            </a:xfrm>
            <a:custGeom>
              <a:avLst/>
              <a:gdLst/>
              <a:ahLst/>
              <a:cxnLst/>
              <a:rect l="l" t="t" r="r" b="b"/>
              <a:pathLst>
                <a:path w="151" h="183" extrusionOk="0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4"/>
            <p:cNvSpPr/>
            <p:nvPr/>
          </p:nvSpPr>
          <p:spPr>
            <a:xfrm>
              <a:off x="5648" y="3198"/>
              <a:ext cx="13" cy="56"/>
            </a:xfrm>
            <a:custGeom>
              <a:avLst/>
              <a:gdLst/>
              <a:ahLst/>
              <a:cxnLst/>
              <a:rect l="l" t="t" r="r" b="b"/>
              <a:pathLst>
                <a:path w="60" h="242" extrusionOk="0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4"/>
            <p:cNvSpPr/>
            <p:nvPr/>
          </p:nvSpPr>
          <p:spPr>
            <a:xfrm>
              <a:off x="5670" y="3212"/>
              <a:ext cx="32" cy="42"/>
            </a:xfrm>
            <a:custGeom>
              <a:avLst/>
              <a:gdLst/>
              <a:ahLst/>
              <a:cxnLst/>
              <a:rect l="l" t="t" r="r" b="b"/>
              <a:pathLst>
                <a:path w="140" h="179" extrusionOk="0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4"/>
            <p:cNvSpPr/>
            <p:nvPr/>
          </p:nvSpPr>
          <p:spPr>
            <a:xfrm>
              <a:off x="5706" y="3213"/>
              <a:ext cx="37" cy="42"/>
            </a:xfrm>
            <a:custGeom>
              <a:avLst/>
              <a:gdLst/>
              <a:ahLst/>
              <a:cxnLst/>
              <a:rect l="l" t="t" r="r" b="b"/>
              <a:pathLst>
                <a:path w="161" h="180" extrusionOk="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4"/>
            <p:cNvSpPr/>
            <p:nvPr/>
          </p:nvSpPr>
          <p:spPr>
            <a:xfrm>
              <a:off x="5745" y="3212"/>
              <a:ext cx="37" cy="43"/>
            </a:xfrm>
            <a:custGeom>
              <a:avLst/>
              <a:gdLst/>
              <a:ahLst/>
              <a:cxnLst/>
              <a:rect l="l" t="t" r="r" b="b"/>
              <a:pathLst>
                <a:path w="162" h="183" extrusionOk="0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4"/>
            <p:cNvSpPr/>
            <p:nvPr/>
          </p:nvSpPr>
          <p:spPr>
            <a:xfrm>
              <a:off x="5786" y="3212"/>
              <a:ext cx="26" cy="43"/>
            </a:xfrm>
            <a:custGeom>
              <a:avLst/>
              <a:gdLst/>
              <a:ahLst/>
              <a:cxnLst/>
              <a:rect l="l" t="t" r="r" b="b"/>
              <a:pathLst>
                <a:path w="115" h="183" extrusionOk="0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4"/>
            <p:cNvSpPr/>
            <p:nvPr/>
          </p:nvSpPr>
          <p:spPr>
            <a:xfrm>
              <a:off x="5816" y="3202"/>
              <a:ext cx="26" cy="53"/>
            </a:xfrm>
            <a:custGeom>
              <a:avLst/>
              <a:gdLst/>
              <a:ahLst/>
              <a:cxnLst/>
              <a:rect l="l" t="t" r="r" b="b"/>
              <a:pathLst>
                <a:path w="113" h="228" extrusionOk="0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4"/>
            <p:cNvSpPr/>
            <p:nvPr/>
          </p:nvSpPr>
          <p:spPr>
            <a:xfrm>
              <a:off x="5845" y="3198"/>
              <a:ext cx="14" cy="56"/>
            </a:xfrm>
            <a:custGeom>
              <a:avLst/>
              <a:gdLst/>
              <a:ahLst/>
              <a:cxnLst/>
              <a:rect l="l" t="t" r="r" b="b"/>
              <a:pathLst>
                <a:path w="61" h="242" extrusionOk="0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4"/>
            <p:cNvSpPr/>
            <p:nvPr/>
          </p:nvSpPr>
          <p:spPr>
            <a:xfrm>
              <a:off x="5866" y="3192"/>
              <a:ext cx="33" cy="63"/>
            </a:xfrm>
            <a:custGeom>
              <a:avLst/>
              <a:gdLst/>
              <a:ahLst/>
              <a:cxnLst/>
              <a:rect l="l" t="t" r="r" b="b"/>
              <a:pathLst>
                <a:path w="145" h="270" extrusionOk="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4"/>
            <p:cNvSpPr/>
            <p:nvPr/>
          </p:nvSpPr>
          <p:spPr>
            <a:xfrm>
              <a:off x="5905" y="3212"/>
              <a:ext cx="32" cy="42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24"/>
            <p:cNvSpPr/>
            <p:nvPr/>
          </p:nvSpPr>
          <p:spPr>
            <a:xfrm>
              <a:off x="5944" y="3192"/>
              <a:ext cx="17" cy="62"/>
            </a:xfrm>
            <a:custGeom>
              <a:avLst/>
              <a:gdLst/>
              <a:ahLst/>
              <a:cxnLst/>
              <a:rect l="l" t="t" r="r" b="b"/>
              <a:pathLst>
                <a:path w="76" h="265" extrusionOk="0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24"/>
            <p:cNvSpPr/>
            <p:nvPr/>
          </p:nvSpPr>
          <p:spPr>
            <a:xfrm>
              <a:off x="5987" y="3196"/>
              <a:ext cx="27" cy="58"/>
            </a:xfrm>
            <a:custGeom>
              <a:avLst/>
              <a:gdLst/>
              <a:ahLst/>
              <a:cxnLst/>
              <a:rect l="l" t="t" r="r" b="b"/>
              <a:pathLst>
                <a:path w="116" h="248" extrusionOk="0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24"/>
            <p:cNvSpPr/>
            <p:nvPr/>
          </p:nvSpPr>
          <p:spPr>
            <a:xfrm>
              <a:off x="6014" y="3212"/>
              <a:ext cx="37" cy="43"/>
            </a:xfrm>
            <a:custGeom>
              <a:avLst/>
              <a:gdLst/>
              <a:ahLst/>
              <a:cxnLst/>
              <a:rect l="l" t="t" r="r" b="b"/>
              <a:pathLst>
                <a:path w="159" h="183" extrusionOk="0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4"/>
            <p:cNvSpPr/>
            <p:nvPr/>
          </p:nvSpPr>
          <p:spPr>
            <a:xfrm>
              <a:off x="6057" y="3212"/>
              <a:ext cx="32" cy="42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4"/>
            <p:cNvSpPr/>
            <p:nvPr/>
          </p:nvSpPr>
          <p:spPr>
            <a:xfrm>
              <a:off x="6096" y="3196"/>
              <a:ext cx="35" cy="59"/>
            </a:xfrm>
            <a:custGeom>
              <a:avLst/>
              <a:gdLst/>
              <a:ahLst/>
              <a:cxnLst/>
              <a:rect l="l" t="t" r="r" b="b"/>
              <a:pathLst>
                <a:path w="153" h="252" extrusionOk="0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4"/>
            <p:cNvSpPr/>
            <p:nvPr/>
          </p:nvSpPr>
          <p:spPr>
            <a:xfrm>
              <a:off x="6135" y="3213"/>
              <a:ext cx="37" cy="57"/>
            </a:xfrm>
            <a:custGeom>
              <a:avLst/>
              <a:gdLst/>
              <a:ahLst/>
              <a:cxnLst/>
              <a:rect l="l" t="t" r="r" b="b"/>
              <a:pathLst>
                <a:path w="162" h="244" extrusionOk="0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4"/>
            <p:cNvSpPr/>
            <p:nvPr/>
          </p:nvSpPr>
          <p:spPr>
            <a:xfrm>
              <a:off x="4856" y="3292"/>
              <a:ext cx="46" cy="58"/>
            </a:xfrm>
            <a:custGeom>
              <a:avLst/>
              <a:gdLst/>
              <a:ahLst/>
              <a:cxnLst/>
              <a:rect l="l" t="t" r="r" b="b"/>
              <a:pathLst>
                <a:path w="201" h="249" extrusionOk="0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4"/>
            <p:cNvSpPr/>
            <p:nvPr/>
          </p:nvSpPr>
          <p:spPr>
            <a:xfrm>
              <a:off x="4910" y="3307"/>
              <a:ext cx="35" cy="58"/>
            </a:xfrm>
            <a:custGeom>
              <a:avLst/>
              <a:gdLst/>
              <a:ahLst/>
              <a:cxnLst/>
              <a:rect l="l" t="t" r="r" b="b"/>
              <a:pathLst>
                <a:path w="153" h="248" extrusionOk="0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24"/>
            <p:cNvSpPr/>
            <p:nvPr/>
          </p:nvSpPr>
          <p:spPr>
            <a:xfrm>
              <a:off x="4949" y="3307"/>
              <a:ext cx="38" cy="43"/>
            </a:xfrm>
            <a:custGeom>
              <a:avLst/>
              <a:gdLst/>
              <a:ahLst/>
              <a:cxnLst/>
              <a:rect l="l" t="t" r="r" b="b"/>
              <a:pathLst>
                <a:path w="162" h="183" extrusionOk="0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4"/>
            <p:cNvSpPr/>
            <p:nvPr/>
          </p:nvSpPr>
          <p:spPr>
            <a:xfrm>
              <a:off x="4994" y="3307"/>
              <a:ext cx="24" cy="42"/>
            </a:xfrm>
            <a:custGeom>
              <a:avLst/>
              <a:gdLst/>
              <a:ahLst/>
              <a:cxnLst/>
              <a:rect l="l" t="t" r="r" b="b"/>
              <a:pathLst>
                <a:path w="106" h="180" extrusionOk="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4"/>
            <p:cNvSpPr/>
            <p:nvPr/>
          </p:nvSpPr>
          <p:spPr>
            <a:xfrm>
              <a:off x="5021" y="3307"/>
              <a:ext cx="34" cy="43"/>
            </a:xfrm>
            <a:custGeom>
              <a:avLst/>
              <a:gdLst/>
              <a:ahLst/>
              <a:cxnLst/>
              <a:rect l="l" t="t" r="r" b="b"/>
              <a:pathLst>
                <a:path w="151" h="183" extrusionOk="0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24"/>
            <p:cNvSpPr/>
            <p:nvPr/>
          </p:nvSpPr>
          <p:spPr>
            <a:xfrm>
              <a:off x="5060" y="3287"/>
              <a:ext cx="34" cy="63"/>
            </a:xfrm>
            <a:custGeom>
              <a:avLst/>
              <a:gdLst/>
              <a:ahLst/>
              <a:cxnLst/>
              <a:rect l="l" t="t" r="r" b="b"/>
              <a:pathLst>
                <a:path w="145" h="270" extrusionOk="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24"/>
            <p:cNvSpPr/>
            <p:nvPr/>
          </p:nvSpPr>
          <p:spPr>
            <a:xfrm>
              <a:off x="5101" y="3307"/>
              <a:ext cx="32" cy="42"/>
            </a:xfrm>
            <a:custGeom>
              <a:avLst/>
              <a:gdLst/>
              <a:ahLst/>
              <a:cxnLst/>
              <a:rect l="l" t="t" r="r" b="b"/>
              <a:pathLst>
                <a:path w="139" h="180" extrusionOk="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24"/>
            <p:cNvSpPr/>
            <p:nvPr/>
          </p:nvSpPr>
          <p:spPr>
            <a:xfrm>
              <a:off x="5140" y="3287"/>
              <a:ext cx="18" cy="62"/>
            </a:xfrm>
            <a:custGeom>
              <a:avLst/>
              <a:gdLst/>
              <a:ahLst/>
              <a:cxnLst/>
              <a:rect l="l" t="t" r="r" b="b"/>
              <a:pathLst>
                <a:path w="76" h="266" extrusionOk="0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4"/>
            <p:cNvSpPr/>
            <p:nvPr/>
          </p:nvSpPr>
          <p:spPr>
            <a:xfrm>
              <a:off x="5187" y="3307"/>
              <a:ext cx="35" cy="58"/>
            </a:xfrm>
            <a:custGeom>
              <a:avLst/>
              <a:gdLst/>
              <a:ahLst/>
              <a:cxnLst/>
              <a:rect l="l" t="t" r="r" b="b"/>
              <a:pathLst>
                <a:path w="153" h="248" extrusionOk="0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24"/>
            <p:cNvSpPr/>
            <p:nvPr/>
          </p:nvSpPr>
          <p:spPr>
            <a:xfrm>
              <a:off x="5230" y="3307"/>
              <a:ext cx="24" cy="42"/>
            </a:xfrm>
            <a:custGeom>
              <a:avLst/>
              <a:gdLst/>
              <a:ahLst/>
              <a:cxnLst/>
              <a:rect l="l" t="t" r="r" b="b"/>
              <a:pathLst>
                <a:path w="106" h="180" extrusionOk="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4"/>
            <p:cNvSpPr/>
            <p:nvPr/>
          </p:nvSpPr>
          <p:spPr>
            <a:xfrm>
              <a:off x="5256" y="3307"/>
              <a:ext cx="37" cy="43"/>
            </a:xfrm>
            <a:custGeom>
              <a:avLst/>
              <a:gdLst/>
              <a:ahLst/>
              <a:cxnLst/>
              <a:rect l="l" t="t" r="r" b="b"/>
              <a:pathLst>
                <a:path w="159" h="183" extrusionOk="0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4"/>
            <p:cNvSpPr/>
            <p:nvPr/>
          </p:nvSpPr>
          <p:spPr>
            <a:xfrm>
              <a:off x="5298" y="3305"/>
              <a:ext cx="33" cy="60"/>
            </a:xfrm>
            <a:custGeom>
              <a:avLst/>
              <a:gdLst/>
              <a:ahLst/>
              <a:cxnLst/>
              <a:rect l="l" t="t" r="r" b="b"/>
              <a:pathLst>
                <a:path w="146" h="256" extrusionOk="0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4"/>
            <p:cNvSpPr/>
            <p:nvPr/>
          </p:nvSpPr>
          <p:spPr>
            <a:xfrm>
              <a:off x="5339" y="3307"/>
              <a:ext cx="24" cy="42"/>
            </a:xfrm>
            <a:custGeom>
              <a:avLst/>
              <a:gdLst/>
              <a:ahLst/>
              <a:cxnLst/>
              <a:rect l="l" t="t" r="r" b="b"/>
              <a:pathLst>
                <a:path w="106" h="180" extrusionOk="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4"/>
            <p:cNvSpPr/>
            <p:nvPr/>
          </p:nvSpPr>
          <p:spPr>
            <a:xfrm>
              <a:off x="5366" y="3307"/>
              <a:ext cx="34" cy="43"/>
            </a:xfrm>
            <a:custGeom>
              <a:avLst/>
              <a:gdLst/>
              <a:ahLst/>
              <a:cxnLst/>
              <a:rect l="l" t="t" r="r" b="b"/>
              <a:pathLst>
                <a:path w="150" h="183" extrusionOk="0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24"/>
            <p:cNvSpPr/>
            <p:nvPr/>
          </p:nvSpPr>
          <p:spPr>
            <a:xfrm>
              <a:off x="5408" y="3307"/>
              <a:ext cx="53" cy="42"/>
            </a:xfrm>
            <a:custGeom>
              <a:avLst/>
              <a:gdLst/>
              <a:ahLst/>
              <a:cxnLst/>
              <a:rect l="l" t="t" r="r" b="b"/>
              <a:pathLst>
                <a:path w="234" h="180" extrusionOk="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4"/>
            <p:cNvSpPr/>
            <p:nvPr/>
          </p:nvSpPr>
          <p:spPr>
            <a:xfrm>
              <a:off x="5490" y="3293"/>
              <a:ext cx="44" cy="57"/>
            </a:xfrm>
            <a:custGeom>
              <a:avLst/>
              <a:gdLst/>
              <a:ahLst/>
              <a:cxnLst/>
              <a:rect l="l" t="t" r="r" b="b"/>
              <a:pathLst>
                <a:path w="193" h="244" extrusionOk="0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4"/>
            <p:cNvSpPr/>
            <p:nvPr/>
          </p:nvSpPr>
          <p:spPr>
            <a:xfrm>
              <a:off x="5534" y="3287"/>
              <a:ext cx="37" cy="78"/>
            </a:xfrm>
            <a:custGeom>
              <a:avLst/>
              <a:gdLst/>
              <a:ahLst/>
              <a:cxnLst/>
              <a:rect l="l" t="t" r="r" b="b"/>
              <a:pathLst>
                <a:path w="162" h="334" extrusionOk="0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5573" y="3308"/>
              <a:ext cx="34" cy="41"/>
            </a:xfrm>
            <a:custGeom>
              <a:avLst/>
              <a:gdLst/>
              <a:ahLst/>
              <a:cxnLst/>
              <a:rect l="l" t="t" r="r" b="b"/>
              <a:pathLst>
                <a:path w="146" h="176" extrusionOk="0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4"/>
            <p:cNvSpPr/>
            <p:nvPr/>
          </p:nvSpPr>
          <p:spPr>
            <a:xfrm>
              <a:off x="5613" y="3291"/>
              <a:ext cx="34" cy="58"/>
            </a:xfrm>
            <a:custGeom>
              <a:avLst/>
              <a:gdLst/>
              <a:ahLst/>
              <a:cxnLst/>
              <a:rect l="l" t="t" r="r" b="b"/>
              <a:pathLst>
                <a:path w="148" h="248" extrusionOk="0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5651" y="3308"/>
              <a:ext cx="32" cy="42"/>
            </a:xfrm>
            <a:custGeom>
              <a:avLst/>
              <a:gdLst/>
              <a:ahLst/>
              <a:cxnLst/>
              <a:rect l="l" t="t" r="r" b="b"/>
              <a:pathLst>
                <a:path w="143" h="179" extrusionOk="0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4"/>
            <p:cNvSpPr/>
            <p:nvPr/>
          </p:nvSpPr>
          <p:spPr>
            <a:xfrm>
              <a:off x="5693" y="3307"/>
              <a:ext cx="53" cy="42"/>
            </a:xfrm>
            <a:custGeom>
              <a:avLst/>
              <a:gdLst/>
              <a:ahLst/>
              <a:cxnLst/>
              <a:rect l="l" t="t" r="r" b="b"/>
              <a:pathLst>
                <a:path w="234" h="180" extrusionOk="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4"/>
            <p:cNvSpPr/>
            <p:nvPr/>
          </p:nvSpPr>
          <p:spPr>
            <a:xfrm>
              <a:off x="5758" y="3339"/>
              <a:ext cx="13" cy="24"/>
            </a:xfrm>
            <a:custGeom>
              <a:avLst/>
              <a:gdLst/>
              <a:ahLst/>
              <a:cxnLst/>
              <a:rect l="l" t="t" r="r" b="b"/>
              <a:pathLst>
                <a:path w="56" h="105" extrusionOk="0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4"/>
            <p:cNvSpPr/>
            <p:nvPr/>
          </p:nvSpPr>
          <p:spPr>
            <a:xfrm>
              <a:off x="5790" y="3308"/>
              <a:ext cx="37" cy="42"/>
            </a:xfrm>
            <a:custGeom>
              <a:avLst/>
              <a:gdLst/>
              <a:ahLst/>
              <a:cxnLst/>
              <a:rect l="l" t="t" r="r" b="b"/>
              <a:pathLst>
                <a:path w="160" h="180" extrusionOk="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24"/>
            <p:cNvSpPr/>
            <p:nvPr/>
          </p:nvSpPr>
          <p:spPr>
            <a:xfrm>
              <a:off x="5828" y="3287"/>
              <a:ext cx="37" cy="78"/>
            </a:xfrm>
            <a:custGeom>
              <a:avLst/>
              <a:gdLst/>
              <a:ahLst/>
              <a:cxnLst/>
              <a:rect l="l" t="t" r="r" b="b"/>
              <a:pathLst>
                <a:path w="162" h="334" extrusionOk="0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4"/>
            <p:cNvSpPr/>
            <p:nvPr/>
          </p:nvSpPr>
          <p:spPr>
            <a:xfrm>
              <a:off x="5865" y="3308"/>
              <a:ext cx="37" cy="42"/>
            </a:xfrm>
            <a:custGeom>
              <a:avLst/>
              <a:gdLst/>
              <a:ahLst/>
              <a:cxnLst/>
              <a:rect l="l" t="t" r="r" b="b"/>
              <a:pathLst>
                <a:path w="161" h="180" extrusionOk="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4"/>
            <p:cNvSpPr/>
            <p:nvPr/>
          </p:nvSpPr>
          <p:spPr>
            <a:xfrm>
              <a:off x="5905" y="3307"/>
              <a:ext cx="36" cy="43"/>
            </a:xfrm>
            <a:custGeom>
              <a:avLst/>
              <a:gdLst/>
              <a:ahLst/>
              <a:cxnLst/>
              <a:rect l="l" t="t" r="r" b="b"/>
              <a:pathLst>
                <a:path w="159" h="183" extrusionOk="0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24"/>
            <p:cNvSpPr/>
            <p:nvPr/>
          </p:nvSpPr>
          <p:spPr>
            <a:xfrm>
              <a:off x="5943" y="3292"/>
              <a:ext cx="21" cy="73"/>
            </a:xfrm>
            <a:custGeom>
              <a:avLst/>
              <a:gdLst/>
              <a:ahLst/>
              <a:cxnLst/>
              <a:rect l="l" t="t" r="r" b="b"/>
              <a:pathLst>
                <a:path w="88" h="311" extrusionOk="0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24"/>
            <p:cNvSpPr/>
            <p:nvPr/>
          </p:nvSpPr>
          <p:spPr>
            <a:xfrm>
              <a:off x="5986" y="3307"/>
              <a:ext cx="35" cy="43"/>
            </a:xfrm>
            <a:custGeom>
              <a:avLst/>
              <a:gdLst/>
              <a:ahLst/>
              <a:cxnLst/>
              <a:rect l="l" t="t" r="r" b="b"/>
              <a:pathLst>
                <a:path w="151" h="183" extrusionOk="0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4"/>
            <p:cNvSpPr/>
            <p:nvPr/>
          </p:nvSpPr>
          <p:spPr>
            <a:xfrm>
              <a:off x="6047" y="3308"/>
              <a:ext cx="37" cy="42"/>
            </a:xfrm>
            <a:custGeom>
              <a:avLst/>
              <a:gdLst/>
              <a:ahLst/>
              <a:cxnLst/>
              <a:rect l="l" t="t" r="r" b="b"/>
              <a:pathLst>
                <a:path w="161" h="180" extrusionOk="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24"/>
            <p:cNvSpPr/>
            <p:nvPr/>
          </p:nvSpPr>
          <p:spPr>
            <a:xfrm>
              <a:off x="6085" y="3308"/>
              <a:ext cx="34" cy="41"/>
            </a:xfrm>
            <a:custGeom>
              <a:avLst/>
              <a:gdLst/>
              <a:ahLst/>
              <a:cxnLst/>
              <a:rect l="l" t="t" r="r" b="b"/>
              <a:pathLst>
                <a:path w="147" h="176" extrusionOk="0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24"/>
            <p:cNvSpPr/>
            <p:nvPr/>
          </p:nvSpPr>
          <p:spPr>
            <a:xfrm>
              <a:off x="6123" y="3291"/>
              <a:ext cx="34" cy="59"/>
            </a:xfrm>
            <a:custGeom>
              <a:avLst/>
              <a:gdLst/>
              <a:ahLst/>
              <a:cxnLst/>
              <a:rect l="l" t="t" r="r" b="b"/>
              <a:pathLst>
                <a:path w="152" h="251" extrusionOk="0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4"/>
            <p:cNvSpPr/>
            <p:nvPr/>
          </p:nvSpPr>
          <p:spPr>
            <a:xfrm>
              <a:off x="6164" y="3287"/>
              <a:ext cx="38" cy="63"/>
            </a:xfrm>
            <a:custGeom>
              <a:avLst/>
              <a:gdLst/>
              <a:ahLst/>
              <a:cxnLst/>
              <a:rect l="l" t="t" r="r" b="b"/>
              <a:pathLst>
                <a:path w="163" h="270" extrusionOk="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6209" y="3291"/>
              <a:ext cx="14" cy="59"/>
            </a:xfrm>
            <a:custGeom>
              <a:avLst/>
              <a:gdLst/>
              <a:ahLst/>
              <a:cxnLst/>
              <a:rect l="l" t="t" r="r" b="b"/>
              <a:pathLst>
                <a:path w="61" h="251" extrusionOk="0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6229" y="3287"/>
              <a:ext cx="34" cy="63"/>
            </a:xfrm>
            <a:custGeom>
              <a:avLst/>
              <a:gdLst/>
              <a:ahLst/>
              <a:cxnLst/>
              <a:rect l="l" t="t" r="r" b="b"/>
              <a:pathLst>
                <a:path w="150" h="269" extrusionOk="0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266" y="3308"/>
              <a:ext cx="37" cy="42"/>
            </a:xfrm>
            <a:custGeom>
              <a:avLst/>
              <a:gdLst/>
              <a:ahLst/>
              <a:cxnLst/>
              <a:rect l="l" t="t" r="r" b="b"/>
              <a:pathLst>
                <a:path w="161" h="180" extrusionOk="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6306" y="3287"/>
              <a:ext cx="35" cy="63"/>
            </a:xfrm>
            <a:custGeom>
              <a:avLst/>
              <a:gdLst/>
              <a:ahLst/>
              <a:cxnLst/>
              <a:rect l="l" t="t" r="r" b="b"/>
              <a:pathLst>
                <a:path w="150" h="269" extrusionOk="0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348" y="3307"/>
              <a:ext cx="32" cy="42"/>
            </a:xfrm>
            <a:custGeom>
              <a:avLst/>
              <a:gdLst/>
              <a:ahLst/>
              <a:cxnLst/>
              <a:rect l="l" t="t" r="r" b="b"/>
              <a:pathLst>
                <a:path w="139" h="180" extrusionOk="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6388" y="3287"/>
              <a:ext cx="17" cy="62"/>
            </a:xfrm>
            <a:custGeom>
              <a:avLst/>
              <a:gdLst/>
              <a:ahLst/>
              <a:cxnLst/>
              <a:rect l="l" t="t" r="r" b="b"/>
              <a:pathLst>
                <a:path w="76" h="266" extrusionOk="0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0950" tIns="30475" rIns="60950" bIns="3047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041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25"/>
          <p:cNvGrpSpPr/>
          <p:nvPr/>
        </p:nvGrpSpPr>
        <p:grpSpPr>
          <a:xfrm>
            <a:off x="5740401" y="18143"/>
            <a:ext cx="6451600" cy="6839857"/>
            <a:chOff x="0" y="0"/>
            <a:chExt cx="6400800" cy="10287000"/>
          </a:xfrm>
        </p:grpSpPr>
        <p:sp>
          <p:nvSpPr>
            <p:cNvPr id="281" name="Google Shape;281;p25"/>
            <p:cNvSpPr/>
            <p:nvPr/>
          </p:nvSpPr>
          <p:spPr>
            <a:xfrm>
              <a:off x="0" y="0"/>
              <a:ext cx="6400800" cy="10287000"/>
            </a:xfrm>
            <a:prstGeom prst="rect">
              <a:avLst/>
            </a:prstGeom>
            <a:solidFill>
              <a:schemeClr val="accent1">
                <a:alpha val="74509"/>
              </a:schemeClr>
            </a:solidFill>
            <a:ln>
              <a:noFill/>
            </a:ln>
          </p:spPr>
          <p:txBody>
            <a:bodyPr spcFirstLastPara="1" wrap="square" lIns="60950" tIns="30475" rIns="60950" bIns="3047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67"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82" name="Google Shape;282;p25"/>
            <p:cNvGrpSpPr/>
            <p:nvPr/>
          </p:nvGrpSpPr>
          <p:grpSpPr>
            <a:xfrm>
              <a:off x="807244" y="649418"/>
              <a:ext cx="4731789" cy="2385517"/>
              <a:chOff x="6750844" y="3074840"/>
              <a:chExt cx="4731789" cy="2385517"/>
            </a:xfrm>
          </p:grpSpPr>
          <p:sp>
            <p:nvSpPr>
              <p:cNvPr id="283" name="Google Shape;283;p25"/>
              <p:cNvSpPr txBox="1"/>
              <p:nvPr/>
            </p:nvSpPr>
            <p:spPr>
              <a:xfrm>
                <a:off x="6921519" y="3284776"/>
                <a:ext cx="4561114" cy="21755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400"/>
                  <a:buFont typeface="Arial"/>
                  <a:buNone/>
                  <a:tabLst/>
                  <a:defRPr/>
                </a:pPr>
                <a:r>
                  <a:rPr kumimoji="0" lang="cs-CZ" sz="44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Podpora práce učitelů</a:t>
                </a:r>
                <a:endParaRPr kumimoji="0" sz="4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84" name="Google Shape;284;p25"/>
              <p:cNvGrpSpPr/>
              <p:nvPr/>
            </p:nvGrpSpPr>
            <p:grpSpPr>
              <a:xfrm>
                <a:off x="6750844" y="3074840"/>
                <a:ext cx="685800" cy="685801"/>
                <a:chOff x="6363494" y="2731939"/>
                <a:chExt cx="685800" cy="685801"/>
              </a:xfrm>
            </p:grpSpPr>
            <p:cxnSp>
              <p:nvCxnSpPr>
                <p:cNvPr id="285" name="Google Shape;285;p25"/>
                <p:cNvCxnSpPr/>
                <p:nvPr/>
              </p:nvCxnSpPr>
              <p:spPr>
                <a:xfrm rot="10800000">
                  <a:off x="6363494" y="2731940"/>
                  <a:ext cx="0" cy="685800"/>
                </a:xfrm>
                <a:prstGeom prst="straightConnector1">
                  <a:avLst/>
                </a:prstGeom>
                <a:noFill/>
                <a:ln w="38100" cap="sq" cmpd="sng">
                  <a:solidFill>
                    <a:schemeClr val="lt1"/>
                  </a:solidFill>
                  <a:prstDash val="solid"/>
                  <a:bevel/>
                  <a:headEnd type="none" w="sm" len="sm"/>
                  <a:tailEnd type="none" w="sm" len="sm"/>
                </a:ln>
              </p:spPr>
            </p:cxnSp>
            <p:cxnSp>
              <p:nvCxnSpPr>
                <p:cNvPr id="286" name="Google Shape;286;p25"/>
                <p:cNvCxnSpPr/>
                <p:nvPr/>
              </p:nvCxnSpPr>
              <p:spPr>
                <a:xfrm>
                  <a:off x="6363494" y="2731939"/>
                  <a:ext cx="685800" cy="0"/>
                </a:xfrm>
                <a:prstGeom prst="straightConnector1">
                  <a:avLst/>
                </a:prstGeom>
                <a:noFill/>
                <a:ln w="38100" cap="sq" cmpd="sng">
                  <a:solidFill>
                    <a:schemeClr val="lt1"/>
                  </a:solidFill>
                  <a:prstDash val="solid"/>
                  <a:bevel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87" name="Google Shape;287;p25"/>
              <p:cNvGrpSpPr/>
              <p:nvPr/>
            </p:nvGrpSpPr>
            <p:grpSpPr>
              <a:xfrm rot="10800000">
                <a:off x="10529999" y="4650345"/>
                <a:ext cx="685801" cy="716559"/>
                <a:chOff x="6684850" y="4577195"/>
                <a:chExt cx="685801" cy="716559"/>
              </a:xfrm>
            </p:grpSpPr>
            <p:cxnSp>
              <p:nvCxnSpPr>
                <p:cNvPr id="288" name="Google Shape;288;p25"/>
                <p:cNvCxnSpPr/>
                <p:nvPr/>
              </p:nvCxnSpPr>
              <p:spPr>
                <a:xfrm rot="10800000">
                  <a:off x="6684850" y="4607954"/>
                  <a:ext cx="0" cy="685800"/>
                </a:xfrm>
                <a:prstGeom prst="straightConnector1">
                  <a:avLst/>
                </a:prstGeom>
                <a:noFill/>
                <a:ln w="38100" cap="sq" cmpd="sng">
                  <a:solidFill>
                    <a:schemeClr val="lt1"/>
                  </a:solidFill>
                  <a:prstDash val="solid"/>
                  <a:bevel/>
                  <a:headEnd type="none" w="sm" len="sm"/>
                  <a:tailEnd type="none" w="sm" len="sm"/>
                </a:ln>
              </p:spPr>
            </p:cxnSp>
            <p:cxnSp>
              <p:nvCxnSpPr>
                <p:cNvPr id="289" name="Google Shape;289;p25"/>
                <p:cNvCxnSpPr/>
                <p:nvPr/>
              </p:nvCxnSpPr>
              <p:spPr>
                <a:xfrm>
                  <a:off x="6684851" y="4577195"/>
                  <a:ext cx="685800" cy="0"/>
                </a:xfrm>
                <a:prstGeom prst="straightConnector1">
                  <a:avLst/>
                </a:prstGeom>
                <a:noFill/>
                <a:ln w="38100" cap="sq" cmpd="sng">
                  <a:solidFill>
                    <a:schemeClr val="lt1"/>
                  </a:solidFill>
                  <a:prstDash val="solid"/>
                  <a:bevel/>
                  <a:headEnd type="none" w="sm" len="sm"/>
                  <a:tailEnd type="none" w="sm" len="sm"/>
                </a:ln>
              </p:spPr>
            </p:cxnSp>
          </p:grpSp>
        </p:grpSp>
        <p:sp>
          <p:nvSpPr>
            <p:cNvPr id="290" name="Google Shape;290;p25"/>
            <p:cNvSpPr txBox="1"/>
            <p:nvPr/>
          </p:nvSpPr>
          <p:spPr>
            <a:xfrm>
              <a:off x="807244" y="3753314"/>
              <a:ext cx="4864100" cy="45826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  <a:tabLst/>
                <a:defRPr/>
              </a:pPr>
              <a:r>
                <a:rPr kumimoji="0" lang="cs-CZ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Podpora budování kapacit pro rozvoj základních </a:t>
              </a:r>
              <a:r>
                <a:rPr kumimoji="0" lang="cs-CZ" sz="3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pre</a:t>
              </a:r>
              <a:r>
                <a:rPr kumimoji="0" lang="cs-CZ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/gramotností </a:t>
              </a:r>
              <a:br>
                <a:rPr kumimoji="0" lang="cs-CZ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</a:br>
              <a:r>
                <a:rPr kumimoji="0" lang="cs-CZ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v předškolním </a:t>
              </a:r>
              <a:br>
                <a:rPr kumimoji="0" lang="cs-CZ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</a:br>
              <a:r>
                <a:rPr kumimoji="0" lang="cs-CZ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a základním </a:t>
              </a:r>
              <a:r>
                <a:rPr kumimoji="0" lang="cs-CZ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vzdělávání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  <a:tabLst/>
                <a:defRPr/>
              </a:pPr>
              <a:endParaRPr lang="cs-CZ" sz="3200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  <a:tabLst/>
                <a:defRPr/>
              </a:pPr>
              <a:r>
                <a:rPr kumimoji="0" lang="cs-CZ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OP ČG Praha</a:t>
              </a:r>
              <a:r>
                <a:rPr kumimoji="0" lang="cs-CZ" sz="3200" b="0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 30.5. 2019</a:t>
              </a: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  <a:tabLst/>
                <a:defRPr/>
              </a:pP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91" name="Google Shape;29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41" y="14677"/>
            <a:ext cx="5714660" cy="68179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149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9EF4B-31A5-4B09-B0AD-DFF5A14205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Minikonference</a:t>
            </a:r>
            <a:r>
              <a:rPr lang="cs-CZ"/>
              <a:t> </a:t>
            </a:r>
            <a:br>
              <a:rPr lang="cs-CZ"/>
            </a:br>
            <a:r>
              <a:rPr lang="cs-CZ"/>
              <a:t>op </a:t>
            </a:r>
            <a:r>
              <a:rPr lang="cs-CZ" dirty="0" err="1"/>
              <a:t>čg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2E8772-6E38-4EB5-8959-A5E84E29A0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Gymnázium na </a:t>
            </a:r>
            <a:r>
              <a:rPr lang="cs-CZ" dirty="0" err="1" smtClean="0"/>
              <a:t>zatlance</a:t>
            </a:r>
            <a:r>
              <a:rPr lang="cs-CZ"/>
              <a:t>, </a:t>
            </a:r>
            <a:r>
              <a:rPr lang="cs-CZ" smtClean="0"/>
              <a:t>Praha 5 </a:t>
            </a:r>
            <a:r>
              <a:rPr lang="cs-CZ" dirty="0" smtClean="0"/>
              <a:t>30. 5. 2019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1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7EA25-3354-4DA2-A5B1-7AF04EBA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Doporučení ČŠI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7D899-CE98-494C-BAE9-A674A01A3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i="1" dirty="0"/>
              <a:t>Individuálně</a:t>
            </a:r>
          </a:p>
          <a:p>
            <a:r>
              <a:rPr lang="cs-CZ" sz="2800" dirty="0"/>
              <a:t>Přečtěte si doporučení a vyznačte v nich místa, která vám nejsou úplně jasná, nebo o kterých byste si chtěli povídat s ostatními. </a:t>
            </a:r>
          </a:p>
          <a:p>
            <a:r>
              <a:rPr lang="cs-CZ" sz="2800" dirty="0"/>
              <a:t>Na čem už pracujete, nebo to „umíte“?</a:t>
            </a:r>
          </a:p>
          <a:p>
            <a:r>
              <a:rPr lang="cs-CZ" sz="2800" dirty="0"/>
              <a:t>Na co jste se ještě nezaměřovali a zdá se vám, že je to důležité?</a:t>
            </a:r>
          </a:p>
          <a:p>
            <a:pPr marL="0" indent="0">
              <a:buNone/>
            </a:pPr>
            <a:r>
              <a:rPr lang="cs-CZ" sz="2800" b="1" i="1" dirty="0"/>
              <a:t>Své přemýšlení sdílejte s ostatními ve skupině.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4694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ADE4A-4FC7-4702-888E-3FF34F2D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Doporučení ČŠI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35E509-FB9F-4F7B-8AF8-2C20070C0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Ve skupině</a:t>
            </a:r>
          </a:p>
          <a:p>
            <a:pPr marL="0" indent="0">
              <a:buNone/>
            </a:pPr>
            <a:r>
              <a:rPr lang="cs-CZ" sz="2400" dirty="0"/>
              <a:t>Za skupinu vyberte jednu až dvě priority, na které byste se chtěli v následujícím období zaměřit. </a:t>
            </a:r>
          </a:p>
        </p:txBody>
      </p:sp>
    </p:spTree>
    <p:extLst>
      <p:ext uri="{BB962C8B-B14F-4D97-AF65-F5344CB8AC3E}">
        <p14:creationId xmlns:p14="http://schemas.microsoft.com/office/powerpoint/2010/main" val="66642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D910F-CF1A-4B92-9335-5268721E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PETRŮV EFEKT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9D781E-4083-4587-9057-F2BA8C3B3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400" b="1" dirty="0"/>
              <a:t>Ve skupině</a:t>
            </a:r>
          </a:p>
          <a:p>
            <a:r>
              <a:rPr lang="cs-CZ" sz="2400" dirty="0"/>
              <a:t>Přečtete si text Petrův efekt a povídejte si o tom, co vás po jeho přečtení napadá.</a:t>
            </a:r>
          </a:p>
          <a:p>
            <a:pPr marL="0" indent="0">
              <a:buNone/>
            </a:pPr>
            <a:r>
              <a:rPr lang="cs-CZ" sz="2400" b="1" dirty="0"/>
              <a:t>Individuálně</a:t>
            </a:r>
          </a:p>
          <a:p>
            <a:r>
              <a:rPr lang="cs-CZ" sz="2400" dirty="0"/>
              <a:t>Vyberte si knihu a čtěte si v ní 10 minut. </a:t>
            </a:r>
          </a:p>
          <a:p>
            <a:pPr marL="0" indent="0">
              <a:buNone/>
            </a:pPr>
            <a:r>
              <a:rPr lang="cs-CZ" sz="2400" b="1" dirty="0"/>
              <a:t>Ve dvojici  si zvolte jedno z těchto zadání:</a:t>
            </a:r>
          </a:p>
          <a:p>
            <a:r>
              <a:rPr lang="cs-CZ" sz="2400" dirty="0"/>
              <a:t>Povídejte si volně o svých knihách. </a:t>
            </a:r>
          </a:p>
          <a:p>
            <a:r>
              <a:rPr lang="cs-CZ" sz="2400" dirty="0"/>
              <a:t>Povídejte si o tom, proč jste si vybrali právě tuto knihu, čím vás při čtení zaujala. </a:t>
            </a:r>
          </a:p>
        </p:txBody>
      </p:sp>
    </p:spTree>
    <p:extLst>
      <p:ext uri="{BB962C8B-B14F-4D97-AF65-F5344CB8AC3E}">
        <p14:creationId xmlns:p14="http://schemas.microsoft.com/office/powerpoint/2010/main" val="148246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43C38-23B9-4CD2-B0BA-394A31A1F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školy vytvářejí příležitosti pro rozvoj čtenářství učitelů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BBA511-A84B-4BFB-9D9D-A07BA3A9F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2800" dirty="0"/>
              <a:t>Co Vás zaujalo? </a:t>
            </a:r>
          </a:p>
        </p:txBody>
      </p:sp>
    </p:spTree>
    <p:extLst>
      <p:ext uri="{BB962C8B-B14F-4D97-AF65-F5344CB8AC3E}">
        <p14:creationId xmlns:p14="http://schemas.microsoft.com/office/powerpoint/2010/main" val="34705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22758-8AFF-413F-B9D6-EF22B62E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reflexe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05AAED-39DF-4D45-B385-A352D0756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Vidíte v Petrově efektu nějakou příležitost pro práci v </a:t>
            </a:r>
            <a:r>
              <a:rPr lang="cs-CZ" sz="2800" dirty="0" err="1"/>
              <a:t>MAPech</a:t>
            </a:r>
            <a:r>
              <a:rPr lang="cs-CZ" sz="2800" dirty="0"/>
              <a:t>?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69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42"/>
          <p:cNvSpPr/>
          <p:nvPr/>
        </p:nvSpPr>
        <p:spPr>
          <a:xfrm>
            <a:off x="1645348" y="5340707"/>
            <a:ext cx="9062400" cy="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33"/>
              <a:buFont typeface="Arial"/>
              <a:buNone/>
              <a:tabLst/>
              <a:defRPr/>
            </a:pPr>
            <a:r>
              <a:rPr kumimoji="0" lang="cs-CZ" sz="17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Podpora budování kapacit pro rozvoj základních pre/gramotností v předškolním </a:t>
            </a:r>
            <a:br>
              <a:rPr kumimoji="0" lang="cs-CZ" sz="17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cs-CZ" sz="1733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 základním vzdělávání - Podpora práce učitelů (PPUČ) je financován Evropskou unií.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323F4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1" name="Google Shape;441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5350" y="2117840"/>
            <a:ext cx="9261349" cy="1236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851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</TotalTime>
  <Words>208</Words>
  <Application>Microsoft Office PowerPoint</Application>
  <PresentationFormat>Širokoúhlá obrazovka</PresentationFormat>
  <Paragraphs>30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Galerie</vt:lpstr>
      <vt:lpstr>Motiv Office</vt:lpstr>
      <vt:lpstr>Prezentace aplikace PowerPoint</vt:lpstr>
      <vt:lpstr>Prezentace aplikace PowerPoint</vt:lpstr>
      <vt:lpstr>Minikonference  op čg</vt:lpstr>
      <vt:lpstr>Doporučení ČŠI</vt:lpstr>
      <vt:lpstr>Doporučení ČŠI</vt:lpstr>
      <vt:lpstr>PETRŮV EFEKT</vt:lpstr>
      <vt:lpstr>Jak školy vytvářejí příležitosti pro rozvoj čtenářství učitelů</vt:lpstr>
      <vt:lpstr>reflexe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Koubek Petr</cp:lastModifiedBy>
  <cp:revision>10</cp:revision>
  <dcterms:created xsi:type="dcterms:W3CDTF">2019-05-28T12:25:46Z</dcterms:created>
  <dcterms:modified xsi:type="dcterms:W3CDTF">2019-05-30T07:41:55Z</dcterms:modified>
</cp:coreProperties>
</file>