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60" r:id="rId2"/>
  </p:sldMasterIdLst>
  <p:notesMasterIdLst>
    <p:notesMasterId r:id="rId12"/>
  </p:notesMasterIdLst>
  <p:sldIdLst>
    <p:sldId id="262" r:id="rId3"/>
    <p:sldId id="263" r:id="rId4"/>
    <p:sldId id="256" r:id="rId5"/>
    <p:sldId id="257" r:id="rId6"/>
    <p:sldId id="258" r:id="rId7"/>
    <p:sldId id="259" r:id="rId8"/>
    <p:sldId id="260" r:id="rId9"/>
    <p:sldId id="261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5399A-8CE7-4069-B45B-665CB5BD0EE0}" type="datetimeFigureOut">
              <a:rPr lang="cs-CZ" smtClean="0"/>
              <a:t>30.05.2019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E068D4-6ED3-4ACB-99C4-89716DB2EB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681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1" name="Google Shape;13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0976119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78" name="Google Shape;27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4288017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2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38" name="Google Shape;438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731227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PRAZDNA">
  <p:cSld name="PRAZDNA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579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BRAZEK">
  <p:cSld name="OBRAZEK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>
            <a:spLocks noGrp="1"/>
          </p:cNvSpPr>
          <p:nvPr>
            <p:ph type="pic" idx="2"/>
          </p:nvPr>
        </p:nvSpPr>
        <p:spPr>
          <a:xfrm>
            <a:off x="-3175" y="0"/>
            <a:ext cx="12192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46149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dpis a obsah" type="obj">
  <p:cSld name="Nadpis a obsah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501435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1_NADPIS">
  <p:cSld name="1_NADPI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Google Shape;25;p5"/>
          <p:cNvCxnSpPr/>
          <p:nvPr/>
        </p:nvCxnSpPr>
        <p:spPr>
          <a:xfrm>
            <a:off x="469900" y="431800"/>
            <a:ext cx="0" cy="685800"/>
          </a:xfrm>
          <a:prstGeom prst="straightConnector1">
            <a:avLst/>
          </a:prstGeom>
          <a:noFill/>
          <a:ln w="63500" cap="flat" cmpd="sng">
            <a:solidFill>
              <a:srgbClr val="2BC3E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6" name="Google Shape;26;p5"/>
          <p:cNvCxnSpPr/>
          <p:nvPr/>
        </p:nvCxnSpPr>
        <p:spPr>
          <a:xfrm>
            <a:off x="469900" y="6286500"/>
            <a:ext cx="0" cy="393700"/>
          </a:xfrm>
          <a:prstGeom prst="straightConnector1">
            <a:avLst/>
          </a:prstGeom>
          <a:noFill/>
          <a:ln w="63500" cap="flat" cmpd="sng">
            <a:solidFill>
              <a:srgbClr val="39475A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7" name="Google Shape;27;p5"/>
          <p:cNvSpPr txBox="1">
            <a:spLocks noGrp="1"/>
          </p:cNvSpPr>
          <p:nvPr>
            <p:ph type="title"/>
          </p:nvPr>
        </p:nvSpPr>
        <p:spPr>
          <a:xfrm>
            <a:off x="628748" y="520772"/>
            <a:ext cx="11004452" cy="4616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2667" b="1">
                <a:solidFill>
                  <a:srgbClr val="2BC3E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/>
          <p:nvPr/>
        </p:nvSpPr>
        <p:spPr>
          <a:xfrm>
            <a:off x="635000" y="6360113"/>
            <a:ext cx="10998200" cy="3509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67"/>
              <a:buFont typeface="Arial"/>
              <a:buNone/>
            </a:pPr>
            <a:r>
              <a:rPr lang="cs-CZ" sz="1867" b="1" i="0" u="none" strike="noStrike" cap="none">
                <a:solidFill>
                  <a:srgbClr val="39475A"/>
                </a:solidFill>
                <a:latin typeface="Arial"/>
                <a:ea typeface="Arial"/>
                <a:cs typeface="Arial"/>
                <a:sym typeface="Arial"/>
              </a:rPr>
              <a:t>PPUČ</a:t>
            </a:r>
            <a:endParaRPr sz="1867" b="1" i="0" u="none" strike="noStrike" cap="none">
              <a:solidFill>
                <a:srgbClr val="39475A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7708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2_NADPIS">
  <p:cSld name="2_NADPI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Google Shape;30;p6"/>
          <p:cNvCxnSpPr/>
          <p:nvPr/>
        </p:nvCxnSpPr>
        <p:spPr>
          <a:xfrm>
            <a:off x="469900" y="431800"/>
            <a:ext cx="0" cy="685800"/>
          </a:xfrm>
          <a:prstGeom prst="straightConnector1">
            <a:avLst/>
          </a:prstGeom>
          <a:noFill/>
          <a:ln w="63500" cap="flat" cmpd="sng">
            <a:solidFill>
              <a:srgbClr val="2BC3E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1" name="Google Shape;31;p6"/>
          <p:cNvCxnSpPr/>
          <p:nvPr/>
        </p:nvCxnSpPr>
        <p:spPr>
          <a:xfrm>
            <a:off x="469900" y="6286500"/>
            <a:ext cx="0" cy="393700"/>
          </a:xfrm>
          <a:prstGeom prst="straightConnector1">
            <a:avLst/>
          </a:prstGeom>
          <a:noFill/>
          <a:ln w="63500" cap="flat" cmpd="sng">
            <a:solidFill>
              <a:srgbClr val="39475A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2" name="Google Shape;32;p6"/>
          <p:cNvSpPr txBox="1">
            <a:spLocks noGrp="1"/>
          </p:cNvSpPr>
          <p:nvPr>
            <p:ph type="title"/>
          </p:nvPr>
        </p:nvSpPr>
        <p:spPr>
          <a:xfrm>
            <a:off x="628748" y="520772"/>
            <a:ext cx="11004452" cy="4616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2667" b="1">
                <a:solidFill>
                  <a:srgbClr val="2BC3E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/>
          <p:nvPr/>
        </p:nvSpPr>
        <p:spPr>
          <a:xfrm>
            <a:off x="635000" y="6360113"/>
            <a:ext cx="10998200" cy="3509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67"/>
              <a:buFont typeface="Arial"/>
              <a:buNone/>
            </a:pPr>
            <a:r>
              <a:rPr lang="cs-CZ" sz="1867" b="1" i="0" u="none" strike="noStrike" cap="none">
                <a:solidFill>
                  <a:srgbClr val="39475A"/>
                </a:solidFill>
                <a:latin typeface="Arial"/>
                <a:ea typeface="Arial"/>
                <a:cs typeface="Arial"/>
                <a:sym typeface="Arial"/>
              </a:rPr>
              <a:t>PPUČ</a:t>
            </a:r>
            <a:endParaRPr sz="1867" b="1" i="0" u="none" strike="noStrike" cap="none">
              <a:solidFill>
                <a:srgbClr val="39475A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23976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3_NADPIS">
  <p:cSld name="3_NADPIS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Google Shape;35;p7"/>
          <p:cNvCxnSpPr/>
          <p:nvPr/>
        </p:nvCxnSpPr>
        <p:spPr>
          <a:xfrm>
            <a:off x="469900" y="431800"/>
            <a:ext cx="0" cy="685800"/>
          </a:xfrm>
          <a:prstGeom prst="straightConnector1">
            <a:avLst/>
          </a:prstGeom>
          <a:noFill/>
          <a:ln w="63500" cap="flat" cmpd="sng">
            <a:solidFill>
              <a:srgbClr val="2BC3E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6" name="Google Shape;36;p7"/>
          <p:cNvCxnSpPr/>
          <p:nvPr/>
        </p:nvCxnSpPr>
        <p:spPr>
          <a:xfrm>
            <a:off x="469900" y="6286500"/>
            <a:ext cx="0" cy="393700"/>
          </a:xfrm>
          <a:prstGeom prst="straightConnector1">
            <a:avLst/>
          </a:prstGeom>
          <a:noFill/>
          <a:ln w="63500" cap="flat" cmpd="sng">
            <a:solidFill>
              <a:srgbClr val="39475A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628748" y="520772"/>
            <a:ext cx="11004452" cy="4616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2667" b="1">
                <a:solidFill>
                  <a:srgbClr val="2BC3E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/>
          <p:nvPr/>
        </p:nvSpPr>
        <p:spPr>
          <a:xfrm>
            <a:off x="635000" y="6360113"/>
            <a:ext cx="10998200" cy="3509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67"/>
              <a:buFont typeface="Arial"/>
              <a:buNone/>
            </a:pPr>
            <a:r>
              <a:rPr lang="cs-CZ" sz="1867" b="1" i="0" u="none" strike="noStrike" cap="none">
                <a:solidFill>
                  <a:srgbClr val="39475A"/>
                </a:solidFill>
                <a:latin typeface="Arial"/>
                <a:ea typeface="Arial"/>
                <a:cs typeface="Arial"/>
                <a:sym typeface="Arial"/>
              </a:rPr>
              <a:t>PPUČ</a:t>
            </a:r>
            <a:endParaRPr sz="1867" b="1" i="0" u="none" strike="noStrike" cap="none">
              <a:solidFill>
                <a:srgbClr val="39475A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95758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4_NADPIS">
  <p:cSld name="4_NADPIS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Google Shape;40;p8"/>
          <p:cNvCxnSpPr/>
          <p:nvPr/>
        </p:nvCxnSpPr>
        <p:spPr>
          <a:xfrm>
            <a:off x="469900" y="431800"/>
            <a:ext cx="0" cy="685800"/>
          </a:xfrm>
          <a:prstGeom prst="straightConnector1">
            <a:avLst/>
          </a:prstGeom>
          <a:noFill/>
          <a:ln w="63500" cap="flat" cmpd="sng">
            <a:solidFill>
              <a:srgbClr val="2BC3E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1" name="Google Shape;41;p8"/>
          <p:cNvCxnSpPr/>
          <p:nvPr/>
        </p:nvCxnSpPr>
        <p:spPr>
          <a:xfrm>
            <a:off x="469900" y="6286500"/>
            <a:ext cx="0" cy="393700"/>
          </a:xfrm>
          <a:prstGeom prst="straightConnector1">
            <a:avLst/>
          </a:prstGeom>
          <a:noFill/>
          <a:ln w="63500" cap="flat" cmpd="sng">
            <a:solidFill>
              <a:srgbClr val="39475A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2" name="Google Shape;42;p8"/>
          <p:cNvSpPr txBox="1">
            <a:spLocks noGrp="1"/>
          </p:cNvSpPr>
          <p:nvPr>
            <p:ph type="title"/>
          </p:nvPr>
        </p:nvSpPr>
        <p:spPr>
          <a:xfrm>
            <a:off x="628748" y="520772"/>
            <a:ext cx="11004452" cy="4616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2667" b="1">
                <a:solidFill>
                  <a:srgbClr val="2BC3E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/>
          <p:nvPr/>
        </p:nvSpPr>
        <p:spPr>
          <a:xfrm>
            <a:off x="635000" y="6360113"/>
            <a:ext cx="10998200" cy="3509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67"/>
              <a:buFont typeface="Arial"/>
              <a:buNone/>
            </a:pPr>
            <a:r>
              <a:rPr lang="cs-CZ" sz="1867" b="1" i="0" u="none" strike="noStrike" cap="none">
                <a:solidFill>
                  <a:srgbClr val="39475A"/>
                </a:solidFill>
                <a:latin typeface="Arial"/>
                <a:ea typeface="Arial"/>
                <a:cs typeface="Arial"/>
                <a:sym typeface="Arial"/>
              </a:rPr>
              <a:t>PPUČ</a:t>
            </a:r>
            <a:endParaRPr sz="1867" b="1" i="0" u="none" strike="noStrike" cap="none">
              <a:solidFill>
                <a:srgbClr val="39475A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92613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NADPIS">
  <p:cSld name="NADPIS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Google Shape;45;p9"/>
          <p:cNvCxnSpPr/>
          <p:nvPr/>
        </p:nvCxnSpPr>
        <p:spPr>
          <a:xfrm>
            <a:off x="469900" y="431800"/>
            <a:ext cx="0" cy="685800"/>
          </a:xfrm>
          <a:prstGeom prst="straightConnector1">
            <a:avLst/>
          </a:prstGeom>
          <a:noFill/>
          <a:ln w="63500" cap="flat" cmpd="sng">
            <a:solidFill>
              <a:srgbClr val="2BC3E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6" name="Google Shape;46;p9"/>
          <p:cNvCxnSpPr/>
          <p:nvPr/>
        </p:nvCxnSpPr>
        <p:spPr>
          <a:xfrm>
            <a:off x="469900" y="6286500"/>
            <a:ext cx="0" cy="393700"/>
          </a:xfrm>
          <a:prstGeom prst="straightConnector1">
            <a:avLst/>
          </a:prstGeom>
          <a:noFill/>
          <a:ln w="63500" cap="flat" cmpd="sng">
            <a:solidFill>
              <a:srgbClr val="C5C2C2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7" name="Google Shape;47;p9"/>
          <p:cNvSpPr txBox="1">
            <a:spLocks noGrp="1"/>
          </p:cNvSpPr>
          <p:nvPr>
            <p:ph type="title"/>
          </p:nvPr>
        </p:nvSpPr>
        <p:spPr>
          <a:xfrm>
            <a:off x="628748" y="520752"/>
            <a:ext cx="11004452" cy="4617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BC3E1"/>
              </a:buClr>
              <a:buSzPts val="2667"/>
              <a:buFont typeface="Arial"/>
              <a:buNone/>
              <a:defRPr sz="2667" b="1" i="0" u="none" strike="noStrike" cap="none">
                <a:solidFill>
                  <a:srgbClr val="2BC3E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8" name="Google Shape;48;p9"/>
          <p:cNvSpPr txBox="1"/>
          <p:nvPr/>
        </p:nvSpPr>
        <p:spPr>
          <a:xfrm>
            <a:off x="635000" y="6360113"/>
            <a:ext cx="10998200" cy="3509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5C2C2"/>
              </a:buClr>
              <a:buSzPts val="1867"/>
              <a:buFont typeface="Arial"/>
              <a:buNone/>
            </a:pPr>
            <a:r>
              <a:rPr lang="cs-CZ" sz="1867" b="1" i="0" u="none" strike="noStrike" cap="none">
                <a:solidFill>
                  <a:srgbClr val="C5C2C2"/>
                </a:solidFill>
                <a:latin typeface="Arial"/>
                <a:ea typeface="Arial"/>
                <a:cs typeface="Arial"/>
                <a:sym typeface="Arial"/>
              </a:rPr>
              <a:t>PPUČ</a:t>
            </a:r>
            <a:endParaRPr sz="1867" b="1" i="0" u="none" strike="noStrike" cap="none">
              <a:solidFill>
                <a:srgbClr val="C5C2C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5173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Úvodní snímek" type="title">
  <p:cSld name="Úvodní snímek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1" name="Google Shape;51;p10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831660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Záhlaví části" type="secHead">
  <p:cSld name="Záhlaví části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476335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va obsahy" type="twoObj">
  <p:cSld name="Dva obsah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3" name="Google Shape;63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251671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orovnání" type="twoTxTwoObj">
  <p:cSld name="Porovnání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Google Shape;74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7789573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Jenom nadpis" type="titleOnly">
  <p:cSld name="Jenom nadpis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0" name="Google Shape;80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Google Shape;81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22450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rázdný" type="blank">
  <p:cSld name="Prázdný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Google Shape;84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5" name="Google Shape;85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7964279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sah s titulkem" type="objTx">
  <p:cSld name="Obsah s titulkem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8" name="Google Shape;88;p1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Google Shape;89;p1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0" name="Google Shape;90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1" name="Google Shape;91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2" name="Google Shape;92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0535327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rázek s titulkem" type="picTx">
  <p:cSld name="Obrázek s titulkem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95" name="Google Shape;95;p17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6" name="Google Shape;96;p17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7" name="Google Shape;97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8" name="Google Shape;98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9" name="Google Shape;99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564627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dpis a svislý text" type="vertTx">
  <p:cSld name="Nadpis a svislý text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2" name="Google Shape;102;p18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3" name="Google Shape;103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4" name="Google Shape;104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5" name="Google Shape;105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5051268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vislý nadpis a text" type="vertTitleAndTx">
  <p:cSld name="Svislý nadpis a text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9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8" name="Google Shape;108;p19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9" name="Google Shape;109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0" name="Google Shape;110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1" name="Google Shape;111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97000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5/30/2019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9242926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" name="Google Shape;133;p24"/>
          <p:cNvGrpSpPr/>
          <p:nvPr/>
        </p:nvGrpSpPr>
        <p:grpSpPr>
          <a:xfrm>
            <a:off x="1649496" y="2667000"/>
            <a:ext cx="9058235" cy="1211813"/>
            <a:chOff x="4205" y="3032"/>
            <a:chExt cx="3132" cy="419"/>
          </a:xfrm>
        </p:grpSpPr>
        <p:sp>
          <p:nvSpPr>
            <p:cNvPr id="134" name="Google Shape;134;p24"/>
            <p:cNvSpPr/>
            <p:nvPr/>
          </p:nvSpPr>
          <p:spPr>
            <a:xfrm>
              <a:off x="4205" y="3032"/>
              <a:ext cx="3110" cy="4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" name="Google Shape;135;p24"/>
            <p:cNvSpPr/>
            <p:nvPr/>
          </p:nvSpPr>
          <p:spPr>
            <a:xfrm>
              <a:off x="6783" y="3049"/>
              <a:ext cx="366" cy="252"/>
            </a:xfrm>
            <a:custGeom>
              <a:avLst/>
              <a:gdLst/>
              <a:ahLst/>
              <a:cxnLst/>
              <a:rect l="l" t="t" r="r" b="b"/>
              <a:pathLst>
                <a:path w="1597" h="1077" extrusionOk="0">
                  <a:moveTo>
                    <a:pt x="1108" y="588"/>
                  </a:moveTo>
                  <a:lnTo>
                    <a:pt x="1108" y="479"/>
                  </a:lnTo>
                  <a:lnTo>
                    <a:pt x="992" y="479"/>
                  </a:lnTo>
                  <a:lnTo>
                    <a:pt x="897" y="603"/>
                  </a:lnTo>
                  <a:cubicBezTo>
                    <a:pt x="857" y="593"/>
                    <a:pt x="822" y="575"/>
                    <a:pt x="795" y="548"/>
                  </a:cubicBezTo>
                  <a:lnTo>
                    <a:pt x="747" y="566"/>
                  </a:lnTo>
                  <a:cubicBezTo>
                    <a:pt x="778" y="595"/>
                    <a:pt x="824" y="615"/>
                    <a:pt x="878" y="626"/>
                  </a:cubicBezTo>
                  <a:lnTo>
                    <a:pt x="695" y="864"/>
                  </a:lnTo>
                  <a:lnTo>
                    <a:pt x="692" y="864"/>
                  </a:lnTo>
                  <a:lnTo>
                    <a:pt x="394" y="484"/>
                  </a:lnTo>
                  <a:lnTo>
                    <a:pt x="732" y="54"/>
                  </a:lnTo>
                  <a:lnTo>
                    <a:pt x="732" y="471"/>
                  </a:lnTo>
                  <a:lnTo>
                    <a:pt x="831" y="471"/>
                  </a:lnTo>
                  <a:lnTo>
                    <a:pt x="831" y="357"/>
                  </a:lnTo>
                  <a:cubicBezTo>
                    <a:pt x="884" y="378"/>
                    <a:pt x="956" y="391"/>
                    <a:pt x="1029" y="408"/>
                  </a:cubicBezTo>
                  <a:cubicBezTo>
                    <a:pt x="1137" y="431"/>
                    <a:pt x="1169" y="472"/>
                    <a:pt x="1169" y="512"/>
                  </a:cubicBezTo>
                  <a:cubicBezTo>
                    <a:pt x="1169" y="542"/>
                    <a:pt x="1147" y="569"/>
                    <a:pt x="1108" y="588"/>
                  </a:cubicBezTo>
                  <a:close/>
                  <a:moveTo>
                    <a:pt x="1146" y="615"/>
                  </a:moveTo>
                  <a:cubicBezTo>
                    <a:pt x="1217" y="592"/>
                    <a:pt x="1270" y="552"/>
                    <a:pt x="1277" y="497"/>
                  </a:cubicBezTo>
                  <a:cubicBezTo>
                    <a:pt x="1277" y="418"/>
                    <a:pt x="1185" y="387"/>
                    <a:pt x="1094" y="368"/>
                  </a:cubicBezTo>
                  <a:cubicBezTo>
                    <a:pt x="963" y="342"/>
                    <a:pt x="870" y="320"/>
                    <a:pt x="855" y="263"/>
                  </a:cubicBezTo>
                  <a:cubicBezTo>
                    <a:pt x="852" y="256"/>
                    <a:pt x="852" y="251"/>
                    <a:pt x="852" y="245"/>
                  </a:cubicBezTo>
                  <a:cubicBezTo>
                    <a:pt x="855" y="184"/>
                    <a:pt x="941" y="146"/>
                    <a:pt x="1020" y="146"/>
                  </a:cubicBezTo>
                  <a:cubicBezTo>
                    <a:pt x="1100" y="146"/>
                    <a:pt x="1151" y="156"/>
                    <a:pt x="1202" y="204"/>
                  </a:cubicBezTo>
                  <a:lnTo>
                    <a:pt x="1246" y="190"/>
                  </a:lnTo>
                  <a:cubicBezTo>
                    <a:pt x="1189" y="139"/>
                    <a:pt x="1112" y="126"/>
                    <a:pt x="1020" y="126"/>
                  </a:cubicBezTo>
                  <a:cubicBezTo>
                    <a:pt x="944" y="126"/>
                    <a:pt x="878" y="139"/>
                    <a:pt x="831" y="162"/>
                  </a:cubicBezTo>
                  <a:lnTo>
                    <a:pt x="831" y="0"/>
                  </a:lnTo>
                  <a:lnTo>
                    <a:pt x="715" y="0"/>
                  </a:lnTo>
                  <a:lnTo>
                    <a:pt x="418" y="385"/>
                  </a:lnTo>
                  <a:lnTo>
                    <a:pt x="416" y="385"/>
                  </a:lnTo>
                  <a:lnTo>
                    <a:pt x="113" y="0"/>
                  </a:lnTo>
                  <a:lnTo>
                    <a:pt x="0" y="0"/>
                  </a:lnTo>
                  <a:lnTo>
                    <a:pt x="0" y="471"/>
                  </a:lnTo>
                  <a:lnTo>
                    <a:pt x="55" y="471"/>
                  </a:lnTo>
                  <a:lnTo>
                    <a:pt x="55" y="60"/>
                  </a:lnTo>
                  <a:lnTo>
                    <a:pt x="387" y="479"/>
                  </a:lnTo>
                  <a:lnTo>
                    <a:pt x="285" y="479"/>
                  </a:lnTo>
                  <a:lnTo>
                    <a:pt x="285" y="951"/>
                  </a:lnTo>
                  <a:lnTo>
                    <a:pt x="332" y="951"/>
                  </a:lnTo>
                  <a:lnTo>
                    <a:pt x="332" y="539"/>
                  </a:lnTo>
                  <a:lnTo>
                    <a:pt x="668" y="964"/>
                  </a:lnTo>
                  <a:lnTo>
                    <a:pt x="670" y="964"/>
                  </a:lnTo>
                  <a:lnTo>
                    <a:pt x="1009" y="533"/>
                  </a:lnTo>
                  <a:lnTo>
                    <a:pt x="1009" y="951"/>
                  </a:lnTo>
                  <a:lnTo>
                    <a:pt x="1108" y="951"/>
                  </a:lnTo>
                  <a:lnTo>
                    <a:pt x="1108" y="637"/>
                  </a:lnTo>
                  <a:lnTo>
                    <a:pt x="1284" y="637"/>
                  </a:lnTo>
                  <a:lnTo>
                    <a:pt x="1284" y="1077"/>
                  </a:lnTo>
                  <a:lnTo>
                    <a:pt x="1386" y="1077"/>
                  </a:lnTo>
                  <a:lnTo>
                    <a:pt x="1386" y="637"/>
                  </a:lnTo>
                  <a:lnTo>
                    <a:pt x="1597" y="637"/>
                  </a:lnTo>
                  <a:lnTo>
                    <a:pt x="1597" y="615"/>
                  </a:lnTo>
                  <a:lnTo>
                    <a:pt x="1146" y="615"/>
                  </a:lnTo>
                  <a:close/>
                  <a:moveTo>
                    <a:pt x="1068" y="96"/>
                  </a:moveTo>
                  <a:lnTo>
                    <a:pt x="1229" y="0"/>
                  </a:lnTo>
                  <a:lnTo>
                    <a:pt x="1178" y="0"/>
                  </a:lnTo>
                  <a:lnTo>
                    <a:pt x="1030" y="67"/>
                  </a:lnTo>
                  <a:lnTo>
                    <a:pt x="879" y="0"/>
                  </a:lnTo>
                  <a:lnTo>
                    <a:pt x="831" y="0"/>
                  </a:lnTo>
                  <a:lnTo>
                    <a:pt x="994" y="96"/>
                  </a:lnTo>
                  <a:lnTo>
                    <a:pt x="1068" y="96"/>
                  </a:lnTo>
                  <a:close/>
                </a:path>
              </a:pathLst>
            </a:custGeom>
            <a:solidFill>
              <a:srgbClr val="37939B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" name="Google Shape;136;p24"/>
            <p:cNvSpPr/>
            <p:nvPr/>
          </p:nvSpPr>
          <p:spPr>
            <a:xfrm>
              <a:off x="6588" y="3329"/>
              <a:ext cx="39" cy="35"/>
            </a:xfrm>
            <a:custGeom>
              <a:avLst/>
              <a:gdLst/>
              <a:ahLst/>
              <a:cxnLst/>
              <a:rect l="l" t="t" r="r" b="b"/>
              <a:pathLst>
                <a:path w="172" h="149" extrusionOk="0">
                  <a:moveTo>
                    <a:pt x="0" y="0"/>
                  </a:moveTo>
                  <a:lnTo>
                    <a:pt x="23" y="0"/>
                  </a:lnTo>
                  <a:lnTo>
                    <a:pt x="86" y="135"/>
                  </a:lnTo>
                  <a:lnTo>
                    <a:pt x="150" y="0"/>
                  </a:lnTo>
                  <a:lnTo>
                    <a:pt x="172" y="0"/>
                  </a:lnTo>
                  <a:lnTo>
                    <a:pt x="172" y="149"/>
                  </a:lnTo>
                  <a:lnTo>
                    <a:pt x="157" y="149"/>
                  </a:lnTo>
                  <a:lnTo>
                    <a:pt x="158" y="13"/>
                  </a:lnTo>
                  <a:lnTo>
                    <a:pt x="95" y="149"/>
                  </a:lnTo>
                  <a:lnTo>
                    <a:pt x="78" y="149"/>
                  </a:lnTo>
                  <a:lnTo>
                    <a:pt x="13" y="13"/>
                  </a:lnTo>
                  <a:lnTo>
                    <a:pt x="14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" name="Google Shape;137;p24"/>
            <p:cNvSpPr/>
            <p:nvPr/>
          </p:nvSpPr>
          <p:spPr>
            <a:xfrm>
              <a:off x="6640" y="3329"/>
              <a:ext cx="4" cy="35"/>
            </a:xfrm>
            <a:prstGeom prst="rect">
              <a:avLst/>
            </a:prstGeom>
            <a:solidFill>
              <a:srgbClr val="807F82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" name="Google Shape;138;p24"/>
            <p:cNvSpPr/>
            <p:nvPr/>
          </p:nvSpPr>
          <p:spPr>
            <a:xfrm>
              <a:off x="6657" y="3329"/>
              <a:ext cx="31" cy="35"/>
            </a:xfrm>
            <a:custGeom>
              <a:avLst/>
              <a:gdLst/>
              <a:ahLst/>
              <a:cxnLst/>
              <a:rect l="l" t="t" r="r" b="b"/>
              <a:pathLst>
                <a:path w="138" h="149" extrusionOk="0">
                  <a:moveTo>
                    <a:pt x="0" y="0"/>
                  </a:moveTo>
                  <a:lnTo>
                    <a:pt x="19" y="0"/>
                  </a:lnTo>
                  <a:lnTo>
                    <a:pt x="123" y="134"/>
                  </a:lnTo>
                  <a:lnTo>
                    <a:pt x="123" y="0"/>
                  </a:lnTo>
                  <a:lnTo>
                    <a:pt x="138" y="0"/>
                  </a:lnTo>
                  <a:lnTo>
                    <a:pt x="138" y="149"/>
                  </a:lnTo>
                  <a:lnTo>
                    <a:pt x="118" y="149"/>
                  </a:lnTo>
                  <a:lnTo>
                    <a:pt x="15" y="16"/>
                  </a:lnTo>
                  <a:lnTo>
                    <a:pt x="15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" name="Google Shape;139;p24"/>
            <p:cNvSpPr/>
            <p:nvPr/>
          </p:nvSpPr>
          <p:spPr>
            <a:xfrm>
              <a:off x="6701" y="3329"/>
              <a:ext cx="4" cy="35"/>
            </a:xfrm>
            <a:prstGeom prst="rect">
              <a:avLst/>
            </a:prstGeom>
            <a:solidFill>
              <a:srgbClr val="807F82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" name="Google Shape;140;p24"/>
            <p:cNvSpPr/>
            <p:nvPr/>
          </p:nvSpPr>
          <p:spPr>
            <a:xfrm>
              <a:off x="6716" y="3328"/>
              <a:ext cx="29" cy="37"/>
            </a:xfrm>
            <a:custGeom>
              <a:avLst/>
              <a:gdLst/>
              <a:ahLst/>
              <a:cxnLst/>
              <a:rect l="l" t="t" r="r" b="b"/>
              <a:pathLst>
                <a:path w="125" h="156" extrusionOk="0">
                  <a:moveTo>
                    <a:pt x="16" y="103"/>
                  </a:moveTo>
                  <a:lnTo>
                    <a:pt x="16" y="104"/>
                  </a:lnTo>
                  <a:cubicBezTo>
                    <a:pt x="16" y="126"/>
                    <a:pt x="34" y="142"/>
                    <a:pt x="63" y="142"/>
                  </a:cubicBezTo>
                  <a:cubicBezTo>
                    <a:pt x="92" y="142"/>
                    <a:pt x="109" y="129"/>
                    <a:pt x="109" y="111"/>
                  </a:cubicBezTo>
                  <a:cubicBezTo>
                    <a:pt x="109" y="94"/>
                    <a:pt x="97" y="90"/>
                    <a:pt x="72" y="85"/>
                  </a:cubicBezTo>
                  <a:lnTo>
                    <a:pt x="40" y="80"/>
                  </a:lnTo>
                  <a:cubicBezTo>
                    <a:pt x="16" y="76"/>
                    <a:pt x="5" y="63"/>
                    <a:pt x="5" y="43"/>
                  </a:cubicBezTo>
                  <a:cubicBezTo>
                    <a:pt x="5" y="17"/>
                    <a:pt x="26" y="0"/>
                    <a:pt x="62" y="0"/>
                  </a:cubicBezTo>
                  <a:cubicBezTo>
                    <a:pt x="98" y="0"/>
                    <a:pt x="119" y="17"/>
                    <a:pt x="120" y="45"/>
                  </a:cubicBezTo>
                  <a:lnTo>
                    <a:pt x="105" y="45"/>
                  </a:lnTo>
                  <a:cubicBezTo>
                    <a:pt x="103" y="24"/>
                    <a:pt x="88" y="13"/>
                    <a:pt x="62" y="13"/>
                  </a:cubicBezTo>
                  <a:cubicBezTo>
                    <a:pt x="36" y="13"/>
                    <a:pt x="20" y="25"/>
                    <a:pt x="20" y="42"/>
                  </a:cubicBezTo>
                  <a:cubicBezTo>
                    <a:pt x="20" y="57"/>
                    <a:pt x="32" y="63"/>
                    <a:pt x="57" y="67"/>
                  </a:cubicBezTo>
                  <a:lnTo>
                    <a:pt x="85" y="72"/>
                  </a:lnTo>
                  <a:cubicBezTo>
                    <a:pt x="112" y="77"/>
                    <a:pt x="125" y="88"/>
                    <a:pt x="125" y="110"/>
                  </a:cubicBezTo>
                  <a:cubicBezTo>
                    <a:pt x="125" y="139"/>
                    <a:pt x="103" y="156"/>
                    <a:pt x="64" y="156"/>
                  </a:cubicBezTo>
                  <a:cubicBezTo>
                    <a:pt x="24" y="156"/>
                    <a:pt x="0" y="136"/>
                    <a:pt x="0" y="105"/>
                  </a:cubicBezTo>
                  <a:lnTo>
                    <a:pt x="0" y="103"/>
                  </a:lnTo>
                  <a:lnTo>
                    <a:pt x="16" y="103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" name="Google Shape;141;p24"/>
            <p:cNvSpPr/>
            <p:nvPr/>
          </p:nvSpPr>
          <p:spPr>
            <a:xfrm>
              <a:off x="6752" y="3329"/>
              <a:ext cx="30" cy="35"/>
            </a:xfrm>
            <a:custGeom>
              <a:avLst/>
              <a:gdLst/>
              <a:ahLst/>
              <a:cxnLst/>
              <a:rect l="l" t="t" r="r" b="b"/>
              <a:pathLst>
                <a:path w="130" h="149" extrusionOk="0">
                  <a:moveTo>
                    <a:pt x="5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14"/>
                  </a:lnTo>
                  <a:lnTo>
                    <a:pt x="72" y="14"/>
                  </a:lnTo>
                  <a:lnTo>
                    <a:pt x="72" y="149"/>
                  </a:lnTo>
                  <a:lnTo>
                    <a:pt x="57" y="149"/>
                  </a:lnTo>
                  <a:lnTo>
                    <a:pt x="57" y="14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" name="Google Shape;142;p24"/>
            <p:cNvSpPr/>
            <p:nvPr/>
          </p:nvSpPr>
          <p:spPr>
            <a:xfrm>
              <a:off x="6791" y="3329"/>
              <a:ext cx="26" cy="35"/>
            </a:xfrm>
            <a:custGeom>
              <a:avLst/>
              <a:gdLst/>
              <a:ahLst/>
              <a:cxnLst/>
              <a:rect l="l" t="t" r="r" b="b"/>
              <a:pathLst>
                <a:path w="115" h="149" extrusionOk="0">
                  <a:moveTo>
                    <a:pt x="0" y="0"/>
                  </a:moveTo>
                  <a:lnTo>
                    <a:pt x="115" y="0"/>
                  </a:lnTo>
                  <a:lnTo>
                    <a:pt x="115" y="14"/>
                  </a:lnTo>
                  <a:lnTo>
                    <a:pt x="15" y="14"/>
                  </a:lnTo>
                  <a:lnTo>
                    <a:pt x="15" y="66"/>
                  </a:lnTo>
                  <a:lnTo>
                    <a:pt x="107" y="66"/>
                  </a:lnTo>
                  <a:lnTo>
                    <a:pt x="107" y="80"/>
                  </a:lnTo>
                  <a:lnTo>
                    <a:pt x="15" y="80"/>
                  </a:lnTo>
                  <a:lnTo>
                    <a:pt x="15" y="135"/>
                  </a:lnTo>
                  <a:lnTo>
                    <a:pt x="115" y="135"/>
                  </a:lnTo>
                  <a:lnTo>
                    <a:pt x="115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" name="Google Shape;143;p24"/>
            <p:cNvSpPr/>
            <p:nvPr/>
          </p:nvSpPr>
          <p:spPr>
            <a:xfrm>
              <a:off x="6828" y="3329"/>
              <a:ext cx="30" cy="35"/>
            </a:xfrm>
            <a:custGeom>
              <a:avLst/>
              <a:gdLst/>
              <a:ahLst/>
              <a:cxnLst/>
              <a:rect l="l" t="t" r="r" b="b"/>
              <a:pathLst>
                <a:path w="129" h="149" extrusionOk="0">
                  <a:moveTo>
                    <a:pt x="15" y="14"/>
                  </a:moveTo>
                  <a:lnTo>
                    <a:pt x="15" y="71"/>
                  </a:lnTo>
                  <a:lnTo>
                    <a:pt x="70" y="71"/>
                  </a:lnTo>
                  <a:cubicBezTo>
                    <a:pt x="97" y="71"/>
                    <a:pt x="110" y="64"/>
                    <a:pt x="110" y="43"/>
                  </a:cubicBezTo>
                  <a:cubicBezTo>
                    <a:pt x="110" y="21"/>
                    <a:pt x="97" y="14"/>
                    <a:pt x="68" y="14"/>
                  </a:cubicBezTo>
                  <a:lnTo>
                    <a:pt x="15" y="14"/>
                  </a:lnTo>
                  <a:close/>
                  <a:moveTo>
                    <a:pt x="0" y="0"/>
                  </a:moveTo>
                  <a:lnTo>
                    <a:pt x="72" y="0"/>
                  </a:lnTo>
                  <a:cubicBezTo>
                    <a:pt x="107" y="0"/>
                    <a:pt x="125" y="14"/>
                    <a:pt x="125" y="40"/>
                  </a:cubicBezTo>
                  <a:cubicBezTo>
                    <a:pt x="125" y="60"/>
                    <a:pt x="117" y="72"/>
                    <a:pt x="99" y="78"/>
                  </a:cubicBezTo>
                  <a:cubicBezTo>
                    <a:pt x="116" y="80"/>
                    <a:pt x="120" y="88"/>
                    <a:pt x="122" y="106"/>
                  </a:cubicBezTo>
                  <a:cubicBezTo>
                    <a:pt x="124" y="126"/>
                    <a:pt x="123" y="141"/>
                    <a:pt x="129" y="149"/>
                  </a:cubicBezTo>
                  <a:lnTo>
                    <a:pt x="112" y="149"/>
                  </a:lnTo>
                  <a:cubicBezTo>
                    <a:pt x="108" y="136"/>
                    <a:pt x="109" y="121"/>
                    <a:pt x="107" y="106"/>
                  </a:cubicBezTo>
                  <a:cubicBezTo>
                    <a:pt x="105" y="90"/>
                    <a:pt x="96" y="85"/>
                    <a:pt x="78" y="85"/>
                  </a:cubicBezTo>
                  <a:lnTo>
                    <a:pt x="15" y="85"/>
                  </a:lnTo>
                  <a:lnTo>
                    <a:pt x="15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24"/>
            <p:cNvSpPr/>
            <p:nvPr/>
          </p:nvSpPr>
          <p:spPr>
            <a:xfrm>
              <a:off x="6867" y="3328"/>
              <a:ext cx="29" cy="37"/>
            </a:xfrm>
            <a:custGeom>
              <a:avLst/>
              <a:gdLst/>
              <a:ahLst/>
              <a:cxnLst/>
              <a:rect l="l" t="t" r="r" b="b"/>
              <a:pathLst>
                <a:path w="125" h="156" extrusionOk="0">
                  <a:moveTo>
                    <a:pt x="15" y="103"/>
                  </a:moveTo>
                  <a:lnTo>
                    <a:pt x="15" y="104"/>
                  </a:lnTo>
                  <a:cubicBezTo>
                    <a:pt x="15" y="126"/>
                    <a:pt x="34" y="142"/>
                    <a:pt x="63" y="142"/>
                  </a:cubicBezTo>
                  <a:cubicBezTo>
                    <a:pt x="92" y="142"/>
                    <a:pt x="109" y="129"/>
                    <a:pt x="109" y="111"/>
                  </a:cubicBezTo>
                  <a:cubicBezTo>
                    <a:pt x="109" y="94"/>
                    <a:pt x="97" y="90"/>
                    <a:pt x="72" y="85"/>
                  </a:cubicBezTo>
                  <a:lnTo>
                    <a:pt x="40" y="80"/>
                  </a:lnTo>
                  <a:cubicBezTo>
                    <a:pt x="16" y="76"/>
                    <a:pt x="5" y="63"/>
                    <a:pt x="5" y="43"/>
                  </a:cubicBezTo>
                  <a:cubicBezTo>
                    <a:pt x="5" y="17"/>
                    <a:pt x="26" y="0"/>
                    <a:pt x="61" y="0"/>
                  </a:cubicBezTo>
                  <a:cubicBezTo>
                    <a:pt x="98" y="0"/>
                    <a:pt x="119" y="17"/>
                    <a:pt x="120" y="45"/>
                  </a:cubicBezTo>
                  <a:lnTo>
                    <a:pt x="105" y="45"/>
                  </a:lnTo>
                  <a:cubicBezTo>
                    <a:pt x="103" y="24"/>
                    <a:pt x="88" y="13"/>
                    <a:pt x="62" y="13"/>
                  </a:cubicBezTo>
                  <a:cubicBezTo>
                    <a:pt x="35" y="13"/>
                    <a:pt x="20" y="25"/>
                    <a:pt x="20" y="42"/>
                  </a:cubicBezTo>
                  <a:cubicBezTo>
                    <a:pt x="20" y="57"/>
                    <a:pt x="32" y="63"/>
                    <a:pt x="57" y="67"/>
                  </a:cubicBezTo>
                  <a:lnTo>
                    <a:pt x="85" y="72"/>
                  </a:lnTo>
                  <a:cubicBezTo>
                    <a:pt x="112" y="77"/>
                    <a:pt x="125" y="88"/>
                    <a:pt x="125" y="110"/>
                  </a:cubicBezTo>
                  <a:cubicBezTo>
                    <a:pt x="125" y="139"/>
                    <a:pt x="102" y="156"/>
                    <a:pt x="64" y="156"/>
                  </a:cubicBezTo>
                  <a:cubicBezTo>
                    <a:pt x="24" y="156"/>
                    <a:pt x="0" y="136"/>
                    <a:pt x="0" y="105"/>
                  </a:cubicBezTo>
                  <a:lnTo>
                    <a:pt x="0" y="103"/>
                  </a:lnTo>
                  <a:lnTo>
                    <a:pt x="15" y="103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" name="Google Shape;145;p24"/>
            <p:cNvSpPr/>
            <p:nvPr/>
          </p:nvSpPr>
          <p:spPr>
            <a:xfrm>
              <a:off x="6903" y="3329"/>
              <a:ext cx="30" cy="35"/>
            </a:xfrm>
            <a:custGeom>
              <a:avLst/>
              <a:gdLst/>
              <a:ahLst/>
              <a:cxnLst/>
              <a:rect l="l" t="t" r="r" b="b"/>
              <a:pathLst>
                <a:path w="130" h="149" extrusionOk="0">
                  <a:moveTo>
                    <a:pt x="5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14"/>
                  </a:lnTo>
                  <a:lnTo>
                    <a:pt x="72" y="14"/>
                  </a:lnTo>
                  <a:lnTo>
                    <a:pt x="72" y="149"/>
                  </a:lnTo>
                  <a:lnTo>
                    <a:pt x="57" y="149"/>
                  </a:lnTo>
                  <a:lnTo>
                    <a:pt x="57" y="14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" name="Google Shape;146;p24"/>
            <p:cNvSpPr/>
            <p:nvPr/>
          </p:nvSpPr>
          <p:spPr>
            <a:xfrm>
              <a:off x="6938" y="3329"/>
              <a:ext cx="35" cy="35"/>
            </a:xfrm>
            <a:custGeom>
              <a:avLst/>
              <a:gdLst/>
              <a:ahLst/>
              <a:cxnLst/>
              <a:rect l="l" t="t" r="r" b="b"/>
              <a:pathLst>
                <a:path w="152" h="149" extrusionOk="0">
                  <a:moveTo>
                    <a:pt x="0" y="0"/>
                  </a:moveTo>
                  <a:lnTo>
                    <a:pt x="16" y="0"/>
                  </a:lnTo>
                  <a:lnTo>
                    <a:pt x="76" y="136"/>
                  </a:lnTo>
                  <a:lnTo>
                    <a:pt x="135" y="0"/>
                  </a:lnTo>
                  <a:lnTo>
                    <a:pt x="152" y="0"/>
                  </a:lnTo>
                  <a:lnTo>
                    <a:pt x="85" y="149"/>
                  </a:lnTo>
                  <a:lnTo>
                    <a:pt x="66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" name="Google Shape;147;p24"/>
            <p:cNvSpPr/>
            <p:nvPr/>
          </p:nvSpPr>
          <p:spPr>
            <a:xfrm>
              <a:off x="6979" y="3328"/>
              <a:ext cx="36" cy="37"/>
            </a:xfrm>
            <a:custGeom>
              <a:avLst/>
              <a:gdLst/>
              <a:ahLst/>
              <a:cxnLst/>
              <a:rect l="l" t="t" r="r" b="b"/>
              <a:pathLst>
                <a:path w="156" h="156" extrusionOk="0">
                  <a:moveTo>
                    <a:pt x="141" y="78"/>
                  </a:moveTo>
                  <a:cubicBezTo>
                    <a:pt x="141" y="38"/>
                    <a:pt x="117" y="14"/>
                    <a:pt x="78" y="14"/>
                  </a:cubicBezTo>
                  <a:cubicBezTo>
                    <a:pt x="39" y="14"/>
                    <a:pt x="15" y="38"/>
                    <a:pt x="15" y="78"/>
                  </a:cubicBezTo>
                  <a:cubicBezTo>
                    <a:pt x="15" y="118"/>
                    <a:pt x="39" y="142"/>
                    <a:pt x="78" y="142"/>
                  </a:cubicBezTo>
                  <a:cubicBezTo>
                    <a:pt x="117" y="142"/>
                    <a:pt x="141" y="118"/>
                    <a:pt x="141" y="78"/>
                  </a:cubicBezTo>
                  <a:close/>
                  <a:moveTo>
                    <a:pt x="78" y="156"/>
                  </a:moveTo>
                  <a:cubicBezTo>
                    <a:pt x="29" y="156"/>
                    <a:pt x="0" y="126"/>
                    <a:pt x="0" y="78"/>
                  </a:cubicBezTo>
                  <a:cubicBezTo>
                    <a:pt x="0" y="29"/>
                    <a:pt x="29" y="0"/>
                    <a:pt x="78" y="0"/>
                  </a:cubicBezTo>
                  <a:cubicBezTo>
                    <a:pt x="127" y="0"/>
                    <a:pt x="156" y="29"/>
                    <a:pt x="156" y="78"/>
                  </a:cubicBezTo>
                  <a:cubicBezTo>
                    <a:pt x="156" y="126"/>
                    <a:pt x="127" y="156"/>
                    <a:pt x="78" y="156"/>
                  </a:cubicBez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24"/>
            <p:cNvSpPr/>
            <p:nvPr/>
          </p:nvSpPr>
          <p:spPr>
            <a:xfrm>
              <a:off x="7045" y="3318"/>
              <a:ext cx="29" cy="47"/>
            </a:xfrm>
            <a:custGeom>
              <a:avLst/>
              <a:gdLst/>
              <a:ahLst/>
              <a:cxnLst/>
              <a:rect l="l" t="t" r="r" b="b"/>
              <a:pathLst>
                <a:path w="125" h="198" extrusionOk="0">
                  <a:moveTo>
                    <a:pt x="83" y="0"/>
                  </a:moveTo>
                  <a:lnTo>
                    <a:pt x="99" y="0"/>
                  </a:lnTo>
                  <a:lnTo>
                    <a:pt x="70" y="30"/>
                  </a:lnTo>
                  <a:lnTo>
                    <a:pt x="53" y="30"/>
                  </a:lnTo>
                  <a:lnTo>
                    <a:pt x="25" y="0"/>
                  </a:lnTo>
                  <a:lnTo>
                    <a:pt x="40" y="0"/>
                  </a:lnTo>
                  <a:lnTo>
                    <a:pt x="62" y="22"/>
                  </a:lnTo>
                  <a:lnTo>
                    <a:pt x="83" y="0"/>
                  </a:lnTo>
                  <a:close/>
                  <a:moveTo>
                    <a:pt x="16" y="145"/>
                  </a:moveTo>
                  <a:lnTo>
                    <a:pt x="16" y="146"/>
                  </a:lnTo>
                  <a:cubicBezTo>
                    <a:pt x="16" y="168"/>
                    <a:pt x="34" y="184"/>
                    <a:pt x="63" y="184"/>
                  </a:cubicBezTo>
                  <a:cubicBezTo>
                    <a:pt x="92" y="184"/>
                    <a:pt x="109" y="171"/>
                    <a:pt x="109" y="153"/>
                  </a:cubicBezTo>
                  <a:cubicBezTo>
                    <a:pt x="109" y="136"/>
                    <a:pt x="97" y="132"/>
                    <a:pt x="72" y="127"/>
                  </a:cubicBezTo>
                  <a:lnTo>
                    <a:pt x="40" y="122"/>
                  </a:lnTo>
                  <a:cubicBezTo>
                    <a:pt x="16" y="118"/>
                    <a:pt x="5" y="105"/>
                    <a:pt x="5" y="85"/>
                  </a:cubicBezTo>
                  <a:cubicBezTo>
                    <a:pt x="5" y="59"/>
                    <a:pt x="26" y="42"/>
                    <a:pt x="61" y="42"/>
                  </a:cubicBezTo>
                  <a:cubicBezTo>
                    <a:pt x="98" y="42"/>
                    <a:pt x="119" y="59"/>
                    <a:pt x="120" y="87"/>
                  </a:cubicBezTo>
                  <a:lnTo>
                    <a:pt x="105" y="87"/>
                  </a:lnTo>
                  <a:cubicBezTo>
                    <a:pt x="103" y="66"/>
                    <a:pt x="89" y="55"/>
                    <a:pt x="62" y="55"/>
                  </a:cubicBezTo>
                  <a:cubicBezTo>
                    <a:pt x="36" y="55"/>
                    <a:pt x="20" y="67"/>
                    <a:pt x="20" y="84"/>
                  </a:cubicBezTo>
                  <a:cubicBezTo>
                    <a:pt x="20" y="99"/>
                    <a:pt x="32" y="105"/>
                    <a:pt x="57" y="109"/>
                  </a:cubicBezTo>
                  <a:lnTo>
                    <a:pt x="85" y="114"/>
                  </a:lnTo>
                  <a:cubicBezTo>
                    <a:pt x="112" y="119"/>
                    <a:pt x="125" y="130"/>
                    <a:pt x="125" y="152"/>
                  </a:cubicBezTo>
                  <a:cubicBezTo>
                    <a:pt x="125" y="181"/>
                    <a:pt x="103" y="198"/>
                    <a:pt x="64" y="198"/>
                  </a:cubicBezTo>
                  <a:cubicBezTo>
                    <a:pt x="24" y="198"/>
                    <a:pt x="0" y="178"/>
                    <a:pt x="0" y="147"/>
                  </a:cubicBezTo>
                  <a:lnTo>
                    <a:pt x="0" y="145"/>
                  </a:lnTo>
                  <a:lnTo>
                    <a:pt x="16" y="145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" name="Google Shape;149;p24"/>
            <p:cNvSpPr/>
            <p:nvPr/>
          </p:nvSpPr>
          <p:spPr>
            <a:xfrm>
              <a:off x="7085" y="3329"/>
              <a:ext cx="29" cy="35"/>
            </a:xfrm>
            <a:custGeom>
              <a:avLst/>
              <a:gdLst/>
              <a:ahLst/>
              <a:cxnLst/>
              <a:rect l="l" t="t" r="r" b="b"/>
              <a:pathLst>
                <a:path w="127" h="149" extrusionOk="0">
                  <a:moveTo>
                    <a:pt x="0" y="0"/>
                  </a:moveTo>
                  <a:lnTo>
                    <a:pt x="15" y="0"/>
                  </a:lnTo>
                  <a:lnTo>
                    <a:pt x="15" y="82"/>
                  </a:lnTo>
                  <a:lnTo>
                    <a:pt x="107" y="0"/>
                  </a:lnTo>
                  <a:lnTo>
                    <a:pt x="127" y="0"/>
                  </a:lnTo>
                  <a:lnTo>
                    <a:pt x="57" y="63"/>
                  </a:lnTo>
                  <a:lnTo>
                    <a:pt x="127" y="149"/>
                  </a:lnTo>
                  <a:lnTo>
                    <a:pt x="108" y="149"/>
                  </a:lnTo>
                  <a:lnTo>
                    <a:pt x="46" y="72"/>
                  </a:lnTo>
                  <a:lnTo>
                    <a:pt x="15" y="100"/>
                  </a:lnTo>
                  <a:lnTo>
                    <a:pt x="15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" name="Google Shape;150;p24"/>
            <p:cNvSpPr/>
            <p:nvPr/>
          </p:nvSpPr>
          <p:spPr>
            <a:xfrm>
              <a:off x="7120" y="3328"/>
              <a:ext cx="36" cy="37"/>
            </a:xfrm>
            <a:custGeom>
              <a:avLst/>
              <a:gdLst/>
              <a:ahLst/>
              <a:cxnLst/>
              <a:rect l="l" t="t" r="r" b="b"/>
              <a:pathLst>
                <a:path w="156" h="156" extrusionOk="0">
                  <a:moveTo>
                    <a:pt x="141" y="78"/>
                  </a:moveTo>
                  <a:cubicBezTo>
                    <a:pt x="141" y="38"/>
                    <a:pt x="117" y="14"/>
                    <a:pt x="78" y="14"/>
                  </a:cubicBezTo>
                  <a:cubicBezTo>
                    <a:pt x="38" y="14"/>
                    <a:pt x="15" y="38"/>
                    <a:pt x="15" y="78"/>
                  </a:cubicBezTo>
                  <a:cubicBezTo>
                    <a:pt x="15" y="118"/>
                    <a:pt x="38" y="142"/>
                    <a:pt x="78" y="142"/>
                  </a:cubicBezTo>
                  <a:cubicBezTo>
                    <a:pt x="117" y="142"/>
                    <a:pt x="141" y="118"/>
                    <a:pt x="141" y="78"/>
                  </a:cubicBezTo>
                  <a:close/>
                  <a:moveTo>
                    <a:pt x="78" y="156"/>
                  </a:moveTo>
                  <a:cubicBezTo>
                    <a:pt x="29" y="156"/>
                    <a:pt x="0" y="126"/>
                    <a:pt x="0" y="78"/>
                  </a:cubicBezTo>
                  <a:cubicBezTo>
                    <a:pt x="0" y="29"/>
                    <a:pt x="29" y="0"/>
                    <a:pt x="78" y="0"/>
                  </a:cubicBezTo>
                  <a:cubicBezTo>
                    <a:pt x="127" y="0"/>
                    <a:pt x="156" y="29"/>
                    <a:pt x="156" y="78"/>
                  </a:cubicBezTo>
                  <a:cubicBezTo>
                    <a:pt x="156" y="126"/>
                    <a:pt x="127" y="156"/>
                    <a:pt x="78" y="156"/>
                  </a:cubicBez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" name="Google Shape;151;p24"/>
            <p:cNvSpPr/>
            <p:nvPr/>
          </p:nvSpPr>
          <p:spPr>
            <a:xfrm>
              <a:off x="7167" y="3329"/>
              <a:ext cx="25" cy="35"/>
            </a:xfrm>
            <a:custGeom>
              <a:avLst/>
              <a:gdLst/>
              <a:ahLst/>
              <a:cxnLst/>
              <a:rect l="l" t="t" r="r" b="b"/>
              <a:pathLst>
                <a:path w="109" h="149" extrusionOk="0">
                  <a:moveTo>
                    <a:pt x="0" y="0"/>
                  </a:moveTo>
                  <a:lnTo>
                    <a:pt x="15" y="0"/>
                  </a:lnTo>
                  <a:lnTo>
                    <a:pt x="15" y="135"/>
                  </a:lnTo>
                  <a:lnTo>
                    <a:pt x="109" y="135"/>
                  </a:lnTo>
                  <a:lnTo>
                    <a:pt x="109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" name="Google Shape;152;p24"/>
            <p:cNvSpPr/>
            <p:nvPr/>
          </p:nvSpPr>
          <p:spPr>
            <a:xfrm>
              <a:off x="7200" y="3328"/>
              <a:ext cx="29" cy="37"/>
            </a:xfrm>
            <a:custGeom>
              <a:avLst/>
              <a:gdLst/>
              <a:ahLst/>
              <a:cxnLst/>
              <a:rect l="l" t="t" r="r" b="b"/>
              <a:pathLst>
                <a:path w="124" h="156" extrusionOk="0">
                  <a:moveTo>
                    <a:pt x="15" y="103"/>
                  </a:moveTo>
                  <a:lnTo>
                    <a:pt x="15" y="104"/>
                  </a:lnTo>
                  <a:cubicBezTo>
                    <a:pt x="15" y="126"/>
                    <a:pt x="34" y="142"/>
                    <a:pt x="63" y="142"/>
                  </a:cubicBezTo>
                  <a:cubicBezTo>
                    <a:pt x="92" y="142"/>
                    <a:pt x="109" y="129"/>
                    <a:pt x="109" y="111"/>
                  </a:cubicBezTo>
                  <a:cubicBezTo>
                    <a:pt x="109" y="94"/>
                    <a:pt x="97" y="90"/>
                    <a:pt x="72" y="85"/>
                  </a:cubicBezTo>
                  <a:lnTo>
                    <a:pt x="40" y="80"/>
                  </a:lnTo>
                  <a:cubicBezTo>
                    <a:pt x="16" y="76"/>
                    <a:pt x="5" y="63"/>
                    <a:pt x="5" y="43"/>
                  </a:cubicBezTo>
                  <a:cubicBezTo>
                    <a:pt x="5" y="17"/>
                    <a:pt x="26" y="0"/>
                    <a:pt x="61" y="0"/>
                  </a:cubicBezTo>
                  <a:cubicBezTo>
                    <a:pt x="98" y="0"/>
                    <a:pt x="119" y="17"/>
                    <a:pt x="120" y="45"/>
                  </a:cubicBezTo>
                  <a:lnTo>
                    <a:pt x="105" y="45"/>
                  </a:lnTo>
                  <a:cubicBezTo>
                    <a:pt x="103" y="24"/>
                    <a:pt x="88" y="13"/>
                    <a:pt x="62" y="13"/>
                  </a:cubicBezTo>
                  <a:cubicBezTo>
                    <a:pt x="35" y="13"/>
                    <a:pt x="20" y="25"/>
                    <a:pt x="20" y="42"/>
                  </a:cubicBezTo>
                  <a:cubicBezTo>
                    <a:pt x="20" y="57"/>
                    <a:pt x="32" y="63"/>
                    <a:pt x="57" y="67"/>
                  </a:cubicBezTo>
                  <a:lnTo>
                    <a:pt x="85" y="72"/>
                  </a:lnTo>
                  <a:cubicBezTo>
                    <a:pt x="112" y="77"/>
                    <a:pt x="124" y="88"/>
                    <a:pt x="124" y="110"/>
                  </a:cubicBezTo>
                  <a:cubicBezTo>
                    <a:pt x="124" y="139"/>
                    <a:pt x="102" y="156"/>
                    <a:pt x="64" y="156"/>
                  </a:cubicBezTo>
                  <a:cubicBezTo>
                    <a:pt x="24" y="156"/>
                    <a:pt x="0" y="136"/>
                    <a:pt x="0" y="105"/>
                  </a:cubicBezTo>
                  <a:lnTo>
                    <a:pt x="0" y="103"/>
                  </a:lnTo>
                  <a:lnTo>
                    <a:pt x="15" y="103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" name="Google Shape;153;p24"/>
            <p:cNvSpPr/>
            <p:nvPr/>
          </p:nvSpPr>
          <p:spPr>
            <a:xfrm>
              <a:off x="7237" y="3329"/>
              <a:ext cx="29" cy="35"/>
            </a:xfrm>
            <a:custGeom>
              <a:avLst/>
              <a:gdLst/>
              <a:ahLst/>
              <a:cxnLst/>
              <a:rect l="l" t="t" r="r" b="b"/>
              <a:pathLst>
                <a:path w="129" h="149" extrusionOk="0">
                  <a:moveTo>
                    <a:pt x="5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29" y="0"/>
                  </a:lnTo>
                  <a:lnTo>
                    <a:pt x="129" y="14"/>
                  </a:lnTo>
                  <a:lnTo>
                    <a:pt x="72" y="14"/>
                  </a:lnTo>
                  <a:lnTo>
                    <a:pt x="72" y="149"/>
                  </a:lnTo>
                  <a:lnTo>
                    <a:pt x="57" y="149"/>
                  </a:lnTo>
                  <a:lnTo>
                    <a:pt x="57" y="14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" name="Google Shape;154;p24"/>
            <p:cNvSpPr/>
            <p:nvPr/>
          </p:nvSpPr>
          <p:spPr>
            <a:xfrm>
              <a:off x="7271" y="3329"/>
              <a:ext cx="35" cy="35"/>
            </a:xfrm>
            <a:custGeom>
              <a:avLst/>
              <a:gdLst/>
              <a:ahLst/>
              <a:cxnLst/>
              <a:rect l="l" t="t" r="r" b="b"/>
              <a:pathLst>
                <a:path w="153" h="149" extrusionOk="0">
                  <a:moveTo>
                    <a:pt x="0" y="0"/>
                  </a:moveTo>
                  <a:lnTo>
                    <a:pt x="17" y="0"/>
                  </a:lnTo>
                  <a:lnTo>
                    <a:pt x="77" y="136"/>
                  </a:lnTo>
                  <a:lnTo>
                    <a:pt x="136" y="0"/>
                  </a:lnTo>
                  <a:lnTo>
                    <a:pt x="153" y="0"/>
                  </a:lnTo>
                  <a:lnTo>
                    <a:pt x="86" y="149"/>
                  </a:lnTo>
                  <a:lnTo>
                    <a:pt x="67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" name="Google Shape;155;p24"/>
            <p:cNvSpPr/>
            <p:nvPr/>
          </p:nvSpPr>
          <p:spPr>
            <a:xfrm>
              <a:off x="7315" y="3318"/>
              <a:ext cx="9" cy="46"/>
            </a:xfrm>
            <a:custGeom>
              <a:avLst/>
              <a:gdLst/>
              <a:ahLst/>
              <a:cxnLst/>
              <a:rect l="l" t="t" r="r" b="b"/>
              <a:pathLst>
                <a:path w="38" h="194" extrusionOk="0">
                  <a:moveTo>
                    <a:pt x="19" y="0"/>
                  </a:moveTo>
                  <a:lnTo>
                    <a:pt x="38" y="0"/>
                  </a:lnTo>
                  <a:lnTo>
                    <a:pt x="14" y="30"/>
                  </a:lnTo>
                  <a:lnTo>
                    <a:pt x="1" y="30"/>
                  </a:lnTo>
                  <a:lnTo>
                    <a:pt x="19" y="0"/>
                  </a:lnTo>
                  <a:close/>
                  <a:moveTo>
                    <a:pt x="0" y="45"/>
                  </a:moveTo>
                  <a:lnTo>
                    <a:pt x="15" y="45"/>
                  </a:lnTo>
                  <a:lnTo>
                    <a:pt x="15" y="194"/>
                  </a:lnTo>
                  <a:lnTo>
                    <a:pt x="0" y="194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" name="Google Shape;156;p24"/>
            <p:cNvSpPr/>
            <p:nvPr/>
          </p:nvSpPr>
          <p:spPr>
            <a:xfrm>
              <a:off x="7334" y="3359"/>
              <a:ext cx="3" cy="12"/>
            </a:xfrm>
            <a:custGeom>
              <a:avLst/>
              <a:gdLst/>
              <a:ahLst/>
              <a:cxnLst/>
              <a:rect l="l" t="t" r="r" b="b"/>
              <a:pathLst>
                <a:path w="17" h="50" extrusionOk="0">
                  <a:moveTo>
                    <a:pt x="0" y="0"/>
                  </a:moveTo>
                  <a:lnTo>
                    <a:pt x="17" y="0"/>
                  </a:lnTo>
                  <a:lnTo>
                    <a:pt x="17" y="27"/>
                  </a:lnTo>
                  <a:cubicBezTo>
                    <a:pt x="16" y="39"/>
                    <a:pt x="12" y="46"/>
                    <a:pt x="0" y="50"/>
                  </a:cubicBezTo>
                  <a:lnTo>
                    <a:pt x="0" y="41"/>
                  </a:lnTo>
                  <a:cubicBezTo>
                    <a:pt x="5" y="38"/>
                    <a:pt x="7" y="34"/>
                    <a:pt x="7" y="27"/>
                  </a:cubicBezTo>
                  <a:lnTo>
                    <a:pt x="7" y="18"/>
                  </a:lnTo>
                  <a:lnTo>
                    <a:pt x="0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" name="Google Shape;157;p24"/>
            <p:cNvSpPr/>
            <p:nvPr/>
          </p:nvSpPr>
          <p:spPr>
            <a:xfrm>
              <a:off x="6646" y="3383"/>
              <a:ext cx="32" cy="29"/>
            </a:xfrm>
            <a:custGeom>
              <a:avLst/>
              <a:gdLst/>
              <a:ahLst/>
              <a:cxnLst/>
              <a:rect l="l" t="t" r="r" b="b"/>
              <a:pathLst>
                <a:path w="142" h="123" extrusionOk="0">
                  <a:moveTo>
                    <a:pt x="0" y="0"/>
                  </a:moveTo>
                  <a:lnTo>
                    <a:pt x="19" y="0"/>
                  </a:lnTo>
                  <a:lnTo>
                    <a:pt x="71" y="112"/>
                  </a:lnTo>
                  <a:lnTo>
                    <a:pt x="124" y="0"/>
                  </a:lnTo>
                  <a:lnTo>
                    <a:pt x="142" y="0"/>
                  </a:lnTo>
                  <a:lnTo>
                    <a:pt x="142" y="123"/>
                  </a:lnTo>
                  <a:lnTo>
                    <a:pt x="130" y="123"/>
                  </a:lnTo>
                  <a:lnTo>
                    <a:pt x="131" y="10"/>
                  </a:lnTo>
                  <a:lnTo>
                    <a:pt x="78" y="123"/>
                  </a:lnTo>
                  <a:lnTo>
                    <a:pt x="64" y="123"/>
                  </a:lnTo>
                  <a:lnTo>
                    <a:pt x="10" y="10"/>
                  </a:lnTo>
                  <a:lnTo>
                    <a:pt x="12" y="123"/>
                  </a:lnTo>
                  <a:lnTo>
                    <a:pt x="0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" name="Google Shape;158;p24"/>
            <p:cNvSpPr/>
            <p:nvPr/>
          </p:nvSpPr>
          <p:spPr>
            <a:xfrm>
              <a:off x="6688" y="3383"/>
              <a:ext cx="21" cy="29"/>
            </a:xfrm>
            <a:custGeom>
              <a:avLst/>
              <a:gdLst/>
              <a:ahLst/>
              <a:cxnLst/>
              <a:rect l="l" t="t" r="r" b="b"/>
              <a:pathLst>
                <a:path w="90" h="123" extrusionOk="0">
                  <a:moveTo>
                    <a:pt x="0" y="0"/>
                  </a:moveTo>
                  <a:lnTo>
                    <a:pt x="13" y="0"/>
                  </a:lnTo>
                  <a:lnTo>
                    <a:pt x="13" y="111"/>
                  </a:lnTo>
                  <a:lnTo>
                    <a:pt x="90" y="111"/>
                  </a:lnTo>
                  <a:lnTo>
                    <a:pt x="90" y="123"/>
                  </a:lnTo>
                  <a:lnTo>
                    <a:pt x="0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" name="Google Shape;159;p24"/>
            <p:cNvSpPr/>
            <p:nvPr/>
          </p:nvSpPr>
          <p:spPr>
            <a:xfrm>
              <a:off x="6713" y="3374"/>
              <a:ext cx="30" cy="38"/>
            </a:xfrm>
            <a:custGeom>
              <a:avLst/>
              <a:gdLst/>
              <a:ahLst/>
              <a:cxnLst/>
              <a:rect l="l" t="t" r="r" b="b"/>
              <a:pathLst>
                <a:path w="128" h="161" extrusionOk="0">
                  <a:moveTo>
                    <a:pt x="74" y="0"/>
                  </a:moveTo>
                  <a:lnTo>
                    <a:pt x="89" y="0"/>
                  </a:lnTo>
                  <a:lnTo>
                    <a:pt x="69" y="25"/>
                  </a:lnTo>
                  <a:lnTo>
                    <a:pt x="59" y="25"/>
                  </a:lnTo>
                  <a:lnTo>
                    <a:pt x="74" y="0"/>
                  </a:lnTo>
                  <a:close/>
                  <a:moveTo>
                    <a:pt x="92" y="111"/>
                  </a:moveTo>
                  <a:lnTo>
                    <a:pt x="64" y="48"/>
                  </a:lnTo>
                  <a:lnTo>
                    <a:pt x="36" y="111"/>
                  </a:lnTo>
                  <a:lnTo>
                    <a:pt x="92" y="111"/>
                  </a:lnTo>
                  <a:close/>
                  <a:moveTo>
                    <a:pt x="57" y="38"/>
                  </a:moveTo>
                  <a:lnTo>
                    <a:pt x="71" y="38"/>
                  </a:lnTo>
                  <a:lnTo>
                    <a:pt x="128" y="161"/>
                  </a:lnTo>
                  <a:lnTo>
                    <a:pt x="115" y="161"/>
                  </a:lnTo>
                  <a:lnTo>
                    <a:pt x="98" y="123"/>
                  </a:lnTo>
                  <a:lnTo>
                    <a:pt x="30" y="123"/>
                  </a:lnTo>
                  <a:lnTo>
                    <a:pt x="13" y="161"/>
                  </a:lnTo>
                  <a:lnTo>
                    <a:pt x="0" y="161"/>
                  </a:lnTo>
                  <a:lnTo>
                    <a:pt x="57" y="38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" name="Google Shape;160;p24"/>
            <p:cNvSpPr/>
            <p:nvPr/>
          </p:nvSpPr>
          <p:spPr>
            <a:xfrm>
              <a:off x="6749" y="3383"/>
              <a:ext cx="27" cy="29"/>
            </a:xfrm>
            <a:custGeom>
              <a:avLst/>
              <a:gdLst/>
              <a:ahLst/>
              <a:cxnLst/>
              <a:rect l="l" t="t" r="r" b="b"/>
              <a:pathLst>
                <a:path w="116" h="123" extrusionOk="0">
                  <a:moveTo>
                    <a:pt x="13" y="11"/>
                  </a:moveTo>
                  <a:lnTo>
                    <a:pt x="13" y="111"/>
                  </a:lnTo>
                  <a:lnTo>
                    <a:pt x="45" y="111"/>
                  </a:lnTo>
                  <a:cubicBezTo>
                    <a:pt x="63" y="111"/>
                    <a:pt x="76" y="110"/>
                    <a:pt x="86" y="103"/>
                  </a:cubicBezTo>
                  <a:cubicBezTo>
                    <a:pt x="98" y="95"/>
                    <a:pt x="103" y="82"/>
                    <a:pt x="103" y="60"/>
                  </a:cubicBezTo>
                  <a:cubicBezTo>
                    <a:pt x="103" y="40"/>
                    <a:pt x="98" y="26"/>
                    <a:pt x="86" y="18"/>
                  </a:cubicBezTo>
                  <a:cubicBezTo>
                    <a:pt x="76" y="12"/>
                    <a:pt x="62" y="11"/>
                    <a:pt x="43" y="11"/>
                  </a:cubicBezTo>
                  <a:lnTo>
                    <a:pt x="13" y="11"/>
                  </a:lnTo>
                  <a:close/>
                  <a:moveTo>
                    <a:pt x="96" y="11"/>
                  </a:moveTo>
                  <a:cubicBezTo>
                    <a:pt x="110" y="21"/>
                    <a:pt x="116" y="38"/>
                    <a:pt x="116" y="61"/>
                  </a:cubicBezTo>
                  <a:cubicBezTo>
                    <a:pt x="116" y="85"/>
                    <a:pt x="110" y="101"/>
                    <a:pt x="96" y="112"/>
                  </a:cubicBezTo>
                  <a:cubicBezTo>
                    <a:pt x="83" y="122"/>
                    <a:pt x="67" y="123"/>
                    <a:pt x="45" y="123"/>
                  </a:cubicBezTo>
                  <a:lnTo>
                    <a:pt x="0" y="123"/>
                  </a:lnTo>
                  <a:lnTo>
                    <a:pt x="0" y="0"/>
                  </a:lnTo>
                  <a:lnTo>
                    <a:pt x="45" y="0"/>
                  </a:lnTo>
                  <a:cubicBezTo>
                    <a:pt x="67" y="0"/>
                    <a:pt x="83" y="1"/>
                    <a:pt x="96" y="11"/>
                  </a:cubicBez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" name="Google Shape;161;p24"/>
            <p:cNvSpPr/>
            <p:nvPr/>
          </p:nvSpPr>
          <p:spPr>
            <a:xfrm>
              <a:off x="6784" y="3383"/>
              <a:ext cx="22" cy="29"/>
            </a:xfrm>
            <a:custGeom>
              <a:avLst/>
              <a:gdLst/>
              <a:ahLst/>
              <a:cxnLst/>
              <a:rect l="l" t="t" r="r" b="b"/>
              <a:pathLst>
                <a:path w="95" h="123" extrusionOk="0">
                  <a:moveTo>
                    <a:pt x="0" y="0"/>
                  </a:moveTo>
                  <a:lnTo>
                    <a:pt x="95" y="0"/>
                  </a:lnTo>
                  <a:lnTo>
                    <a:pt x="95" y="11"/>
                  </a:lnTo>
                  <a:lnTo>
                    <a:pt x="12" y="11"/>
                  </a:lnTo>
                  <a:lnTo>
                    <a:pt x="12" y="54"/>
                  </a:lnTo>
                  <a:lnTo>
                    <a:pt x="88" y="54"/>
                  </a:lnTo>
                  <a:lnTo>
                    <a:pt x="88" y="66"/>
                  </a:lnTo>
                  <a:lnTo>
                    <a:pt x="12" y="66"/>
                  </a:lnTo>
                  <a:lnTo>
                    <a:pt x="12" y="111"/>
                  </a:lnTo>
                  <a:lnTo>
                    <a:pt x="95" y="111"/>
                  </a:lnTo>
                  <a:lnTo>
                    <a:pt x="95" y="123"/>
                  </a:lnTo>
                  <a:lnTo>
                    <a:pt x="0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" name="Google Shape;162;p24"/>
            <p:cNvSpPr/>
            <p:nvPr/>
          </p:nvSpPr>
          <p:spPr>
            <a:xfrm>
              <a:off x="6812" y="3374"/>
              <a:ext cx="25" cy="38"/>
            </a:xfrm>
            <a:custGeom>
              <a:avLst/>
              <a:gdLst/>
              <a:ahLst/>
              <a:cxnLst/>
              <a:rect l="l" t="t" r="r" b="b"/>
              <a:pathLst>
                <a:path w="108" h="161" extrusionOk="0">
                  <a:moveTo>
                    <a:pt x="78" y="0"/>
                  </a:moveTo>
                  <a:lnTo>
                    <a:pt x="92" y="0"/>
                  </a:lnTo>
                  <a:lnTo>
                    <a:pt x="68" y="25"/>
                  </a:lnTo>
                  <a:lnTo>
                    <a:pt x="54" y="25"/>
                  </a:lnTo>
                  <a:lnTo>
                    <a:pt x="30" y="0"/>
                  </a:lnTo>
                  <a:lnTo>
                    <a:pt x="43" y="0"/>
                  </a:lnTo>
                  <a:lnTo>
                    <a:pt x="61" y="18"/>
                  </a:lnTo>
                  <a:lnTo>
                    <a:pt x="78" y="0"/>
                  </a:lnTo>
                  <a:close/>
                  <a:moveTo>
                    <a:pt x="0" y="149"/>
                  </a:moveTo>
                  <a:lnTo>
                    <a:pt x="91" y="49"/>
                  </a:lnTo>
                  <a:lnTo>
                    <a:pt x="4" y="49"/>
                  </a:lnTo>
                  <a:lnTo>
                    <a:pt x="4" y="38"/>
                  </a:lnTo>
                  <a:lnTo>
                    <a:pt x="108" y="38"/>
                  </a:lnTo>
                  <a:lnTo>
                    <a:pt x="108" y="49"/>
                  </a:lnTo>
                  <a:lnTo>
                    <a:pt x="15" y="149"/>
                  </a:lnTo>
                  <a:lnTo>
                    <a:pt x="108" y="149"/>
                  </a:lnTo>
                  <a:lnTo>
                    <a:pt x="108" y="161"/>
                  </a:lnTo>
                  <a:lnTo>
                    <a:pt x="0" y="161"/>
                  </a:lnTo>
                  <a:lnTo>
                    <a:pt x="0" y="149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" name="Google Shape;163;p24"/>
            <p:cNvSpPr/>
            <p:nvPr/>
          </p:nvSpPr>
          <p:spPr>
            <a:xfrm>
              <a:off x="6845" y="3383"/>
              <a:ext cx="22" cy="29"/>
            </a:xfrm>
            <a:custGeom>
              <a:avLst/>
              <a:gdLst/>
              <a:ahLst/>
              <a:cxnLst/>
              <a:rect l="l" t="t" r="r" b="b"/>
              <a:pathLst>
                <a:path w="95" h="123" extrusionOk="0">
                  <a:moveTo>
                    <a:pt x="0" y="0"/>
                  </a:moveTo>
                  <a:lnTo>
                    <a:pt x="95" y="0"/>
                  </a:lnTo>
                  <a:lnTo>
                    <a:pt x="95" y="11"/>
                  </a:lnTo>
                  <a:lnTo>
                    <a:pt x="12" y="11"/>
                  </a:lnTo>
                  <a:lnTo>
                    <a:pt x="12" y="54"/>
                  </a:lnTo>
                  <a:lnTo>
                    <a:pt x="88" y="54"/>
                  </a:lnTo>
                  <a:lnTo>
                    <a:pt x="88" y="66"/>
                  </a:lnTo>
                  <a:lnTo>
                    <a:pt x="12" y="66"/>
                  </a:lnTo>
                  <a:lnTo>
                    <a:pt x="12" y="111"/>
                  </a:lnTo>
                  <a:lnTo>
                    <a:pt x="95" y="111"/>
                  </a:lnTo>
                  <a:lnTo>
                    <a:pt x="95" y="123"/>
                  </a:lnTo>
                  <a:lnTo>
                    <a:pt x="0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" name="Google Shape;164;p24"/>
            <p:cNvSpPr/>
            <p:nvPr/>
          </p:nvSpPr>
          <p:spPr>
            <a:xfrm>
              <a:off x="6888" y="3383"/>
              <a:ext cx="29" cy="29"/>
            </a:xfrm>
            <a:custGeom>
              <a:avLst/>
              <a:gdLst/>
              <a:ahLst/>
              <a:cxnLst/>
              <a:rect l="l" t="t" r="r" b="b"/>
              <a:pathLst>
                <a:path w="127" h="123" extrusionOk="0">
                  <a:moveTo>
                    <a:pt x="92" y="73"/>
                  </a:moveTo>
                  <a:lnTo>
                    <a:pt x="64" y="10"/>
                  </a:lnTo>
                  <a:lnTo>
                    <a:pt x="35" y="73"/>
                  </a:lnTo>
                  <a:lnTo>
                    <a:pt x="92" y="73"/>
                  </a:lnTo>
                  <a:close/>
                  <a:moveTo>
                    <a:pt x="57" y="0"/>
                  </a:moveTo>
                  <a:lnTo>
                    <a:pt x="71" y="0"/>
                  </a:lnTo>
                  <a:lnTo>
                    <a:pt x="127" y="123"/>
                  </a:lnTo>
                  <a:lnTo>
                    <a:pt x="115" y="123"/>
                  </a:lnTo>
                  <a:lnTo>
                    <a:pt x="98" y="85"/>
                  </a:lnTo>
                  <a:lnTo>
                    <a:pt x="30" y="85"/>
                  </a:lnTo>
                  <a:lnTo>
                    <a:pt x="13" y="123"/>
                  </a:lnTo>
                  <a:lnTo>
                    <a:pt x="0" y="123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" name="Google Shape;165;p24"/>
            <p:cNvSpPr/>
            <p:nvPr/>
          </p:nvSpPr>
          <p:spPr>
            <a:xfrm>
              <a:off x="6936" y="3383"/>
              <a:ext cx="25" cy="29"/>
            </a:xfrm>
            <a:custGeom>
              <a:avLst/>
              <a:gdLst/>
              <a:ahLst/>
              <a:cxnLst/>
              <a:rect l="l" t="t" r="r" b="b"/>
              <a:pathLst>
                <a:path w="108" h="123" extrusionOk="0">
                  <a:moveTo>
                    <a:pt x="48" y="11"/>
                  </a:moveTo>
                  <a:lnTo>
                    <a:pt x="0" y="11"/>
                  </a:lnTo>
                  <a:lnTo>
                    <a:pt x="0" y="0"/>
                  </a:lnTo>
                  <a:lnTo>
                    <a:pt x="108" y="0"/>
                  </a:lnTo>
                  <a:lnTo>
                    <a:pt x="108" y="11"/>
                  </a:lnTo>
                  <a:lnTo>
                    <a:pt x="60" y="11"/>
                  </a:lnTo>
                  <a:lnTo>
                    <a:pt x="60" y="123"/>
                  </a:lnTo>
                  <a:lnTo>
                    <a:pt x="48" y="123"/>
                  </a:lnTo>
                  <a:lnTo>
                    <a:pt x="48" y="11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" name="Google Shape;166;p24"/>
            <p:cNvSpPr/>
            <p:nvPr/>
          </p:nvSpPr>
          <p:spPr>
            <a:xfrm>
              <a:off x="6967" y="3374"/>
              <a:ext cx="22" cy="38"/>
            </a:xfrm>
            <a:custGeom>
              <a:avLst/>
              <a:gdLst/>
              <a:ahLst/>
              <a:cxnLst/>
              <a:rect l="l" t="t" r="r" b="b"/>
              <a:pathLst>
                <a:path w="95" h="161" extrusionOk="0">
                  <a:moveTo>
                    <a:pt x="66" y="0"/>
                  </a:moveTo>
                  <a:lnTo>
                    <a:pt x="80" y="0"/>
                  </a:lnTo>
                  <a:lnTo>
                    <a:pt x="56" y="25"/>
                  </a:lnTo>
                  <a:lnTo>
                    <a:pt x="42" y="25"/>
                  </a:lnTo>
                  <a:lnTo>
                    <a:pt x="18" y="0"/>
                  </a:lnTo>
                  <a:lnTo>
                    <a:pt x="31" y="0"/>
                  </a:lnTo>
                  <a:lnTo>
                    <a:pt x="49" y="18"/>
                  </a:lnTo>
                  <a:lnTo>
                    <a:pt x="66" y="0"/>
                  </a:lnTo>
                  <a:close/>
                  <a:moveTo>
                    <a:pt x="0" y="38"/>
                  </a:moveTo>
                  <a:lnTo>
                    <a:pt x="95" y="38"/>
                  </a:lnTo>
                  <a:lnTo>
                    <a:pt x="95" y="49"/>
                  </a:lnTo>
                  <a:lnTo>
                    <a:pt x="13" y="49"/>
                  </a:lnTo>
                  <a:lnTo>
                    <a:pt x="13" y="92"/>
                  </a:lnTo>
                  <a:lnTo>
                    <a:pt x="89" y="92"/>
                  </a:lnTo>
                  <a:lnTo>
                    <a:pt x="89" y="104"/>
                  </a:lnTo>
                  <a:lnTo>
                    <a:pt x="13" y="104"/>
                  </a:lnTo>
                  <a:lnTo>
                    <a:pt x="13" y="149"/>
                  </a:lnTo>
                  <a:lnTo>
                    <a:pt x="95" y="149"/>
                  </a:lnTo>
                  <a:lnTo>
                    <a:pt x="95" y="161"/>
                  </a:lnTo>
                  <a:lnTo>
                    <a:pt x="0" y="161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" name="Google Shape;167;p24"/>
            <p:cNvSpPr/>
            <p:nvPr/>
          </p:nvSpPr>
          <p:spPr>
            <a:xfrm>
              <a:off x="6998" y="3383"/>
              <a:ext cx="20" cy="29"/>
            </a:xfrm>
            <a:custGeom>
              <a:avLst/>
              <a:gdLst/>
              <a:ahLst/>
              <a:cxnLst/>
              <a:rect l="l" t="t" r="r" b="b"/>
              <a:pathLst>
                <a:path w="90" h="123" extrusionOk="0">
                  <a:moveTo>
                    <a:pt x="0" y="0"/>
                  </a:moveTo>
                  <a:lnTo>
                    <a:pt x="12" y="0"/>
                  </a:lnTo>
                  <a:lnTo>
                    <a:pt x="12" y="111"/>
                  </a:lnTo>
                  <a:lnTo>
                    <a:pt x="90" y="111"/>
                  </a:lnTo>
                  <a:lnTo>
                    <a:pt x="90" y="123"/>
                  </a:lnTo>
                  <a:lnTo>
                    <a:pt x="0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" name="Google Shape;168;p24"/>
            <p:cNvSpPr/>
            <p:nvPr/>
          </p:nvSpPr>
          <p:spPr>
            <a:xfrm>
              <a:off x="7021" y="3382"/>
              <a:ext cx="30" cy="31"/>
            </a:xfrm>
            <a:custGeom>
              <a:avLst/>
              <a:gdLst/>
              <a:ahLst/>
              <a:cxnLst/>
              <a:rect l="l" t="t" r="r" b="b"/>
              <a:pathLst>
                <a:path w="130" h="130" extrusionOk="0">
                  <a:moveTo>
                    <a:pt x="117" y="65"/>
                  </a:moveTo>
                  <a:cubicBezTo>
                    <a:pt x="117" y="32"/>
                    <a:pt x="98" y="12"/>
                    <a:pt x="65" y="12"/>
                  </a:cubicBezTo>
                  <a:cubicBezTo>
                    <a:pt x="32" y="12"/>
                    <a:pt x="13" y="32"/>
                    <a:pt x="13" y="65"/>
                  </a:cubicBezTo>
                  <a:cubicBezTo>
                    <a:pt x="13" y="99"/>
                    <a:pt x="32" y="118"/>
                    <a:pt x="65" y="118"/>
                  </a:cubicBezTo>
                  <a:cubicBezTo>
                    <a:pt x="98" y="118"/>
                    <a:pt x="117" y="99"/>
                    <a:pt x="117" y="65"/>
                  </a:cubicBezTo>
                  <a:close/>
                  <a:moveTo>
                    <a:pt x="65" y="130"/>
                  </a:moveTo>
                  <a:cubicBezTo>
                    <a:pt x="24" y="130"/>
                    <a:pt x="0" y="106"/>
                    <a:pt x="0" y="65"/>
                  </a:cubicBezTo>
                  <a:cubicBezTo>
                    <a:pt x="0" y="25"/>
                    <a:pt x="24" y="0"/>
                    <a:pt x="65" y="0"/>
                  </a:cubicBezTo>
                  <a:cubicBezTo>
                    <a:pt x="105" y="0"/>
                    <a:pt x="130" y="25"/>
                    <a:pt x="130" y="65"/>
                  </a:cubicBezTo>
                  <a:cubicBezTo>
                    <a:pt x="130" y="106"/>
                    <a:pt x="105" y="130"/>
                    <a:pt x="65" y="130"/>
                  </a:cubicBez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" name="Google Shape;169;p24"/>
            <p:cNvSpPr/>
            <p:nvPr/>
          </p:nvSpPr>
          <p:spPr>
            <a:xfrm>
              <a:off x="7056" y="3383"/>
              <a:ext cx="29" cy="29"/>
            </a:xfrm>
            <a:custGeom>
              <a:avLst/>
              <a:gdLst/>
              <a:ahLst/>
              <a:cxnLst/>
              <a:rect l="l" t="t" r="r" b="b"/>
              <a:pathLst>
                <a:path w="126" h="123" extrusionOk="0">
                  <a:moveTo>
                    <a:pt x="0" y="0"/>
                  </a:moveTo>
                  <a:lnTo>
                    <a:pt x="13" y="0"/>
                  </a:lnTo>
                  <a:lnTo>
                    <a:pt x="63" y="112"/>
                  </a:lnTo>
                  <a:lnTo>
                    <a:pt x="112" y="0"/>
                  </a:lnTo>
                  <a:lnTo>
                    <a:pt x="126" y="0"/>
                  </a:lnTo>
                  <a:lnTo>
                    <a:pt x="71" y="123"/>
                  </a:lnTo>
                  <a:lnTo>
                    <a:pt x="55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" name="Google Shape;170;p24"/>
            <p:cNvSpPr/>
            <p:nvPr/>
          </p:nvSpPr>
          <p:spPr>
            <a:xfrm>
              <a:off x="7088" y="3374"/>
              <a:ext cx="27" cy="38"/>
            </a:xfrm>
            <a:custGeom>
              <a:avLst/>
              <a:gdLst/>
              <a:ahLst/>
              <a:cxnLst/>
              <a:rect l="l" t="t" r="r" b="b"/>
              <a:pathLst>
                <a:path w="118" h="161" extrusionOk="0">
                  <a:moveTo>
                    <a:pt x="71" y="0"/>
                  </a:moveTo>
                  <a:lnTo>
                    <a:pt x="86" y="0"/>
                  </a:lnTo>
                  <a:lnTo>
                    <a:pt x="66" y="25"/>
                  </a:lnTo>
                  <a:lnTo>
                    <a:pt x="56" y="25"/>
                  </a:lnTo>
                  <a:lnTo>
                    <a:pt x="71" y="0"/>
                  </a:lnTo>
                  <a:close/>
                  <a:moveTo>
                    <a:pt x="53" y="108"/>
                  </a:moveTo>
                  <a:lnTo>
                    <a:pt x="0" y="38"/>
                  </a:lnTo>
                  <a:lnTo>
                    <a:pt x="15" y="38"/>
                  </a:lnTo>
                  <a:lnTo>
                    <a:pt x="59" y="98"/>
                  </a:lnTo>
                  <a:lnTo>
                    <a:pt x="103" y="38"/>
                  </a:lnTo>
                  <a:lnTo>
                    <a:pt x="118" y="38"/>
                  </a:lnTo>
                  <a:lnTo>
                    <a:pt x="65" y="108"/>
                  </a:lnTo>
                  <a:lnTo>
                    <a:pt x="65" y="161"/>
                  </a:lnTo>
                  <a:lnTo>
                    <a:pt x="53" y="161"/>
                  </a:lnTo>
                  <a:lnTo>
                    <a:pt x="53" y="108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" name="Google Shape;171;p24"/>
            <p:cNvSpPr/>
            <p:nvPr/>
          </p:nvSpPr>
          <p:spPr>
            <a:xfrm>
              <a:off x="7121" y="3382"/>
              <a:ext cx="29" cy="31"/>
            </a:xfrm>
            <a:custGeom>
              <a:avLst/>
              <a:gdLst/>
              <a:ahLst/>
              <a:cxnLst/>
              <a:rect l="l" t="t" r="r" b="b"/>
              <a:pathLst>
                <a:path w="124" h="130" extrusionOk="0">
                  <a:moveTo>
                    <a:pt x="64" y="12"/>
                  </a:moveTo>
                  <a:cubicBezTo>
                    <a:pt x="32" y="12"/>
                    <a:pt x="12" y="32"/>
                    <a:pt x="12" y="65"/>
                  </a:cubicBezTo>
                  <a:cubicBezTo>
                    <a:pt x="12" y="98"/>
                    <a:pt x="32" y="118"/>
                    <a:pt x="62" y="118"/>
                  </a:cubicBezTo>
                  <a:cubicBezTo>
                    <a:pt x="87" y="118"/>
                    <a:pt x="106" y="104"/>
                    <a:pt x="111" y="81"/>
                  </a:cubicBezTo>
                  <a:lnTo>
                    <a:pt x="124" y="81"/>
                  </a:lnTo>
                  <a:cubicBezTo>
                    <a:pt x="118" y="111"/>
                    <a:pt x="95" y="130"/>
                    <a:pt x="62" y="130"/>
                  </a:cubicBezTo>
                  <a:cubicBezTo>
                    <a:pt x="25" y="130"/>
                    <a:pt x="0" y="105"/>
                    <a:pt x="0" y="65"/>
                  </a:cubicBezTo>
                  <a:cubicBezTo>
                    <a:pt x="0" y="25"/>
                    <a:pt x="24" y="0"/>
                    <a:pt x="65" y="0"/>
                  </a:cubicBezTo>
                  <a:cubicBezTo>
                    <a:pt x="97" y="0"/>
                    <a:pt x="118" y="17"/>
                    <a:pt x="122" y="44"/>
                  </a:cubicBezTo>
                  <a:lnTo>
                    <a:pt x="109" y="44"/>
                  </a:lnTo>
                  <a:cubicBezTo>
                    <a:pt x="105" y="24"/>
                    <a:pt x="89" y="12"/>
                    <a:pt x="64" y="12"/>
                  </a:cubicBez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" name="Google Shape;172;p24"/>
            <p:cNvSpPr/>
            <p:nvPr/>
          </p:nvSpPr>
          <p:spPr>
            <a:xfrm>
              <a:off x="7157" y="3383"/>
              <a:ext cx="24" cy="29"/>
            </a:xfrm>
            <a:custGeom>
              <a:avLst/>
              <a:gdLst/>
              <a:ahLst/>
              <a:cxnLst/>
              <a:rect l="l" t="t" r="r" b="b"/>
              <a:pathLst>
                <a:path w="105" h="123" extrusionOk="0">
                  <a:moveTo>
                    <a:pt x="0" y="0"/>
                  </a:moveTo>
                  <a:lnTo>
                    <a:pt x="12" y="0"/>
                  </a:lnTo>
                  <a:lnTo>
                    <a:pt x="12" y="51"/>
                  </a:lnTo>
                  <a:lnTo>
                    <a:pt x="93" y="51"/>
                  </a:lnTo>
                  <a:lnTo>
                    <a:pt x="93" y="0"/>
                  </a:lnTo>
                  <a:lnTo>
                    <a:pt x="105" y="0"/>
                  </a:lnTo>
                  <a:lnTo>
                    <a:pt x="105" y="123"/>
                  </a:lnTo>
                  <a:lnTo>
                    <a:pt x="93" y="123"/>
                  </a:lnTo>
                  <a:lnTo>
                    <a:pt x="93" y="63"/>
                  </a:lnTo>
                  <a:lnTo>
                    <a:pt x="12" y="63"/>
                  </a:lnTo>
                  <a:lnTo>
                    <a:pt x="12" y="123"/>
                  </a:lnTo>
                  <a:lnTo>
                    <a:pt x="0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" name="Google Shape;173;p24"/>
            <p:cNvSpPr/>
            <p:nvPr/>
          </p:nvSpPr>
          <p:spPr>
            <a:xfrm>
              <a:off x="7190" y="3382"/>
              <a:ext cx="30" cy="31"/>
            </a:xfrm>
            <a:custGeom>
              <a:avLst/>
              <a:gdLst/>
              <a:ahLst/>
              <a:cxnLst/>
              <a:rect l="l" t="t" r="r" b="b"/>
              <a:pathLst>
                <a:path w="130" h="130" extrusionOk="0">
                  <a:moveTo>
                    <a:pt x="117" y="65"/>
                  </a:moveTo>
                  <a:cubicBezTo>
                    <a:pt x="117" y="32"/>
                    <a:pt x="98" y="12"/>
                    <a:pt x="65" y="12"/>
                  </a:cubicBezTo>
                  <a:cubicBezTo>
                    <a:pt x="32" y="12"/>
                    <a:pt x="13" y="32"/>
                    <a:pt x="13" y="65"/>
                  </a:cubicBezTo>
                  <a:cubicBezTo>
                    <a:pt x="13" y="99"/>
                    <a:pt x="32" y="118"/>
                    <a:pt x="65" y="118"/>
                  </a:cubicBezTo>
                  <a:cubicBezTo>
                    <a:pt x="98" y="118"/>
                    <a:pt x="117" y="99"/>
                    <a:pt x="117" y="65"/>
                  </a:cubicBezTo>
                  <a:close/>
                  <a:moveTo>
                    <a:pt x="65" y="130"/>
                  </a:moveTo>
                  <a:cubicBezTo>
                    <a:pt x="24" y="130"/>
                    <a:pt x="0" y="106"/>
                    <a:pt x="0" y="65"/>
                  </a:cubicBezTo>
                  <a:cubicBezTo>
                    <a:pt x="0" y="25"/>
                    <a:pt x="24" y="0"/>
                    <a:pt x="65" y="0"/>
                  </a:cubicBezTo>
                  <a:cubicBezTo>
                    <a:pt x="105" y="0"/>
                    <a:pt x="130" y="25"/>
                    <a:pt x="130" y="65"/>
                  </a:cubicBezTo>
                  <a:cubicBezTo>
                    <a:pt x="130" y="106"/>
                    <a:pt x="105" y="130"/>
                    <a:pt x="65" y="130"/>
                  </a:cubicBez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" name="Google Shape;174;p24"/>
            <p:cNvSpPr/>
            <p:nvPr/>
          </p:nvSpPr>
          <p:spPr>
            <a:xfrm>
              <a:off x="7224" y="3383"/>
              <a:ext cx="29" cy="29"/>
            </a:xfrm>
            <a:custGeom>
              <a:avLst/>
              <a:gdLst/>
              <a:ahLst/>
              <a:cxnLst/>
              <a:rect l="l" t="t" r="r" b="b"/>
              <a:pathLst>
                <a:path w="126" h="123" extrusionOk="0">
                  <a:moveTo>
                    <a:pt x="0" y="0"/>
                  </a:moveTo>
                  <a:lnTo>
                    <a:pt x="13" y="0"/>
                  </a:lnTo>
                  <a:lnTo>
                    <a:pt x="63" y="112"/>
                  </a:lnTo>
                  <a:lnTo>
                    <a:pt x="113" y="0"/>
                  </a:lnTo>
                  <a:lnTo>
                    <a:pt x="126" y="0"/>
                  </a:lnTo>
                  <a:lnTo>
                    <a:pt x="71" y="123"/>
                  </a:lnTo>
                  <a:lnTo>
                    <a:pt x="55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" name="Google Shape;175;p24"/>
            <p:cNvSpPr/>
            <p:nvPr/>
          </p:nvSpPr>
          <p:spPr>
            <a:xfrm>
              <a:off x="7257" y="3383"/>
              <a:ext cx="27" cy="29"/>
            </a:xfrm>
            <a:custGeom>
              <a:avLst/>
              <a:gdLst/>
              <a:ahLst/>
              <a:cxnLst/>
              <a:rect l="l" t="t" r="r" b="b"/>
              <a:pathLst>
                <a:path w="118" h="123" extrusionOk="0">
                  <a:moveTo>
                    <a:pt x="53" y="70"/>
                  </a:moveTo>
                  <a:lnTo>
                    <a:pt x="0" y="0"/>
                  </a:lnTo>
                  <a:lnTo>
                    <a:pt x="15" y="0"/>
                  </a:lnTo>
                  <a:lnTo>
                    <a:pt x="59" y="60"/>
                  </a:lnTo>
                  <a:lnTo>
                    <a:pt x="103" y="0"/>
                  </a:lnTo>
                  <a:lnTo>
                    <a:pt x="118" y="0"/>
                  </a:lnTo>
                  <a:lnTo>
                    <a:pt x="65" y="70"/>
                  </a:lnTo>
                  <a:lnTo>
                    <a:pt x="65" y="123"/>
                  </a:lnTo>
                  <a:lnTo>
                    <a:pt x="53" y="123"/>
                  </a:lnTo>
                  <a:lnTo>
                    <a:pt x="53" y="7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" name="Google Shape;176;p24"/>
            <p:cNvSpPr/>
            <p:nvPr/>
          </p:nvSpPr>
          <p:spPr>
            <a:xfrm>
              <a:off x="4205" y="3032"/>
              <a:ext cx="604" cy="419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7" name="Google Shape;177;p24"/>
            <p:cNvSpPr/>
            <p:nvPr/>
          </p:nvSpPr>
          <p:spPr>
            <a:xfrm>
              <a:off x="4217" y="3043"/>
              <a:ext cx="580" cy="396"/>
            </a:xfrm>
            <a:prstGeom prst="rect">
              <a:avLst/>
            </a:prstGeom>
            <a:solidFill>
              <a:srgbClr val="044DA2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8" name="Google Shape;178;p24"/>
            <p:cNvSpPr/>
            <p:nvPr/>
          </p:nvSpPr>
          <p:spPr>
            <a:xfrm>
              <a:off x="4487" y="3091"/>
              <a:ext cx="40" cy="39"/>
            </a:xfrm>
            <a:custGeom>
              <a:avLst/>
              <a:gdLst/>
              <a:ahLst/>
              <a:cxnLst/>
              <a:rect l="l" t="t" r="r" b="b"/>
              <a:pathLst>
                <a:path w="174" h="166" extrusionOk="0">
                  <a:moveTo>
                    <a:pt x="33" y="166"/>
                  </a:moveTo>
                  <a:lnTo>
                    <a:pt x="87" y="127"/>
                  </a:lnTo>
                  <a:lnTo>
                    <a:pt x="140" y="166"/>
                  </a:lnTo>
                  <a:lnTo>
                    <a:pt x="120" y="103"/>
                  </a:lnTo>
                  <a:lnTo>
                    <a:pt x="174" y="64"/>
                  </a:lnTo>
                  <a:lnTo>
                    <a:pt x="107" y="64"/>
                  </a:lnTo>
                  <a:lnTo>
                    <a:pt x="87" y="0"/>
                  </a:lnTo>
                  <a:lnTo>
                    <a:pt x="66" y="64"/>
                  </a:lnTo>
                  <a:lnTo>
                    <a:pt x="0" y="64"/>
                  </a:lnTo>
                  <a:lnTo>
                    <a:pt x="54" y="103"/>
                  </a:lnTo>
                  <a:lnTo>
                    <a:pt x="33" y="166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" name="Google Shape;179;p24"/>
            <p:cNvSpPr/>
            <p:nvPr/>
          </p:nvSpPr>
          <p:spPr>
            <a:xfrm>
              <a:off x="4423" y="3108"/>
              <a:ext cx="40" cy="39"/>
            </a:xfrm>
            <a:custGeom>
              <a:avLst/>
              <a:gdLst/>
              <a:ahLst/>
              <a:cxnLst/>
              <a:rect l="l" t="t" r="r" b="b"/>
              <a:pathLst>
                <a:path w="175" h="166" extrusionOk="0">
                  <a:moveTo>
                    <a:pt x="34" y="166"/>
                  </a:moveTo>
                  <a:lnTo>
                    <a:pt x="87" y="127"/>
                  </a:lnTo>
                  <a:lnTo>
                    <a:pt x="141" y="166"/>
                  </a:lnTo>
                  <a:lnTo>
                    <a:pt x="120" y="103"/>
                  </a:lnTo>
                  <a:lnTo>
                    <a:pt x="175" y="64"/>
                  </a:lnTo>
                  <a:lnTo>
                    <a:pt x="108" y="64"/>
                  </a:lnTo>
                  <a:lnTo>
                    <a:pt x="87" y="0"/>
                  </a:lnTo>
                  <a:lnTo>
                    <a:pt x="67" y="64"/>
                  </a:lnTo>
                  <a:lnTo>
                    <a:pt x="0" y="64"/>
                  </a:lnTo>
                  <a:lnTo>
                    <a:pt x="54" y="103"/>
                  </a:lnTo>
                  <a:lnTo>
                    <a:pt x="34" y="166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0" name="Google Shape;180;p24"/>
            <p:cNvSpPr/>
            <p:nvPr/>
          </p:nvSpPr>
          <p:spPr>
            <a:xfrm>
              <a:off x="4377" y="3156"/>
              <a:ext cx="40" cy="39"/>
            </a:xfrm>
            <a:custGeom>
              <a:avLst/>
              <a:gdLst/>
              <a:ahLst/>
              <a:cxnLst/>
              <a:rect l="l" t="t" r="r" b="b"/>
              <a:pathLst>
                <a:path w="175" h="166" extrusionOk="0">
                  <a:moveTo>
                    <a:pt x="88" y="0"/>
                  </a:moveTo>
                  <a:lnTo>
                    <a:pt x="67" y="64"/>
                  </a:lnTo>
                  <a:lnTo>
                    <a:pt x="0" y="64"/>
                  </a:lnTo>
                  <a:lnTo>
                    <a:pt x="55" y="103"/>
                  </a:lnTo>
                  <a:lnTo>
                    <a:pt x="34" y="166"/>
                  </a:lnTo>
                  <a:lnTo>
                    <a:pt x="88" y="127"/>
                  </a:lnTo>
                  <a:lnTo>
                    <a:pt x="141" y="166"/>
                  </a:lnTo>
                  <a:lnTo>
                    <a:pt x="121" y="103"/>
                  </a:lnTo>
                  <a:lnTo>
                    <a:pt x="175" y="64"/>
                  </a:lnTo>
                  <a:lnTo>
                    <a:pt x="108" y="64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1" name="Google Shape;181;p24"/>
            <p:cNvSpPr/>
            <p:nvPr/>
          </p:nvSpPr>
          <p:spPr>
            <a:xfrm>
              <a:off x="4360" y="3221"/>
              <a:ext cx="40" cy="38"/>
            </a:xfrm>
            <a:custGeom>
              <a:avLst/>
              <a:gdLst/>
              <a:ahLst/>
              <a:cxnLst/>
              <a:rect l="l" t="t" r="r" b="b"/>
              <a:pathLst>
                <a:path w="175" h="166" extrusionOk="0">
                  <a:moveTo>
                    <a:pt x="88" y="127"/>
                  </a:moveTo>
                  <a:lnTo>
                    <a:pt x="141" y="166"/>
                  </a:lnTo>
                  <a:lnTo>
                    <a:pt x="121" y="102"/>
                  </a:lnTo>
                  <a:lnTo>
                    <a:pt x="175" y="63"/>
                  </a:lnTo>
                  <a:lnTo>
                    <a:pt x="108" y="63"/>
                  </a:lnTo>
                  <a:lnTo>
                    <a:pt x="88" y="0"/>
                  </a:lnTo>
                  <a:lnTo>
                    <a:pt x="67" y="64"/>
                  </a:lnTo>
                  <a:lnTo>
                    <a:pt x="0" y="63"/>
                  </a:lnTo>
                  <a:lnTo>
                    <a:pt x="54" y="102"/>
                  </a:lnTo>
                  <a:lnTo>
                    <a:pt x="34" y="166"/>
                  </a:lnTo>
                  <a:lnTo>
                    <a:pt x="88" y="127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2" name="Google Shape;182;p24"/>
            <p:cNvSpPr/>
            <p:nvPr/>
          </p:nvSpPr>
          <p:spPr>
            <a:xfrm>
              <a:off x="4377" y="3285"/>
              <a:ext cx="40" cy="39"/>
            </a:xfrm>
            <a:custGeom>
              <a:avLst/>
              <a:gdLst/>
              <a:ahLst/>
              <a:cxnLst/>
              <a:rect l="l" t="t" r="r" b="b"/>
              <a:pathLst>
                <a:path w="175" h="166" extrusionOk="0">
                  <a:moveTo>
                    <a:pt x="108" y="64"/>
                  </a:moveTo>
                  <a:lnTo>
                    <a:pt x="88" y="0"/>
                  </a:lnTo>
                  <a:lnTo>
                    <a:pt x="67" y="64"/>
                  </a:lnTo>
                  <a:lnTo>
                    <a:pt x="0" y="64"/>
                  </a:lnTo>
                  <a:lnTo>
                    <a:pt x="55" y="103"/>
                  </a:lnTo>
                  <a:lnTo>
                    <a:pt x="34" y="166"/>
                  </a:lnTo>
                  <a:lnTo>
                    <a:pt x="88" y="127"/>
                  </a:lnTo>
                  <a:lnTo>
                    <a:pt x="141" y="166"/>
                  </a:lnTo>
                  <a:lnTo>
                    <a:pt x="121" y="103"/>
                  </a:lnTo>
                  <a:lnTo>
                    <a:pt x="175" y="64"/>
                  </a:lnTo>
                  <a:lnTo>
                    <a:pt x="108" y="64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3" name="Google Shape;183;p24"/>
            <p:cNvSpPr/>
            <p:nvPr/>
          </p:nvSpPr>
          <p:spPr>
            <a:xfrm>
              <a:off x="4423" y="3333"/>
              <a:ext cx="40" cy="39"/>
            </a:xfrm>
            <a:custGeom>
              <a:avLst/>
              <a:gdLst/>
              <a:ahLst/>
              <a:cxnLst/>
              <a:rect l="l" t="t" r="r" b="b"/>
              <a:pathLst>
                <a:path w="175" h="166" extrusionOk="0">
                  <a:moveTo>
                    <a:pt x="108" y="63"/>
                  </a:moveTo>
                  <a:lnTo>
                    <a:pt x="88" y="0"/>
                  </a:lnTo>
                  <a:lnTo>
                    <a:pt x="67" y="64"/>
                  </a:lnTo>
                  <a:lnTo>
                    <a:pt x="0" y="63"/>
                  </a:lnTo>
                  <a:lnTo>
                    <a:pt x="55" y="102"/>
                  </a:lnTo>
                  <a:lnTo>
                    <a:pt x="34" y="166"/>
                  </a:lnTo>
                  <a:lnTo>
                    <a:pt x="88" y="127"/>
                  </a:lnTo>
                  <a:lnTo>
                    <a:pt x="141" y="166"/>
                  </a:lnTo>
                  <a:lnTo>
                    <a:pt x="121" y="102"/>
                  </a:lnTo>
                  <a:lnTo>
                    <a:pt x="175" y="63"/>
                  </a:lnTo>
                  <a:lnTo>
                    <a:pt x="108" y="63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" name="Google Shape;184;p24"/>
            <p:cNvSpPr/>
            <p:nvPr/>
          </p:nvSpPr>
          <p:spPr>
            <a:xfrm>
              <a:off x="4487" y="3350"/>
              <a:ext cx="40" cy="39"/>
            </a:xfrm>
            <a:custGeom>
              <a:avLst/>
              <a:gdLst/>
              <a:ahLst/>
              <a:cxnLst/>
              <a:rect l="l" t="t" r="r" b="b"/>
              <a:pathLst>
                <a:path w="174" h="166" extrusionOk="0">
                  <a:moveTo>
                    <a:pt x="107" y="64"/>
                  </a:moveTo>
                  <a:lnTo>
                    <a:pt x="87" y="0"/>
                  </a:lnTo>
                  <a:lnTo>
                    <a:pt x="66" y="64"/>
                  </a:lnTo>
                  <a:lnTo>
                    <a:pt x="0" y="64"/>
                  </a:lnTo>
                  <a:lnTo>
                    <a:pt x="54" y="103"/>
                  </a:lnTo>
                  <a:lnTo>
                    <a:pt x="34" y="166"/>
                  </a:lnTo>
                  <a:lnTo>
                    <a:pt x="87" y="127"/>
                  </a:lnTo>
                  <a:lnTo>
                    <a:pt x="140" y="166"/>
                  </a:lnTo>
                  <a:lnTo>
                    <a:pt x="120" y="103"/>
                  </a:lnTo>
                  <a:lnTo>
                    <a:pt x="174" y="64"/>
                  </a:lnTo>
                  <a:lnTo>
                    <a:pt x="107" y="64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" name="Google Shape;185;p24"/>
            <p:cNvSpPr/>
            <p:nvPr/>
          </p:nvSpPr>
          <p:spPr>
            <a:xfrm>
              <a:off x="4550" y="3333"/>
              <a:ext cx="40" cy="39"/>
            </a:xfrm>
            <a:custGeom>
              <a:avLst/>
              <a:gdLst/>
              <a:ahLst/>
              <a:cxnLst/>
              <a:rect l="l" t="t" r="r" b="b"/>
              <a:pathLst>
                <a:path w="175" h="166" extrusionOk="0">
                  <a:moveTo>
                    <a:pt x="108" y="63"/>
                  </a:moveTo>
                  <a:lnTo>
                    <a:pt x="87" y="0"/>
                  </a:lnTo>
                  <a:lnTo>
                    <a:pt x="67" y="64"/>
                  </a:lnTo>
                  <a:lnTo>
                    <a:pt x="0" y="63"/>
                  </a:lnTo>
                  <a:lnTo>
                    <a:pt x="54" y="102"/>
                  </a:lnTo>
                  <a:lnTo>
                    <a:pt x="34" y="166"/>
                  </a:lnTo>
                  <a:lnTo>
                    <a:pt x="87" y="127"/>
                  </a:lnTo>
                  <a:lnTo>
                    <a:pt x="141" y="166"/>
                  </a:lnTo>
                  <a:lnTo>
                    <a:pt x="120" y="102"/>
                  </a:lnTo>
                  <a:lnTo>
                    <a:pt x="175" y="63"/>
                  </a:lnTo>
                  <a:lnTo>
                    <a:pt x="108" y="63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" name="Google Shape;186;p24"/>
            <p:cNvSpPr/>
            <p:nvPr/>
          </p:nvSpPr>
          <p:spPr>
            <a:xfrm>
              <a:off x="4596" y="3285"/>
              <a:ext cx="40" cy="39"/>
            </a:xfrm>
            <a:custGeom>
              <a:avLst/>
              <a:gdLst/>
              <a:ahLst/>
              <a:cxnLst/>
              <a:rect l="l" t="t" r="r" b="b"/>
              <a:pathLst>
                <a:path w="174" h="166" extrusionOk="0">
                  <a:moveTo>
                    <a:pt x="108" y="64"/>
                  </a:moveTo>
                  <a:lnTo>
                    <a:pt x="87" y="0"/>
                  </a:lnTo>
                  <a:lnTo>
                    <a:pt x="67" y="64"/>
                  </a:lnTo>
                  <a:lnTo>
                    <a:pt x="0" y="64"/>
                  </a:lnTo>
                  <a:lnTo>
                    <a:pt x="54" y="103"/>
                  </a:lnTo>
                  <a:lnTo>
                    <a:pt x="34" y="166"/>
                  </a:lnTo>
                  <a:lnTo>
                    <a:pt x="87" y="127"/>
                  </a:lnTo>
                  <a:lnTo>
                    <a:pt x="141" y="166"/>
                  </a:lnTo>
                  <a:lnTo>
                    <a:pt x="120" y="103"/>
                  </a:lnTo>
                  <a:lnTo>
                    <a:pt x="174" y="64"/>
                  </a:lnTo>
                  <a:lnTo>
                    <a:pt x="108" y="64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" name="Google Shape;187;p24"/>
            <p:cNvSpPr/>
            <p:nvPr/>
          </p:nvSpPr>
          <p:spPr>
            <a:xfrm>
              <a:off x="4613" y="3220"/>
              <a:ext cx="40" cy="39"/>
            </a:xfrm>
            <a:custGeom>
              <a:avLst/>
              <a:gdLst/>
              <a:ahLst/>
              <a:cxnLst/>
              <a:rect l="l" t="t" r="r" b="b"/>
              <a:pathLst>
                <a:path w="175" h="166" extrusionOk="0">
                  <a:moveTo>
                    <a:pt x="175" y="64"/>
                  </a:moveTo>
                  <a:lnTo>
                    <a:pt x="108" y="64"/>
                  </a:lnTo>
                  <a:lnTo>
                    <a:pt x="88" y="0"/>
                  </a:lnTo>
                  <a:lnTo>
                    <a:pt x="67" y="64"/>
                  </a:lnTo>
                  <a:lnTo>
                    <a:pt x="0" y="64"/>
                  </a:lnTo>
                  <a:lnTo>
                    <a:pt x="54" y="103"/>
                  </a:lnTo>
                  <a:lnTo>
                    <a:pt x="34" y="166"/>
                  </a:lnTo>
                  <a:lnTo>
                    <a:pt x="88" y="127"/>
                  </a:lnTo>
                  <a:lnTo>
                    <a:pt x="141" y="166"/>
                  </a:lnTo>
                  <a:lnTo>
                    <a:pt x="121" y="103"/>
                  </a:lnTo>
                  <a:lnTo>
                    <a:pt x="175" y="64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" name="Google Shape;188;p24"/>
            <p:cNvSpPr/>
            <p:nvPr/>
          </p:nvSpPr>
          <p:spPr>
            <a:xfrm>
              <a:off x="4596" y="3156"/>
              <a:ext cx="40" cy="38"/>
            </a:xfrm>
            <a:custGeom>
              <a:avLst/>
              <a:gdLst/>
              <a:ahLst/>
              <a:cxnLst/>
              <a:rect l="l" t="t" r="r" b="b"/>
              <a:pathLst>
                <a:path w="174" h="165" extrusionOk="0">
                  <a:moveTo>
                    <a:pt x="34" y="165"/>
                  </a:moveTo>
                  <a:lnTo>
                    <a:pt x="87" y="126"/>
                  </a:lnTo>
                  <a:lnTo>
                    <a:pt x="141" y="165"/>
                  </a:lnTo>
                  <a:lnTo>
                    <a:pt x="120" y="102"/>
                  </a:lnTo>
                  <a:lnTo>
                    <a:pt x="174" y="63"/>
                  </a:lnTo>
                  <a:lnTo>
                    <a:pt x="108" y="63"/>
                  </a:lnTo>
                  <a:lnTo>
                    <a:pt x="87" y="0"/>
                  </a:lnTo>
                  <a:lnTo>
                    <a:pt x="67" y="64"/>
                  </a:lnTo>
                  <a:lnTo>
                    <a:pt x="0" y="63"/>
                  </a:lnTo>
                  <a:lnTo>
                    <a:pt x="54" y="102"/>
                  </a:lnTo>
                  <a:lnTo>
                    <a:pt x="34" y="165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" name="Google Shape;189;p24"/>
            <p:cNvSpPr/>
            <p:nvPr/>
          </p:nvSpPr>
          <p:spPr>
            <a:xfrm>
              <a:off x="4550" y="3108"/>
              <a:ext cx="40" cy="39"/>
            </a:xfrm>
            <a:custGeom>
              <a:avLst/>
              <a:gdLst/>
              <a:ahLst/>
              <a:cxnLst/>
              <a:rect l="l" t="t" r="r" b="b"/>
              <a:pathLst>
                <a:path w="175" h="166" extrusionOk="0">
                  <a:moveTo>
                    <a:pt x="87" y="0"/>
                  </a:moveTo>
                  <a:lnTo>
                    <a:pt x="67" y="64"/>
                  </a:lnTo>
                  <a:lnTo>
                    <a:pt x="0" y="64"/>
                  </a:lnTo>
                  <a:lnTo>
                    <a:pt x="54" y="103"/>
                  </a:lnTo>
                  <a:lnTo>
                    <a:pt x="34" y="166"/>
                  </a:lnTo>
                  <a:lnTo>
                    <a:pt x="87" y="127"/>
                  </a:lnTo>
                  <a:lnTo>
                    <a:pt x="141" y="166"/>
                  </a:lnTo>
                  <a:lnTo>
                    <a:pt x="120" y="103"/>
                  </a:lnTo>
                  <a:lnTo>
                    <a:pt x="175" y="64"/>
                  </a:lnTo>
                  <a:lnTo>
                    <a:pt x="107" y="64"/>
                  </a:lnTo>
                  <a:lnTo>
                    <a:pt x="87" y="0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" name="Google Shape;190;p24"/>
            <p:cNvSpPr/>
            <p:nvPr/>
          </p:nvSpPr>
          <p:spPr>
            <a:xfrm>
              <a:off x="4859" y="3103"/>
              <a:ext cx="38" cy="56"/>
            </a:xfrm>
            <a:custGeom>
              <a:avLst/>
              <a:gdLst/>
              <a:ahLst/>
              <a:cxnLst/>
              <a:rect l="l" t="t" r="r" b="b"/>
              <a:pathLst>
                <a:path w="166" h="240" extrusionOk="0">
                  <a:moveTo>
                    <a:pt x="38" y="29"/>
                  </a:moveTo>
                  <a:lnTo>
                    <a:pt x="38" y="96"/>
                  </a:lnTo>
                  <a:lnTo>
                    <a:pt x="130" y="96"/>
                  </a:lnTo>
                  <a:lnTo>
                    <a:pt x="130" y="124"/>
                  </a:lnTo>
                  <a:lnTo>
                    <a:pt x="38" y="124"/>
                  </a:lnTo>
                  <a:lnTo>
                    <a:pt x="38" y="211"/>
                  </a:lnTo>
                  <a:lnTo>
                    <a:pt x="164" y="211"/>
                  </a:lnTo>
                  <a:lnTo>
                    <a:pt x="164" y="240"/>
                  </a:lnTo>
                  <a:lnTo>
                    <a:pt x="0" y="240"/>
                  </a:lnTo>
                  <a:lnTo>
                    <a:pt x="0" y="0"/>
                  </a:lnTo>
                  <a:lnTo>
                    <a:pt x="166" y="0"/>
                  </a:lnTo>
                  <a:lnTo>
                    <a:pt x="166" y="29"/>
                  </a:lnTo>
                  <a:lnTo>
                    <a:pt x="38" y="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" name="Google Shape;191;p24"/>
            <p:cNvSpPr/>
            <p:nvPr/>
          </p:nvSpPr>
          <p:spPr>
            <a:xfrm>
              <a:off x="4901" y="3103"/>
              <a:ext cx="51" cy="57"/>
            </a:xfrm>
            <a:custGeom>
              <a:avLst/>
              <a:gdLst/>
              <a:ahLst/>
              <a:cxnLst/>
              <a:rect l="l" t="t" r="r" b="b"/>
              <a:pathLst>
                <a:path w="223" h="244" extrusionOk="0">
                  <a:moveTo>
                    <a:pt x="123" y="244"/>
                  </a:moveTo>
                  <a:lnTo>
                    <a:pt x="104" y="244"/>
                  </a:lnTo>
                  <a:lnTo>
                    <a:pt x="0" y="0"/>
                  </a:lnTo>
                  <a:lnTo>
                    <a:pt x="42" y="0"/>
                  </a:lnTo>
                  <a:lnTo>
                    <a:pt x="114" y="177"/>
                  </a:lnTo>
                  <a:lnTo>
                    <a:pt x="183" y="0"/>
                  </a:lnTo>
                  <a:lnTo>
                    <a:pt x="223" y="0"/>
                  </a:lnTo>
                  <a:lnTo>
                    <a:pt x="123" y="2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" name="Google Shape;192;p24"/>
            <p:cNvSpPr/>
            <p:nvPr/>
          </p:nvSpPr>
          <p:spPr>
            <a:xfrm>
              <a:off x="4960" y="3102"/>
              <a:ext cx="45" cy="57"/>
            </a:xfrm>
            <a:custGeom>
              <a:avLst/>
              <a:gdLst/>
              <a:ahLst/>
              <a:cxnLst/>
              <a:rect l="l" t="t" r="r" b="b"/>
              <a:pathLst>
                <a:path w="196" h="243" extrusionOk="0">
                  <a:moveTo>
                    <a:pt x="152" y="243"/>
                  </a:moveTo>
                  <a:lnTo>
                    <a:pt x="78" y="140"/>
                  </a:lnTo>
                  <a:cubicBezTo>
                    <a:pt x="70" y="140"/>
                    <a:pt x="56" y="140"/>
                    <a:pt x="38" y="138"/>
                  </a:cubicBezTo>
                  <a:lnTo>
                    <a:pt x="38" y="243"/>
                  </a:lnTo>
                  <a:lnTo>
                    <a:pt x="0" y="243"/>
                  </a:lnTo>
                  <a:lnTo>
                    <a:pt x="0" y="3"/>
                  </a:lnTo>
                  <a:cubicBezTo>
                    <a:pt x="1" y="3"/>
                    <a:pt x="11" y="2"/>
                    <a:pt x="30" y="2"/>
                  </a:cubicBezTo>
                  <a:cubicBezTo>
                    <a:pt x="48" y="1"/>
                    <a:pt x="61" y="0"/>
                    <a:pt x="69" y="0"/>
                  </a:cubicBezTo>
                  <a:cubicBezTo>
                    <a:pt x="136" y="0"/>
                    <a:pt x="169" y="23"/>
                    <a:pt x="169" y="69"/>
                  </a:cubicBezTo>
                  <a:cubicBezTo>
                    <a:pt x="169" y="84"/>
                    <a:pt x="164" y="98"/>
                    <a:pt x="153" y="110"/>
                  </a:cubicBezTo>
                  <a:cubicBezTo>
                    <a:pt x="143" y="122"/>
                    <a:pt x="130" y="130"/>
                    <a:pt x="115" y="133"/>
                  </a:cubicBezTo>
                  <a:lnTo>
                    <a:pt x="196" y="243"/>
                  </a:lnTo>
                  <a:lnTo>
                    <a:pt x="152" y="243"/>
                  </a:lnTo>
                  <a:close/>
                  <a:moveTo>
                    <a:pt x="38" y="32"/>
                  </a:moveTo>
                  <a:lnTo>
                    <a:pt x="38" y="111"/>
                  </a:lnTo>
                  <a:cubicBezTo>
                    <a:pt x="47" y="112"/>
                    <a:pt x="56" y="112"/>
                    <a:pt x="65" y="112"/>
                  </a:cubicBezTo>
                  <a:cubicBezTo>
                    <a:pt x="87" y="112"/>
                    <a:pt x="104" y="109"/>
                    <a:pt x="114" y="103"/>
                  </a:cubicBezTo>
                  <a:cubicBezTo>
                    <a:pt x="125" y="96"/>
                    <a:pt x="130" y="85"/>
                    <a:pt x="130" y="69"/>
                  </a:cubicBezTo>
                  <a:cubicBezTo>
                    <a:pt x="130" y="55"/>
                    <a:pt x="124" y="46"/>
                    <a:pt x="113" y="40"/>
                  </a:cubicBezTo>
                  <a:cubicBezTo>
                    <a:pt x="102" y="34"/>
                    <a:pt x="84" y="31"/>
                    <a:pt x="60" y="31"/>
                  </a:cubicBezTo>
                  <a:cubicBezTo>
                    <a:pt x="57" y="31"/>
                    <a:pt x="49" y="31"/>
                    <a:pt x="38" y="3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" name="Google Shape;193;p24"/>
            <p:cNvSpPr/>
            <p:nvPr/>
          </p:nvSpPr>
          <p:spPr>
            <a:xfrm>
              <a:off x="5008" y="3102"/>
              <a:ext cx="53" cy="58"/>
            </a:xfrm>
            <a:custGeom>
              <a:avLst/>
              <a:gdLst/>
              <a:ahLst/>
              <a:cxnLst/>
              <a:rect l="l" t="t" r="r" b="b"/>
              <a:pathLst>
                <a:path w="231" h="248" extrusionOk="0">
                  <a:moveTo>
                    <a:pt x="0" y="122"/>
                  </a:moveTo>
                  <a:cubicBezTo>
                    <a:pt x="0" y="87"/>
                    <a:pt x="10" y="58"/>
                    <a:pt x="30" y="35"/>
                  </a:cubicBezTo>
                  <a:cubicBezTo>
                    <a:pt x="50" y="11"/>
                    <a:pt x="77" y="0"/>
                    <a:pt x="112" y="0"/>
                  </a:cubicBezTo>
                  <a:cubicBezTo>
                    <a:pt x="150" y="0"/>
                    <a:pt x="180" y="10"/>
                    <a:pt x="200" y="32"/>
                  </a:cubicBezTo>
                  <a:cubicBezTo>
                    <a:pt x="221" y="53"/>
                    <a:pt x="231" y="84"/>
                    <a:pt x="231" y="122"/>
                  </a:cubicBezTo>
                  <a:cubicBezTo>
                    <a:pt x="231" y="162"/>
                    <a:pt x="221" y="193"/>
                    <a:pt x="200" y="215"/>
                  </a:cubicBezTo>
                  <a:cubicBezTo>
                    <a:pt x="179" y="237"/>
                    <a:pt x="150" y="248"/>
                    <a:pt x="112" y="248"/>
                  </a:cubicBezTo>
                  <a:cubicBezTo>
                    <a:pt x="77" y="248"/>
                    <a:pt x="49" y="237"/>
                    <a:pt x="29" y="213"/>
                  </a:cubicBezTo>
                  <a:cubicBezTo>
                    <a:pt x="10" y="189"/>
                    <a:pt x="0" y="159"/>
                    <a:pt x="0" y="122"/>
                  </a:cubicBezTo>
                  <a:close/>
                  <a:moveTo>
                    <a:pt x="40" y="122"/>
                  </a:moveTo>
                  <a:cubicBezTo>
                    <a:pt x="40" y="150"/>
                    <a:pt x="46" y="173"/>
                    <a:pt x="58" y="191"/>
                  </a:cubicBezTo>
                  <a:cubicBezTo>
                    <a:pt x="71" y="210"/>
                    <a:pt x="89" y="219"/>
                    <a:pt x="112" y="219"/>
                  </a:cubicBezTo>
                  <a:cubicBezTo>
                    <a:pt x="137" y="219"/>
                    <a:pt x="157" y="210"/>
                    <a:pt x="171" y="193"/>
                  </a:cubicBezTo>
                  <a:cubicBezTo>
                    <a:pt x="184" y="177"/>
                    <a:pt x="191" y="153"/>
                    <a:pt x="191" y="122"/>
                  </a:cubicBezTo>
                  <a:cubicBezTo>
                    <a:pt x="191" y="60"/>
                    <a:pt x="165" y="29"/>
                    <a:pt x="112" y="29"/>
                  </a:cubicBezTo>
                  <a:cubicBezTo>
                    <a:pt x="88" y="29"/>
                    <a:pt x="70" y="37"/>
                    <a:pt x="58" y="54"/>
                  </a:cubicBezTo>
                  <a:cubicBezTo>
                    <a:pt x="46" y="71"/>
                    <a:pt x="40" y="93"/>
                    <a:pt x="40" y="12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" name="Google Shape;194;p24"/>
            <p:cNvSpPr/>
            <p:nvPr/>
          </p:nvSpPr>
          <p:spPr>
            <a:xfrm>
              <a:off x="5071" y="3103"/>
              <a:ext cx="39" cy="56"/>
            </a:xfrm>
            <a:custGeom>
              <a:avLst/>
              <a:gdLst/>
              <a:ahLst/>
              <a:cxnLst/>
              <a:rect l="l" t="t" r="r" b="b"/>
              <a:pathLst>
                <a:path w="173" h="242" extrusionOk="0">
                  <a:moveTo>
                    <a:pt x="38" y="150"/>
                  </a:moveTo>
                  <a:lnTo>
                    <a:pt x="38" y="242"/>
                  </a:lnTo>
                  <a:lnTo>
                    <a:pt x="0" y="242"/>
                  </a:lnTo>
                  <a:lnTo>
                    <a:pt x="0" y="2"/>
                  </a:lnTo>
                  <a:cubicBezTo>
                    <a:pt x="29" y="1"/>
                    <a:pt x="46" y="0"/>
                    <a:pt x="52" y="0"/>
                  </a:cubicBezTo>
                  <a:cubicBezTo>
                    <a:pt x="133" y="0"/>
                    <a:pt x="173" y="24"/>
                    <a:pt x="173" y="70"/>
                  </a:cubicBezTo>
                  <a:cubicBezTo>
                    <a:pt x="173" y="124"/>
                    <a:pt x="138" y="151"/>
                    <a:pt x="66" y="151"/>
                  </a:cubicBezTo>
                  <a:cubicBezTo>
                    <a:pt x="62" y="151"/>
                    <a:pt x="53" y="151"/>
                    <a:pt x="38" y="150"/>
                  </a:cubicBezTo>
                  <a:close/>
                  <a:moveTo>
                    <a:pt x="38" y="31"/>
                  </a:moveTo>
                  <a:lnTo>
                    <a:pt x="38" y="120"/>
                  </a:lnTo>
                  <a:cubicBezTo>
                    <a:pt x="54" y="121"/>
                    <a:pt x="63" y="122"/>
                    <a:pt x="64" y="122"/>
                  </a:cubicBezTo>
                  <a:cubicBezTo>
                    <a:pt x="111" y="122"/>
                    <a:pt x="134" y="106"/>
                    <a:pt x="134" y="74"/>
                  </a:cubicBezTo>
                  <a:cubicBezTo>
                    <a:pt x="134" y="44"/>
                    <a:pt x="109" y="30"/>
                    <a:pt x="59" y="30"/>
                  </a:cubicBezTo>
                  <a:cubicBezTo>
                    <a:pt x="54" y="30"/>
                    <a:pt x="47" y="30"/>
                    <a:pt x="38" y="3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" name="Google Shape;195;p24"/>
            <p:cNvSpPr/>
            <p:nvPr/>
          </p:nvSpPr>
          <p:spPr>
            <a:xfrm>
              <a:off x="5118" y="3102"/>
              <a:ext cx="35" cy="58"/>
            </a:xfrm>
            <a:custGeom>
              <a:avLst/>
              <a:gdLst/>
              <a:ahLst/>
              <a:cxnLst/>
              <a:rect l="l" t="t" r="r" b="b"/>
              <a:pathLst>
                <a:path w="156" h="248" extrusionOk="0">
                  <a:moveTo>
                    <a:pt x="0" y="233"/>
                  </a:moveTo>
                  <a:lnTo>
                    <a:pt x="14" y="203"/>
                  </a:lnTo>
                  <a:cubicBezTo>
                    <a:pt x="21" y="208"/>
                    <a:pt x="30" y="211"/>
                    <a:pt x="41" y="214"/>
                  </a:cubicBezTo>
                  <a:cubicBezTo>
                    <a:pt x="51" y="217"/>
                    <a:pt x="61" y="219"/>
                    <a:pt x="69" y="219"/>
                  </a:cubicBezTo>
                  <a:cubicBezTo>
                    <a:pt x="84" y="219"/>
                    <a:pt x="96" y="215"/>
                    <a:pt x="105" y="208"/>
                  </a:cubicBezTo>
                  <a:cubicBezTo>
                    <a:pt x="114" y="201"/>
                    <a:pt x="118" y="192"/>
                    <a:pt x="118" y="182"/>
                  </a:cubicBezTo>
                  <a:cubicBezTo>
                    <a:pt x="118" y="174"/>
                    <a:pt x="116" y="166"/>
                    <a:pt x="111" y="159"/>
                  </a:cubicBezTo>
                  <a:cubicBezTo>
                    <a:pt x="106" y="152"/>
                    <a:pt x="93" y="145"/>
                    <a:pt x="73" y="136"/>
                  </a:cubicBezTo>
                  <a:lnTo>
                    <a:pt x="51" y="127"/>
                  </a:lnTo>
                  <a:cubicBezTo>
                    <a:pt x="32" y="120"/>
                    <a:pt x="18" y="111"/>
                    <a:pt x="11" y="100"/>
                  </a:cubicBezTo>
                  <a:cubicBezTo>
                    <a:pt x="3" y="90"/>
                    <a:pt x="0" y="77"/>
                    <a:pt x="0" y="62"/>
                  </a:cubicBezTo>
                  <a:cubicBezTo>
                    <a:pt x="0" y="44"/>
                    <a:pt x="7" y="29"/>
                    <a:pt x="22" y="17"/>
                  </a:cubicBezTo>
                  <a:cubicBezTo>
                    <a:pt x="36" y="6"/>
                    <a:pt x="55" y="0"/>
                    <a:pt x="78" y="0"/>
                  </a:cubicBezTo>
                  <a:cubicBezTo>
                    <a:pt x="109" y="0"/>
                    <a:pt x="130" y="4"/>
                    <a:pt x="142" y="13"/>
                  </a:cubicBezTo>
                  <a:lnTo>
                    <a:pt x="131" y="41"/>
                  </a:lnTo>
                  <a:cubicBezTo>
                    <a:pt x="126" y="38"/>
                    <a:pt x="118" y="35"/>
                    <a:pt x="108" y="32"/>
                  </a:cubicBezTo>
                  <a:cubicBezTo>
                    <a:pt x="97" y="29"/>
                    <a:pt x="88" y="28"/>
                    <a:pt x="79" y="28"/>
                  </a:cubicBezTo>
                  <a:cubicBezTo>
                    <a:pt x="66" y="28"/>
                    <a:pt x="56" y="31"/>
                    <a:pt x="49" y="37"/>
                  </a:cubicBezTo>
                  <a:cubicBezTo>
                    <a:pt x="41" y="44"/>
                    <a:pt x="37" y="52"/>
                    <a:pt x="37" y="62"/>
                  </a:cubicBezTo>
                  <a:cubicBezTo>
                    <a:pt x="37" y="68"/>
                    <a:pt x="39" y="73"/>
                    <a:pt x="41" y="78"/>
                  </a:cubicBezTo>
                  <a:cubicBezTo>
                    <a:pt x="44" y="83"/>
                    <a:pt x="48" y="88"/>
                    <a:pt x="53" y="91"/>
                  </a:cubicBezTo>
                  <a:cubicBezTo>
                    <a:pt x="57" y="94"/>
                    <a:pt x="67" y="99"/>
                    <a:pt x="82" y="105"/>
                  </a:cubicBezTo>
                  <a:lnTo>
                    <a:pt x="104" y="115"/>
                  </a:lnTo>
                  <a:cubicBezTo>
                    <a:pt x="123" y="122"/>
                    <a:pt x="137" y="132"/>
                    <a:pt x="144" y="142"/>
                  </a:cubicBezTo>
                  <a:cubicBezTo>
                    <a:pt x="152" y="153"/>
                    <a:pt x="156" y="167"/>
                    <a:pt x="156" y="184"/>
                  </a:cubicBezTo>
                  <a:cubicBezTo>
                    <a:pt x="156" y="202"/>
                    <a:pt x="147" y="217"/>
                    <a:pt x="131" y="230"/>
                  </a:cubicBezTo>
                  <a:cubicBezTo>
                    <a:pt x="114" y="242"/>
                    <a:pt x="91" y="248"/>
                    <a:pt x="63" y="248"/>
                  </a:cubicBezTo>
                  <a:cubicBezTo>
                    <a:pt x="39" y="248"/>
                    <a:pt x="18" y="243"/>
                    <a:pt x="0" y="23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" name="Google Shape;196;p24"/>
            <p:cNvSpPr/>
            <p:nvPr/>
          </p:nvSpPr>
          <p:spPr>
            <a:xfrm>
              <a:off x="5163" y="3103"/>
              <a:ext cx="45" cy="56"/>
            </a:xfrm>
            <a:custGeom>
              <a:avLst/>
              <a:gdLst/>
              <a:ahLst/>
              <a:cxnLst/>
              <a:rect l="l" t="t" r="r" b="b"/>
              <a:pathLst>
                <a:path w="195" h="240" extrusionOk="0">
                  <a:moveTo>
                    <a:pt x="154" y="240"/>
                  </a:moveTo>
                  <a:lnTo>
                    <a:pt x="75" y="130"/>
                  </a:lnTo>
                  <a:lnTo>
                    <a:pt x="38" y="175"/>
                  </a:lnTo>
                  <a:lnTo>
                    <a:pt x="38" y="240"/>
                  </a:lnTo>
                  <a:lnTo>
                    <a:pt x="0" y="240"/>
                  </a:lnTo>
                  <a:lnTo>
                    <a:pt x="0" y="0"/>
                  </a:lnTo>
                  <a:lnTo>
                    <a:pt x="38" y="0"/>
                  </a:lnTo>
                  <a:lnTo>
                    <a:pt x="38" y="131"/>
                  </a:lnTo>
                  <a:lnTo>
                    <a:pt x="141" y="0"/>
                  </a:lnTo>
                  <a:lnTo>
                    <a:pt x="184" y="0"/>
                  </a:lnTo>
                  <a:lnTo>
                    <a:pt x="101" y="104"/>
                  </a:lnTo>
                  <a:lnTo>
                    <a:pt x="195" y="240"/>
                  </a:lnTo>
                  <a:lnTo>
                    <a:pt x="154" y="24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" name="Google Shape;197;p24"/>
            <p:cNvSpPr/>
            <p:nvPr/>
          </p:nvSpPr>
          <p:spPr>
            <a:xfrm>
              <a:off x="5208" y="3086"/>
              <a:ext cx="52" cy="73"/>
            </a:xfrm>
            <a:custGeom>
              <a:avLst/>
              <a:gdLst/>
              <a:ahLst/>
              <a:cxnLst/>
              <a:rect l="l" t="t" r="r" b="b"/>
              <a:pathLst>
                <a:path w="228" h="315" extrusionOk="0">
                  <a:moveTo>
                    <a:pt x="185" y="315"/>
                  </a:moveTo>
                  <a:lnTo>
                    <a:pt x="166" y="265"/>
                  </a:lnTo>
                  <a:lnTo>
                    <a:pt x="63" y="265"/>
                  </a:lnTo>
                  <a:lnTo>
                    <a:pt x="43" y="315"/>
                  </a:lnTo>
                  <a:lnTo>
                    <a:pt x="0" y="315"/>
                  </a:lnTo>
                  <a:lnTo>
                    <a:pt x="113" y="72"/>
                  </a:lnTo>
                  <a:lnTo>
                    <a:pt x="123" y="72"/>
                  </a:lnTo>
                  <a:lnTo>
                    <a:pt x="228" y="315"/>
                  </a:lnTo>
                  <a:lnTo>
                    <a:pt x="185" y="315"/>
                  </a:lnTo>
                  <a:close/>
                  <a:moveTo>
                    <a:pt x="116" y="135"/>
                  </a:moveTo>
                  <a:lnTo>
                    <a:pt x="73" y="240"/>
                  </a:lnTo>
                  <a:lnTo>
                    <a:pt x="156" y="240"/>
                  </a:lnTo>
                  <a:lnTo>
                    <a:pt x="116" y="135"/>
                  </a:lnTo>
                  <a:close/>
                  <a:moveTo>
                    <a:pt x="162" y="0"/>
                  </a:moveTo>
                  <a:lnTo>
                    <a:pt x="119" y="55"/>
                  </a:lnTo>
                  <a:lnTo>
                    <a:pt x="93" y="55"/>
                  </a:lnTo>
                  <a:lnTo>
                    <a:pt x="125" y="0"/>
                  </a:lnTo>
                  <a:lnTo>
                    <a:pt x="16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8" name="Google Shape;198;p24"/>
            <p:cNvSpPr/>
            <p:nvPr/>
          </p:nvSpPr>
          <p:spPr>
            <a:xfrm>
              <a:off x="5294" y="3103"/>
              <a:ext cx="44" cy="57"/>
            </a:xfrm>
            <a:custGeom>
              <a:avLst/>
              <a:gdLst/>
              <a:ahLst/>
              <a:cxnLst/>
              <a:rect l="l" t="t" r="r" b="b"/>
              <a:pathLst>
                <a:path w="194" h="244" extrusionOk="0">
                  <a:moveTo>
                    <a:pt x="0" y="0"/>
                  </a:moveTo>
                  <a:lnTo>
                    <a:pt x="38" y="0"/>
                  </a:lnTo>
                  <a:lnTo>
                    <a:pt x="38" y="164"/>
                  </a:lnTo>
                  <a:cubicBezTo>
                    <a:pt x="38" y="179"/>
                    <a:pt x="43" y="191"/>
                    <a:pt x="54" y="201"/>
                  </a:cubicBezTo>
                  <a:cubicBezTo>
                    <a:pt x="64" y="210"/>
                    <a:pt x="79" y="215"/>
                    <a:pt x="96" y="215"/>
                  </a:cubicBezTo>
                  <a:cubicBezTo>
                    <a:pt x="115" y="215"/>
                    <a:pt x="130" y="210"/>
                    <a:pt x="140" y="201"/>
                  </a:cubicBezTo>
                  <a:cubicBezTo>
                    <a:pt x="151" y="192"/>
                    <a:pt x="156" y="179"/>
                    <a:pt x="156" y="164"/>
                  </a:cubicBezTo>
                  <a:lnTo>
                    <a:pt x="156" y="0"/>
                  </a:lnTo>
                  <a:lnTo>
                    <a:pt x="194" y="0"/>
                  </a:lnTo>
                  <a:lnTo>
                    <a:pt x="194" y="167"/>
                  </a:lnTo>
                  <a:cubicBezTo>
                    <a:pt x="194" y="191"/>
                    <a:pt x="186" y="210"/>
                    <a:pt x="168" y="224"/>
                  </a:cubicBezTo>
                  <a:cubicBezTo>
                    <a:pt x="151" y="238"/>
                    <a:pt x="127" y="244"/>
                    <a:pt x="97" y="244"/>
                  </a:cubicBezTo>
                  <a:cubicBezTo>
                    <a:pt x="66" y="244"/>
                    <a:pt x="42" y="238"/>
                    <a:pt x="25" y="224"/>
                  </a:cubicBezTo>
                  <a:cubicBezTo>
                    <a:pt x="8" y="211"/>
                    <a:pt x="0" y="192"/>
                    <a:pt x="0" y="16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" name="Google Shape;199;p24"/>
            <p:cNvSpPr/>
            <p:nvPr/>
          </p:nvSpPr>
          <p:spPr>
            <a:xfrm>
              <a:off x="5351" y="3103"/>
              <a:ext cx="44" cy="57"/>
            </a:xfrm>
            <a:custGeom>
              <a:avLst/>
              <a:gdLst/>
              <a:ahLst/>
              <a:cxnLst/>
              <a:rect l="l" t="t" r="r" b="b"/>
              <a:pathLst>
                <a:path w="191" h="244" extrusionOk="0">
                  <a:moveTo>
                    <a:pt x="180" y="244"/>
                  </a:moveTo>
                  <a:lnTo>
                    <a:pt x="36" y="68"/>
                  </a:lnTo>
                  <a:lnTo>
                    <a:pt x="36" y="240"/>
                  </a:lnTo>
                  <a:lnTo>
                    <a:pt x="0" y="240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5" y="166"/>
                  </a:lnTo>
                  <a:lnTo>
                    <a:pt x="155" y="0"/>
                  </a:lnTo>
                  <a:lnTo>
                    <a:pt x="191" y="0"/>
                  </a:lnTo>
                  <a:lnTo>
                    <a:pt x="191" y="244"/>
                  </a:lnTo>
                  <a:lnTo>
                    <a:pt x="180" y="2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0" name="Google Shape;200;p24"/>
            <p:cNvSpPr/>
            <p:nvPr/>
          </p:nvSpPr>
          <p:spPr>
            <a:xfrm>
              <a:off x="5410" y="3103"/>
              <a:ext cx="8" cy="5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1" name="Google Shape;201;p24"/>
            <p:cNvSpPr/>
            <p:nvPr/>
          </p:nvSpPr>
          <p:spPr>
            <a:xfrm>
              <a:off x="5433" y="3103"/>
              <a:ext cx="38" cy="56"/>
            </a:xfrm>
            <a:custGeom>
              <a:avLst/>
              <a:gdLst/>
              <a:ahLst/>
              <a:cxnLst/>
              <a:rect l="l" t="t" r="r" b="b"/>
              <a:pathLst>
                <a:path w="166" h="240" extrusionOk="0">
                  <a:moveTo>
                    <a:pt x="38" y="29"/>
                  </a:moveTo>
                  <a:lnTo>
                    <a:pt x="38" y="96"/>
                  </a:lnTo>
                  <a:lnTo>
                    <a:pt x="129" y="96"/>
                  </a:lnTo>
                  <a:lnTo>
                    <a:pt x="129" y="124"/>
                  </a:lnTo>
                  <a:lnTo>
                    <a:pt x="38" y="124"/>
                  </a:lnTo>
                  <a:lnTo>
                    <a:pt x="38" y="211"/>
                  </a:lnTo>
                  <a:lnTo>
                    <a:pt x="164" y="211"/>
                  </a:lnTo>
                  <a:lnTo>
                    <a:pt x="164" y="240"/>
                  </a:lnTo>
                  <a:lnTo>
                    <a:pt x="0" y="240"/>
                  </a:lnTo>
                  <a:lnTo>
                    <a:pt x="0" y="0"/>
                  </a:lnTo>
                  <a:lnTo>
                    <a:pt x="166" y="0"/>
                  </a:lnTo>
                  <a:lnTo>
                    <a:pt x="166" y="29"/>
                  </a:lnTo>
                  <a:lnTo>
                    <a:pt x="38" y="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2" name="Google Shape;202;p24"/>
            <p:cNvSpPr/>
            <p:nvPr/>
          </p:nvSpPr>
          <p:spPr>
            <a:xfrm>
              <a:off x="4859" y="3198"/>
              <a:ext cx="32" cy="56"/>
            </a:xfrm>
            <a:custGeom>
              <a:avLst/>
              <a:gdLst/>
              <a:ahLst/>
              <a:cxnLst/>
              <a:rect l="l" t="t" r="r" b="b"/>
              <a:pathLst>
                <a:path w="143" h="240" extrusionOk="0">
                  <a:moveTo>
                    <a:pt x="33" y="29"/>
                  </a:moveTo>
                  <a:lnTo>
                    <a:pt x="33" y="96"/>
                  </a:lnTo>
                  <a:lnTo>
                    <a:pt x="112" y="96"/>
                  </a:lnTo>
                  <a:lnTo>
                    <a:pt x="112" y="124"/>
                  </a:lnTo>
                  <a:lnTo>
                    <a:pt x="33" y="124"/>
                  </a:lnTo>
                  <a:lnTo>
                    <a:pt x="33" y="211"/>
                  </a:lnTo>
                  <a:lnTo>
                    <a:pt x="142" y="211"/>
                  </a:lnTo>
                  <a:lnTo>
                    <a:pt x="142" y="240"/>
                  </a:lnTo>
                  <a:lnTo>
                    <a:pt x="0" y="240"/>
                  </a:lnTo>
                  <a:lnTo>
                    <a:pt x="0" y="0"/>
                  </a:lnTo>
                  <a:lnTo>
                    <a:pt x="143" y="0"/>
                  </a:lnTo>
                  <a:lnTo>
                    <a:pt x="143" y="29"/>
                  </a:lnTo>
                  <a:lnTo>
                    <a:pt x="33" y="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3" name="Google Shape;203;p24"/>
            <p:cNvSpPr/>
            <p:nvPr/>
          </p:nvSpPr>
          <p:spPr>
            <a:xfrm>
              <a:off x="4894" y="3213"/>
              <a:ext cx="36" cy="42"/>
            </a:xfrm>
            <a:custGeom>
              <a:avLst/>
              <a:gdLst/>
              <a:ahLst/>
              <a:cxnLst/>
              <a:rect l="l" t="t" r="r" b="b"/>
              <a:pathLst>
                <a:path w="160" h="180" extrusionOk="0">
                  <a:moveTo>
                    <a:pt x="83" y="180"/>
                  </a:moveTo>
                  <a:lnTo>
                    <a:pt x="75" y="180"/>
                  </a:lnTo>
                  <a:lnTo>
                    <a:pt x="0" y="0"/>
                  </a:lnTo>
                  <a:lnTo>
                    <a:pt x="34" y="0"/>
                  </a:lnTo>
                  <a:lnTo>
                    <a:pt x="80" y="123"/>
                  </a:lnTo>
                  <a:lnTo>
                    <a:pt x="128" y="0"/>
                  </a:lnTo>
                  <a:lnTo>
                    <a:pt x="160" y="0"/>
                  </a:lnTo>
                  <a:lnTo>
                    <a:pt x="83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4" name="Google Shape;204;p24"/>
            <p:cNvSpPr/>
            <p:nvPr/>
          </p:nvSpPr>
          <p:spPr>
            <a:xfrm>
              <a:off x="4935" y="3212"/>
              <a:ext cx="24" cy="42"/>
            </a:xfrm>
            <a:custGeom>
              <a:avLst/>
              <a:gdLst/>
              <a:ahLst/>
              <a:cxnLst/>
              <a:rect l="l" t="t" r="r" b="b"/>
              <a:pathLst>
                <a:path w="106" h="179" extrusionOk="0">
                  <a:moveTo>
                    <a:pt x="93" y="34"/>
                  </a:moveTo>
                  <a:cubicBezTo>
                    <a:pt x="86" y="29"/>
                    <a:pt x="79" y="27"/>
                    <a:pt x="72" y="27"/>
                  </a:cubicBezTo>
                  <a:cubicBezTo>
                    <a:pt x="61" y="27"/>
                    <a:pt x="51" y="32"/>
                    <a:pt x="43" y="42"/>
                  </a:cubicBezTo>
                  <a:cubicBezTo>
                    <a:pt x="35" y="52"/>
                    <a:pt x="31" y="64"/>
                    <a:pt x="31" y="79"/>
                  </a:cubicBezTo>
                  <a:lnTo>
                    <a:pt x="31" y="179"/>
                  </a:lnTo>
                  <a:lnTo>
                    <a:pt x="0" y="179"/>
                  </a:lnTo>
                  <a:lnTo>
                    <a:pt x="0" y="4"/>
                  </a:lnTo>
                  <a:lnTo>
                    <a:pt x="31" y="4"/>
                  </a:lnTo>
                  <a:lnTo>
                    <a:pt x="31" y="32"/>
                  </a:lnTo>
                  <a:cubicBezTo>
                    <a:pt x="42" y="11"/>
                    <a:pt x="59" y="0"/>
                    <a:pt x="82" y="0"/>
                  </a:cubicBezTo>
                  <a:cubicBezTo>
                    <a:pt x="87" y="0"/>
                    <a:pt x="95" y="1"/>
                    <a:pt x="106" y="3"/>
                  </a:cubicBezTo>
                  <a:lnTo>
                    <a:pt x="93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5" name="Google Shape;205;p24"/>
            <p:cNvSpPr/>
            <p:nvPr/>
          </p:nvSpPr>
          <p:spPr>
            <a:xfrm>
              <a:off x="4961" y="3212"/>
              <a:ext cx="36" cy="43"/>
            </a:xfrm>
            <a:custGeom>
              <a:avLst/>
              <a:gdLst/>
              <a:ahLst/>
              <a:cxnLst/>
              <a:rect l="l" t="t" r="r" b="b"/>
              <a:pathLst>
                <a:path w="159" h="183" extrusionOk="0">
                  <a:moveTo>
                    <a:pt x="0" y="91"/>
                  </a:moveTo>
                  <a:cubicBezTo>
                    <a:pt x="0" y="64"/>
                    <a:pt x="7" y="42"/>
                    <a:pt x="22" y="25"/>
                  </a:cubicBezTo>
                  <a:cubicBezTo>
                    <a:pt x="36" y="9"/>
                    <a:pt x="56" y="0"/>
                    <a:pt x="80" y="0"/>
                  </a:cubicBezTo>
                  <a:cubicBezTo>
                    <a:pt x="105" y="0"/>
                    <a:pt x="124" y="8"/>
                    <a:pt x="138" y="24"/>
                  </a:cubicBezTo>
                  <a:cubicBezTo>
                    <a:pt x="152" y="40"/>
                    <a:pt x="159" y="63"/>
                    <a:pt x="159" y="91"/>
                  </a:cubicBezTo>
                  <a:cubicBezTo>
                    <a:pt x="159" y="119"/>
                    <a:pt x="152" y="142"/>
                    <a:pt x="138" y="158"/>
                  </a:cubicBezTo>
                  <a:cubicBezTo>
                    <a:pt x="123" y="175"/>
                    <a:pt x="104" y="183"/>
                    <a:pt x="80" y="183"/>
                  </a:cubicBezTo>
                  <a:cubicBezTo>
                    <a:pt x="55" y="183"/>
                    <a:pt x="35" y="174"/>
                    <a:pt x="21" y="158"/>
                  </a:cubicBezTo>
                  <a:cubicBezTo>
                    <a:pt x="7" y="141"/>
                    <a:pt x="0" y="119"/>
                    <a:pt x="0" y="91"/>
                  </a:cubicBezTo>
                  <a:close/>
                  <a:moveTo>
                    <a:pt x="33" y="91"/>
                  </a:moveTo>
                  <a:cubicBezTo>
                    <a:pt x="33" y="135"/>
                    <a:pt x="48" y="157"/>
                    <a:pt x="80" y="157"/>
                  </a:cubicBezTo>
                  <a:cubicBezTo>
                    <a:pt x="94" y="157"/>
                    <a:pt x="106" y="151"/>
                    <a:pt x="114" y="140"/>
                  </a:cubicBezTo>
                  <a:cubicBezTo>
                    <a:pt x="122" y="128"/>
                    <a:pt x="126" y="112"/>
                    <a:pt x="126" y="91"/>
                  </a:cubicBezTo>
                  <a:cubicBezTo>
                    <a:pt x="126" y="48"/>
                    <a:pt x="111" y="26"/>
                    <a:pt x="80" y="26"/>
                  </a:cubicBezTo>
                  <a:cubicBezTo>
                    <a:pt x="65" y="26"/>
                    <a:pt x="54" y="32"/>
                    <a:pt x="45" y="43"/>
                  </a:cubicBezTo>
                  <a:cubicBezTo>
                    <a:pt x="37" y="55"/>
                    <a:pt x="33" y="71"/>
                    <a:pt x="33" y="9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6" name="Google Shape;206;p24"/>
            <p:cNvSpPr/>
            <p:nvPr/>
          </p:nvSpPr>
          <p:spPr>
            <a:xfrm>
              <a:off x="5003" y="3212"/>
              <a:ext cx="36" cy="58"/>
            </a:xfrm>
            <a:custGeom>
              <a:avLst/>
              <a:gdLst/>
              <a:ahLst/>
              <a:cxnLst/>
              <a:rect l="l" t="t" r="r" b="b"/>
              <a:pathLst>
                <a:path w="154" h="248" extrusionOk="0">
                  <a:moveTo>
                    <a:pt x="32" y="170"/>
                  </a:moveTo>
                  <a:lnTo>
                    <a:pt x="32" y="248"/>
                  </a:lnTo>
                  <a:lnTo>
                    <a:pt x="0" y="248"/>
                  </a:lnTo>
                  <a:lnTo>
                    <a:pt x="0" y="4"/>
                  </a:lnTo>
                  <a:lnTo>
                    <a:pt x="32" y="4"/>
                  </a:lnTo>
                  <a:lnTo>
                    <a:pt x="32" y="18"/>
                  </a:lnTo>
                  <a:cubicBezTo>
                    <a:pt x="43" y="6"/>
                    <a:pt x="58" y="0"/>
                    <a:pt x="74" y="0"/>
                  </a:cubicBezTo>
                  <a:cubicBezTo>
                    <a:pt x="99" y="0"/>
                    <a:pt x="119" y="8"/>
                    <a:pt x="133" y="24"/>
                  </a:cubicBezTo>
                  <a:cubicBezTo>
                    <a:pt x="147" y="39"/>
                    <a:pt x="154" y="62"/>
                    <a:pt x="154" y="92"/>
                  </a:cubicBezTo>
                  <a:cubicBezTo>
                    <a:pt x="154" y="119"/>
                    <a:pt x="147" y="140"/>
                    <a:pt x="133" y="157"/>
                  </a:cubicBezTo>
                  <a:cubicBezTo>
                    <a:pt x="119" y="174"/>
                    <a:pt x="98" y="183"/>
                    <a:pt x="72" y="183"/>
                  </a:cubicBezTo>
                  <a:cubicBezTo>
                    <a:pt x="64" y="183"/>
                    <a:pt x="56" y="181"/>
                    <a:pt x="48" y="179"/>
                  </a:cubicBezTo>
                  <a:cubicBezTo>
                    <a:pt x="39" y="176"/>
                    <a:pt x="34" y="173"/>
                    <a:pt x="32" y="170"/>
                  </a:cubicBezTo>
                  <a:close/>
                  <a:moveTo>
                    <a:pt x="32" y="42"/>
                  </a:moveTo>
                  <a:lnTo>
                    <a:pt x="32" y="144"/>
                  </a:lnTo>
                  <a:cubicBezTo>
                    <a:pt x="34" y="147"/>
                    <a:pt x="38" y="150"/>
                    <a:pt x="44" y="152"/>
                  </a:cubicBezTo>
                  <a:cubicBezTo>
                    <a:pt x="50" y="155"/>
                    <a:pt x="57" y="156"/>
                    <a:pt x="63" y="156"/>
                  </a:cubicBezTo>
                  <a:cubicBezTo>
                    <a:pt x="101" y="156"/>
                    <a:pt x="121" y="135"/>
                    <a:pt x="121" y="91"/>
                  </a:cubicBezTo>
                  <a:cubicBezTo>
                    <a:pt x="121" y="69"/>
                    <a:pt x="116" y="52"/>
                    <a:pt x="107" y="42"/>
                  </a:cubicBezTo>
                  <a:cubicBezTo>
                    <a:pt x="98" y="32"/>
                    <a:pt x="83" y="27"/>
                    <a:pt x="63" y="27"/>
                  </a:cubicBezTo>
                  <a:cubicBezTo>
                    <a:pt x="58" y="27"/>
                    <a:pt x="53" y="28"/>
                    <a:pt x="47" y="31"/>
                  </a:cubicBezTo>
                  <a:cubicBezTo>
                    <a:pt x="40" y="34"/>
                    <a:pt x="35" y="38"/>
                    <a:pt x="32" y="4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7" name="Google Shape;207;p24"/>
            <p:cNvSpPr/>
            <p:nvPr/>
          </p:nvSpPr>
          <p:spPr>
            <a:xfrm>
              <a:off x="5042" y="3212"/>
              <a:ext cx="27" cy="43"/>
            </a:xfrm>
            <a:custGeom>
              <a:avLst/>
              <a:gdLst/>
              <a:ahLst/>
              <a:cxnLst/>
              <a:rect l="l" t="t" r="r" b="b"/>
              <a:pathLst>
                <a:path w="115" h="183" extrusionOk="0">
                  <a:moveTo>
                    <a:pt x="0" y="169"/>
                  </a:moveTo>
                  <a:lnTo>
                    <a:pt x="11" y="139"/>
                  </a:lnTo>
                  <a:cubicBezTo>
                    <a:pt x="28" y="151"/>
                    <a:pt x="42" y="156"/>
                    <a:pt x="53" y="156"/>
                  </a:cubicBezTo>
                  <a:cubicBezTo>
                    <a:pt x="72" y="156"/>
                    <a:pt x="82" y="148"/>
                    <a:pt x="82" y="132"/>
                  </a:cubicBezTo>
                  <a:cubicBezTo>
                    <a:pt x="82" y="121"/>
                    <a:pt x="73" y="111"/>
                    <a:pt x="54" y="102"/>
                  </a:cubicBezTo>
                  <a:cubicBezTo>
                    <a:pt x="40" y="96"/>
                    <a:pt x="30" y="91"/>
                    <a:pt x="25" y="87"/>
                  </a:cubicBezTo>
                  <a:cubicBezTo>
                    <a:pt x="20" y="84"/>
                    <a:pt x="16" y="80"/>
                    <a:pt x="12" y="76"/>
                  </a:cubicBezTo>
                  <a:cubicBezTo>
                    <a:pt x="8" y="71"/>
                    <a:pt x="6" y="67"/>
                    <a:pt x="4" y="62"/>
                  </a:cubicBezTo>
                  <a:cubicBezTo>
                    <a:pt x="2" y="57"/>
                    <a:pt x="1" y="52"/>
                    <a:pt x="1" y="46"/>
                  </a:cubicBezTo>
                  <a:cubicBezTo>
                    <a:pt x="1" y="32"/>
                    <a:pt x="6" y="21"/>
                    <a:pt x="17" y="12"/>
                  </a:cubicBezTo>
                  <a:cubicBezTo>
                    <a:pt x="27" y="4"/>
                    <a:pt x="41" y="0"/>
                    <a:pt x="58" y="0"/>
                  </a:cubicBezTo>
                  <a:cubicBezTo>
                    <a:pt x="71" y="0"/>
                    <a:pt x="87" y="4"/>
                    <a:pt x="106" y="12"/>
                  </a:cubicBezTo>
                  <a:lnTo>
                    <a:pt x="98" y="41"/>
                  </a:lnTo>
                  <a:cubicBezTo>
                    <a:pt x="85" y="31"/>
                    <a:pt x="73" y="27"/>
                    <a:pt x="60" y="27"/>
                  </a:cubicBezTo>
                  <a:cubicBezTo>
                    <a:pt x="53" y="27"/>
                    <a:pt x="47" y="28"/>
                    <a:pt x="41" y="32"/>
                  </a:cubicBezTo>
                  <a:cubicBezTo>
                    <a:pt x="36" y="35"/>
                    <a:pt x="34" y="40"/>
                    <a:pt x="34" y="45"/>
                  </a:cubicBezTo>
                  <a:cubicBezTo>
                    <a:pt x="34" y="56"/>
                    <a:pt x="40" y="65"/>
                    <a:pt x="53" y="71"/>
                  </a:cubicBezTo>
                  <a:lnTo>
                    <a:pt x="75" y="81"/>
                  </a:lnTo>
                  <a:cubicBezTo>
                    <a:pt x="89" y="87"/>
                    <a:pt x="99" y="94"/>
                    <a:pt x="105" y="102"/>
                  </a:cubicBezTo>
                  <a:cubicBezTo>
                    <a:pt x="112" y="110"/>
                    <a:pt x="115" y="120"/>
                    <a:pt x="115" y="132"/>
                  </a:cubicBezTo>
                  <a:cubicBezTo>
                    <a:pt x="115" y="148"/>
                    <a:pt x="109" y="160"/>
                    <a:pt x="98" y="169"/>
                  </a:cubicBezTo>
                  <a:cubicBezTo>
                    <a:pt x="87" y="178"/>
                    <a:pt x="72" y="183"/>
                    <a:pt x="52" y="183"/>
                  </a:cubicBezTo>
                  <a:cubicBezTo>
                    <a:pt x="34" y="183"/>
                    <a:pt x="16" y="178"/>
                    <a:pt x="0" y="16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8" name="Google Shape;208;p24"/>
            <p:cNvSpPr/>
            <p:nvPr/>
          </p:nvSpPr>
          <p:spPr>
            <a:xfrm>
              <a:off x="5075" y="3196"/>
              <a:ext cx="34" cy="58"/>
            </a:xfrm>
            <a:custGeom>
              <a:avLst/>
              <a:gdLst/>
              <a:ahLst/>
              <a:cxnLst/>
              <a:rect l="l" t="t" r="r" b="b"/>
              <a:pathLst>
                <a:path w="147" h="248" extrusionOk="0">
                  <a:moveTo>
                    <a:pt x="114" y="248"/>
                  </a:moveTo>
                  <a:lnTo>
                    <a:pt x="58" y="160"/>
                  </a:lnTo>
                  <a:lnTo>
                    <a:pt x="31" y="189"/>
                  </a:lnTo>
                  <a:lnTo>
                    <a:pt x="31" y="248"/>
                  </a:lnTo>
                  <a:lnTo>
                    <a:pt x="0" y="248"/>
                  </a:lnTo>
                  <a:lnTo>
                    <a:pt x="0" y="0"/>
                  </a:lnTo>
                  <a:lnTo>
                    <a:pt x="31" y="0"/>
                  </a:lnTo>
                  <a:lnTo>
                    <a:pt x="31" y="154"/>
                  </a:lnTo>
                  <a:lnTo>
                    <a:pt x="99" y="73"/>
                  </a:lnTo>
                  <a:lnTo>
                    <a:pt x="135" y="73"/>
                  </a:lnTo>
                  <a:lnTo>
                    <a:pt x="79" y="139"/>
                  </a:lnTo>
                  <a:lnTo>
                    <a:pt x="147" y="248"/>
                  </a:lnTo>
                  <a:lnTo>
                    <a:pt x="114" y="2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" name="Google Shape;209;p24"/>
            <p:cNvSpPr/>
            <p:nvPr/>
          </p:nvSpPr>
          <p:spPr>
            <a:xfrm>
              <a:off x="5110" y="3192"/>
              <a:ext cx="37" cy="63"/>
            </a:xfrm>
            <a:custGeom>
              <a:avLst/>
              <a:gdLst/>
              <a:ahLst/>
              <a:cxnLst/>
              <a:rect l="l" t="t" r="r" b="b"/>
              <a:pathLst>
                <a:path w="162" h="269" extrusionOk="0">
                  <a:moveTo>
                    <a:pt x="159" y="181"/>
                  </a:moveTo>
                  <a:lnTo>
                    <a:pt x="33" y="181"/>
                  </a:lnTo>
                  <a:cubicBezTo>
                    <a:pt x="33" y="201"/>
                    <a:pt x="38" y="217"/>
                    <a:pt x="49" y="228"/>
                  </a:cubicBezTo>
                  <a:cubicBezTo>
                    <a:pt x="59" y="238"/>
                    <a:pt x="72" y="242"/>
                    <a:pt x="88" y="242"/>
                  </a:cubicBezTo>
                  <a:cubicBezTo>
                    <a:pt x="106" y="242"/>
                    <a:pt x="121" y="237"/>
                    <a:pt x="133" y="227"/>
                  </a:cubicBezTo>
                  <a:lnTo>
                    <a:pt x="146" y="249"/>
                  </a:lnTo>
                  <a:cubicBezTo>
                    <a:pt x="141" y="254"/>
                    <a:pt x="133" y="258"/>
                    <a:pt x="124" y="262"/>
                  </a:cubicBezTo>
                  <a:cubicBezTo>
                    <a:pt x="111" y="266"/>
                    <a:pt x="97" y="269"/>
                    <a:pt x="82" y="269"/>
                  </a:cubicBezTo>
                  <a:cubicBezTo>
                    <a:pt x="60" y="269"/>
                    <a:pt x="41" y="261"/>
                    <a:pt x="25" y="246"/>
                  </a:cubicBezTo>
                  <a:cubicBezTo>
                    <a:pt x="8" y="230"/>
                    <a:pt x="0" y="207"/>
                    <a:pt x="0" y="180"/>
                  </a:cubicBezTo>
                  <a:cubicBezTo>
                    <a:pt x="0" y="151"/>
                    <a:pt x="9" y="127"/>
                    <a:pt x="26" y="110"/>
                  </a:cubicBezTo>
                  <a:cubicBezTo>
                    <a:pt x="42" y="94"/>
                    <a:pt x="61" y="86"/>
                    <a:pt x="82" y="86"/>
                  </a:cubicBezTo>
                  <a:cubicBezTo>
                    <a:pt x="107" y="86"/>
                    <a:pt x="127" y="93"/>
                    <a:pt x="141" y="108"/>
                  </a:cubicBezTo>
                  <a:cubicBezTo>
                    <a:pt x="155" y="121"/>
                    <a:pt x="162" y="139"/>
                    <a:pt x="162" y="161"/>
                  </a:cubicBezTo>
                  <a:cubicBezTo>
                    <a:pt x="162" y="168"/>
                    <a:pt x="161" y="175"/>
                    <a:pt x="159" y="181"/>
                  </a:cubicBezTo>
                  <a:close/>
                  <a:moveTo>
                    <a:pt x="84" y="113"/>
                  </a:moveTo>
                  <a:cubicBezTo>
                    <a:pt x="70" y="113"/>
                    <a:pt x="58" y="117"/>
                    <a:pt x="49" y="126"/>
                  </a:cubicBezTo>
                  <a:cubicBezTo>
                    <a:pt x="40" y="135"/>
                    <a:pt x="35" y="145"/>
                    <a:pt x="33" y="158"/>
                  </a:cubicBezTo>
                  <a:lnTo>
                    <a:pt x="131" y="158"/>
                  </a:lnTo>
                  <a:cubicBezTo>
                    <a:pt x="131" y="145"/>
                    <a:pt x="127" y="135"/>
                    <a:pt x="119" y="126"/>
                  </a:cubicBezTo>
                  <a:cubicBezTo>
                    <a:pt x="110" y="117"/>
                    <a:pt x="99" y="113"/>
                    <a:pt x="84" y="113"/>
                  </a:cubicBezTo>
                  <a:close/>
                  <a:moveTo>
                    <a:pt x="124" y="0"/>
                  </a:moveTo>
                  <a:lnTo>
                    <a:pt x="87" y="54"/>
                  </a:lnTo>
                  <a:lnTo>
                    <a:pt x="64" y="54"/>
                  </a:lnTo>
                  <a:lnTo>
                    <a:pt x="92" y="0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" name="Google Shape;210;p24"/>
            <p:cNvSpPr/>
            <p:nvPr/>
          </p:nvSpPr>
          <p:spPr>
            <a:xfrm>
              <a:off x="5174" y="3212"/>
              <a:ext cx="26" cy="43"/>
            </a:xfrm>
            <a:custGeom>
              <a:avLst/>
              <a:gdLst/>
              <a:ahLst/>
              <a:cxnLst/>
              <a:rect l="l" t="t" r="r" b="b"/>
              <a:pathLst>
                <a:path w="115" h="183" extrusionOk="0">
                  <a:moveTo>
                    <a:pt x="0" y="169"/>
                  </a:moveTo>
                  <a:lnTo>
                    <a:pt x="11" y="139"/>
                  </a:lnTo>
                  <a:cubicBezTo>
                    <a:pt x="28" y="151"/>
                    <a:pt x="42" y="156"/>
                    <a:pt x="53" y="156"/>
                  </a:cubicBezTo>
                  <a:cubicBezTo>
                    <a:pt x="72" y="156"/>
                    <a:pt x="82" y="148"/>
                    <a:pt x="82" y="132"/>
                  </a:cubicBezTo>
                  <a:cubicBezTo>
                    <a:pt x="82" y="121"/>
                    <a:pt x="73" y="111"/>
                    <a:pt x="54" y="102"/>
                  </a:cubicBezTo>
                  <a:cubicBezTo>
                    <a:pt x="40" y="96"/>
                    <a:pt x="30" y="91"/>
                    <a:pt x="25" y="87"/>
                  </a:cubicBezTo>
                  <a:cubicBezTo>
                    <a:pt x="20" y="84"/>
                    <a:pt x="16" y="80"/>
                    <a:pt x="12" y="76"/>
                  </a:cubicBezTo>
                  <a:cubicBezTo>
                    <a:pt x="8" y="71"/>
                    <a:pt x="6" y="67"/>
                    <a:pt x="4" y="62"/>
                  </a:cubicBezTo>
                  <a:cubicBezTo>
                    <a:pt x="2" y="57"/>
                    <a:pt x="1" y="52"/>
                    <a:pt x="1" y="46"/>
                  </a:cubicBezTo>
                  <a:cubicBezTo>
                    <a:pt x="1" y="32"/>
                    <a:pt x="6" y="21"/>
                    <a:pt x="17" y="12"/>
                  </a:cubicBezTo>
                  <a:cubicBezTo>
                    <a:pt x="27" y="4"/>
                    <a:pt x="41" y="0"/>
                    <a:pt x="58" y="0"/>
                  </a:cubicBezTo>
                  <a:cubicBezTo>
                    <a:pt x="71" y="0"/>
                    <a:pt x="87" y="4"/>
                    <a:pt x="107" y="12"/>
                  </a:cubicBezTo>
                  <a:lnTo>
                    <a:pt x="98" y="41"/>
                  </a:lnTo>
                  <a:cubicBezTo>
                    <a:pt x="85" y="31"/>
                    <a:pt x="73" y="27"/>
                    <a:pt x="60" y="27"/>
                  </a:cubicBezTo>
                  <a:cubicBezTo>
                    <a:pt x="53" y="27"/>
                    <a:pt x="47" y="28"/>
                    <a:pt x="42" y="32"/>
                  </a:cubicBezTo>
                  <a:cubicBezTo>
                    <a:pt x="37" y="35"/>
                    <a:pt x="34" y="40"/>
                    <a:pt x="34" y="45"/>
                  </a:cubicBezTo>
                  <a:cubicBezTo>
                    <a:pt x="34" y="56"/>
                    <a:pt x="40" y="65"/>
                    <a:pt x="53" y="71"/>
                  </a:cubicBezTo>
                  <a:lnTo>
                    <a:pt x="76" y="81"/>
                  </a:lnTo>
                  <a:cubicBezTo>
                    <a:pt x="89" y="87"/>
                    <a:pt x="99" y="94"/>
                    <a:pt x="105" y="102"/>
                  </a:cubicBezTo>
                  <a:cubicBezTo>
                    <a:pt x="112" y="110"/>
                    <a:pt x="115" y="120"/>
                    <a:pt x="115" y="132"/>
                  </a:cubicBezTo>
                  <a:cubicBezTo>
                    <a:pt x="115" y="148"/>
                    <a:pt x="109" y="160"/>
                    <a:pt x="98" y="169"/>
                  </a:cubicBezTo>
                  <a:cubicBezTo>
                    <a:pt x="87" y="178"/>
                    <a:pt x="72" y="183"/>
                    <a:pt x="52" y="183"/>
                  </a:cubicBezTo>
                  <a:cubicBezTo>
                    <a:pt x="34" y="183"/>
                    <a:pt x="16" y="178"/>
                    <a:pt x="0" y="16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" name="Google Shape;211;p24"/>
            <p:cNvSpPr/>
            <p:nvPr/>
          </p:nvSpPr>
          <p:spPr>
            <a:xfrm>
              <a:off x="5204" y="3202"/>
              <a:ext cx="26" cy="53"/>
            </a:xfrm>
            <a:custGeom>
              <a:avLst/>
              <a:gdLst/>
              <a:ahLst/>
              <a:cxnLst/>
              <a:rect l="l" t="t" r="r" b="b"/>
              <a:pathLst>
                <a:path w="112" h="228" extrusionOk="0">
                  <a:moveTo>
                    <a:pt x="20" y="73"/>
                  </a:moveTo>
                  <a:lnTo>
                    <a:pt x="0" y="73"/>
                  </a:lnTo>
                  <a:lnTo>
                    <a:pt x="0" y="49"/>
                  </a:lnTo>
                  <a:lnTo>
                    <a:pt x="20" y="49"/>
                  </a:lnTo>
                  <a:lnTo>
                    <a:pt x="20" y="12"/>
                  </a:lnTo>
                  <a:lnTo>
                    <a:pt x="52" y="0"/>
                  </a:lnTo>
                  <a:lnTo>
                    <a:pt x="52" y="49"/>
                  </a:lnTo>
                  <a:lnTo>
                    <a:pt x="100" y="49"/>
                  </a:lnTo>
                  <a:lnTo>
                    <a:pt x="100" y="73"/>
                  </a:lnTo>
                  <a:lnTo>
                    <a:pt x="52" y="73"/>
                  </a:lnTo>
                  <a:lnTo>
                    <a:pt x="52" y="161"/>
                  </a:lnTo>
                  <a:cubicBezTo>
                    <a:pt x="52" y="175"/>
                    <a:pt x="54" y="186"/>
                    <a:pt x="59" y="192"/>
                  </a:cubicBezTo>
                  <a:cubicBezTo>
                    <a:pt x="64" y="198"/>
                    <a:pt x="72" y="201"/>
                    <a:pt x="83" y="201"/>
                  </a:cubicBezTo>
                  <a:cubicBezTo>
                    <a:pt x="91" y="201"/>
                    <a:pt x="99" y="199"/>
                    <a:pt x="108" y="195"/>
                  </a:cubicBezTo>
                  <a:lnTo>
                    <a:pt x="112" y="223"/>
                  </a:lnTo>
                  <a:cubicBezTo>
                    <a:pt x="100" y="226"/>
                    <a:pt x="85" y="228"/>
                    <a:pt x="70" y="228"/>
                  </a:cubicBezTo>
                  <a:cubicBezTo>
                    <a:pt x="56" y="228"/>
                    <a:pt x="44" y="223"/>
                    <a:pt x="35" y="212"/>
                  </a:cubicBezTo>
                  <a:cubicBezTo>
                    <a:pt x="25" y="202"/>
                    <a:pt x="20" y="189"/>
                    <a:pt x="20" y="173"/>
                  </a:cubicBezTo>
                  <a:lnTo>
                    <a:pt x="20" y="7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" name="Google Shape;212;p24"/>
            <p:cNvSpPr/>
            <p:nvPr/>
          </p:nvSpPr>
          <p:spPr>
            <a:xfrm>
              <a:off x="5236" y="3212"/>
              <a:ext cx="25" cy="42"/>
            </a:xfrm>
            <a:custGeom>
              <a:avLst/>
              <a:gdLst/>
              <a:ahLst/>
              <a:cxnLst/>
              <a:rect l="l" t="t" r="r" b="b"/>
              <a:pathLst>
                <a:path w="106" h="179" extrusionOk="0">
                  <a:moveTo>
                    <a:pt x="93" y="34"/>
                  </a:moveTo>
                  <a:cubicBezTo>
                    <a:pt x="86" y="29"/>
                    <a:pt x="79" y="27"/>
                    <a:pt x="72" y="27"/>
                  </a:cubicBezTo>
                  <a:cubicBezTo>
                    <a:pt x="61" y="27"/>
                    <a:pt x="51" y="32"/>
                    <a:pt x="43" y="42"/>
                  </a:cubicBezTo>
                  <a:cubicBezTo>
                    <a:pt x="35" y="52"/>
                    <a:pt x="31" y="64"/>
                    <a:pt x="31" y="79"/>
                  </a:cubicBezTo>
                  <a:lnTo>
                    <a:pt x="31" y="179"/>
                  </a:lnTo>
                  <a:lnTo>
                    <a:pt x="0" y="179"/>
                  </a:lnTo>
                  <a:lnTo>
                    <a:pt x="0" y="4"/>
                  </a:lnTo>
                  <a:lnTo>
                    <a:pt x="31" y="4"/>
                  </a:lnTo>
                  <a:lnTo>
                    <a:pt x="31" y="32"/>
                  </a:lnTo>
                  <a:cubicBezTo>
                    <a:pt x="42" y="11"/>
                    <a:pt x="59" y="0"/>
                    <a:pt x="81" y="0"/>
                  </a:cubicBezTo>
                  <a:cubicBezTo>
                    <a:pt x="87" y="0"/>
                    <a:pt x="95" y="1"/>
                    <a:pt x="106" y="3"/>
                  </a:cubicBezTo>
                  <a:lnTo>
                    <a:pt x="93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" name="Google Shape;213;p24"/>
            <p:cNvSpPr/>
            <p:nvPr/>
          </p:nvSpPr>
          <p:spPr>
            <a:xfrm>
              <a:off x="5264" y="3213"/>
              <a:ext cx="33" cy="42"/>
            </a:xfrm>
            <a:custGeom>
              <a:avLst/>
              <a:gdLst/>
              <a:ahLst/>
              <a:cxnLst/>
              <a:rect l="l" t="t" r="r" b="b"/>
              <a:pathLst>
                <a:path w="143" h="179" extrusionOk="0">
                  <a:moveTo>
                    <a:pt x="31" y="0"/>
                  </a:moveTo>
                  <a:lnTo>
                    <a:pt x="31" y="112"/>
                  </a:lnTo>
                  <a:cubicBezTo>
                    <a:pt x="31" y="139"/>
                    <a:pt x="43" y="152"/>
                    <a:pt x="66" y="152"/>
                  </a:cubicBezTo>
                  <a:cubicBezTo>
                    <a:pt x="76" y="152"/>
                    <a:pt x="86" y="149"/>
                    <a:pt x="94" y="144"/>
                  </a:cubicBezTo>
                  <a:cubicBezTo>
                    <a:pt x="103" y="138"/>
                    <a:pt x="109" y="131"/>
                    <a:pt x="111" y="123"/>
                  </a:cubicBezTo>
                  <a:lnTo>
                    <a:pt x="111" y="0"/>
                  </a:lnTo>
                  <a:lnTo>
                    <a:pt x="143" y="0"/>
                  </a:lnTo>
                  <a:lnTo>
                    <a:pt x="143" y="175"/>
                  </a:lnTo>
                  <a:lnTo>
                    <a:pt x="111" y="175"/>
                  </a:lnTo>
                  <a:lnTo>
                    <a:pt x="111" y="151"/>
                  </a:lnTo>
                  <a:cubicBezTo>
                    <a:pt x="108" y="158"/>
                    <a:pt x="101" y="164"/>
                    <a:pt x="90" y="170"/>
                  </a:cubicBezTo>
                  <a:cubicBezTo>
                    <a:pt x="80" y="176"/>
                    <a:pt x="69" y="179"/>
                    <a:pt x="59" y="179"/>
                  </a:cubicBezTo>
                  <a:cubicBezTo>
                    <a:pt x="40" y="179"/>
                    <a:pt x="25" y="173"/>
                    <a:pt x="15" y="162"/>
                  </a:cubicBezTo>
                  <a:cubicBezTo>
                    <a:pt x="5" y="151"/>
                    <a:pt x="0" y="135"/>
                    <a:pt x="0" y="115"/>
                  </a:cubicBezTo>
                  <a:lnTo>
                    <a:pt x="0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4" name="Google Shape;214;p24"/>
            <p:cNvSpPr/>
            <p:nvPr/>
          </p:nvSpPr>
          <p:spPr>
            <a:xfrm>
              <a:off x="5305" y="3196"/>
              <a:ext cx="34" cy="58"/>
            </a:xfrm>
            <a:custGeom>
              <a:avLst/>
              <a:gdLst/>
              <a:ahLst/>
              <a:cxnLst/>
              <a:rect l="l" t="t" r="r" b="b"/>
              <a:pathLst>
                <a:path w="147" h="248" extrusionOk="0">
                  <a:moveTo>
                    <a:pt x="113" y="248"/>
                  </a:moveTo>
                  <a:lnTo>
                    <a:pt x="58" y="160"/>
                  </a:lnTo>
                  <a:lnTo>
                    <a:pt x="31" y="189"/>
                  </a:lnTo>
                  <a:lnTo>
                    <a:pt x="31" y="248"/>
                  </a:lnTo>
                  <a:lnTo>
                    <a:pt x="0" y="248"/>
                  </a:lnTo>
                  <a:lnTo>
                    <a:pt x="0" y="0"/>
                  </a:lnTo>
                  <a:lnTo>
                    <a:pt x="31" y="0"/>
                  </a:lnTo>
                  <a:lnTo>
                    <a:pt x="31" y="154"/>
                  </a:lnTo>
                  <a:lnTo>
                    <a:pt x="98" y="73"/>
                  </a:lnTo>
                  <a:lnTo>
                    <a:pt x="135" y="73"/>
                  </a:lnTo>
                  <a:lnTo>
                    <a:pt x="78" y="139"/>
                  </a:lnTo>
                  <a:lnTo>
                    <a:pt x="147" y="248"/>
                  </a:lnTo>
                  <a:lnTo>
                    <a:pt x="113" y="2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5" name="Google Shape;215;p24"/>
            <p:cNvSpPr/>
            <p:nvPr/>
          </p:nvSpPr>
          <p:spPr>
            <a:xfrm>
              <a:off x="5341" y="3202"/>
              <a:ext cx="25" cy="53"/>
            </a:xfrm>
            <a:custGeom>
              <a:avLst/>
              <a:gdLst/>
              <a:ahLst/>
              <a:cxnLst/>
              <a:rect l="l" t="t" r="r" b="b"/>
              <a:pathLst>
                <a:path w="112" h="228" extrusionOk="0">
                  <a:moveTo>
                    <a:pt x="20" y="73"/>
                  </a:moveTo>
                  <a:lnTo>
                    <a:pt x="0" y="73"/>
                  </a:lnTo>
                  <a:lnTo>
                    <a:pt x="0" y="49"/>
                  </a:lnTo>
                  <a:lnTo>
                    <a:pt x="20" y="49"/>
                  </a:lnTo>
                  <a:lnTo>
                    <a:pt x="20" y="12"/>
                  </a:lnTo>
                  <a:lnTo>
                    <a:pt x="51" y="0"/>
                  </a:lnTo>
                  <a:lnTo>
                    <a:pt x="51" y="49"/>
                  </a:lnTo>
                  <a:lnTo>
                    <a:pt x="99" y="49"/>
                  </a:lnTo>
                  <a:lnTo>
                    <a:pt x="99" y="73"/>
                  </a:lnTo>
                  <a:lnTo>
                    <a:pt x="51" y="73"/>
                  </a:lnTo>
                  <a:lnTo>
                    <a:pt x="51" y="161"/>
                  </a:lnTo>
                  <a:cubicBezTo>
                    <a:pt x="51" y="175"/>
                    <a:pt x="54" y="186"/>
                    <a:pt x="59" y="192"/>
                  </a:cubicBezTo>
                  <a:cubicBezTo>
                    <a:pt x="64" y="198"/>
                    <a:pt x="72" y="201"/>
                    <a:pt x="83" y="201"/>
                  </a:cubicBezTo>
                  <a:cubicBezTo>
                    <a:pt x="91" y="201"/>
                    <a:pt x="99" y="199"/>
                    <a:pt x="107" y="195"/>
                  </a:cubicBezTo>
                  <a:lnTo>
                    <a:pt x="112" y="223"/>
                  </a:lnTo>
                  <a:cubicBezTo>
                    <a:pt x="99" y="226"/>
                    <a:pt x="85" y="228"/>
                    <a:pt x="70" y="228"/>
                  </a:cubicBezTo>
                  <a:cubicBezTo>
                    <a:pt x="56" y="228"/>
                    <a:pt x="44" y="223"/>
                    <a:pt x="34" y="212"/>
                  </a:cubicBezTo>
                  <a:cubicBezTo>
                    <a:pt x="25" y="202"/>
                    <a:pt x="20" y="189"/>
                    <a:pt x="20" y="173"/>
                  </a:cubicBezTo>
                  <a:lnTo>
                    <a:pt x="20" y="7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6" name="Google Shape;216;p24"/>
            <p:cNvSpPr/>
            <p:nvPr/>
          </p:nvSpPr>
          <p:spPr>
            <a:xfrm>
              <a:off x="5372" y="3213"/>
              <a:ext cx="33" cy="42"/>
            </a:xfrm>
            <a:custGeom>
              <a:avLst/>
              <a:gdLst/>
              <a:ahLst/>
              <a:cxnLst/>
              <a:rect l="l" t="t" r="r" b="b"/>
              <a:pathLst>
                <a:path w="143" h="179" extrusionOk="0">
                  <a:moveTo>
                    <a:pt x="31" y="0"/>
                  </a:moveTo>
                  <a:lnTo>
                    <a:pt x="31" y="112"/>
                  </a:lnTo>
                  <a:cubicBezTo>
                    <a:pt x="31" y="139"/>
                    <a:pt x="43" y="152"/>
                    <a:pt x="67" y="152"/>
                  </a:cubicBezTo>
                  <a:cubicBezTo>
                    <a:pt x="77" y="152"/>
                    <a:pt x="86" y="149"/>
                    <a:pt x="95" y="144"/>
                  </a:cubicBezTo>
                  <a:cubicBezTo>
                    <a:pt x="103" y="138"/>
                    <a:pt x="109" y="131"/>
                    <a:pt x="112" y="123"/>
                  </a:cubicBezTo>
                  <a:lnTo>
                    <a:pt x="112" y="0"/>
                  </a:lnTo>
                  <a:lnTo>
                    <a:pt x="143" y="0"/>
                  </a:lnTo>
                  <a:lnTo>
                    <a:pt x="143" y="175"/>
                  </a:lnTo>
                  <a:lnTo>
                    <a:pt x="112" y="175"/>
                  </a:lnTo>
                  <a:lnTo>
                    <a:pt x="112" y="151"/>
                  </a:lnTo>
                  <a:cubicBezTo>
                    <a:pt x="108" y="158"/>
                    <a:pt x="101" y="164"/>
                    <a:pt x="91" y="170"/>
                  </a:cubicBezTo>
                  <a:cubicBezTo>
                    <a:pt x="80" y="176"/>
                    <a:pt x="70" y="179"/>
                    <a:pt x="60" y="179"/>
                  </a:cubicBezTo>
                  <a:cubicBezTo>
                    <a:pt x="40" y="179"/>
                    <a:pt x="26" y="173"/>
                    <a:pt x="15" y="162"/>
                  </a:cubicBezTo>
                  <a:cubicBezTo>
                    <a:pt x="5" y="151"/>
                    <a:pt x="0" y="135"/>
                    <a:pt x="0" y="115"/>
                  </a:cubicBezTo>
                  <a:lnTo>
                    <a:pt x="0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7" name="Google Shape;217;p24"/>
            <p:cNvSpPr/>
            <p:nvPr/>
          </p:nvSpPr>
          <p:spPr>
            <a:xfrm>
              <a:off x="5413" y="3212"/>
              <a:ext cx="25" cy="42"/>
            </a:xfrm>
            <a:custGeom>
              <a:avLst/>
              <a:gdLst/>
              <a:ahLst/>
              <a:cxnLst/>
              <a:rect l="l" t="t" r="r" b="b"/>
              <a:pathLst>
                <a:path w="107" h="179" extrusionOk="0">
                  <a:moveTo>
                    <a:pt x="94" y="34"/>
                  </a:moveTo>
                  <a:cubicBezTo>
                    <a:pt x="87" y="29"/>
                    <a:pt x="80" y="27"/>
                    <a:pt x="73" y="27"/>
                  </a:cubicBezTo>
                  <a:cubicBezTo>
                    <a:pt x="62" y="27"/>
                    <a:pt x="52" y="32"/>
                    <a:pt x="44" y="42"/>
                  </a:cubicBezTo>
                  <a:cubicBezTo>
                    <a:pt x="36" y="52"/>
                    <a:pt x="32" y="64"/>
                    <a:pt x="32" y="79"/>
                  </a:cubicBezTo>
                  <a:lnTo>
                    <a:pt x="32" y="179"/>
                  </a:lnTo>
                  <a:lnTo>
                    <a:pt x="0" y="179"/>
                  </a:lnTo>
                  <a:lnTo>
                    <a:pt x="0" y="4"/>
                  </a:lnTo>
                  <a:lnTo>
                    <a:pt x="32" y="4"/>
                  </a:lnTo>
                  <a:lnTo>
                    <a:pt x="32" y="32"/>
                  </a:lnTo>
                  <a:cubicBezTo>
                    <a:pt x="43" y="11"/>
                    <a:pt x="60" y="0"/>
                    <a:pt x="82" y="0"/>
                  </a:cubicBezTo>
                  <a:cubicBezTo>
                    <a:pt x="88" y="0"/>
                    <a:pt x="96" y="1"/>
                    <a:pt x="107" y="3"/>
                  </a:cubicBezTo>
                  <a:lnTo>
                    <a:pt x="94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" name="Google Shape;218;p24"/>
            <p:cNvSpPr/>
            <p:nvPr/>
          </p:nvSpPr>
          <p:spPr>
            <a:xfrm>
              <a:off x="5440" y="3192"/>
              <a:ext cx="34" cy="63"/>
            </a:xfrm>
            <a:custGeom>
              <a:avLst/>
              <a:gdLst/>
              <a:ahLst/>
              <a:cxnLst/>
              <a:rect l="l" t="t" r="r" b="b"/>
              <a:pathLst>
                <a:path w="151" h="269" extrusionOk="0">
                  <a:moveTo>
                    <a:pt x="109" y="245"/>
                  </a:moveTo>
                  <a:cubicBezTo>
                    <a:pt x="96" y="261"/>
                    <a:pt x="77" y="269"/>
                    <a:pt x="51" y="269"/>
                  </a:cubicBezTo>
                  <a:cubicBezTo>
                    <a:pt x="37" y="269"/>
                    <a:pt x="26" y="264"/>
                    <a:pt x="15" y="254"/>
                  </a:cubicBezTo>
                  <a:cubicBezTo>
                    <a:pt x="5" y="244"/>
                    <a:pt x="0" y="231"/>
                    <a:pt x="0" y="216"/>
                  </a:cubicBezTo>
                  <a:cubicBezTo>
                    <a:pt x="0" y="199"/>
                    <a:pt x="8" y="183"/>
                    <a:pt x="24" y="171"/>
                  </a:cubicBezTo>
                  <a:cubicBezTo>
                    <a:pt x="39" y="159"/>
                    <a:pt x="59" y="153"/>
                    <a:pt x="83" y="153"/>
                  </a:cubicBezTo>
                  <a:cubicBezTo>
                    <a:pt x="90" y="153"/>
                    <a:pt x="97" y="154"/>
                    <a:pt x="106" y="157"/>
                  </a:cubicBezTo>
                  <a:cubicBezTo>
                    <a:pt x="106" y="128"/>
                    <a:pt x="93" y="114"/>
                    <a:pt x="68" y="114"/>
                  </a:cubicBezTo>
                  <a:cubicBezTo>
                    <a:pt x="48" y="114"/>
                    <a:pt x="33" y="119"/>
                    <a:pt x="23" y="130"/>
                  </a:cubicBezTo>
                  <a:lnTo>
                    <a:pt x="9" y="104"/>
                  </a:lnTo>
                  <a:cubicBezTo>
                    <a:pt x="15" y="99"/>
                    <a:pt x="24" y="95"/>
                    <a:pt x="34" y="91"/>
                  </a:cubicBezTo>
                  <a:cubicBezTo>
                    <a:pt x="44" y="88"/>
                    <a:pt x="54" y="86"/>
                    <a:pt x="64" y="86"/>
                  </a:cubicBezTo>
                  <a:cubicBezTo>
                    <a:pt x="89" y="86"/>
                    <a:pt x="108" y="92"/>
                    <a:pt x="120" y="104"/>
                  </a:cubicBezTo>
                  <a:cubicBezTo>
                    <a:pt x="131" y="115"/>
                    <a:pt x="137" y="134"/>
                    <a:pt x="137" y="159"/>
                  </a:cubicBezTo>
                  <a:lnTo>
                    <a:pt x="137" y="222"/>
                  </a:lnTo>
                  <a:cubicBezTo>
                    <a:pt x="137" y="238"/>
                    <a:pt x="141" y="248"/>
                    <a:pt x="151" y="253"/>
                  </a:cubicBezTo>
                  <a:lnTo>
                    <a:pt x="151" y="269"/>
                  </a:lnTo>
                  <a:cubicBezTo>
                    <a:pt x="138" y="269"/>
                    <a:pt x="128" y="267"/>
                    <a:pt x="122" y="263"/>
                  </a:cubicBezTo>
                  <a:cubicBezTo>
                    <a:pt x="116" y="260"/>
                    <a:pt x="111" y="254"/>
                    <a:pt x="109" y="245"/>
                  </a:cubicBezTo>
                  <a:close/>
                  <a:moveTo>
                    <a:pt x="106" y="179"/>
                  </a:moveTo>
                  <a:cubicBezTo>
                    <a:pt x="96" y="177"/>
                    <a:pt x="89" y="176"/>
                    <a:pt x="85" y="176"/>
                  </a:cubicBezTo>
                  <a:cubicBezTo>
                    <a:pt x="69" y="176"/>
                    <a:pt x="56" y="180"/>
                    <a:pt x="46" y="188"/>
                  </a:cubicBezTo>
                  <a:cubicBezTo>
                    <a:pt x="36" y="196"/>
                    <a:pt x="31" y="206"/>
                    <a:pt x="31" y="217"/>
                  </a:cubicBezTo>
                  <a:cubicBezTo>
                    <a:pt x="31" y="235"/>
                    <a:pt x="42" y="244"/>
                    <a:pt x="64" y="244"/>
                  </a:cubicBezTo>
                  <a:cubicBezTo>
                    <a:pt x="79" y="244"/>
                    <a:pt x="93" y="237"/>
                    <a:pt x="106" y="222"/>
                  </a:cubicBezTo>
                  <a:lnTo>
                    <a:pt x="106" y="179"/>
                  </a:lnTo>
                  <a:close/>
                  <a:moveTo>
                    <a:pt x="113" y="0"/>
                  </a:moveTo>
                  <a:lnTo>
                    <a:pt x="76" y="54"/>
                  </a:lnTo>
                  <a:lnTo>
                    <a:pt x="53" y="54"/>
                  </a:lnTo>
                  <a:lnTo>
                    <a:pt x="80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" name="Google Shape;219;p24"/>
            <p:cNvSpPr/>
            <p:nvPr/>
          </p:nvSpPr>
          <p:spPr>
            <a:xfrm>
              <a:off x="5481" y="3196"/>
              <a:ext cx="14" cy="59"/>
            </a:xfrm>
            <a:custGeom>
              <a:avLst/>
              <a:gdLst/>
              <a:ahLst/>
              <a:cxnLst/>
              <a:rect l="l" t="t" r="r" b="b"/>
              <a:pathLst>
                <a:path w="61" h="252" extrusionOk="0">
                  <a:moveTo>
                    <a:pt x="0" y="199"/>
                  </a:moveTo>
                  <a:lnTo>
                    <a:pt x="0" y="0"/>
                  </a:lnTo>
                  <a:lnTo>
                    <a:pt x="31" y="0"/>
                  </a:lnTo>
                  <a:lnTo>
                    <a:pt x="31" y="193"/>
                  </a:lnTo>
                  <a:cubicBezTo>
                    <a:pt x="31" y="203"/>
                    <a:pt x="34" y="210"/>
                    <a:pt x="39" y="216"/>
                  </a:cubicBezTo>
                  <a:cubicBezTo>
                    <a:pt x="45" y="221"/>
                    <a:pt x="52" y="224"/>
                    <a:pt x="61" y="224"/>
                  </a:cubicBezTo>
                  <a:lnTo>
                    <a:pt x="61" y="252"/>
                  </a:lnTo>
                  <a:cubicBezTo>
                    <a:pt x="20" y="252"/>
                    <a:pt x="0" y="234"/>
                    <a:pt x="0" y="19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" name="Google Shape;220;p24"/>
            <p:cNvSpPr/>
            <p:nvPr/>
          </p:nvSpPr>
          <p:spPr>
            <a:xfrm>
              <a:off x="5502" y="3212"/>
              <a:ext cx="32" cy="42"/>
            </a:xfrm>
            <a:custGeom>
              <a:avLst/>
              <a:gdLst/>
              <a:ahLst/>
              <a:cxnLst/>
              <a:rect l="l" t="t" r="r" b="b"/>
              <a:pathLst>
                <a:path w="140" h="179" extrusionOk="0">
                  <a:moveTo>
                    <a:pt x="108" y="179"/>
                  </a:moveTo>
                  <a:lnTo>
                    <a:pt x="108" y="77"/>
                  </a:lnTo>
                  <a:cubicBezTo>
                    <a:pt x="108" y="58"/>
                    <a:pt x="106" y="45"/>
                    <a:pt x="100" y="38"/>
                  </a:cubicBezTo>
                  <a:cubicBezTo>
                    <a:pt x="94" y="30"/>
                    <a:pt x="85" y="27"/>
                    <a:pt x="72" y="27"/>
                  </a:cubicBezTo>
                  <a:cubicBezTo>
                    <a:pt x="65" y="27"/>
                    <a:pt x="57" y="29"/>
                    <a:pt x="49" y="33"/>
                  </a:cubicBezTo>
                  <a:cubicBezTo>
                    <a:pt x="42" y="37"/>
                    <a:pt x="36" y="43"/>
                    <a:pt x="31" y="49"/>
                  </a:cubicBezTo>
                  <a:lnTo>
                    <a:pt x="31" y="179"/>
                  </a:lnTo>
                  <a:lnTo>
                    <a:pt x="0" y="179"/>
                  </a:lnTo>
                  <a:lnTo>
                    <a:pt x="0" y="4"/>
                  </a:lnTo>
                  <a:lnTo>
                    <a:pt x="22" y="4"/>
                  </a:lnTo>
                  <a:lnTo>
                    <a:pt x="31" y="26"/>
                  </a:lnTo>
                  <a:cubicBezTo>
                    <a:pt x="42" y="9"/>
                    <a:pt x="59" y="0"/>
                    <a:pt x="82" y="0"/>
                  </a:cubicBezTo>
                  <a:cubicBezTo>
                    <a:pt x="120" y="0"/>
                    <a:pt x="140" y="24"/>
                    <a:pt x="140" y="71"/>
                  </a:cubicBezTo>
                  <a:lnTo>
                    <a:pt x="140" y="179"/>
                  </a:lnTo>
                  <a:lnTo>
                    <a:pt x="108" y="17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" name="Google Shape;221;p24"/>
            <p:cNvSpPr/>
            <p:nvPr/>
          </p:nvSpPr>
          <p:spPr>
            <a:xfrm>
              <a:off x="5541" y="3192"/>
              <a:ext cx="17" cy="62"/>
            </a:xfrm>
            <a:custGeom>
              <a:avLst/>
              <a:gdLst/>
              <a:ahLst/>
              <a:cxnLst/>
              <a:rect l="l" t="t" r="r" b="b"/>
              <a:pathLst>
                <a:path w="76" h="265" extrusionOk="0">
                  <a:moveTo>
                    <a:pt x="25" y="265"/>
                  </a:moveTo>
                  <a:lnTo>
                    <a:pt x="25" y="116"/>
                  </a:lnTo>
                  <a:lnTo>
                    <a:pt x="0" y="116"/>
                  </a:lnTo>
                  <a:lnTo>
                    <a:pt x="0" y="90"/>
                  </a:lnTo>
                  <a:lnTo>
                    <a:pt x="56" y="90"/>
                  </a:lnTo>
                  <a:lnTo>
                    <a:pt x="56" y="265"/>
                  </a:lnTo>
                  <a:lnTo>
                    <a:pt x="25" y="265"/>
                  </a:lnTo>
                  <a:close/>
                  <a:moveTo>
                    <a:pt x="76" y="0"/>
                  </a:moveTo>
                  <a:lnTo>
                    <a:pt x="39" y="54"/>
                  </a:lnTo>
                  <a:lnTo>
                    <a:pt x="16" y="54"/>
                  </a:lnTo>
                  <a:lnTo>
                    <a:pt x="44" y="0"/>
                  </a:lnTo>
                  <a:lnTo>
                    <a:pt x="7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" name="Google Shape;222;p24"/>
            <p:cNvSpPr/>
            <p:nvPr/>
          </p:nvSpPr>
          <p:spPr>
            <a:xfrm>
              <a:off x="5585" y="3212"/>
              <a:ext cx="35" cy="43"/>
            </a:xfrm>
            <a:custGeom>
              <a:avLst/>
              <a:gdLst/>
              <a:ahLst/>
              <a:cxnLst/>
              <a:rect l="l" t="t" r="r" b="b"/>
              <a:pathLst>
                <a:path w="151" h="183" extrusionOk="0">
                  <a:moveTo>
                    <a:pt x="109" y="159"/>
                  </a:moveTo>
                  <a:cubicBezTo>
                    <a:pt x="96" y="175"/>
                    <a:pt x="77" y="183"/>
                    <a:pt x="51" y="183"/>
                  </a:cubicBezTo>
                  <a:cubicBezTo>
                    <a:pt x="38" y="183"/>
                    <a:pt x="26" y="178"/>
                    <a:pt x="15" y="168"/>
                  </a:cubicBezTo>
                  <a:cubicBezTo>
                    <a:pt x="5" y="158"/>
                    <a:pt x="0" y="145"/>
                    <a:pt x="0" y="130"/>
                  </a:cubicBezTo>
                  <a:cubicBezTo>
                    <a:pt x="0" y="113"/>
                    <a:pt x="8" y="97"/>
                    <a:pt x="24" y="85"/>
                  </a:cubicBezTo>
                  <a:cubicBezTo>
                    <a:pt x="39" y="73"/>
                    <a:pt x="59" y="67"/>
                    <a:pt x="83" y="67"/>
                  </a:cubicBezTo>
                  <a:cubicBezTo>
                    <a:pt x="90" y="67"/>
                    <a:pt x="97" y="68"/>
                    <a:pt x="106" y="71"/>
                  </a:cubicBezTo>
                  <a:cubicBezTo>
                    <a:pt x="106" y="42"/>
                    <a:pt x="93" y="28"/>
                    <a:pt x="68" y="28"/>
                  </a:cubicBezTo>
                  <a:cubicBezTo>
                    <a:pt x="48" y="28"/>
                    <a:pt x="33" y="33"/>
                    <a:pt x="23" y="44"/>
                  </a:cubicBezTo>
                  <a:lnTo>
                    <a:pt x="9" y="18"/>
                  </a:lnTo>
                  <a:cubicBezTo>
                    <a:pt x="15" y="13"/>
                    <a:pt x="24" y="9"/>
                    <a:pt x="34" y="5"/>
                  </a:cubicBezTo>
                  <a:cubicBezTo>
                    <a:pt x="44" y="2"/>
                    <a:pt x="54" y="0"/>
                    <a:pt x="64" y="0"/>
                  </a:cubicBezTo>
                  <a:cubicBezTo>
                    <a:pt x="89" y="0"/>
                    <a:pt x="108" y="6"/>
                    <a:pt x="120" y="18"/>
                  </a:cubicBezTo>
                  <a:cubicBezTo>
                    <a:pt x="131" y="29"/>
                    <a:pt x="137" y="48"/>
                    <a:pt x="137" y="73"/>
                  </a:cubicBezTo>
                  <a:lnTo>
                    <a:pt x="137" y="136"/>
                  </a:lnTo>
                  <a:cubicBezTo>
                    <a:pt x="137" y="152"/>
                    <a:pt x="141" y="162"/>
                    <a:pt x="151" y="167"/>
                  </a:cubicBezTo>
                  <a:lnTo>
                    <a:pt x="151" y="183"/>
                  </a:lnTo>
                  <a:cubicBezTo>
                    <a:pt x="138" y="183"/>
                    <a:pt x="128" y="181"/>
                    <a:pt x="122" y="177"/>
                  </a:cubicBezTo>
                  <a:cubicBezTo>
                    <a:pt x="116" y="174"/>
                    <a:pt x="111" y="168"/>
                    <a:pt x="109" y="159"/>
                  </a:cubicBezTo>
                  <a:close/>
                  <a:moveTo>
                    <a:pt x="106" y="93"/>
                  </a:moveTo>
                  <a:cubicBezTo>
                    <a:pt x="96" y="91"/>
                    <a:pt x="89" y="90"/>
                    <a:pt x="85" y="90"/>
                  </a:cubicBezTo>
                  <a:cubicBezTo>
                    <a:pt x="69" y="90"/>
                    <a:pt x="56" y="94"/>
                    <a:pt x="46" y="102"/>
                  </a:cubicBezTo>
                  <a:cubicBezTo>
                    <a:pt x="36" y="110"/>
                    <a:pt x="31" y="120"/>
                    <a:pt x="31" y="131"/>
                  </a:cubicBezTo>
                  <a:cubicBezTo>
                    <a:pt x="31" y="149"/>
                    <a:pt x="42" y="158"/>
                    <a:pt x="64" y="158"/>
                  </a:cubicBezTo>
                  <a:cubicBezTo>
                    <a:pt x="80" y="158"/>
                    <a:pt x="94" y="151"/>
                    <a:pt x="106" y="136"/>
                  </a:cubicBezTo>
                  <a:lnTo>
                    <a:pt x="106" y="9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" name="Google Shape;223;p24"/>
            <p:cNvSpPr/>
            <p:nvPr/>
          </p:nvSpPr>
          <p:spPr>
            <a:xfrm>
              <a:off x="5648" y="3198"/>
              <a:ext cx="13" cy="56"/>
            </a:xfrm>
            <a:custGeom>
              <a:avLst/>
              <a:gdLst/>
              <a:ahLst/>
              <a:cxnLst/>
              <a:rect l="l" t="t" r="r" b="b"/>
              <a:pathLst>
                <a:path w="60" h="242" extrusionOk="0">
                  <a:moveTo>
                    <a:pt x="41" y="0"/>
                  </a:moveTo>
                  <a:cubicBezTo>
                    <a:pt x="46" y="0"/>
                    <a:pt x="51" y="2"/>
                    <a:pt x="55" y="6"/>
                  </a:cubicBezTo>
                  <a:cubicBezTo>
                    <a:pt x="59" y="10"/>
                    <a:pt x="60" y="14"/>
                    <a:pt x="60" y="19"/>
                  </a:cubicBezTo>
                  <a:cubicBezTo>
                    <a:pt x="60" y="25"/>
                    <a:pt x="59" y="29"/>
                    <a:pt x="55" y="33"/>
                  </a:cubicBezTo>
                  <a:cubicBezTo>
                    <a:pt x="51" y="37"/>
                    <a:pt x="46" y="39"/>
                    <a:pt x="41" y="39"/>
                  </a:cubicBezTo>
                  <a:cubicBezTo>
                    <a:pt x="36" y="39"/>
                    <a:pt x="31" y="37"/>
                    <a:pt x="27" y="33"/>
                  </a:cubicBezTo>
                  <a:cubicBezTo>
                    <a:pt x="24" y="29"/>
                    <a:pt x="22" y="25"/>
                    <a:pt x="22" y="19"/>
                  </a:cubicBezTo>
                  <a:cubicBezTo>
                    <a:pt x="22" y="14"/>
                    <a:pt x="24" y="9"/>
                    <a:pt x="27" y="6"/>
                  </a:cubicBezTo>
                  <a:cubicBezTo>
                    <a:pt x="31" y="2"/>
                    <a:pt x="36" y="0"/>
                    <a:pt x="41" y="0"/>
                  </a:cubicBezTo>
                  <a:close/>
                  <a:moveTo>
                    <a:pt x="24" y="242"/>
                  </a:moveTo>
                  <a:lnTo>
                    <a:pt x="24" y="93"/>
                  </a:lnTo>
                  <a:lnTo>
                    <a:pt x="0" y="93"/>
                  </a:lnTo>
                  <a:lnTo>
                    <a:pt x="0" y="67"/>
                  </a:lnTo>
                  <a:lnTo>
                    <a:pt x="55" y="67"/>
                  </a:lnTo>
                  <a:lnTo>
                    <a:pt x="55" y="242"/>
                  </a:lnTo>
                  <a:lnTo>
                    <a:pt x="24" y="2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" name="Google Shape;224;p24"/>
            <p:cNvSpPr/>
            <p:nvPr/>
          </p:nvSpPr>
          <p:spPr>
            <a:xfrm>
              <a:off x="5670" y="3212"/>
              <a:ext cx="32" cy="42"/>
            </a:xfrm>
            <a:custGeom>
              <a:avLst/>
              <a:gdLst/>
              <a:ahLst/>
              <a:cxnLst/>
              <a:rect l="l" t="t" r="r" b="b"/>
              <a:pathLst>
                <a:path w="140" h="179" extrusionOk="0">
                  <a:moveTo>
                    <a:pt x="109" y="179"/>
                  </a:moveTo>
                  <a:lnTo>
                    <a:pt x="109" y="77"/>
                  </a:lnTo>
                  <a:cubicBezTo>
                    <a:pt x="109" y="58"/>
                    <a:pt x="106" y="45"/>
                    <a:pt x="100" y="38"/>
                  </a:cubicBezTo>
                  <a:cubicBezTo>
                    <a:pt x="94" y="30"/>
                    <a:pt x="85" y="27"/>
                    <a:pt x="72" y="27"/>
                  </a:cubicBezTo>
                  <a:cubicBezTo>
                    <a:pt x="65" y="27"/>
                    <a:pt x="57" y="29"/>
                    <a:pt x="49" y="33"/>
                  </a:cubicBezTo>
                  <a:cubicBezTo>
                    <a:pt x="42" y="37"/>
                    <a:pt x="36" y="43"/>
                    <a:pt x="31" y="49"/>
                  </a:cubicBezTo>
                  <a:lnTo>
                    <a:pt x="31" y="179"/>
                  </a:lnTo>
                  <a:lnTo>
                    <a:pt x="0" y="179"/>
                  </a:lnTo>
                  <a:lnTo>
                    <a:pt x="0" y="4"/>
                  </a:lnTo>
                  <a:lnTo>
                    <a:pt x="22" y="4"/>
                  </a:lnTo>
                  <a:lnTo>
                    <a:pt x="31" y="26"/>
                  </a:lnTo>
                  <a:cubicBezTo>
                    <a:pt x="42" y="9"/>
                    <a:pt x="59" y="0"/>
                    <a:pt x="82" y="0"/>
                  </a:cubicBezTo>
                  <a:cubicBezTo>
                    <a:pt x="120" y="0"/>
                    <a:pt x="140" y="24"/>
                    <a:pt x="140" y="71"/>
                  </a:cubicBezTo>
                  <a:lnTo>
                    <a:pt x="140" y="179"/>
                  </a:lnTo>
                  <a:lnTo>
                    <a:pt x="109" y="17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" name="Google Shape;225;p24"/>
            <p:cNvSpPr/>
            <p:nvPr/>
          </p:nvSpPr>
          <p:spPr>
            <a:xfrm>
              <a:off x="5706" y="3213"/>
              <a:ext cx="37" cy="42"/>
            </a:xfrm>
            <a:custGeom>
              <a:avLst/>
              <a:gdLst/>
              <a:ahLst/>
              <a:cxnLst/>
              <a:rect l="l" t="t" r="r" b="b"/>
              <a:pathLst>
                <a:path w="161" h="180" extrusionOk="0">
                  <a:moveTo>
                    <a:pt x="84" y="180"/>
                  </a:moveTo>
                  <a:lnTo>
                    <a:pt x="76" y="180"/>
                  </a:lnTo>
                  <a:lnTo>
                    <a:pt x="0" y="0"/>
                  </a:lnTo>
                  <a:lnTo>
                    <a:pt x="35" y="0"/>
                  </a:lnTo>
                  <a:lnTo>
                    <a:pt x="81" y="123"/>
                  </a:lnTo>
                  <a:lnTo>
                    <a:pt x="128" y="0"/>
                  </a:lnTo>
                  <a:lnTo>
                    <a:pt x="161" y="0"/>
                  </a:lnTo>
                  <a:lnTo>
                    <a:pt x="84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6" name="Google Shape;226;p24"/>
            <p:cNvSpPr/>
            <p:nvPr/>
          </p:nvSpPr>
          <p:spPr>
            <a:xfrm>
              <a:off x="5745" y="3212"/>
              <a:ext cx="37" cy="43"/>
            </a:xfrm>
            <a:custGeom>
              <a:avLst/>
              <a:gdLst/>
              <a:ahLst/>
              <a:cxnLst/>
              <a:rect l="l" t="t" r="r" b="b"/>
              <a:pathLst>
                <a:path w="162" h="183" extrusionOk="0">
                  <a:moveTo>
                    <a:pt x="160" y="95"/>
                  </a:moveTo>
                  <a:lnTo>
                    <a:pt x="33" y="95"/>
                  </a:lnTo>
                  <a:cubicBezTo>
                    <a:pt x="33" y="115"/>
                    <a:pt x="39" y="131"/>
                    <a:pt x="50" y="142"/>
                  </a:cubicBezTo>
                  <a:cubicBezTo>
                    <a:pt x="60" y="152"/>
                    <a:pt x="73" y="156"/>
                    <a:pt x="88" y="156"/>
                  </a:cubicBezTo>
                  <a:cubicBezTo>
                    <a:pt x="106" y="156"/>
                    <a:pt x="121" y="151"/>
                    <a:pt x="133" y="141"/>
                  </a:cubicBezTo>
                  <a:lnTo>
                    <a:pt x="146" y="163"/>
                  </a:lnTo>
                  <a:cubicBezTo>
                    <a:pt x="141" y="168"/>
                    <a:pt x="134" y="172"/>
                    <a:pt x="124" y="176"/>
                  </a:cubicBezTo>
                  <a:cubicBezTo>
                    <a:pt x="112" y="180"/>
                    <a:pt x="98" y="183"/>
                    <a:pt x="82" y="183"/>
                  </a:cubicBezTo>
                  <a:cubicBezTo>
                    <a:pt x="60" y="183"/>
                    <a:pt x="42" y="175"/>
                    <a:pt x="26" y="160"/>
                  </a:cubicBezTo>
                  <a:cubicBezTo>
                    <a:pt x="9" y="144"/>
                    <a:pt x="0" y="121"/>
                    <a:pt x="0" y="94"/>
                  </a:cubicBezTo>
                  <a:cubicBezTo>
                    <a:pt x="0" y="65"/>
                    <a:pt x="9" y="41"/>
                    <a:pt x="27" y="24"/>
                  </a:cubicBezTo>
                  <a:cubicBezTo>
                    <a:pt x="42" y="8"/>
                    <a:pt x="61" y="0"/>
                    <a:pt x="83" y="0"/>
                  </a:cubicBezTo>
                  <a:cubicBezTo>
                    <a:pt x="108" y="0"/>
                    <a:pt x="127" y="7"/>
                    <a:pt x="142" y="22"/>
                  </a:cubicBezTo>
                  <a:cubicBezTo>
                    <a:pt x="155" y="35"/>
                    <a:pt x="162" y="53"/>
                    <a:pt x="162" y="75"/>
                  </a:cubicBezTo>
                  <a:cubicBezTo>
                    <a:pt x="162" y="82"/>
                    <a:pt x="162" y="89"/>
                    <a:pt x="160" y="95"/>
                  </a:cubicBezTo>
                  <a:close/>
                  <a:moveTo>
                    <a:pt x="84" y="27"/>
                  </a:moveTo>
                  <a:cubicBezTo>
                    <a:pt x="70" y="27"/>
                    <a:pt x="59" y="31"/>
                    <a:pt x="49" y="40"/>
                  </a:cubicBezTo>
                  <a:cubicBezTo>
                    <a:pt x="40" y="49"/>
                    <a:pt x="35" y="59"/>
                    <a:pt x="34" y="72"/>
                  </a:cubicBezTo>
                  <a:lnTo>
                    <a:pt x="131" y="72"/>
                  </a:lnTo>
                  <a:cubicBezTo>
                    <a:pt x="131" y="59"/>
                    <a:pt x="127" y="49"/>
                    <a:pt x="120" y="40"/>
                  </a:cubicBezTo>
                  <a:cubicBezTo>
                    <a:pt x="111" y="31"/>
                    <a:pt x="99" y="27"/>
                    <a:pt x="84" y="27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7" name="Google Shape;227;p24"/>
            <p:cNvSpPr/>
            <p:nvPr/>
          </p:nvSpPr>
          <p:spPr>
            <a:xfrm>
              <a:off x="5786" y="3212"/>
              <a:ext cx="26" cy="43"/>
            </a:xfrm>
            <a:custGeom>
              <a:avLst/>
              <a:gdLst/>
              <a:ahLst/>
              <a:cxnLst/>
              <a:rect l="l" t="t" r="r" b="b"/>
              <a:pathLst>
                <a:path w="115" h="183" extrusionOk="0">
                  <a:moveTo>
                    <a:pt x="0" y="169"/>
                  </a:moveTo>
                  <a:lnTo>
                    <a:pt x="11" y="139"/>
                  </a:lnTo>
                  <a:cubicBezTo>
                    <a:pt x="29" y="151"/>
                    <a:pt x="43" y="156"/>
                    <a:pt x="53" y="156"/>
                  </a:cubicBezTo>
                  <a:cubicBezTo>
                    <a:pt x="73" y="156"/>
                    <a:pt x="82" y="148"/>
                    <a:pt x="82" y="132"/>
                  </a:cubicBezTo>
                  <a:cubicBezTo>
                    <a:pt x="82" y="121"/>
                    <a:pt x="73" y="111"/>
                    <a:pt x="54" y="102"/>
                  </a:cubicBezTo>
                  <a:cubicBezTo>
                    <a:pt x="40" y="96"/>
                    <a:pt x="30" y="91"/>
                    <a:pt x="25" y="87"/>
                  </a:cubicBezTo>
                  <a:cubicBezTo>
                    <a:pt x="20" y="84"/>
                    <a:pt x="16" y="80"/>
                    <a:pt x="12" y="76"/>
                  </a:cubicBezTo>
                  <a:cubicBezTo>
                    <a:pt x="9" y="71"/>
                    <a:pt x="6" y="67"/>
                    <a:pt x="4" y="62"/>
                  </a:cubicBezTo>
                  <a:cubicBezTo>
                    <a:pt x="2" y="57"/>
                    <a:pt x="1" y="52"/>
                    <a:pt x="1" y="46"/>
                  </a:cubicBezTo>
                  <a:cubicBezTo>
                    <a:pt x="1" y="32"/>
                    <a:pt x="7" y="21"/>
                    <a:pt x="17" y="12"/>
                  </a:cubicBezTo>
                  <a:cubicBezTo>
                    <a:pt x="28" y="4"/>
                    <a:pt x="41" y="0"/>
                    <a:pt x="58" y="0"/>
                  </a:cubicBezTo>
                  <a:cubicBezTo>
                    <a:pt x="71" y="0"/>
                    <a:pt x="87" y="4"/>
                    <a:pt x="107" y="12"/>
                  </a:cubicBezTo>
                  <a:lnTo>
                    <a:pt x="98" y="41"/>
                  </a:lnTo>
                  <a:cubicBezTo>
                    <a:pt x="86" y="31"/>
                    <a:pt x="73" y="27"/>
                    <a:pt x="61" y="27"/>
                  </a:cubicBezTo>
                  <a:cubicBezTo>
                    <a:pt x="53" y="27"/>
                    <a:pt x="47" y="28"/>
                    <a:pt x="42" y="32"/>
                  </a:cubicBezTo>
                  <a:cubicBezTo>
                    <a:pt x="37" y="35"/>
                    <a:pt x="34" y="40"/>
                    <a:pt x="34" y="45"/>
                  </a:cubicBezTo>
                  <a:cubicBezTo>
                    <a:pt x="34" y="56"/>
                    <a:pt x="41" y="65"/>
                    <a:pt x="53" y="71"/>
                  </a:cubicBezTo>
                  <a:lnTo>
                    <a:pt x="76" y="81"/>
                  </a:lnTo>
                  <a:cubicBezTo>
                    <a:pt x="89" y="87"/>
                    <a:pt x="99" y="94"/>
                    <a:pt x="106" y="102"/>
                  </a:cubicBezTo>
                  <a:cubicBezTo>
                    <a:pt x="112" y="110"/>
                    <a:pt x="115" y="120"/>
                    <a:pt x="115" y="132"/>
                  </a:cubicBezTo>
                  <a:cubicBezTo>
                    <a:pt x="115" y="148"/>
                    <a:pt x="110" y="160"/>
                    <a:pt x="98" y="169"/>
                  </a:cubicBezTo>
                  <a:cubicBezTo>
                    <a:pt x="87" y="178"/>
                    <a:pt x="72" y="183"/>
                    <a:pt x="52" y="183"/>
                  </a:cubicBezTo>
                  <a:cubicBezTo>
                    <a:pt x="34" y="183"/>
                    <a:pt x="17" y="178"/>
                    <a:pt x="0" y="16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8" name="Google Shape;228;p24"/>
            <p:cNvSpPr/>
            <p:nvPr/>
          </p:nvSpPr>
          <p:spPr>
            <a:xfrm>
              <a:off x="5816" y="3202"/>
              <a:ext cx="26" cy="53"/>
            </a:xfrm>
            <a:custGeom>
              <a:avLst/>
              <a:gdLst/>
              <a:ahLst/>
              <a:cxnLst/>
              <a:rect l="l" t="t" r="r" b="b"/>
              <a:pathLst>
                <a:path w="113" h="228" extrusionOk="0">
                  <a:moveTo>
                    <a:pt x="21" y="73"/>
                  </a:moveTo>
                  <a:lnTo>
                    <a:pt x="0" y="73"/>
                  </a:lnTo>
                  <a:lnTo>
                    <a:pt x="0" y="49"/>
                  </a:lnTo>
                  <a:lnTo>
                    <a:pt x="21" y="49"/>
                  </a:lnTo>
                  <a:lnTo>
                    <a:pt x="21" y="12"/>
                  </a:lnTo>
                  <a:lnTo>
                    <a:pt x="52" y="0"/>
                  </a:lnTo>
                  <a:lnTo>
                    <a:pt x="52" y="49"/>
                  </a:lnTo>
                  <a:lnTo>
                    <a:pt x="100" y="49"/>
                  </a:lnTo>
                  <a:lnTo>
                    <a:pt x="100" y="73"/>
                  </a:lnTo>
                  <a:lnTo>
                    <a:pt x="52" y="73"/>
                  </a:lnTo>
                  <a:lnTo>
                    <a:pt x="52" y="161"/>
                  </a:lnTo>
                  <a:cubicBezTo>
                    <a:pt x="52" y="175"/>
                    <a:pt x="54" y="186"/>
                    <a:pt x="59" y="192"/>
                  </a:cubicBezTo>
                  <a:cubicBezTo>
                    <a:pt x="64" y="198"/>
                    <a:pt x="72" y="201"/>
                    <a:pt x="83" y="201"/>
                  </a:cubicBezTo>
                  <a:cubicBezTo>
                    <a:pt x="91" y="201"/>
                    <a:pt x="100" y="199"/>
                    <a:pt x="108" y="195"/>
                  </a:cubicBezTo>
                  <a:lnTo>
                    <a:pt x="113" y="223"/>
                  </a:lnTo>
                  <a:cubicBezTo>
                    <a:pt x="100" y="226"/>
                    <a:pt x="86" y="228"/>
                    <a:pt x="70" y="228"/>
                  </a:cubicBezTo>
                  <a:cubicBezTo>
                    <a:pt x="56" y="228"/>
                    <a:pt x="45" y="223"/>
                    <a:pt x="35" y="212"/>
                  </a:cubicBezTo>
                  <a:cubicBezTo>
                    <a:pt x="25" y="202"/>
                    <a:pt x="21" y="189"/>
                    <a:pt x="21" y="173"/>
                  </a:cubicBezTo>
                  <a:lnTo>
                    <a:pt x="21" y="7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9" name="Google Shape;229;p24"/>
            <p:cNvSpPr/>
            <p:nvPr/>
          </p:nvSpPr>
          <p:spPr>
            <a:xfrm>
              <a:off x="5845" y="3198"/>
              <a:ext cx="14" cy="56"/>
            </a:xfrm>
            <a:custGeom>
              <a:avLst/>
              <a:gdLst/>
              <a:ahLst/>
              <a:cxnLst/>
              <a:rect l="l" t="t" r="r" b="b"/>
              <a:pathLst>
                <a:path w="61" h="242" extrusionOk="0">
                  <a:moveTo>
                    <a:pt x="42" y="0"/>
                  </a:moveTo>
                  <a:cubicBezTo>
                    <a:pt x="47" y="0"/>
                    <a:pt x="51" y="2"/>
                    <a:pt x="55" y="6"/>
                  </a:cubicBezTo>
                  <a:cubicBezTo>
                    <a:pt x="59" y="10"/>
                    <a:pt x="61" y="14"/>
                    <a:pt x="61" y="19"/>
                  </a:cubicBezTo>
                  <a:cubicBezTo>
                    <a:pt x="61" y="25"/>
                    <a:pt x="59" y="29"/>
                    <a:pt x="55" y="33"/>
                  </a:cubicBezTo>
                  <a:cubicBezTo>
                    <a:pt x="51" y="37"/>
                    <a:pt x="47" y="39"/>
                    <a:pt x="42" y="39"/>
                  </a:cubicBezTo>
                  <a:cubicBezTo>
                    <a:pt x="36" y="39"/>
                    <a:pt x="32" y="37"/>
                    <a:pt x="28" y="33"/>
                  </a:cubicBezTo>
                  <a:cubicBezTo>
                    <a:pt x="24" y="29"/>
                    <a:pt x="22" y="25"/>
                    <a:pt x="22" y="19"/>
                  </a:cubicBezTo>
                  <a:cubicBezTo>
                    <a:pt x="22" y="14"/>
                    <a:pt x="24" y="9"/>
                    <a:pt x="28" y="6"/>
                  </a:cubicBezTo>
                  <a:cubicBezTo>
                    <a:pt x="32" y="2"/>
                    <a:pt x="36" y="0"/>
                    <a:pt x="42" y="0"/>
                  </a:cubicBezTo>
                  <a:close/>
                  <a:moveTo>
                    <a:pt x="24" y="242"/>
                  </a:moveTo>
                  <a:lnTo>
                    <a:pt x="24" y="93"/>
                  </a:lnTo>
                  <a:lnTo>
                    <a:pt x="0" y="93"/>
                  </a:lnTo>
                  <a:lnTo>
                    <a:pt x="0" y="67"/>
                  </a:lnTo>
                  <a:lnTo>
                    <a:pt x="56" y="67"/>
                  </a:lnTo>
                  <a:lnTo>
                    <a:pt x="56" y="242"/>
                  </a:lnTo>
                  <a:lnTo>
                    <a:pt x="24" y="2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0" name="Google Shape;230;p24"/>
            <p:cNvSpPr/>
            <p:nvPr/>
          </p:nvSpPr>
          <p:spPr>
            <a:xfrm>
              <a:off x="5866" y="3192"/>
              <a:ext cx="33" cy="63"/>
            </a:xfrm>
            <a:custGeom>
              <a:avLst/>
              <a:gdLst/>
              <a:ahLst/>
              <a:cxnLst/>
              <a:rect l="l" t="t" r="r" b="b"/>
              <a:pathLst>
                <a:path w="145" h="270" extrusionOk="0">
                  <a:moveTo>
                    <a:pt x="145" y="105"/>
                  </a:moveTo>
                  <a:lnTo>
                    <a:pt x="129" y="127"/>
                  </a:lnTo>
                  <a:cubicBezTo>
                    <a:pt x="126" y="124"/>
                    <a:pt x="120" y="121"/>
                    <a:pt x="112" y="118"/>
                  </a:cubicBezTo>
                  <a:cubicBezTo>
                    <a:pt x="104" y="115"/>
                    <a:pt x="96" y="114"/>
                    <a:pt x="89" y="114"/>
                  </a:cubicBezTo>
                  <a:cubicBezTo>
                    <a:pt x="72" y="114"/>
                    <a:pt x="58" y="119"/>
                    <a:pt x="48" y="131"/>
                  </a:cubicBezTo>
                  <a:cubicBezTo>
                    <a:pt x="38" y="143"/>
                    <a:pt x="33" y="160"/>
                    <a:pt x="33" y="180"/>
                  </a:cubicBezTo>
                  <a:cubicBezTo>
                    <a:pt x="33" y="201"/>
                    <a:pt x="38" y="217"/>
                    <a:pt x="48" y="227"/>
                  </a:cubicBezTo>
                  <a:cubicBezTo>
                    <a:pt x="59" y="238"/>
                    <a:pt x="73" y="243"/>
                    <a:pt x="91" y="243"/>
                  </a:cubicBezTo>
                  <a:cubicBezTo>
                    <a:pt x="105" y="243"/>
                    <a:pt x="119" y="238"/>
                    <a:pt x="133" y="227"/>
                  </a:cubicBezTo>
                  <a:lnTo>
                    <a:pt x="145" y="253"/>
                  </a:lnTo>
                  <a:cubicBezTo>
                    <a:pt x="129" y="264"/>
                    <a:pt x="108" y="270"/>
                    <a:pt x="83" y="270"/>
                  </a:cubicBezTo>
                  <a:cubicBezTo>
                    <a:pt x="59" y="270"/>
                    <a:pt x="39" y="262"/>
                    <a:pt x="24" y="246"/>
                  </a:cubicBezTo>
                  <a:cubicBezTo>
                    <a:pt x="8" y="230"/>
                    <a:pt x="0" y="208"/>
                    <a:pt x="0" y="180"/>
                  </a:cubicBezTo>
                  <a:cubicBezTo>
                    <a:pt x="0" y="152"/>
                    <a:pt x="8" y="130"/>
                    <a:pt x="25" y="113"/>
                  </a:cubicBezTo>
                  <a:cubicBezTo>
                    <a:pt x="41" y="96"/>
                    <a:pt x="63" y="87"/>
                    <a:pt x="91" y="87"/>
                  </a:cubicBezTo>
                  <a:cubicBezTo>
                    <a:pt x="101" y="87"/>
                    <a:pt x="110" y="89"/>
                    <a:pt x="121" y="93"/>
                  </a:cubicBezTo>
                  <a:cubicBezTo>
                    <a:pt x="132" y="97"/>
                    <a:pt x="139" y="101"/>
                    <a:pt x="145" y="105"/>
                  </a:cubicBezTo>
                  <a:close/>
                  <a:moveTo>
                    <a:pt x="141" y="1"/>
                  </a:moveTo>
                  <a:lnTo>
                    <a:pt x="90" y="55"/>
                  </a:lnTo>
                  <a:lnTo>
                    <a:pt x="73" y="55"/>
                  </a:lnTo>
                  <a:lnTo>
                    <a:pt x="24" y="0"/>
                  </a:lnTo>
                  <a:lnTo>
                    <a:pt x="52" y="0"/>
                  </a:lnTo>
                  <a:lnTo>
                    <a:pt x="81" y="31"/>
                  </a:lnTo>
                  <a:lnTo>
                    <a:pt x="108" y="1"/>
                  </a:lnTo>
                  <a:lnTo>
                    <a:pt x="14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1" name="Google Shape;231;p24"/>
            <p:cNvSpPr/>
            <p:nvPr/>
          </p:nvSpPr>
          <p:spPr>
            <a:xfrm>
              <a:off x="5905" y="3212"/>
              <a:ext cx="32" cy="42"/>
            </a:xfrm>
            <a:custGeom>
              <a:avLst/>
              <a:gdLst/>
              <a:ahLst/>
              <a:cxnLst/>
              <a:rect l="l" t="t" r="r" b="b"/>
              <a:pathLst>
                <a:path w="139" h="179" extrusionOk="0">
                  <a:moveTo>
                    <a:pt x="108" y="179"/>
                  </a:moveTo>
                  <a:lnTo>
                    <a:pt x="108" y="77"/>
                  </a:lnTo>
                  <a:cubicBezTo>
                    <a:pt x="108" y="58"/>
                    <a:pt x="105" y="45"/>
                    <a:pt x="100" y="38"/>
                  </a:cubicBezTo>
                  <a:cubicBezTo>
                    <a:pt x="94" y="30"/>
                    <a:pt x="85" y="27"/>
                    <a:pt x="71" y="27"/>
                  </a:cubicBezTo>
                  <a:cubicBezTo>
                    <a:pt x="64" y="27"/>
                    <a:pt x="57" y="29"/>
                    <a:pt x="49" y="33"/>
                  </a:cubicBezTo>
                  <a:cubicBezTo>
                    <a:pt x="41" y="37"/>
                    <a:pt x="35" y="43"/>
                    <a:pt x="31" y="49"/>
                  </a:cubicBezTo>
                  <a:lnTo>
                    <a:pt x="31" y="179"/>
                  </a:lnTo>
                  <a:lnTo>
                    <a:pt x="0" y="179"/>
                  </a:lnTo>
                  <a:lnTo>
                    <a:pt x="0" y="4"/>
                  </a:lnTo>
                  <a:lnTo>
                    <a:pt x="21" y="4"/>
                  </a:lnTo>
                  <a:lnTo>
                    <a:pt x="31" y="26"/>
                  </a:lnTo>
                  <a:cubicBezTo>
                    <a:pt x="41" y="9"/>
                    <a:pt x="58" y="0"/>
                    <a:pt x="81" y="0"/>
                  </a:cubicBezTo>
                  <a:cubicBezTo>
                    <a:pt x="120" y="0"/>
                    <a:pt x="139" y="24"/>
                    <a:pt x="139" y="71"/>
                  </a:cubicBezTo>
                  <a:lnTo>
                    <a:pt x="139" y="179"/>
                  </a:lnTo>
                  <a:lnTo>
                    <a:pt x="108" y="17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" name="Google Shape;232;p24"/>
            <p:cNvSpPr/>
            <p:nvPr/>
          </p:nvSpPr>
          <p:spPr>
            <a:xfrm>
              <a:off x="5944" y="3192"/>
              <a:ext cx="17" cy="62"/>
            </a:xfrm>
            <a:custGeom>
              <a:avLst/>
              <a:gdLst/>
              <a:ahLst/>
              <a:cxnLst/>
              <a:rect l="l" t="t" r="r" b="b"/>
              <a:pathLst>
                <a:path w="76" h="265" extrusionOk="0">
                  <a:moveTo>
                    <a:pt x="24" y="265"/>
                  </a:moveTo>
                  <a:lnTo>
                    <a:pt x="24" y="116"/>
                  </a:lnTo>
                  <a:lnTo>
                    <a:pt x="0" y="116"/>
                  </a:lnTo>
                  <a:lnTo>
                    <a:pt x="0" y="90"/>
                  </a:lnTo>
                  <a:lnTo>
                    <a:pt x="56" y="90"/>
                  </a:lnTo>
                  <a:lnTo>
                    <a:pt x="56" y="265"/>
                  </a:lnTo>
                  <a:lnTo>
                    <a:pt x="24" y="265"/>
                  </a:lnTo>
                  <a:close/>
                  <a:moveTo>
                    <a:pt x="76" y="0"/>
                  </a:moveTo>
                  <a:lnTo>
                    <a:pt x="39" y="54"/>
                  </a:lnTo>
                  <a:lnTo>
                    <a:pt x="16" y="54"/>
                  </a:lnTo>
                  <a:lnTo>
                    <a:pt x="43" y="0"/>
                  </a:lnTo>
                  <a:lnTo>
                    <a:pt x="7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" name="Google Shape;233;p24"/>
            <p:cNvSpPr/>
            <p:nvPr/>
          </p:nvSpPr>
          <p:spPr>
            <a:xfrm>
              <a:off x="5987" y="3196"/>
              <a:ext cx="27" cy="58"/>
            </a:xfrm>
            <a:custGeom>
              <a:avLst/>
              <a:gdLst/>
              <a:ahLst/>
              <a:cxnLst/>
              <a:rect l="l" t="t" r="r" b="b"/>
              <a:pathLst>
                <a:path w="116" h="248" extrusionOk="0">
                  <a:moveTo>
                    <a:pt x="107" y="28"/>
                  </a:moveTo>
                  <a:cubicBezTo>
                    <a:pt x="101" y="26"/>
                    <a:pt x="95" y="25"/>
                    <a:pt x="89" y="25"/>
                  </a:cubicBezTo>
                  <a:cubicBezTo>
                    <a:pt x="80" y="25"/>
                    <a:pt x="72" y="29"/>
                    <a:pt x="66" y="36"/>
                  </a:cubicBezTo>
                  <a:cubicBezTo>
                    <a:pt x="60" y="43"/>
                    <a:pt x="56" y="52"/>
                    <a:pt x="56" y="63"/>
                  </a:cubicBezTo>
                  <a:cubicBezTo>
                    <a:pt x="56" y="66"/>
                    <a:pt x="57" y="69"/>
                    <a:pt x="57" y="73"/>
                  </a:cubicBezTo>
                  <a:lnTo>
                    <a:pt x="93" y="73"/>
                  </a:lnTo>
                  <a:lnTo>
                    <a:pt x="93" y="99"/>
                  </a:lnTo>
                  <a:lnTo>
                    <a:pt x="57" y="99"/>
                  </a:lnTo>
                  <a:lnTo>
                    <a:pt x="57" y="248"/>
                  </a:lnTo>
                  <a:lnTo>
                    <a:pt x="26" y="248"/>
                  </a:lnTo>
                  <a:lnTo>
                    <a:pt x="26" y="99"/>
                  </a:lnTo>
                  <a:lnTo>
                    <a:pt x="0" y="99"/>
                  </a:lnTo>
                  <a:lnTo>
                    <a:pt x="0" y="73"/>
                  </a:lnTo>
                  <a:lnTo>
                    <a:pt x="26" y="73"/>
                  </a:lnTo>
                  <a:cubicBezTo>
                    <a:pt x="26" y="50"/>
                    <a:pt x="32" y="32"/>
                    <a:pt x="43" y="20"/>
                  </a:cubicBezTo>
                  <a:cubicBezTo>
                    <a:pt x="54" y="7"/>
                    <a:pt x="68" y="0"/>
                    <a:pt x="87" y="0"/>
                  </a:cubicBezTo>
                  <a:cubicBezTo>
                    <a:pt x="96" y="0"/>
                    <a:pt x="105" y="2"/>
                    <a:pt x="116" y="5"/>
                  </a:cubicBezTo>
                  <a:lnTo>
                    <a:pt x="107" y="2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" name="Google Shape;234;p24"/>
            <p:cNvSpPr/>
            <p:nvPr/>
          </p:nvSpPr>
          <p:spPr>
            <a:xfrm>
              <a:off x="6014" y="3212"/>
              <a:ext cx="37" cy="43"/>
            </a:xfrm>
            <a:custGeom>
              <a:avLst/>
              <a:gdLst/>
              <a:ahLst/>
              <a:cxnLst/>
              <a:rect l="l" t="t" r="r" b="b"/>
              <a:pathLst>
                <a:path w="159" h="183" extrusionOk="0">
                  <a:moveTo>
                    <a:pt x="0" y="91"/>
                  </a:moveTo>
                  <a:cubicBezTo>
                    <a:pt x="0" y="64"/>
                    <a:pt x="8" y="42"/>
                    <a:pt x="22" y="25"/>
                  </a:cubicBezTo>
                  <a:cubicBezTo>
                    <a:pt x="37" y="9"/>
                    <a:pt x="56" y="0"/>
                    <a:pt x="80" y="0"/>
                  </a:cubicBezTo>
                  <a:cubicBezTo>
                    <a:pt x="105" y="0"/>
                    <a:pt x="125" y="8"/>
                    <a:pt x="139" y="24"/>
                  </a:cubicBezTo>
                  <a:cubicBezTo>
                    <a:pt x="152" y="40"/>
                    <a:pt x="159" y="63"/>
                    <a:pt x="159" y="91"/>
                  </a:cubicBezTo>
                  <a:cubicBezTo>
                    <a:pt x="159" y="119"/>
                    <a:pt x="152" y="142"/>
                    <a:pt x="138" y="158"/>
                  </a:cubicBezTo>
                  <a:cubicBezTo>
                    <a:pt x="124" y="175"/>
                    <a:pt x="104" y="183"/>
                    <a:pt x="80" y="183"/>
                  </a:cubicBezTo>
                  <a:cubicBezTo>
                    <a:pt x="55" y="183"/>
                    <a:pt x="35" y="174"/>
                    <a:pt x="21" y="158"/>
                  </a:cubicBezTo>
                  <a:cubicBezTo>
                    <a:pt x="7" y="141"/>
                    <a:pt x="0" y="119"/>
                    <a:pt x="0" y="91"/>
                  </a:cubicBezTo>
                  <a:close/>
                  <a:moveTo>
                    <a:pt x="33" y="91"/>
                  </a:moveTo>
                  <a:cubicBezTo>
                    <a:pt x="33" y="135"/>
                    <a:pt x="49" y="157"/>
                    <a:pt x="80" y="157"/>
                  </a:cubicBezTo>
                  <a:cubicBezTo>
                    <a:pt x="95" y="157"/>
                    <a:pt x="106" y="151"/>
                    <a:pt x="114" y="140"/>
                  </a:cubicBezTo>
                  <a:cubicBezTo>
                    <a:pt x="122" y="128"/>
                    <a:pt x="127" y="112"/>
                    <a:pt x="127" y="91"/>
                  </a:cubicBezTo>
                  <a:cubicBezTo>
                    <a:pt x="127" y="48"/>
                    <a:pt x="111" y="26"/>
                    <a:pt x="80" y="26"/>
                  </a:cubicBezTo>
                  <a:cubicBezTo>
                    <a:pt x="66" y="26"/>
                    <a:pt x="54" y="32"/>
                    <a:pt x="46" y="43"/>
                  </a:cubicBezTo>
                  <a:cubicBezTo>
                    <a:pt x="37" y="55"/>
                    <a:pt x="33" y="71"/>
                    <a:pt x="33" y="9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" name="Google Shape;235;p24"/>
            <p:cNvSpPr/>
            <p:nvPr/>
          </p:nvSpPr>
          <p:spPr>
            <a:xfrm>
              <a:off x="6057" y="3212"/>
              <a:ext cx="32" cy="42"/>
            </a:xfrm>
            <a:custGeom>
              <a:avLst/>
              <a:gdLst/>
              <a:ahLst/>
              <a:cxnLst/>
              <a:rect l="l" t="t" r="r" b="b"/>
              <a:pathLst>
                <a:path w="139" h="179" extrusionOk="0">
                  <a:moveTo>
                    <a:pt x="108" y="179"/>
                  </a:moveTo>
                  <a:lnTo>
                    <a:pt x="108" y="77"/>
                  </a:lnTo>
                  <a:cubicBezTo>
                    <a:pt x="108" y="58"/>
                    <a:pt x="105" y="45"/>
                    <a:pt x="100" y="38"/>
                  </a:cubicBezTo>
                  <a:cubicBezTo>
                    <a:pt x="94" y="30"/>
                    <a:pt x="84" y="27"/>
                    <a:pt x="71" y="27"/>
                  </a:cubicBezTo>
                  <a:cubicBezTo>
                    <a:pt x="64" y="27"/>
                    <a:pt x="57" y="29"/>
                    <a:pt x="49" y="33"/>
                  </a:cubicBezTo>
                  <a:cubicBezTo>
                    <a:pt x="41" y="37"/>
                    <a:pt x="35" y="43"/>
                    <a:pt x="31" y="49"/>
                  </a:cubicBezTo>
                  <a:lnTo>
                    <a:pt x="31" y="179"/>
                  </a:lnTo>
                  <a:lnTo>
                    <a:pt x="0" y="179"/>
                  </a:lnTo>
                  <a:lnTo>
                    <a:pt x="0" y="4"/>
                  </a:lnTo>
                  <a:lnTo>
                    <a:pt x="21" y="4"/>
                  </a:lnTo>
                  <a:lnTo>
                    <a:pt x="31" y="26"/>
                  </a:lnTo>
                  <a:cubicBezTo>
                    <a:pt x="41" y="9"/>
                    <a:pt x="58" y="0"/>
                    <a:pt x="81" y="0"/>
                  </a:cubicBezTo>
                  <a:cubicBezTo>
                    <a:pt x="120" y="0"/>
                    <a:pt x="139" y="24"/>
                    <a:pt x="139" y="71"/>
                  </a:cubicBezTo>
                  <a:lnTo>
                    <a:pt x="139" y="179"/>
                  </a:lnTo>
                  <a:lnTo>
                    <a:pt x="108" y="17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" name="Google Shape;236;p24"/>
            <p:cNvSpPr/>
            <p:nvPr/>
          </p:nvSpPr>
          <p:spPr>
            <a:xfrm>
              <a:off x="6096" y="3196"/>
              <a:ext cx="35" cy="59"/>
            </a:xfrm>
            <a:custGeom>
              <a:avLst/>
              <a:gdLst/>
              <a:ahLst/>
              <a:cxnLst/>
              <a:rect l="l" t="t" r="r" b="b"/>
              <a:pathLst>
                <a:path w="153" h="252" extrusionOk="0">
                  <a:moveTo>
                    <a:pt x="122" y="248"/>
                  </a:moveTo>
                  <a:lnTo>
                    <a:pt x="122" y="235"/>
                  </a:lnTo>
                  <a:cubicBezTo>
                    <a:pt x="111" y="246"/>
                    <a:pt x="95" y="252"/>
                    <a:pt x="74" y="252"/>
                  </a:cubicBezTo>
                  <a:cubicBezTo>
                    <a:pt x="52" y="252"/>
                    <a:pt x="34" y="244"/>
                    <a:pt x="21" y="228"/>
                  </a:cubicBezTo>
                  <a:cubicBezTo>
                    <a:pt x="7" y="212"/>
                    <a:pt x="0" y="191"/>
                    <a:pt x="0" y="165"/>
                  </a:cubicBezTo>
                  <a:cubicBezTo>
                    <a:pt x="0" y="138"/>
                    <a:pt x="8" y="116"/>
                    <a:pt x="24" y="97"/>
                  </a:cubicBezTo>
                  <a:cubicBezTo>
                    <a:pt x="40" y="79"/>
                    <a:pt x="58" y="69"/>
                    <a:pt x="80" y="69"/>
                  </a:cubicBezTo>
                  <a:cubicBezTo>
                    <a:pt x="98" y="69"/>
                    <a:pt x="112" y="74"/>
                    <a:pt x="122" y="82"/>
                  </a:cubicBezTo>
                  <a:lnTo>
                    <a:pt x="122" y="0"/>
                  </a:lnTo>
                  <a:lnTo>
                    <a:pt x="153" y="0"/>
                  </a:lnTo>
                  <a:lnTo>
                    <a:pt x="153" y="248"/>
                  </a:lnTo>
                  <a:lnTo>
                    <a:pt x="122" y="248"/>
                  </a:lnTo>
                  <a:close/>
                  <a:moveTo>
                    <a:pt x="122" y="113"/>
                  </a:moveTo>
                  <a:cubicBezTo>
                    <a:pt x="114" y="101"/>
                    <a:pt x="103" y="96"/>
                    <a:pt x="89" y="96"/>
                  </a:cubicBezTo>
                  <a:cubicBezTo>
                    <a:pt x="73" y="96"/>
                    <a:pt x="59" y="102"/>
                    <a:pt x="49" y="114"/>
                  </a:cubicBezTo>
                  <a:cubicBezTo>
                    <a:pt x="38" y="127"/>
                    <a:pt x="33" y="143"/>
                    <a:pt x="33" y="162"/>
                  </a:cubicBezTo>
                  <a:cubicBezTo>
                    <a:pt x="33" y="204"/>
                    <a:pt x="52" y="225"/>
                    <a:pt x="91" y="225"/>
                  </a:cubicBezTo>
                  <a:cubicBezTo>
                    <a:pt x="96" y="225"/>
                    <a:pt x="102" y="224"/>
                    <a:pt x="109" y="221"/>
                  </a:cubicBezTo>
                  <a:cubicBezTo>
                    <a:pt x="116" y="218"/>
                    <a:pt x="120" y="214"/>
                    <a:pt x="122" y="211"/>
                  </a:cubicBezTo>
                  <a:lnTo>
                    <a:pt x="122" y="1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" name="Google Shape;237;p24"/>
            <p:cNvSpPr/>
            <p:nvPr/>
          </p:nvSpPr>
          <p:spPr>
            <a:xfrm>
              <a:off x="6135" y="3213"/>
              <a:ext cx="37" cy="57"/>
            </a:xfrm>
            <a:custGeom>
              <a:avLst/>
              <a:gdLst/>
              <a:ahLst/>
              <a:cxnLst/>
              <a:rect l="l" t="t" r="r" b="b"/>
              <a:pathLst>
                <a:path w="162" h="244" extrusionOk="0">
                  <a:moveTo>
                    <a:pt x="87" y="205"/>
                  </a:moveTo>
                  <a:cubicBezTo>
                    <a:pt x="83" y="216"/>
                    <a:pt x="75" y="226"/>
                    <a:pt x="62" y="233"/>
                  </a:cubicBezTo>
                  <a:cubicBezTo>
                    <a:pt x="49" y="241"/>
                    <a:pt x="34" y="244"/>
                    <a:pt x="18" y="244"/>
                  </a:cubicBezTo>
                  <a:lnTo>
                    <a:pt x="18" y="216"/>
                  </a:lnTo>
                  <a:cubicBezTo>
                    <a:pt x="31" y="216"/>
                    <a:pt x="42" y="213"/>
                    <a:pt x="52" y="207"/>
                  </a:cubicBezTo>
                  <a:cubicBezTo>
                    <a:pt x="61" y="201"/>
                    <a:pt x="66" y="194"/>
                    <a:pt x="66" y="185"/>
                  </a:cubicBezTo>
                  <a:cubicBezTo>
                    <a:pt x="66" y="176"/>
                    <a:pt x="64" y="166"/>
                    <a:pt x="61" y="157"/>
                  </a:cubicBezTo>
                  <a:cubicBezTo>
                    <a:pt x="57" y="147"/>
                    <a:pt x="53" y="136"/>
                    <a:pt x="47" y="122"/>
                  </a:cubicBezTo>
                  <a:lnTo>
                    <a:pt x="0" y="0"/>
                  </a:lnTo>
                  <a:lnTo>
                    <a:pt x="32" y="0"/>
                  </a:lnTo>
                  <a:lnTo>
                    <a:pt x="83" y="136"/>
                  </a:lnTo>
                  <a:lnTo>
                    <a:pt x="130" y="0"/>
                  </a:lnTo>
                  <a:lnTo>
                    <a:pt x="162" y="0"/>
                  </a:lnTo>
                  <a:lnTo>
                    <a:pt x="87" y="20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8" name="Google Shape;238;p24"/>
            <p:cNvSpPr/>
            <p:nvPr/>
          </p:nvSpPr>
          <p:spPr>
            <a:xfrm>
              <a:off x="4856" y="3292"/>
              <a:ext cx="46" cy="58"/>
            </a:xfrm>
            <a:custGeom>
              <a:avLst/>
              <a:gdLst/>
              <a:ahLst/>
              <a:cxnLst/>
              <a:rect l="l" t="t" r="r" b="b"/>
              <a:pathLst>
                <a:path w="201" h="249" extrusionOk="0">
                  <a:moveTo>
                    <a:pt x="0" y="122"/>
                  </a:moveTo>
                  <a:cubicBezTo>
                    <a:pt x="0" y="87"/>
                    <a:pt x="9" y="58"/>
                    <a:pt x="26" y="35"/>
                  </a:cubicBezTo>
                  <a:cubicBezTo>
                    <a:pt x="44" y="11"/>
                    <a:pt x="67" y="0"/>
                    <a:pt x="97" y="0"/>
                  </a:cubicBezTo>
                  <a:cubicBezTo>
                    <a:pt x="131" y="0"/>
                    <a:pt x="156" y="10"/>
                    <a:pt x="174" y="32"/>
                  </a:cubicBezTo>
                  <a:cubicBezTo>
                    <a:pt x="192" y="54"/>
                    <a:pt x="201" y="84"/>
                    <a:pt x="201" y="122"/>
                  </a:cubicBezTo>
                  <a:cubicBezTo>
                    <a:pt x="201" y="162"/>
                    <a:pt x="192" y="193"/>
                    <a:pt x="174" y="215"/>
                  </a:cubicBezTo>
                  <a:cubicBezTo>
                    <a:pt x="156" y="237"/>
                    <a:pt x="130" y="249"/>
                    <a:pt x="97" y="249"/>
                  </a:cubicBezTo>
                  <a:cubicBezTo>
                    <a:pt x="67" y="249"/>
                    <a:pt x="43" y="237"/>
                    <a:pt x="26" y="213"/>
                  </a:cubicBezTo>
                  <a:cubicBezTo>
                    <a:pt x="9" y="190"/>
                    <a:pt x="0" y="159"/>
                    <a:pt x="0" y="122"/>
                  </a:cubicBezTo>
                  <a:close/>
                  <a:moveTo>
                    <a:pt x="35" y="122"/>
                  </a:moveTo>
                  <a:cubicBezTo>
                    <a:pt x="35" y="150"/>
                    <a:pt x="40" y="173"/>
                    <a:pt x="51" y="191"/>
                  </a:cubicBezTo>
                  <a:cubicBezTo>
                    <a:pt x="62" y="210"/>
                    <a:pt x="77" y="219"/>
                    <a:pt x="97" y="219"/>
                  </a:cubicBezTo>
                  <a:cubicBezTo>
                    <a:pt x="119" y="219"/>
                    <a:pt x="137" y="211"/>
                    <a:pt x="148" y="194"/>
                  </a:cubicBezTo>
                  <a:cubicBezTo>
                    <a:pt x="160" y="177"/>
                    <a:pt x="166" y="153"/>
                    <a:pt x="166" y="122"/>
                  </a:cubicBezTo>
                  <a:cubicBezTo>
                    <a:pt x="166" y="60"/>
                    <a:pt x="143" y="29"/>
                    <a:pt x="97" y="29"/>
                  </a:cubicBezTo>
                  <a:cubicBezTo>
                    <a:pt x="77" y="29"/>
                    <a:pt x="61" y="38"/>
                    <a:pt x="51" y="54"/>
                  </a:cubicBezTo>
                  <a:cubicBezTo>
                    <a:pt x="40" y="71"/>
                    <a:pt x="35" y="94"/>
                    <a:pt x="35" y="12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" name="Google Shape;239;p24"/>
            <p:cNvSpPr/>
            <p:nvPr/>
          </p:nvSpPr>
          <p:spPr>
            <a:xfrm>
              <a:off x="4910" y="3307"/>
              <a:ext cx="35" cy="58"/>
            </a:xfrm>
            <a:custGeom>
              <a:avLst/>
              <a:gdLst/>
              <a:ahLst/>
              <a:cxnLst/>
              <a:rect l="l" t="t" r="r" b="b"/>
              <a:pathLst>
                <a:path w="153" h="248" extrusionOk="0">
                  <a:moveTo>
                    <a:pt x="31" y="170"/>
                  </a:moveTo>
                  <a:lnTo>
                    <a:pt x="31" y="248"/>
                  </a:lnTo>
                  <a:lnTo>
                    <a:pt x="0" y="248"/>
                  </a:lnTo>
                  <a:lnTo>
                    <a:pt x="0" y="4"/>
                  </a:lnTo>
                  <a:lnTo>
                    <a:pt x="31" y="4"/>
                  </a:lnTo>
                  <a:lnTo>
                    <a:pt x="31" y="18"/>
                  </a:lnTo>
                  <a:cubicBezTo>
                    <a:pt x="43" y="6"/>
                    <a:pt x="57" y="0"/>
                    <a:pt x="74" y="0"/>
                  </a:cubicBezTo>
                  <a:cubicBezTo>
                    <a:pt x="99" y="0"/>
                    <a:pt x="118" y="8"/>
                    <a:pt x="132" y="24"/>
                  </a:cubicBezTo>
                  <a:cubicBezTo>
                    <a:pt x="146" y="39"/>
                    <a:pt x="153" y="62"/>
                    <a:pt x="153" y="92"/>
                  </a:cubicBezTo>
                  <a:cubicBezTo>
                    <a:pt x="153" y="119"/>
                    <a:pt x="146" y="141"/>
                    <a:pt x="132" y="157"/>
                  </a:cubicBezTo>
                  <a:cubicBezTo>
                    <a:pt x="118" y="174"/>
                    <a:pt x="98" y="183"/>
                    <a:pt x="71" y="183"/>
                  </a:cubicBezTo>
                  <a:cubicBezTo>
                    <a:pt x="64" y="183"/>
                    <a:pt x="56" y="181"/>
                    <a:pt x="47" y="179"/>
                  </a:cubicBezTo>
                  <a:cubicBezTo>
                    <a:pt x="39" y="176"/>
                    <a:pt x="33" y="173"/>
                    <a:pt x="31" y="170"/>
                  </a:cubicBezTo>
                  <a:close/>
                  <a:moveTo>
                    <a:pt x="31" y="42"/>
                  </a:moveTo>
                  <a:lnTo>
                    <a:pt x="31" y="144"/>
                  </a:lnTo>
                  <a:cubicBezTo>
                    <a:pt x="33" y="147"/>
                    <a:pt x="37" y="150"/>
                    <a:pt x="44" y="153"/>
                  </a:cubicBezTo>
                  <a:cubicBezTo>
                    <a:pt x="50" y="155"/>
                    <a:pt x="56" y="157"/>
                    <a:pt x="62" y="157"/>
                  </a:cubicBezTo>
                  <a:cubicBezTo>
                    <a:pt x="101" y="157"/>
                    <a:pt x="120" y="135"/>
                    <a:pt x="120" y="91"/>
                  </a:cubicBezTo>
                  <a:cubicBezTo>
                    <a:pt x="120" y="69"/>
                    <a:pt x="116" y="52"/>
                    <a:pt x="106" y="42"/>
                  </a:cubicBezTo>
                  <a:cubicBezTo>
                    <a:pt x="97" y="32"/>
                    <a:pt x="83" y="27"/>
                    <a:pt x="62" y="27"/>
                  </a:cubicBezTo>
                  <a:cubicBezTo>
                    <a:pt x="58" y="27"/>
                    <a:pt x="53" y="28"/>
                    <a:pt x="46" y="31"/>
                  </a:cubicBezTo>
                  <a:cubicBezTo>
                    <a:pt x="40" y="34"/>
                    <a:pt x="35" y="38"/>
                    <a:pt x="31" y="4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" name="Google Shape;240;p24"/>
            <p:cNvSpPr/>
            <p:nvPr/>
          </p:nvSpPr>
          <p:spPr>
            <a:xfrm>
              <a:off x="4949" y="3307"/>
              <a:ext cx="38" cy="43"/>
            </a:xfrm>
            <a:custGeom>
              <a:avLst/>
              <a:gdLst/>
              <a:ahLst/>
              <a:cxnLst/>
              <a:rect l="l" t="t" r="r" b="b"/>
              <a:pathLst>
                <a:path w="162" h="183" extrusionOk="0">
                  <a:moveTo>
                    <a:pt x="159" y="95"/>
                  </a:moveTo>
                  <a:lnTo>
                    <a:pt x="33" y="95"/>
                  </a:lnTo>
                  <a:cubicBezTo>
                    <a:pt x="33" y="115"/>
                    <a:pt x="38" y="131"/>
                    <a:pt x="50" y="142"/>
                  </a:cubicBezTo>
                  <a:cubicBezTo>
                    <a:pt x="60" y="152"/>
                    <a:pt x="72" y="157"/>
                    <a:pt x="88" y="157"/>
                  </a:cubicBezTo>
                  <a:cubicBezTo>
                    <a:pt x="106" y="157"/>
                    <a:pt x="121" y="151"/>
                    <a:pt x="133" y="141"/>
                  </a:cubicBezTo>
                  <a:lnTo>
                    <a:pt x="146" y="163"/>
                  </a:lnTo>
                  <a:cubicBezTo>
                    <a:pt x="141" y="168"/>
                    <a:pt x="134" y="172"/>
                    <a:pt x="124" y="176"/>
                  </a:cubicBezTo>
                  <a:cubicBezTo>
                    <a:pt x="111" y="181"/>
                    <a:pt x="97" y="183"/>
                    <a:pt x="82" y="183"/>
                  </a:cubicBezTo>
                  <a:cubicBezTo>
                    <a:pt x="60" y="183"/>
                    <a:pt x="41" y="175"/>
                    <a:pt x="26" y="160"/>
                  </a:cubicBezTo>
                  <a:cubicBezTo>
                    <a:pt x="8" y="144"/>
                    <a:pt x="0" y="122"/>
                    <a:pt x="0" y="94"/>
                  </a:cubicBezTo>
                  <a:cubicBezTo>
                    <a:pt x="0" y="65"/>
                    <a:pt x="9" y="41"/>
                    <a:pt x="26" y="24"/>
                  </a:cubicBezTo>
                  <a:cubicBezTo>
                    <a:pt x="42" y="8"/>
                    <a:pt x="61" y="0"/>
                    <a:pt x="82" y="0"/>
                  </a:cubicBezTo>
                  <a:cubicBezTo>
                    <a:pt x="107" y="0"/>
                    <a:pt x="127" y="7"/>
                    <a:pt x="141" y="22"/>
                  </a:cubicBezTo>
                  <a:cubicBezTo>
                    <a:pt x="155" y="35"/>
                    <a:pt x="162" y="53"/>
                    <a:pt x="162" y="76"/>
                  </a:cubicBezTo>
                  <a:cubicBezTo>
                    <a:pt x="162" y="83"/>
                    <a:pt x="161" y="89"/>
                    <a:pt x="159" y="95"/>
                  </a:cubicBezTo>
                  <a:close/>
                  <a:moveTo>
                    <a:pt x="84" y="27"/>
                  </a:moveTo>
                  <a:cubicBezTo>
                    <a:pt x="70" y="27"/>
                    <a:pt x="58" y="31"/>
                    <a:pt x="49" y="40"/>
                  </a:cubicBezTo>
                  <a:cubicBezTo>
                    <a:pt x="40" y="49"/>
                    <a:pt x="35" y="59"/>
                    <a:pt x="33" y="72"/>
                  </a:cubicBezTo>
                  <a:lnTo>
                    <a:pt x="131" y="72"/>
                  </a:lnTo>
                  <a:cubicBezTo>
                    <a:pt x="131" y="59"/>
                    <a:pt x="127" y="49"/>
                    <a:pt x="119" y="40"/>
                  </a:cubicBezTo>
                  <a:cubicBezTo>
                    <a:pt x="110" y="31"/>
                    <a:pt x="99" y="27"/>
                    <a:pt x="84" y="27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" name="Google Shape;241;p24"/>
            <p:cNvSpPr/>
            <p:nvPr/>
          </p:nvSpPr>
          <p:spPr>
            <a:xfrm>
              <a:off x="4994" y="3307"/>
              <a:ext cx="24" cy="42"/>
            </a:xfrm>
            <a:custGeom>
              <a:avLst/>
              <a:gdLst/>
              <a:ahLst/>
              <a:cxnLst/>
              <a:rect l="l" t="t" r="r" b="b"/>
              <a:pathLst>
                <a:path w="106" h="180" extrusionOk="0">
                  <a:moveTo>
                    <a:pt x="93" y="34"/>
                  </a:moveTo>
                  <a:cubicBezTo>
                    <a:pt x="87" y="29"/>
                    <a:pt x="80" y="27"/>
                    <a:pt x="73" y="27"/>
                  </a:cubicBezTo>
                  <a:cubicBezTo>
                    <a:pt x="62" y="27"/>
                    <a:pt x="52" y="32"/>
                    <a:pt x="44" y="42"/>
                  </a:cubicBezTo>
                  <a:cubicBezTo>
                    <a:pt x="36" y="52"/>
                    <a:pt x="31" y="64"/>
                    <a:pt x="31" y="79"/>
                  </a:cubicBezTo>
                  <a:lnTo>
                    <a:pt x="31" y="180"/>
                  </a:lnTo>
                  <a:lnTo>
                    <a:pt x="0" y="180"/>
                  </a:lnTo>
                  <a:lnTo>
                    <a:pt x="0" y="4"/>
                  </a:lnTo>
                  <a:lnTo>
                    <a:pt x="31" y="4"/>
                  </a:lnTo>
                  <a:lnTo>
                    <a:pt x="31" y="32"/>
                  </a:lnTo>
                  <a:cubicBezTo>
                    <a:pt x="43" y="11"/>
                    <a:pt x="60" y="0"/>
                    <a:pt x="82" y="0"/>
                  </a:cubicBezTo>
                  <a:cubicBezTo>
                    <a:pt x="88" y="0"/>
                    <a:pt x="96" y="1"/>
                    <a:pt x="106" y="3"/>
                  </a:cubicBezTo>
                  <a:lnTo>
                    <a:pt x="93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" name="Google Shape;242;p24"/>
            <p:cNvSpPr/>
            <p:nvPr/>
          </p:nvSpPr>
          <p:spPr>
            <a:xfrm>
              <a:off x="5021" y="3307"/>
              <a:ext cx="34" cy="43"/>
            </a:xfrm>
            <a:custGeom>
              <a:avLst/>
              <a:gdLst/>
              <a:ahLst/>
              <a:cxnLst/>
              <a:rect l="l" t="t" r="r" b="b"/>
              <a:pathLst>
                <a:path w="151" h="183" extrusionOk="0">
                  <a:moveTo>
                    <a:pt x="109" y="159"/>
                  </a:moveTo>
                  <a:cubicBezTo>
                    <a:pt x="96" y="175"/>
                    <a:pt x="77" y="183"/>
                    <a:pt x="51" y="183"/>
                  </a:cubicBezTo>
                  <a:cubicBezTo>
                    <a:pt x="38" y="183"/>
                    <a:pt x="26" y="178"/>
                    <a:pt x="16" y="168"/>
                  </a:cubicBezTo>
                  <a:cubicBezTo>
                    <a:pt x="5" y="158"/>
                    <a:pt x="0" y="145"/>
                    <a:pt x="0" y="130"/>
                  </a:cubicBezTo>
                  <a:cubicBezTo>
                    <a:pt x="0" y="113"/>
                    <a:pt x="8" y="98"/>
                    <a:pt x="24" y="85"/>
                  </a:cubicBezTo>
                  <a:cubicBezTo>
                    <a:pt x="39" y="73"/>
                    <a:pt x="59" y="67"/>
                    <a:pt x="83" y="67"/>
                  </a:cubicBezTo>
                  <a:cubicBezTo>
                    <a:pt x="90" y="67"/>
                    <a:pt x="98" y="68"/>
                    <a:pt x="106" y="71"/>
                  </a:cubicBezTo>
                  <a:cubicBezTo>
                    <a:pt x="106" y="43"/>
                    <a:pt x="93" y="28"/>
                    <a:pt x="68" y="28"/>
                  </a:cubicBezTo>
                  <a:cubicBezTo>
                    <a:pt x="48" y="28"/>
                    <a:pt x="33" y="34"/>
                    <a:pt x="23" y="44"/>
                  </a:cubicBezTo>
                  <a:lnTo>
                    <a:pt x="10" y="18"/>
                  </a:lnTo>
                  <a:cubicBezTo>
                    <a:pt x="16" y="13"/>
                    <a:pt x="24" y="9"/>
                    <a:pt x="34" y="6"/>
                  </a:cubicBezTo>
                  <a:cubicBezTo>
                    <a:pt x="45" y="2"/>
                    <a:pt x="55" y="0"/>
                    <a:pt x="64" y="0"/>
                  </a:cubicBezTo>
                  <a:cubicBezTo>
                    <a:pt x="90" y="0"/>
                    <a:pt x="108" y="6"/>
                    <a:pt x="120" y="18"/>
                  </a:cubicBezTo>
                  <a:cubicBezTo>
                    <a:pt x="131" y="29"/>
                    <a:pt x="137" y="48"/>
                    <a:pt x="137" y="73"/>
                  </a:cubicBezTo>
                  <a:lnTo>
                    <a:pt x="137" y="136"/>
                  </a:lnTo>
                  <a:cubicBezTo>
                    <a:pt x="137" y="152"/>
                    <a:pt x="142" y="162"/>
                    <a:pt x="151" y="167"/>
                  </a:cubicBezTo>
                  <a:lnTo>
                    <a:pt x="151" y="183"/>
                  </a:lnTo>
                  <a:cubicBezTo>
                    <a:pt x="138" y="183"/>
                    <a:pt x="129" y="181"/>
                    <a:pt x="122" y="177"/>
                  </a:cubicBezTo>
                  <a:cubicBezTo>
                    <a:pt x="116" y="174"/>
                    <a:pt x="112" y="168"/>
                    <a:pt x="109" y="159"/>
                  </a:cubicBezTo>
                  <a:close/>
                  <a:moveTo>
                    <a:pt x="106" y="93"/>
                  </a:moveTo>
                  <a:cubicBezTo>
                    <a:pt x="96" y="91"/>
                    <a:pt x="89" y="90"/>
                    <a:pt x="85" y="90"/>
                  </a:cubicBezTo>
                  <a:cubicBezTo>
                    <a:pt x="69" y="90"/>
                    <a:pt x="56" y="94"/>
                    <a:pt x="47" y="102"/>
                  </a:cubicBezTo>
                  <a:cubicBezTo>
                    <a:pt x="37" y="110"/>
                    <a:pt x="32" y="120"/>
                    <a:pt x="32" y="131"/>
                  </a:cubicBezTo>
                  <a:cubicBezTo>
                    <a:pt x="32" y="149"/>
                    <a:pt x="42" y="158"/>
                    <a:pt x="64" y="158"/>
                  </a:cubicBezTo>
                  <a:cubicBezTo>
                    <a:pt x="80" y="158"/>
                    <a:pt x="94" y="151"/>
                    <a:pt x="106" y="136"/>
                  </a:cubicBezTo>
                  <a:lnTo>
                    <a:pt x="106" y="9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" name="Google Shape;243;p24"/>
            <p:cNvSpPr/>
            <p:nvPr/>
          </p:nvSpPr>
          <p:spPr>
            <a:xfrm>
              <a:off x="5060" y="3287"/>
              <a:ext cx="34" cy="63"/>
            </a:xfrm>
            <a:custGeom>
              <a:avLst/>
              <a:gdLst/>
              <a:ahLst/>
              <a:cxnLst/>
              <a:rect l="l" t="t" r="r" b="b"/>
              <a:pathLst>
                <a:path w="145" h="270" extrusionOk="0">
                  <a:moveTo>
                    <a:pt x="144" y="105"/>
                  </a:moveTo>
                  <a:lnTo>
                    <a:pt x="128" y="127"/>
                  </a:lnTo>
                  <a:cubicBezTo>
                    <a:pt x="125" y="124"/>
                    <a:pt x="120" y="121"/>
                    <a:pt x="112" y="118"/>
                  </a:cubicBezTo>
                  <a:cubicBezTo>
                    <a:pt x="103" y="115"/>
                    <a:pt x="96" y="114"/>
                    <a:pt x="88" y="114"/>
                  </a:cubicBezTo>
                  <a:cubicBezTo>
                    <a:pt x="71" y="114"/>
                    <a:pt x="57" y="120"/>
                    <a:pt x="47" y="131"/>
                  </a:cubicBezTo>
                  <a:cubicBezTo>
                    <a:pt x="37" y="143"/>
                    <a:pt x="32" y="160"/>
                    <a:pt x="32" y="180"/>
                  </a:cubicBezTo>
                  <a:cubicBezTo>
                    <a:pt x="32" y="201"/>
                    <a:pt x="38" y="217"/>
                    <a:pt x="48" y="227"/>
                  </a:cubicBezTo>
                  <a:cubicBezTo>
                    <a:pt x="58" y="238"/>
                    <a:pt x="72" y="244"/>
                    <a:pt x="90" y="244"/>
                  </a:cubicBezTo>
                  <a:cubicBezTo>
                    <a:pt x="104" y="244"/>
                    <a:pt x="118" y="238"/>
                    <a:pt x="132" y="227"/>
                  </a:cubicBezTo>
                  <a:lnTo>
                    <a:pt x="145" y="254"/>
                  </a:lnTo>
                  <a:cubicBezTo>
                    <a:pt x="128" y="264"/>
                    <a:pt x="107" y="270"/>
                    <a:pt x="83" y="270"/>
                  </a:cubicBezTo>
                  <a:cubicBezTo>
                    <a:pt x="59" y="270"/>
                    <a:pt x="39" y="262"/>
                    <a:pt x="23" y="246"/>
                  </a:cubicBezTo>
                  <a:cubicBezTo>
                    <a:pt x="7" y="230"/>
                    <a:pt x="0" y="208"/>
                    <a:pt x="0" y="180"/>
                  </a:cubicBezTo>
                  <a:cubicBezTo>
                    <a:pt x="0" y="152"/>
                    <a:pt x="8" y="130"/>
                    <a:pt x="24" y="113"/>
                  </a:cubicBezTo>
                  <a:cubicBezTo>
                    <a:pt x="40" y="96"/>
                    <a:pt x="63" y="87"/>
                    <a:pt x="91" y="87"/>
                  </a:cubicBezTo>
                  <a:cubicBezTo>
                    <a:pt x="100" y="87"/>
                    <a:pt x="110" y="89"/>
                    <a:pt x="120" y="93"/>
                  </a:cubicBezTo>
                  <a:cubicBezTo>
                    <a:pt x="131" y="97"/>
                    <a:pt x="139" y="101"/>
                    <a:pt x="144" y="105"/>
                  </a:cubicBezTo>
                  <a:close/>
                  <a:moveTo>
                    <a:pt x="140" y="1"/>
                  </a:moveTo>
                  <a:lnTo>
                    <a:pt x="90" y="56"/>
                  </a:lnTo>
                  <a:lnTo>
                    <a:pt x="72" y="56"/>
                  </a:lnTo>
                  <a:lnTo>
                    <a:pt x="23" y="0"/>
                  </a:lnTo>
                  <a:lnTo>
                    <a:pt x="52" y="0"/>
                  </a:lnTo>
                  <a:lnTo>
                    <a:pt x="81" y="32"/>
                  </a:lnTo>
                  <a:lnTo>
                    <a:pt x="108" y="1"/>
                  </a:lnTo>
                  <a:lnTo>
                    <a:pt x="14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" name="Google Shape;244;p24"/>
            <p:cNvSpPr/>
            <p:nvPr/>
          </p:nvSpPr>
          <p:spPr>
            <a:xfrm>
              <a:off x="5101" y="3307"/>
              <a:ext cx="32" cy="42"/>
            </a:xfrm>
            <a:custGeom>
              <a:avLst/>
              <a:gdLst/>
              <a:ahLst/>
              <a:cxnLst/>
              <a:rect l="l" t="t" r="r" b="b"/>
              <a:pathLst>
                <a:path w="139" h="180" extrusionOk="0">
                  <a:moveTo>
                    <a:pt x="108" y="180"/>
                  </a:moveTo>
                  <a:lnTo>
                    <a:pt x="108" y="77"/>
                  </a:lnTo>
                  <a:cubicBezTo>
                    <a:pt x="108" y="59"/>
                    <a:pt x="105" y="45"/>
                    <a:pt x="99" y="38"/>
                  </a:cubicBezTo>
                  <a:cubicBezTo>
                    <a:pt x="94" y="30"/>
                    <a:pt x="84" y="27"/>
                    <a:pt x="71" y="27"/>
                  </a:cubicBezTo>
                  <a:cubicBezTo>
                    <a:pt x="64" y="27"/>
                    <a:pt x="57" y="29"/>
                    <a:pt x="49" y="33"/>
                  </a:cubicBezTo>
                  <a:cubicBezTo>
                    <a:pt x="41" y="37"/>
                    <a:pt x="35" y="43"/>
                    <a:pt x="31" y="49"/>
                  </a:cubicBezTo>
                  <a:lnTo>
                    <a:pt x="31" y="180"/>
                  </a:lnTo>
                  <a:lnTo>
                    <a:pt x="0" y="180"/>
                  </a:lnTo>
                  <a:lnTo>
                    <a:pt x="0" y="4"/>
                  </a:lnTo>
                  <a:lnTo>
                    <a:pt x="21" y="4"/>
                  </a:lnTo>
                  <a:lnTo>
                    <a:pt x="31" y="26"/>
                  </a:lnTo>
                  <a:cubicBezTo>
                    <a:pt x="41" y="9"/>
                    <a:pt x="58" y="0"/>
                    <a:pt x="81" y="0"/>
                  </a:cubicBezTo>
                  <a:cubicBezTo>
                    <a:pt x="120" y="0"/>
                    <a:pt x="139" y="24"/>
                    <a:pt x="139" y="71"/>
                  </a:cubicBezTo>
                  <a:lnTo>
                    <a:pt x="139" y="180"/>
                  </a:lnTo>
                  <a:lnTo>
                    <a:pt x="108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" name="Google Shape;245;p24"/>
            <p:cNvSpPr/>
            <p:nvPr/>
          </p:nvSpPr>
          <p:spPr>
            <a:xfrm>
              <a:off x="5140" y="3287"/>
              <a:ext cx="18" cy="62"/>
            </a:xfrm>
            <a:custGeom>
              <a:avLst/>
              <a:gdLst/>
              <a:ahLst/>
              <a:cxnLst/>
              <a:rect l="l" t="t" r="r" b="b"/>
              <a:pathLst>
                <a:path w="76" h="266" extrusionOk="0">
                  <a:moveTo>
                    <a:pt x="25" y="266"/>
                  </a:moveTo>
                  <a:lnTo>
                    <a:pt x="25" y="116"/>
                  </a:lnTo>
                  <a:lnTo>
                    <a:pt x="0" y="116"/>
                  </a:lnTo>
                  <a:lnTo>
                    <a:pt x="0" y="90"/>
                  </a:lnTo>
                  <a:lnTo>
                    <a:pt x="56" y="90"/>
                  </a:lnTo>
                  <a:lnTo>
                    <a:pt x="56" y="266"/>
                  </a:lnTo>
                  <a:lnTo>
                    <a:pt x="25" y="266"/>
                  </a:lnTo>
                  <a:close/>
                  <a:moveTo>
                    <a:pt x="76" y="0"/>
                  </a:moveTo>
                  <a:lnTo>
                    <a:pt x="39" y="55"/>
                  </a:lnTo>
                  <a:lnTo>
                    <a:pt x="16" y="55"/>
                  </a:lnTo>
                  <a:lnTo>
                    <a:pt x="44" y="0"/>
                  </a:lnTo>
                  <a:lnTo>
                    <a:pt x="7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" name="Google Shape;246;p24"/>
            <p:cNvSpPr/>
            <p:nvPr/>
          </p:nvSpPr>
          <p:spPr>
            <a:xfrm>
              <a:off x="5187" y="3307"/>
              <a:ext cx="35" cy="58"/>
            </a:xfrm>
            <a:custGeom>
              <a:avLst/>
              <a:gdLst/>
              <a:ahLst/>
              <a:cxnLst/>
              <a:rect l="l" t="t" r="r" b="b"/>
              <a:pathLst>
                <a:path w="153" h="248" extrusionOk="0">
                  <a:moveTo>
                    <a:pt x="31" y="170"/>
                  </a:moveTo>
                  <a:lnTo>
                    <a:pt x="31" y="248"/>
                  </a:lnTo>
                  <a:lnTo>
                    <a:pt x="0" y="248"/>
                  </a:lnTo>
                  <a:lnTo>
                    <a:pt x="0" y="4"/>
                  </a:lnTo>
                  <a:lnTo>
                    <a:pt x="31" y="4"/>
                  </a:lnTo>
                  <a:lnTo>
                    <a:pt x="31" y="18"/>
                  </a:lnTo>
                  <a:cubicBezTo>
                    <a:pt x="43" y="6"/>
                    <a:pt x="57" y="0"/>
                    <a:pt x="74" y="0"/>
                  </a:cubicBezTo>
                  <a:cubicBezTo>
                    <a:pt x="99" y="0"/>
                    <a:pt x="118" y="8"/>
                    <a:pt x="132" y="24"/>
                  </a:cubicBezTo>
                  <a:cubicBezTo>
                    <a:pt x="146" y="39"/>
                    <a:pt x="153" y="62"/>
                    <a:pt x="153" y="92"/>
                  </a:cubicBezTo>
                  <a:cubicBezTo>
                    <a:pt x="153" y="119"/>
                    <a:pt x="146" y="141"/>
                    <a:pt x="132" y="157"/>
                  </a:cubicBezTo>
                  <a:cubicBezTo>
                    <a:pt x="118" y="174"/>
                    <a:pt x="98" y="183"/>
                    <a:pt x="71" y="183"/>
                  </a:cubicBezTo>
                  <a:cubicBezTo>
                    <a:pt x="64" y="183"/>
                    <a:pt x="56" y="181"/>
                    <a:pt x="47" y="179"/>
                  </a:cubicBezTo>
                  <a:cubicBezTo>
                    <a:pt x="39" y="176"/>
                    <a:pt x="33" y="173"/>
                    <a:pt x="31" y="170"/>
                  </a:cubicBezTo>
                  <a:close/>
                  <a:moveTo>
                    <a:pt x="31" y="42"/>
                  </a:moveTo>
                  <a:lnTo>
                    <a:pt x="31" y="144"/>
                  </a:lnTo>
                  <a:cubicBezTo>
                    <a:pt x="33" y="147"/>
                    <a:pt x="37" y="150"/>
                    <a:pt x="43" y="153"/>
                  </a:cubicBezTo>
                  <a:cubicBezTo>
                    <a:pt x="50" y="155"/>
                    <a:pt x="56" y="157"/>
                    <a:pt x="62" y="157"/>
                  </a:cubicBezTo>
                  <a:cubicBezTo>
                    <a:pt x="101" y="157"/>
                    <a:pt x="120" y="135"/>
                    <a:pt x="120" y="91"/>
                  </a:cubicBezTo>
                  <a:cubicBezTo>
                    <a:pt x="120" y="69"/>
                    <a:pt x="115" y="52"/>
                    <a:pt x="106" y="42"/>
                  </a:cubicBezTo>
                  <a:cubicBezTo>
                    <a:pt x="97" y="32"/>
                    <a:pt x="82" y="27"/>
                    <a:pt x="62" y="27"/>
                  </a:cubicBezTo>
                  <a:cubicBezTo>
                    <a:pt x="58" y="27"/>
                    <a:pt x="52" y="28"/>
                    <a:pt x="46" y="31"/>
                  </a:cubicBezTo>
                  <a:cubicBezTo>
                    <a:pt x="40" y="34"/>
                    <a:pt x="35" y="38"/>
                    <a:pt x="31" y="4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" name="Google Shape;247;p24"/>
            <p:cNvSpPr/>
            <p:nvPr/>
          </p:nvSpPr>
          <p:spPr>
            <a:xfrm>
              <a:off x="5230" y="3307"/>
              <a:ext cx="24" cy="42"/>
            </a:xfrm>
            <a:custGeom>
              <a:avLst/>
              <a:gdLst/>
              <a:ahLst/>
              <a:cxnLst/>
              <a:rect l="l" t="t" r="r" b="b"/>
              <a:pathLst>
                <a:path w="106" h="180" extrusionOk="0">
                  <a:moveTo>
                    <a:pt x="93" y="34"/>
                  </a:moveTo>
                  <a:cubicBezTo>
                    <a:pt x="86" y="29"/>
                    <a:pt x="79" y="27"/>
                    <a:pt x="72" y="27"/>
                  </a:cubicBezTo>
                  <a:cubicBezTo>
                    <a:pt x="61" y="27"/>
                    <a:pt x="51" y="32"/>
                    <a:pt x="43" y="42"/>
                  </a:cubicBezTo>
                  <a:cubicBezTo>
                    <a:pt x="35" y="52"/>
                    <a:pt x="31" y="64"/>
                    <a:pt x="31" y="79"/>
                  </a:cubicBezTo>
                  <a:lnTo>
                    <a:pt x="31" y="180"/>
                  </a:lnTo>
                  <a:lnTo>
                    <a:pt x="0" y="180"/>
                  </a:lnTo>
                  <a:lnTo>
                    <a:pt x="0" y="4"/>
                  </a:lnTo>
                  <a:lnTo>
                    <a:pt x="31" y="4"/>
                  </a:lnTo>
                  <a:lnTo>
                    <a:pt x="31" y="32"/>
                  </a:lnTo>
                  <a:cubicBezTo>
                    <a:pt x="42" y="11"/>
                    <a:pt x="59" y="0"/>
                    <a:pt x="81" y="0"/>
                  </a:cubicBezTo>
                  <a:cubicBezTo>
                    <a:pt x="87" y="0"/>
                    <a:pt x="95" y="1"/>
                    <a:pt x="106" y="3"/>
                  </a:cubicBezTo>
                  <a:lnTo>
                    <a:pt x="93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" name="Google Shape;248;p24"/>
            <p:cNvSpPr/>
            <p:nvPr/>
          </p:nvSpPr>
          <p:spPr>
            <a:xfrm>
              <a:off x="5256" y="3307"/>
              <a:ext cx="37" cy="43"/>
            </a:xfrm>
            <a:custGeom>
              <a:avLst/>
              <a:gdLst/>
              <a:ahLst/>
              <a:cxnLst/>
              <a:rect l="l" t="t" r="r" b="b"/>
              <a:pathLst>
                <a:path w="159" h="183" extrusionOk="0">
                  <a:moveTo>
                    <a:pt x="0" y="91"/>
                  </a:moveTo>
                  <a:cubicBezTo>
                    <a:pt x="0" y="64"/>
                    <a:pt x="8" y="42"/>
                    <a:pt x="22" y="25"/>
                  </a:cubicBezTo>
                  <a:cubicBezTo>
                    <a:pt x="37" y="9"/>
                    <a:pt x="56" y="0"/>
                    <a:pt x="80" y="0"/>
                  </a:cubicBezTo>
                  <a:cubicBezTo>
                    <a:pt x="105" y="0"/>
                    <a:pt x="125" y="8"/>
                    <a:pt x="139" y="24"/>
                  </a:cubicBezTo>
                  <a:cubicBezTo>
                    <a:pt x="152" y="40"/>
                    <a:pt x="159" y="63"/>
                    <a:pt x="159" y="91"/>
                  </a:cubicBezTo>
                  <a:cubicBezTo>
                    <a:pt x="159" y="120"/>
                    <a:pt x="152" y="142"/>
                    <a:pt x="138" y="158"/>
                  </a:cubicBezTo>
                  <a:cubicBezTo>
                    <a:pt x="124" y="175"/>
                    <a:pt x="105" y="183"/>
                    <a:pt x="80" y="183"/>
                  </a:cubicBezTo>
                  <a:cubicBezTo>
                    <a:pt x="55" y="183"/>
                    <a:pt x="35" y="175"/>
                    <a:pt x="21" y="158"/>
                  </a:cubicBezTo>
                  <a:cubicBezTo>
                    <a:pt x="7" y="141"/>
                    <a:pt x="0" y="119"/>
                    <a:pt x="0" y="91"/>
                  </a:cubicBezTo>
                  <a:close/>
                  <a:moveTo>
                    <a:pt x="33" y="91"/>
                  </a:moveTo>
                  <a:cubicBezTo>
                    <a:pt x="33" y="135"/>
                    <a:pt x="49" y="157"/>
                    <a:pt x="80" y="157"/>
                  </a:cubicBezTo>
                  <a:cubicBezTo>
                    <a:pt x="95" y="157"/>
                    <a:pt x="106" y="151"/>
                    <a:pt x="114" y="140"/>
                  </a:cubicBezTo>
                  <a:cubicBezTo>
                    <a:pt x="123" y="128"/>
                    <a:pt x="127" y="112"/>
                    <a:pt x="127" y="91"/>
                  </a:cubicBezTo>
                  <a:cubicBezTo>
                    <a:pt x="127" y="48"/>
                    <a:pt x="111" y="26"/>
                    <a:pt x="80" y="26"/>
                  </a:cubicBezTo>
                  <a:cubicBezTo>
                    <a:pt x="66" y="26"/>
                    <a:pt x="54" y="32"/>
                    <a:pt x="46" y="43"/>
                  </a:cubicBezTo>
                  <a:cubicBezTo>
                    <a:pt x="37" y="55"/>
                    <a:pt x="33" y="71"/>
                    <a:pt x="33" y="9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" name="Google Shape;249;p24"/>
            <p:cNvSpPr/>
            <p:nvPr/>
          </p:nvSpPr>
          <p:spPr>
            <a:xfrm>
              <a:off x="5298" y="3305"/>
              <a:ext cx="33" cy="60"/>
            </a:xfrm>
            <a:custGeom>
              <a:avLst/>
              <a:gdLst/>
              <a:ahLst/>
              <a:cxnLst/>
              <a:rect l="l" t="t" r="r" b="b"/>
              <a:pathLst>
                <a:path w="146" h="256" extrusionOk="0">
                  <a:moveTo>
                    <a:pt x="3" y="236"/>
                  </a:moveTo>
                  <a:lnTo>
                    <a:pt x="20" y="211"/>
                  </a:lnTo>
                  <a:cubicBezTo>
                    <a:pt x="38" y="223"/>
                    <a:pt x="55" y="229"/>
                    <a:pt x="70" y="229"/>
                  </a:cubicBezTo>
                  <a:cubicBezTo>
                    <a:pt x="84" y="229"/>
                    <a:pt x="95" y="226"/>
                    <a:pt x="104" y="222"/>
                  </a:cubicBezTo>
                  <a:cubicBezTo>
                    <a:pt x="112" y="217"/>
                    <a:pt x="116" y="211"/>
                    <a:pt x="116" y="203"/>
                  </a:cubicBezTo>
                  <a:cubicBezTo>
                    <a:pt x="116" y="189"/>
                    <a:pt x="105" y="182"/>
                    <a:pt x="85" y="182"/>
                  </a:cubicBezTo>
                  <a:cubicBezTo>
                    <a:pt x="81" y="182"/>
                    <a:pt x="75" y="183"/>
                    <a:pt x="66" y="185"/>
                  </a:cubicBezTo>
                  <a:cubicBezTo>
                    <a:pt x="57" y="186"/>
                    <a:pt x="49" y="187"/>
                    <a:pt x="44" y="187"/>
                  </a:cubicBezTo>
                  <a:cubicBezTo>
                    <a:pt x="19" y="187"/>
                    <a:pt x="7" y="178"/>
                    <a:pt x="7" y="159"/>
                  </a:cubicBezTo>
                  <a:cubicBezTo>
                    <a:pt x="7" y="153"/>
                    <a:pt x="10" y="148"/>
                    <a:pt x="16" y="143"/>
                  </a:cubicBezTo>
                  <a:cubicBezTo>
                    <a:pt x="22" y="139"/>
                    <a:pt x="29" y="135"/>
                    <a:pt x="37" y="133"/>
                  </a:cubicBezTo>
                  <a:cubicBezTo>
                    <a:pt x="13" y="122"/>
                    <a:pt x="0" y="101"/>
                    <a:pt x="0" y="73"/>
                  </a:cubicBezTo>
                  <a:cubicBezTo>
                    <a:pt x="0" y="54"/>
                    <a:pt x="7" y="39"/>
                    <a:pt x="20" y="27"/>
                  </a:cubicBezTo>
                  <a:cubicBezTo>
                    <a:pt x="32" y="15"/>
                    <a:pt x="48" y="8"/>
                    <a:pt x="67" y="8"/>
                  </a:cubicBezTo>
                  <a:cubicBezTo>
                    <a:pt x="84" y="8"/>
                    <a:pt x="98" y="12"/>
                    <a:pt x="108" y="19"/>
                  </a:cubicBezTo>
                  <a:lnTo>
                    <a:pt x="123" y="0"/>
                  </a:lnTo>
                  <a:lnTo>
                    <a:pt x="144" y="20"/>
                  </a:lnTo>
                  <a:lnTo>
                    <a:pt x="125" y="34"/>
                  </a:lnTo>
                  <a:cubicBezTo>
                    <a:pt x="133" y="44"/>
                    <a:pt x="137" y="58"/>
                    <a:pt x="137" y="74"/>
                  </a:cubicBezTo>
                  <a:cubicBezTo>
                    <a:pt x="137" y="92"/>
                    <a:pt x="131" y="107"/>
                    <a:pt x="120" y="119"/>
                  </a:cubicBezTo>
                  <a:cubicBezTo>
                    <a:pt x="109" y="131"/>
                    <a:pt x="95" y="138"/>
                    <a:pt x="77" y="140"/>
                  </a:cubicBezTo>
                  <a:lnTo>
                    <a:pt x="51" y="142"/>
                  </a:lnTo>
                  <a:cubicBezTo>
                    <a:pt x="48" y="143"/>
                    <a:pt x="44" y="144"/>
                    <a:pt x="39" y="146"/>
                  </a:cubicBezTo>
                  <a:cubicBezTo>
                    <a:pt x="33" y="148"/>
                    <a:pt x="31" y="151"/>
                    <a:pt x="31" y="154"/>
                  </a:cubicBezTo>
                  <a:cubicBezTo>
                    <a:pt x="31" y="158"/>
                    <a:pt x="36" y="161"/>
                    <a:pt x="47" y="161"/>
                  </a:cubicBezTo>
                  <a:cubicBezTo>
                    <a:pt x="52" y="161"/>
                    <a:pt x="59" y="160"/>
                    <a:pt x="69" y="158"/>
                  </a:cubicBezTo>
                  <a:cubicBezTo>
                    <a:pt x="79" y="156"/>
                    <a:pt x="86" y="156"/>
                    <a:pt x="91" y="156"/>
                  </a:cubicBezTo>
                  <a:cubicBezTo>
                    <a:pt x="108" y="156"/>
                    <a:pt x="122" y="160"/>
                    <a:pt x="132" y="168"/>
                  </a:cubicBezTo>
                  <a:cubicBezTo>
                    <a:pt x="141" y="176"/>
                    <a:pt x="146" y="188"/>
                    <a:pt x="146" y="202"/>
                  </a:cubicBezTo>
                  <a:cubicBezTo>
                    <a:pt x="146" y="219"/>
                    <a:pt x="139" y="232"/>
                    <a:pt x="124" y="242"/>
                  </a:cubicBezTo>
                  <a:cubicBezTo>
                    <a:pt x="110" y="252"/>
                    <a:pt x="92" y="256"/>
                    <a:pt x="69" y="256"/>
                  </a:cubicBezTo>
                  <a:cubicBezTo>
                    <a:pt x="58" y="256"/>
                    <a:pt x="46" y="254"/>
                    <a:pt x="33" y="250"/>
                  </a:cubicBezTo>
                  <a:cubicBezTo>
                    <a:pt x="21" y="246"/>
                    <a:pt x="11" y="241"/>
                    <a:pt x="3" y="236"/>
                  </a:cubicBezTo>
                  <a:close/>
                  <a:moveTo>
                    <a:pt x="69" y="34"/>
                  </a:moveTo>
                  <a:cubicBezTo>
                    <a:pt x="58" y="34"/>
                    <a:pt x="49" y="37"/>
                    <a:pt x="43" y="45"/>
                  </a:cubicBezTo>
                  <a:cubicBezTo>
                    <a:pt x="36" y="53"/>
                    <a:pt x="32" y="62"/>
                    <a:pt x="32" y="73"/>
                  </a:cubicBezTo>
                  <a:cubicBezTo>
                    <a:pt x="32" y="85"/>
                    <a:pt x="36" y="95"/>
                    <a:pt x="42" y="103"/>
                  </a:cubicBezTo>
                  <a:cubicBezTo>
                    <a:pt x="49" y="111"/>
                    <a:pt x="58" y="115"/>
                    <a:pt x="69" y="115"/>
                  </a:cubicBezTo>
                  <a:cubicBezTo>
                    <a:pt x="80" y="115"/>
                    <a:pt x="89" y="112"/>
                    <a:pt x="95" y="104"/>
                  </a:cubicBezTo>
                  <a:cubicBezTo>
                    <a:pt x="101" y="96"/>
                    <a:pt x="104" y="86"/>
                    <a:pt x="104" y="73"/>
                  </a:cubicBezTo>
                  <a:cubicBezTo>
                    <a:pt x="104" y="62"/>
                    <a:pt x="101" y="53"/>
                    <a:pt x="94" y="45"/>
                  </a:cubicBezTo>
                  <a:cubicBezTo>
                    <a:pt x="88" y="37"/>
                    <a:pt x="79" y="34"/>
                    <a:pt x="69" y="3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" name="Google Shape;250;p24"/>
            <p:cNvSpPr/>
            <p:nvPr/>
          </p:nvSpPr>
          <p:spPr>
            <a:xfrm>
              <a:off x="5339" y="3307"/>
              <a:ext cx="24" cy="42"/>
            </a:xfrm>
            <a:custGeom>
              <a:avLst/>
              <a:gdLst/>
              <a:ahLst/>
              <a:cxnLst/>
              <a:rect l="l" t="t" r="r" b="b"/>
              <a:pathLst>
                <a:path w="106" h="180" extrusionOk="0">
                  <a:moveTo>
                    <a:pt x="93" y="34"/>
                  </a:moveTo>
                  <a:cubicBezTo>
                    <a:pt x="86" y="29"/>
                    <a:pt x="79" y="27"/>
                    <a:pt x="72" y="27"/>
                  </a:cubicBezTo>
                  <a:cubicBezTo>
                    <a:pt x="61" y="27"/>
                    <a:pt x="52" y="32"/>
                    <a:pt x="43" y="42"/>
                  </a:cubicBezTo>
                  <a:cubicBezTo>
                    <a:pt x="35" y="52"/>
                    <a:pt x="31" y="64"/>
                    <a:pt x="31" y="79"/>
                  </a:cubicBezTo>
                  <a:lnTo>
                    <a:pt x="31" y="180"/>
                  </a:lnTo>
                  <a:lnTo>
                    <a:pt x="0" y="180"/>
                  </a:lnTo>
                  <a:lnTo>
                    <a:pt x="0" y="4"/>
                  </a:lnTo>
                  <a:lnTo>
                    <a:pt x="31" y="4"/>
                  </a:lnTo>
                  <a:lnTo>
                    <a:pt x="31" y="32"/>
                  </a:lnTo>
                  <a:cubicBezTo>
                    <a:pt x="42" y="11"/>
                    <a:pt x="59" y="0"/>
                    <a:pt x="82" y="0"/>
                  </a:cubicBezTo>
                  <a:cubicBezTo>
                    <a:pt x="87" y="0"/>
                    <a:pt x="95" y="1"/>
                    <a:pt x="106" y="3"/>
                  </a:cubicBezTo>
                  <a:lnTo>
                    <a:pt x="93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" name="Google Shape;251;p24"/>
            <p:cNvSpPr/>
            <p:nvPr/>
          </p:nvSpPr>
          <p:spPr>
            <a:xfrm>
              <a:off x="5366" y="3307"/>
              <a:ext cx="34" cy="43"/>
            </a:xfrm>
            <a:custGeom>
              <a:avLst/>
              <a:gdLst/>
              <a:ahLst/>
              <a:cxnLst/>
              <a:rect l="l" t="t" r="r" b="b"/>
              <a:pathLst>
                <a:path w="150" h="183" extrusionOk="0">
                  <a:moveTo>
                    <a:pt x="108" y="159"/>
                  </a:moveTo>
                  <a:cubicBezTo>
                    <a:pt x="96" y="175"/>
                    <a:pt x="77" y="183"/>
                    <a:pt x="51" y="183"/>
                  </a:cubicBezTo>
                  <a:cubicBezTo>
                    <a:pt x="37" y="183"/>
                    <a:pt x="25" y="178"/>
                    <a:pt x="15" y="168"/>
                  </a:cubicBezTo>
                  <a:cubicBezTo>
                    <a:pt x="5" y="158"/>
                    <a:pt x="0" y="145"/>
                    <a:pt x="0" y="130"/>
                  </a:cubicBezTo>
                  <a:cubicBezTo>
                    <a:pt x="0" y="113"/>
                    <a:pt x="8" y="98"/>
                    <a:pt x="23" y="85"/>
                  </a:cubicBezTo>
                  <a:cubicBezTo>
                    <a:pt x="39" y="73"/>
                    <a:pt x="59" y="67"/>
                    <a:pt x="83" y="67"/>
                  </a:cubicBezTo>
                  <a:cubicBezTo>
                    <a:pt x="90" y="67"/>
                    <a:pt x="97" y="68"/>
                    <a:pt x="105" y="71"/>
                  </a:cubicBezTo>
                  <a:cubicBezTo>
                    <a:pt x="105" y="43"/>
                    <a:pt x="93" y="28"/>
                    <a:pt x="67" y="28"/>
                  </a:cubicBezTo>
                  <a:cubicBezTo>
                    <a:pt x="48" y="28"/>
                    <a:pt x="33" y="34"/>
                    <a:pt x="22" y="44"/>
                  </a:cubicBezTo>
                  <a:lnTo>
                    <a:pt x="9" y="18"/>
                  </a:lnTo>
                  <a:cubicBezTo>
                    <a:pt x="15" y="13"/>
                    <a:pt x="23" y="9"/>
                    <a:pt x="34" y="6"/>
                  </a:cubicBezTo>
                  <a:cubicBezTo>
                    <a:pt x="44" y="2"/>
                    <a:pt x="54" y="0"/>
                    <a:pt x="64" y="0"/>
                  </a:cubicBezTo>
                  <a:cubicBezTo>
                    <a:pt x="89" y="0"/>
                    <a:pt x="108" y="6"/>
                    <a:pt x="119" y="18"/>
                  </a:cubicBezTo>
                  <a:cubicBezTo>
                    <a:pt x="131" y="29"/>
                    <a:pt x="137" y="48"/>
                    <a:pt x="137" y="73"/>
                  </a:cubicBezTo>
                  <a:lnTo>
                    <a:pt x="137" y="136"/>
                  </a:lnTo>
                  <a:cubicBezTo>
                    <a:pt x="137" y="152"/>
                    <a:pt x="141" y="162"/>
                    <a:pt x="150" y="167"/>
                  </a:cubicBezTo>
                  <a:lnTo>
                    <a:pt x="150" y="183"/>
                  </a:lnTo>
                  <a:cubicBezTo>
                    <a:pt x="138" y="183"/>
                    <a:pt x="128" y="181"/>
                    <a:pt x="122" y="177"/>
                  </a:cubicBezTo>
                  <a:cubicBezTo>
                    <a:pt x="116" y="174"/>
                    <a:pt x="111" y="168"/>
                    <a:pt x="108" y="159"/>
                  </a:cubicBezTo>
                  <a:close/>
                  <a:moveTo>
                    <a:pt x="105" y="93"/>
                  </a:moveTo>
                  <a:cubicBezTo>
                    <a:pt x="95" y="91"/>
                    <a:pt x="89" y="90"/>
                    <a:pt x="85" y="90"/>
                  </a:cubicBezTo>
                  <a:cubicBezTo>
                    <a:pt x="69" y="90"/>
                    <a:pt x="56" y="94"/>
                    <a:pt x="46" y="102"/>
                  </a:cubicBezTo>
                  <a:cubicBezTo>
                    <a:pt x="36" y="110"/>
                    <a:pt x="31" y="120"/>
                    <a:pt x="31" y="131"/>
                  </a:cubicBezTo>
                  <a:cubicBezTo>
                    <a:pt x="31" y="149"/>
                    <a:pt x="42" y="158"/>
                    <a:pt x="63" y="158"/>
                  </a:cubicBezTo>
                  <a:cubicBezTo>
                    <a:pt x="79" y="158"/>
                    <a:pt x="93" y="151"/>
                    <a:pt x="105" y="136"/>
                  </a:cubicBezTo>
                  <a:lnTo>
                    <a:pt x="105" y="9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2" name="Google Shape;252;p24"/>
            <p:cNvSpPr/>
            <p:nvPr/>
          </p:nvSpPr>
          <p:spPr>
            <a:xfrm>
              <a:off x="5408" y="3307"/>
              <a:ext cx="53" cy="42"/>
            </a:xfrm>
            <a:custGeom>
              <a:avLst/>
              <a:gdLst/>
              <a:ahLst/>
              <a:cxnLst/>
              <a:rect l="l" t="t" r="r" b="b"/>
              <a:pathLst>
                <a:path w="234" h="180" extrusionOk="0">
                  <a:moveTo>
                    <a:pt x="203" y="180"/>
                  </a:moveTo>
                  <a:lnTo>
                    <a:pt x="203" y="68"/>
                  </a:lnTo>
                  <a:cubicBezTo>
                    <a:pt x="203" y="41"/>
                    <a:pt x="191" y="27"/>
                    <a:pt x="167" y="27"/>
                  </a:cubicBezTo>
                  <a:cubicBezTo>
                    <a:pt x="160" y="27"/>
                    <a:pt x="153" y="29"/>
                    <a:pt x="146" y="34"/>
                  </a:cubicBezTo>
                  <a:cubicBezTo>
                    <a:pt x="140" y="38"/>
                    <a:pt x="135" y="44"/>
                    <a:pt x="133" y="50"/>
                  </a:cubicBezTo>
                  <a:lnTo>
                    <a:pt x="133" y="180"/>
                  </a:lnTo>
                  <a:lnTo>
                    <a:pt x="101" y="180"/>
                  </a:lnTo>
                  <a:lnTo>
                    <a:pt x="101" y="55"/>
                  </a:lnTo>
                  <a:cubicBezTo>
                    <a:pt x="101" y="46"/>
                    <a:pt x="98" y="39"/>
                    <a:pt x="92" y="34"/>
                  </a:cubicBezTo>
                  <a:cubicBezTo>
                    <a:pt x="85" y="29"/>
                    <a:pt x="77" y="27"/>
                    <a:pt x="66" y="27"/>
                  </a:cubicBezTo>
                  <a:cubicBezTo>
                    <a:pt x="60" y="27"/>
                    <a:pt x="53" y="29"/>
                    <a:pt x="46" y="34"/>
                  </a:cubicBezTo>
                  <a:cubicBezTo>
                    <a:pt x="39" y="39"/>
                    <a:pt x="34" y="44"/>
                    <a:pt x="31" y="50"/>
                  </a:cubicBezTo>
                  <a:lnTo>
                    <a:pt x="31" y="180"/>
                  </a:lnTo>
                  <a:lnTo>
                    <a:pt x="0" y="180"/>
                  </a:lnTo>
                  <a:lnTo>
                    <a:pt x="0" y="4"/>
                  </a:lnTo>
                  <a:lnTo>
                    <a:pt x="20" y="4"/>
                  </a:lnTo>
                  <a:lnTo>
                    <a:pt x="30" y="24"/>
                  </a:lnTo>
                  <a:cubicBezTo>
                    <a:pt x="42" y="8"/>
                    <a:pt x="57" y="0"/>
                    <a:pt x="76" y="0"/>
                  </a:cubicBezTo>
                  <a:cubicBezTo>
                    <a:pt x="101" y="0"/>
                    <a:pt x="118" y="8"/>
                    <a:pt x="128" y="24"/>
                  </a:cubicBezTo>
                  <a:cubicBezTo>
                    <a:pt x="132" y="17"/>
                    <a:pt x="138" y="12"/>
                    <a:pt x="148" y="7"/>
                  </a:cubicBezTo>
                  <a:cubicBezTo>
                    <a:pt x="157" y="3"/>
                    <a:pt x="167" y="0"/>
                    <a:pt x="177" y="0"/>
                  </a:cubicBezTo>
                  <a:cubicBezTo>
                    <a:pt x="195" y="0"/>
                    <a:pt x="210" y="6"/>
                    <a:pt x="219" y="17"/>
                  </a:cubicBezTo>
                  <a:cubicBezTo>
                    <a:pt x="229" y="27"/>
                    <a:pt x="234" y="43"/>
                    <a:pt x="234" y="62"/>
                  </a:cubicBezTo>
                  <a:lnTo>
                    <a:pt x="234" y="180"/>
                  </a:lnTo>
                  <a:lnTo>
                    <a:pt x="203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3" name="Google Shape;253;p24"/>
            <p:cNvSpPr/>
            <p:nvPr/>
          </p:nvSpPr>
          <p:spPr>
            <a:xfrm>
              <a:off x="5490" y="3293"/>
              <a:ext cx="44" cy="57"/>
            </a:xfrm>
            <a:custGeom>
              <a:avLst/>
              <a:gdLst/>
              <a:ahLst/>
              <a:cxnLst/>
              <a:rect l="l" t="t" r="r" b="b"/>
              <a:pathLst>
                <a:path w="193" h="244" extrusionOk="0">
                  <a:moveTo>
                    <a:pt x="106" y="244"/>
                  </a:moveTo>
                  <a:lnTo>
                    <a:pt x="90" y="244"/>
                  </a:lnTo>
                  <a:lnTo>
                    <a:pt x="0" y="0"/>
                  </a:lnTo>
                  <a:lnTo>
                    <a:pt x="37" y="0"/>
                  </a:lnTo>
                  <a:lnTo>
                    <a:pt x="98" y="177"/>
                  </a:lnTo>
                  <a:lnTo>
                    <a:pt x="158" y="0"/>
                  </a:lnTo>
                  <a:lnTo>
                    <a:pt x="193" y="0"/>
                  </a:lnTo>
                  <a:lnTo>
                    <a:pt x="106" y="2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4" name="Google Shape;254;p24"/>
            <p:cNvSpPr/>
            <p:nvPr/>
          </p:nvSpPr>
          <p:spPr>
            <a:xfrm>
              <a:off x="5534" y="3287"/>
              <a:ext cx="37" cy="78"/>
            </a:xfrm>
            <a:custGeom>
              <a:avLst/>
              <a:gdLst/>
              <a:ahLst/>
              <a:cxnLst/>
              <a:rect l="l" t="t" r="r" b="b"/>
              <a:pathLst>
                <a:path w="162" h="334" extrusionOk="0">
                  <a:moveTo>
                    <a:pt x="88" y="295"/>
                  </a:moveTo>
                  <a:cubicBezTo>
                    <a:pt x="84" y="307"/>
                    <a:pt x="75" y="316"/>
                    <a:pt x="62" y="323"/>
                  </a:cubicBezTo>
                  <a:cubicBezTo>
                    <a:pt x="49" y="331"/>
                    <a:pt x="35" y="334"/>
                    <a:pt x="19" y="334"/>
                  </a:cubicBezTo>
                  <a:lnTo>
                    <a:pt x="19" y="307"/>
                  </a:lnTo>
                  <a:cubicBezTo>
                    <a:pt x="32" y="307"/>
                    <a:pt x="43" y="304"/>
                    <a:pt x="52" y="297"/>
                  </a:cubicBezTo>
                  <a:cubicBezTo>
                    <a:pt x="62" y="291"/>
                    <a:pt x="66" y="284"/>
                    <a:pt x="66" y="275"/>
                  </a:cubicBezTo>
                  <a:cubicBezTo>
                    <a:pt x="66" y="266"/>
                    <a:pt x="65" y="256"/>
                    <a:pt x="61" y="247"/>
                  </a:cubicBezTo>
                  <a:cubicBezTo>
                    <a:pt x="58" y="237"/>
                    <a:pt x="53" y="226"/>
                    <a:pt x="48" y="212"/>
                  </a:cubicBezTo>
                  <a:lnTo>
                    <a:pt x="0" y="90"/>
                  </a:lnTo>
                  <a:lnTo>
                    <a:pt x="32" y="90"/>
                  </a:lnTo>
                  <a:lnTo>
                    <a:pt x="84" y="226"/>
                  </a:lnTo>
                  <a:lnTo>
                    <a:pt x="130" y="90"/>
                  </a:lnTo>
                  <a:lnTo>
                    <a:pt x="162" y="90"/>
                  </a:lnTo>
                  <a:lnTo>
                    <a:pt x="88" y="295"/>
                  </a:lnTo>
                  <a:close/>
                  <a:moveTo>
                    <a:pt x="123" y="0"/>
                  </a:moveTo>
                  <a:lnTo>
                    <a:pt x="85" y="55"/>
                  </a:lnTo>
                  <a:lnTo>
                    <a:pt x="62" y="55"/>
                  </a:lnTo>
                  <a:lnTo>
                    <a:pt x="90" y="0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5" name="Google Shape;255;p24"/>
            <p:cNvSpPr/>
            <p:nvPr/>
          </p:nvSpPr>
          <p:spPr>
            <a:xfrm>
              <a:off x="5573" y="3308"/>
              <a:ext cx="34" cy="41"/>
            </a:xfrm>
            <a:custGeom>
              <a:avLst/>
              <a:gdLst/>
              <a:ahLst/>
              <a:cxnLst/>
              <a:rect l="l" t="t" r="r" b="b"/>
              <a:pathLst>
                <a:path w="146" h="176" extrusionOk="0">
                  <a:moveTo>
                    <a:pt x="49" y="148"/>
                  </a:moveTo>
                  <a:lnTo>
                    <a:pt x="146" y="148"/>
                  </a:lnTo>
                  <a:lnTo>
                    <a:pt x="146" y="176"/>
                  </a:lnTo>
                  <a:lnTo>
                    <a:pt x="0" y="176"/>
                  </a:lnTo>
                  <a:lnTo>
                    <a:pt x="0" y="167"/>
                  </a:lnTo>
                  <a:lnTo>
                    <a:pt x="100" y="28"/>
                  </a:lnTo>
                  <a:lnTo>
                    <a:pt x="2" y="28"/>
                  </a:lnTo>
                  <a:lnTo>
                    <a:pt x="2" y="0"/>
                  </a:lnTo>
                  <a:lnTo>
                    <a:pt x="145" y="0"/>
                  </a:lnTo>
                  <a:lnTo>
                    <a:pt x="145" y="9"/>
                  </a:lnTo>
                  <a:lnTo>
                    <a:pt x="49" y="1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6" name="Google Shape;256;p24"/>
            <p:cNvSpPr/>
            <p:nvPr/>
          </p:nvSpPr>
          <p:spPr>
            <a:xfrm>
              <a:off x="5613" y="3291"/>
              <a:ext cx="34" cy="58"/>
            </a:xfrm>
            <a:custGeom>
              <a:avLst/>
              <a:gdLst/>
              <a:ahLst/>
              <a:cxnLst/>
              <a:rect l="l" t="t" r="r" b="b"/>
              <a:pathLst>
                <a:path w="148" h="248" extrusionOk="0">
                  <a:moveTo>
                    <a:pt x="114" y="248"/>
                  </a:moveTo>
                  <a:lnTo>
                    <a:pt x="59" y="160"/>
                  </a:lnTo>
                  <a:lnTo>
                    <a:pt x="31" y="188"/>
                  </a:lnTo>
                  <a:lnTo>
                    <a:pt x="31" y="248"/>
                  </a:lnTo>
                  <a:lnTo>
                    <a:pt x="0" y="248"/>
                  </a:lnTo>
                  <a:lnTo>
                    <a:pt x="0" y="0"/>
                  </a:lnTo>
                  <a:lnTo>
                    <a:pt x="31" y="0"/>
                  </a:lnTo>
                  <a:lnTo>
                    <a:pt x="31" y="153"/>
                  </a:lnTo>
                  <a:lnTo>
                    <a:pt x="99" y="72"/>
                  </a:lnTo>
                  <a:lnTo>
                    <a:pt x="135" y="72"/>
                  </a:lnTo>
                  <a:lnTo>
                    <a:pt x="79" y="139"/>
                  </a:lnTo>
                  <a:lnTo>
                    <a:pt x="148" y="248"/>
                  </a:lnTo>
                  <a:lnTo>
                    <a:pt x="114" y="2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7" name="Google Shape;257;p24"/>
            <p:cNvSpPr/>
            <p:nvPr/>
          </p:nvSpPr>
          <p:spPr>
            <a:xfrm>
              <a:off x="5651" y="3308"/>
              <a:ext cx="32" cy="42"/>
            </a:xfrm>
            <a:custGeom>
              <a:avLst/>
              <a:gdLst/>
              <a:ahLst/>
              <a:cxnLst/>
              <a:rect l="l" t="t" r="r" b="b"/>
              <a:pathLst>
                <a:path w="143" h="179" extrusionOk="0">
                  <a:moveTo>
                    <a:pt x="31" y="0"/>
                  </a:moveTo>
                  <a:lnTo>
                    <a:pt x="31" y="112"/>
                  </a:lnTo>
                  <a:cubicBezTo>
                    <a:pt x="31" y="139"/>
                    <a:pt x="43" y="153"/>
                    <a:pt x="67" y="153"/>
                  </a:cubicBezTo>
                  <a:cubicBezTo>
                    <a:pt x="77" y="153"/>
                    <a:pt x="86" y="150"/>
                    <a:pt x="95" y="144"/>
                  </a:cubicBezTo>
                  <a:cubicBezTo>
                    <a:pt x="104" y="138"/>
                    <a:pt x="109" y="131"/>
                    <a:pt x="112" y="123"/>
                  </a:cubicBezTo>
                  <a:lnTo>
                    <a:pt x="112" y="0"/>
                  </a:lnTo>
                  <a:lnTo>
                    <a:pt x="143" y="0"/>
                  </a:lnTo>
                  <a:lnTo>
                    <a:pt x="143" y="176"/>
                  </a:lnTo>
                  <a:lnTo>
                    <a:pt x="112" y="176"/>
                  </a:lnTo>
                  <a:lnTo>
                    <a:pt x="112" y="151"/>
                  </a:lnTo>
                  <a:cubicBezTo>
                    <a:pt x="108" y="158"/>
                    <a:pt x="101" y="164"/>
                    <a:pt x="91" y="170"/>
                  </a:cubicBezTo>
                  <a:cubicBezTo>
                    <a:pt x="80" y="176"/>
                    <a:pt x="70" y="179"/>
                    <a:pt x="60" y="179"/>
                  </a:cubicBezTo>
                  <a:cubicBezTo>
                    <a:pt x="41" y="179"/>
                    <a:pt x="26" y="173"/>
                    <a:pt x="16" y="162"/>
                  </a:cubicBezTo>
                  <a:cubicBezTo>
                    <a:pt x="5" y="151"/>
                    <a:pt x="0" y="135"/>
                    <a:pt x="0" y="115"/>
                  </a:cubicBezTo>
                  <a:lnTo>
                    <a:pt x="0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8" name="Google Shape;258;p24"/>
            <p:cNvSpPr/>
            <p:nvPr/>
          </p:nvSpPr>
          <p:spPr>
            <a:xfrm>
              <a:off x="5693" y="3307"/>
              <a:ext cx="53" cy="42"/>
            </a:xfrm>
            <a:custGeom>
              <a:avLst/>
              <a:gdLst/>
              <a:ahLst/>
              <a:cxnLst/>
              <a:rect l="l" t="t" r="r" b="b"/>
              <a:pathLst>
                <a:path w="234" h="180" extrusionOk="0">
                  <a:moveTo>
                    <a:pt x="203" y="180"/>
                  </a:moveTo>
                  <a:lnTo>
                    <a:pt x="203" y="68"/>
                  </a:lnTo>
                  <a:cubicBezTo>
                    <a:pt x="203" y="41"/>
                    <a:pt x="191" y="27"/>
                    <a:pt x="167" y="27"/>
                  </a:cubicBezTo>
                  <a:cubicBezTo>
                    <a:pt x="160" y="27"/>
                    <a:pt x="153" y="29"/>
                    <a:pt x="146" y="34"/>
                  </a:cubicBezTo>
                  <a:cubicBezTo>
                    <a:pt x="140" y="38"/>
                    <a:pt x="135" y="44"/>
                    <a:pt x="133" y="50"/>
                  </a:cubicBezTo>
                  <a:lnTo>
                    <a:pt x="133" y="180"/>
                  </a:lnTo>
                  <a:lnTo>
                    <a:pt x="101" y="180"/>
                  </a:lnTo>
                  <a:lnTo>
                    <a:pt x="101" y="55"/>
                  </a:lnTo>
                  <a:cubicBezTo>
                    <a:pt x="101" y="46"/>
                    <a:pt x="98" y="39"/>
                    <a:pt x="92" y="34"/>
                  </a:cubicBezTo>
                  <a:cubicBezTo>
                    <a:pt x="85" y="29"/>
                    <a:pt x="77" y="27"/>
                    <a:pt x="66" y="27"/>
                  </a:cubicBezTo>
                  <a:cubicBezTo>
                    <a:pt x="60" y="27"/>
                    <a:pt x="53" y="29"/>
                    <a:pt x="46" y="34"/>
                  </a:cubicBezTo>
                  <a:cubicBezTo>
                    <a:pt x="39" y="39"/>
                    <a:pt x="34" y="44"/>
                    <a:pt x="31" y="50"/>
                  </a:cubicBezTo>
                  <a:lnTo>
                    <a:pt x="31" y="180"/>
                  </a:lnTo>
                  <a:lnTo>
                    <a:pt x="0" y="180"/>
                  </a:lnTo>
                  <a:lnTo>
                    <a:pt x="0" y="4"/>
                  </a:lnTo>
                  <a:lnTo>
                    <a:pt x="20" y="4"/>
                  </a:lnTo>
                  <a:lnTo>
                    <a:pt x="30" y="24"/>
                  </a:lnTo>
                  <a:cubicBezTo>
                    <a:pt x="42" y="8"/>
                    <a:pt x="57" y="0"/>
                    <a:pt x="75" y="0"/>
                  </a:cubicBezTo>
                  <a:cubicBezTo>
                    <a:pt x="101" y="0"/>
                    <a:pt x="118" y="8"/>
                    <a:pt x="128" y="24"/>
                  </a:cubicBezTo>
                  <a:cubicBezTo>
                    <a:pt x="132" y="17"/>
                    <a:pt x="138" y="12"/>
                    <a:pt x="148" y="7"/>
                  </a:cubicBezTo>
                  <a:cubicBezTo>
                    <a:pt x="157" y="3"/>
                    <a:pt x="167" y="0"/>
                    <a:pt x="177" y="0"/>
                  </a:cubicBezTo>
                  <a:cubicBezTo>
                    <a:pt x="195" y="0"/>
                    <a:pt x="210" y="6"/>
                    <a:pt x="219" y="17"/>
                  </a:cubicBezTo>
                  <a:cubicBezTo>
                    <a:pt x="229" y="27"/>
                    <a:pt x="234" y="43"/>
                    <a:pt x="234" y="62"/>
                  </a:cubicBezTo>
                  <a:lnTo>
                    <a:pt x="234" y="180"/>
                  </a:lnTo>
                  <a:lnTo>
                    <a:pt x="203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9" name="Google Shape;259;p24"/>
            <p:cNvSpPr/>
            <p:nvPr/>
          </p:nvSpPr>
          <p:spPr>
            <a:xfrm>
              <a:off x="5758" y="3339"/>
              <a:ext cx="13" cy="24"/>
            </a:xfrm>
            <a:custGeom>
              <a:avLst/>
              <a:gdLst/>
              <a:ahLst/>
              <a:cxnLst/>
              <a:rect l="l" t="t" r="r" b="b"/>
              <a:pathLst>
                <a:path w="56" h="105" extrusionOk="0">
                  <a:moveTo>
                    <a:pt x="8" y="105"/>
                  </a:moveTo>
                  <a:lnTo>
                    <a:pt x="0" y="93"/>
                  </a:lnTo>
                  <a:cubicBezTo>
                    <a:pt x="19" y="78"/>
                    <a:pt x="28" y="65"/>
                    <a:pt x="28" y="54"/>
                  </a:cubicBezTo>
                  <a:cubicBezTo>
                    <a:pt x="28" y="49"/>
                    <a:pt x="27" y="44"/>
                    <a:pt x="23" y="39"/>
                  </a:cubicBezTo>
                  <a:cubicBezTo>
                    <a:pt x="14" y="35"/>
                    <a:pt x="9" y="28"/>
                    <a:pt x="9" y="20"/>
                  </a:cubicBezTo>
                  <a:cubicBezTo>
                    <a:pt x="9" y="14"/>
                    <a:pt x="11" y="9"/>
                    <a:pt x="16" y="6"/>
                  </a:cubicBezTo>
                  <a:cubicBezTo>
                    <a:pt x="20" y="2"/>
                    <a:pt x="26" y="0"/>
                    <a:pt x="33" y="0"/>
                  </a:cubicBezTo>
                  <a:cubicBezTo>
                    <a:pt x="39" y="0"/>
                    <a:pt x="44" y="3"/>
                    <a:pt x="49" y="8"/>
                  </a:cubicBezTo>
                  <a:cubicBezTo>
                    <a:pt x="54" y="13"/>
                    <a:pt x="56" y="19"/>
                    <a:pt x="56" y="26"/>
                  </a:cubicBezTo>
                  <a:cubicBezTo>
                    <a:pt x="56" y="41"/>
                    <a:pt x="53" y="54"/>
                    <a:pt x="47" y="66"/>
                  </a:cubicBezTo>
                  <a:cubicBezTo>
                    <a:pt x="41" y="77"/>
                    <a:pt x="28" y="90"/>
                    <a:pt x="8" y="10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0" name="Google Shape;260;p24"/>
            <p:cNvSpPr/>
            <p:nvPr/>
          </p:nvSpPr>
          <p:spPr>
            <a:xfrm>
              <a:off x="5790" y="3308"/>
              <a:ext cx="37" cy="42"/>
            </a:xfrm>
            <a:custGeom>
              <a:avLst/>
              <a:gdLst/>
              <a:ahLst/>
              <a:cxnLst/>
              <a:rect l="l" t="t" r="r" b="b"/>
              <a:pathLst>
                <a:path w="160" h="180" extrusionOk="0">
                  <a:moveTo>
                    <a:pt x="83" y="180"/>
                  </a:moveTo>
                  <a:lnTo>
                    <a:pt x="75" y="180"/>
                  </a:lnTo>
                  <a:lnTo>
                    <a:pt x="0" y="0"/>
                  </a:lnTo>
                  <a:lnTo>
                    <a:pt x="34" y="0"/>
                  </a:lnTo>
                  <a:lnTo>
                    <a:pt x="80" y="123"/>
                  </a:lnTo>
                  <a:lnTo>
                    <a:pt x="128" y="0"/>
                  </a:lnTo>
                  <a:lnTo>
                    <a:pt x="160" y="0"/>
                  </a:lnTo>
                  <a:lnTo>
                    <a:pt x="83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1" name="Google Shape;261;p24"/>
            <p:cNvSpPr/>
            <p:nvPr/>
          </p:nvSpPr>
          <p:spPr>
            <a:xfrm>
              <a:off x="5828" y="3287"/>
              <a:ext cx="37" cy="78"/>
            </a:xfrm>
            <a:custGeom>
              <a:avLst/>
              <a:gdLst/>
              <a:ahLst/>
              <a:cxnLst/>
              <a:rect l="l" t="t" r="r" b="b"/>
              <a:pathLst>
                <a:path w="162" h="334" extrusionOk="0">
                  <a:moveTo>
                    <a:pt x="88" y="295"/>
                  </a:moveTo>
                  <a:cubicBezTo>
                    <a:pt x="84" y="307"/>
                    <a:pt x="75" y="316"/>
                    <a:pt x="62" y="323"/>
                  </a:cubicBezTo>
                  <a:cubicBezTo>
                    <a:pt x="49" y="331"/>
                    <a:pt x="35" y="334"/>
                    <a:pt x="19" y="334"/>
                  </a:cubicBezTo>
                  <a:lnTo>
                    <a:pt x="19" y="307"/>
                  </a:lnTo>
                  <a:cubicBezTo>
                    <a:pt x="32" y="307"/>
                    <a:pt x="43" y="304"/>
                    <a:pt x="52" y="297"/>
                  </a:cubicBezTo>
                  <a:cubicBezTo>
                    <a:pt x="62" y="291"/>
                    <a:pt x="66" y="284"/>
                    <a:pt x="66" y="275"/>
                  </a:cubicBezTo>
                  <a:cubicBezTo>
                    <a:pt x="66" y="266"/>
                    <a:pt x="65" y="256"/>
                    <a:pt x="61" y="247"/>
                  </a:cubicBezTo>
                  <a:cubicBezTo>
                    <a:pt x="58" y="237"/>
                    <a:pt x="53" y="226"/>
                    <a:pt x="48" y="212"/>
                  </a:cubicBezTo>
                  <a:lnTo>
                    <a:pt x="0" y="90"/>
                  </a:lnTo>
                  <a:lnTo>
                    <a:pt x="32" y="90"/>
                  </a:lnTo>
                  <a:lnTo>
                    <a:pt x="84" y="226"/>
                  </a:lnTo>
                  <a:lnTo>
                    <a:pt x="130" y="90"/>
                  </a:lnTo>
                  <a:lnTo>
                    <a:pt x="162" y="90"/>
                  </a:lnTo>
                  <a:lnTo>
                    <a:pt x="88" y="295"/>
                  </a:lnTo>
                  <a:close/>
                  <a:moveTo>
                    <a:pt x="122" y="0"/>
                  </a:moveTo>
                  <a:lnTo>
                    <a:pt x="85" y="55"/>
                  </a:lnTo>
                  <a:lnTo>
                    <a:pt x="62" y="55"/>
                  </a:lnTo>
                  <a:lnTo>
                    <a:pt x="90" y="0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2" name="Google Shape;262;p24"/>
            <p:cNvSpPr/>
            <p:nvPr/>
          </p:nvSpPr>
          <p:spPr>
            <a:xfrm>
              <a:off x="5865" y="3308"/>
              <a:ext cx="37" cy="42"/>
            </a:xfrm>
            <a:custGeom>
              <a:avLst/>
              <a:gdLst/>
              <a:ahLst/>
              <a:cxnLst/>
              <a:rect l="l" t="t" r="r" b="b"/>
              <a:pathLst>
                <a:path w="161" h="180" extrusionOk="0">
                  <a:moveTo>
                    <a:pt x="84" y="180"/>
                  </a:moveTo>
                  <a:lnTo>
                    <a:pt x="76" y="180"/>
                  </a:lnTo>
                  <a:lnTo>
                    <a:pt x="0" y="0"/>
                  </a:lnTo>
                  <a:lnTo>
                    <a:pt x="34" y="0"/>
                  </a:lnTo>
                  <a:lnTo>
                    <a:pt x="81" y="123"/>
                  </a:lnTo>
                  <a:lnTo>
                    <a:pt x="128" y="0"/>
                  </a:lnTo>
                  <a:lnTo>
                    <a:pt x="161" y="0"/>
                  </a:lnTo>
                  <a:lnTo>
                    <a:pt x="84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" name="Google Shape;263;p24"/>
            <p:cNvSpPr/>
            <p:nvPr/>
          </p:nvSpPr>
          <p:spPr>
            <a:xfrm>
              <a:off x="5905" y="3307"/>
              <a:ext cx="36" cy="43"/>
            </a:xfrm>
            <a:custGeom>
              <a:avLst/>
              <a:gdLst/>
              <a:ahLst/>
              <a:cxnLst/>
              <a:rect l="l" t="t" r="r" b="b"/>
              <a:pathLst>
                <a:path w="159" h="183" extrusionOk="0">
                  <a:moveTo>
                    <a:pt x="0" y="91"/>
                  </a:moveTo>
                  <a:cubicBezTo>
                    <a:pt x="0" y="64"/>
                    <a:pt x="7" y="42"/>
                    <a:pt x="22" y="25"/>
                  </a:cubicBezTo>
                  <a:cubicBezTo>
                    <a:pt x="36" y="9"/>
                    <a:pt x="55" y="0"/>
                    <a:pt x="79" y="0"/>
                  </a:cubicBezTo>
                  <a:cubicBezTo>
                    <a:pt x="104" y="0"/>
                    <a:pt x="124" y="8"/>
                    <a:pt x="138" y="24"/>
                  </a:cubicBezTo>
                  <a:cubicBezTo>
                    <a:pt x="152" y="40"/>
                    <a:pt x="159" y="63"/>
                    <a:pt x="159" y="91"/>
                  </a:cubicBezTo>
                  <a:cubicBezTo>
                    <a:pt x="159" y="120"/>
                    <a:pt x="152" y="142"/>
                    <a:pt x="137" y="158"/>
                  </a:cubicBezTo>
                  <a:cubicBezTo>
                    <a:pt x="123" y="175"/>
                    <a:pt x="104" y="183"/>
                    <a:pt x="79" y="183"/>
                  </a:cubicBezTo>
                  <a:cubicBezTo>
                    <a:pt x="54" y="183"/>
                    <a:pt x="35" y="175"/>
                    <a:pt x="21" y="158"/>
                  </a:cubicBezTo>
                  <a:cubicBezTo>
                    <a:pt x="7" y="141"/>
                    <a:pt x="0" y="119"/>
                    <a:pt x="0" y="91"/>
                  </a:cubicBezTo>
                  <a:close/>
                  <a:moveTo>
                    <a:pt x="32" y="91"/>
                  </a:moveTo>
                  <a:cubicBezTo>
                    <a:pt x="32" y="135"/>
                    <a:pt x="48" y="157"/>
                    <a:pt x="79" y="157"/>
                  </a:cubicBezTo>
                  <a:cubicBezTo>
                    <a:pt x="94" y="157"/>
                    <a:pt x="105" y="151"/>
                    <a:pt x="113" y="140"/>
                  </a:cubicBezTo>
                  <a:cubicBezTo>
                    <a:pt x="122" y="128"/>
                    <a:pt x="126" y="112"/>
                    <a:pt x="126" y="91"/>
                  </a:cubicBezTo>
                  <a:cubicBezTo>
                    <a:pt x="126" y="48"/>
                    <a:pt x="110" y="26"/>
                    <a:pt x="79" y="26"/>
                  </a:cubicBezTo>
                  <a:cubicBezTo>
                    <a:pt x="65" y="26"/>
                    <a:pt x="54" y="32"/>
                    <a:pt x="45" y="43"/>
                  </a:cubicBezTo>
                  <a:cubicBezTo>
                    <a:pt x="37" y="55"/>
                    <a:pt x="32" y="71"/>
                    <a:pt x="32" y="9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" name="Google Shape;264;p24"/>
            <p:cNvSpPr/>
            <p:nvPr/>
          </p:nvSpPr>
          <p:spPr>
            <a:xfrm>
              <a:off x="5943" y="3292"/>
              <a:ext cx="21" cy="73"/>
            </a:xfrm>
            <a:custGeom>
              <a:avLst/>
              <a:gdLst/>
              <a:ahLst/>
              <a:cxnLst/>
              <a:rect l="l" t="t" r="r" b="b"/>
              <a:pathLst>
                <a:path w="88" h="311" extrusionOk="0">
                  <a:moveTo>
                    <a:pt x="68" y="0"/>
                  </a:moveTo>
                  <a:cubicBezTo>
                    <a:pt x="73" y="0"/>
                    <a:pt x="78" y="2"/>
                    <a:pt x="81" y="6"/>
                  </a:cubicBezTo>
                  <a:cubicBezTo>
                    <a:pt x="85" y="10"/>
                    <a:pt x="87" y="14"/>
                    <a:pt x="87" y="19"/>
                  </a:cubicBezTo>
                  <a:cubicBezTo>
                    <a:pt x="87" y="25"/>
                    <a:pt x="85" y="29"/>
                    <a:pt x="81" y="33"/>
                  </a:cubicBezTo>
                  <a:cubicBezTo>
                    <a:pt x="78" y="37"/>
                    <a:pt x="73" y="39"/>
                    <a:pt x="68" y="39"/>
                  </a:cubicBezTo>
                  <a:cubicBezTo>
                    <a:pt x="62" y="39"/>
                    <a:pt x="58" y="37"/>
                    <a:pt x="54" y="33"/>
                  </a:cubicBezTo>
                  <a:cubicBezTo>
                    <a:pt x="50" y="29"/>
                    <a:pt x="49" y="25"/>
                    <a:pt x="49" y="19"/>
                  </a:cubicBezTo>
                  <a:cubicBezTo>
                    <a:pt x="49" y="14"/>
                    <a:pt x="50" y="9"/>
                    <a:pt x="54" y="6"/>
                  </a:cubicBezTo>
                  <a:cubicBezTo>
                    <a:pt x="58" y="2"/>
                    <a:pt x="62" y="0"/>
                    <a:pt x="68" y="0"/>
                  </a:cubicBezTo>
                  <a:close/>
                  <a:moveTo>
                    <a:pt x="0" y="311"/>
                  </a:moveTo>
                  <a:lnTo>
                    <a:pt x="0" y="284"/>
                  </a:lnTo>
                  <a:cubicBezTo>
                    <a:pt x="22" y="284"/>
                    <a:pt x="37" y="280"/>
                    <a:pt x="44" y="274"/>
                  </a:cubicBezTo>
                  <a:cubicBezTo>
                    <a:pt x="52" y="267"/>
                    <a:pt x="56" y="257"/>
                    <a:pt x="56" y="242"/>
                  </a:cubicBezTo>
                  <a:lnTo>
                    <a:pt x="56" y="93"/>
                  </a:lnTo>
                  <a:lnTo>
                    <a:pt x="21" y="93"/>
                  </a:lnTo>
                  <a:lnTo>
                    <a:pt x="21" y="67"/>
                  </a:lnTo>
                  <a:lnTo>
                    <a:pt x="88" y="67"/>
                  </a:lnTo>
                  <a:lnTo>
                    <a:pt x="88" y="241"/>
                  </a:lnTo>
                  <a:cubicBezTo>
                    <a:pt x="88" y="265"/>
                    <a:pt x="80" y="283"/>
                    <a:pt x="66" y="294"/>
                  </a:cubicBezTo>
                  <a:cubicBezTo>
                    <a:pt x="52" y="306"/>
                    <a:pt x="30" y="311"/>
                    <a:pt x="0" y="31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" name="Google Shape;265;p24"/>
            <p:cNvSpPr/>
            <p:nvPr/>
          </p:nvSpPr>
          <p:spPr>
            <a:xfrm>
              <a:off x="5986" y="3307"/>
              <a:ext cx="35" cy="43"/>
            </a:xfrm>
            <a:custGeom>
              <a:avLst/>
              <a:gdLst/>
              <a:ahLst/>
              <a:cxnLst/>
              <a:rect l="l" t="t" r="r" b="b"/>
              <a:pathLst>
                <a:path w="151" h="183" extrusionOk="0">
                  <a:moveTo>
                    <a:pt x="109" y="159"/>
                  </a:moveTo>
                  <a:cubicBezTo>
                    <a:pt x="96" y="175"/>
                    <a:pt x="77" y="183"/>
                    <a:pt x="51" y="183"/>
                  </a:cubicBezTo>
                  <a:cubicBezTo>
                    <a:pt x="37" y="183"/>
                    <a:pt x="25" y="178"/>
                    <a:pt x="15" y="168"/>
                  </a:cubicBezTo>
                  <a:cubicBezTo>
                    <a:pt x="5" y="158"/>
                    <a:pt x="0" y="145"/>
                    <a:pt x="0" y="130"/>
                  </a:cubicBezTo>
                  <a:cubicBezTo>
                    <a:pt x="0" y="113"/>
                    <a:pt x="8" y="98"/>
                    <a:pt x="24" y="85"/>
                  </a:cubicBezTo>
                  <a:cubicBezTo>
                    <a:pt x="39" y="73"/>
                    <a:pt x="59" y="67"/>
                    <a:pt x="83" y="67"/>
                  </a:cubicBezTo>
                  <a:cubicBezTo>
                    <a:pt x="90" y="67"/>
                    <a:pt x="97" y="68"/>
                    <a:pt x="106" y="71"/>
                  </a:cubicBezTo>
                  <a:cubicBezTo>
                    <a:pt x="106" y="43"/>
                    <a:pt x="93" y="28"/>
                    <a:pt x="68" y="28"/>
                  </a:cubicBezTo>
                  <a:cubicBezTo>
                    <a:pt x="48" y="28"/>
                    <a:pt x="33" y="34"/>
                    <a:pt x="23" y="44"/>
                  </a:cubicBezTo>
                  <a:lnTo>
                    <a:pt x="9" y="18"/>
                  </a:lnTo>
                  <a:cubicBezTo>
                    <a:pt x="15" y="13"/>
                    <a:pt x="23" y="9"/>
                    <a:pt x="34" y="6"/>
                  </a:cubicBezTo>
                  <a:cubicBezTo>
                    <a:pt x="44" y="2"/>
                    <a:pt x="54" y="0"/>
                    <a:pt x="64" y="0"/>
                  </a:cubicBezTo>
                  <a:cubicBezTo>
                    <a:pt x="89" y="0"/>
                    <a:pt x="108" y="6"/>
                    <a:pt x="119" y="18"/>
                  </a:cubicBezTo>
                  <a:cubicBezTo>
                    <a:pt x="131" y="29"/>
                    <a:pt x="137" y="48"/>
                    <a:pt x="137" y="73"/>
                  </a:cubicBezTo>
                  <a:lnTo>
                    <a:pt x="137" y="136"/>
                  </a:lnTo>
                  <a:cubicBezTo>
                    <a:pt x="137" y="152"/>
                    <a:pt x="141" y="162"/>
                    <a:pt x="151" y="167"/>
                  </a:cubicBezTo>
                  <a:lnTo>
                    <a:pt x="151" y="183"/>
                  </a:lnTo>
                  <a:cubicBezTo>
                    <a:pt x="138" y="183"/>
                    <a:pt x="128" y="181"/>
                    <a:pt x="122" y="177"/>
                  </a:cubicBezTo>
                  <a:cubicBezTo>
                    <a:pt x="116" y="174"/>
                    <a:pt x="111" y="168"/>
                    <a:pt x="109" y="159"/>
                  </a:cubicBezTo>
                  <a:close/>
                  <a:moveTo>
                    <a:pt x="106" y="93"/>
                  </a:moveTo>
                  <a:cubicBezTo>
                    <a:pt x="96" y="91"/>
                    <a:pt x="89" y="90"/>
                    <a:pt x="85" y="90"/>
                  </a:cubicBezTo>
                  <a:cubicBezTo>
                    <a:pt x="69" y="90"/>
                    <a:pt x="56" y="94"/>
                    <a:pt x="46" y="102"/>
                  </a:cubicBezTo>
                  <a:cubicBezTo>
                    <a:pt x="36" y="110"/>
                    <a:pt x="31" y="120"/>
                    <a:pt x="31" y="131"/>
                  </a:cubicBezTo>
                  <a:cubicBezTo>
                    <a:pt x="31" y="149"/>
                    <a:pt x="42" y="158"/>
                    <a:pt x="64" y="158"/>
                  </a:cubicBezTo>
                  <a:cubicBezTo>
                    <a:pt x="79" y="158"/>
                    <a:pt x="93" y="151"/>
                    <a:pt x="106" y="136"/>
                  </a:cubicBezTo>
                  <a:lnTo>
                    <a:pt x="106" y="9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" name="Google Shape;266;p24"/>
            <p:cNvSpPr/>
            <p:nvPr/>
          </p:nvSpPr>
          <p:spPr>
            <a:xfrm>
              <a:off x="6047" y="3308"/>
              <a:ext cx="37" cy="42"/>
            </a:xfrm>
            <a:custGeom>
              <a:avLst/>
              <a:gdLst/>
              <a:ahLst/>
              <a:cxnLst/>
              <a:rect l="l" t="t" r="r" b="b"/>
              <a:pathLst>
                <a:path w="161" h="180" extrusionOk="0">
                  <a:moveTo>
                    <a:pt x="84" y="180"/>
                  </a:moveTo>
                  <a:lnTo>
                    <a:pt x="75" y="180"/>
                  </a:lnTo>
                  <a:lnTo>
                    <a:pt x="0" y="0"/>
                  </a:lnTo>
                  <a:lnTo>
                    <a:pt x="34" y="0"/>
                  </a:lnTo>
                  <a:lnTo>
                    <a:pt x="81" y="123"/>
                  </a:lnTo>
                  <a:lnTo>
                    <a:pt x="128" y="0"/>
                  </a:lnTo>
                  <a:lnTo>
                    <a:pt x="161" y="0"/>
                  </a:lnTo>
                  <a:lnTo>
                    <a:pt x="84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" name="Google Shape;267;p24"/>
            <p:cNvSpPr/>
            <p:nvPr/>
          </p:nvSpPr>
          <p:spPr>
            <a:xfrm>
              <a:off x="6085" y="3308"/>
              <a:ext cx="34" cy="41"/>
            </a:xfrm>
            <a:custGeom>
              <a:avLst/>
              <a:gdLst/>
              <a:ahLst/>
              <a:cxnLst/>
              <a:rect l="l" t="t" r="r" b="b"/>
              <a:pathLst>
                <a:path w="147" h="176" extrusionOk="0">
                  <a:moveTo>
                    <a:pt x="49" y="148"/>
                  </a:moveTo>
                  <a:lnTo>
                    <a:pt x="147" y="148"/>
                  </a:lnTo>
                  <a:lnTo>
                    <a:pt x="147" y="176"/>
                  </a:lnTo>
                  <a:lnTo>
                    <a:pt x="0" y="176"/>
                  </a:lnTo>
                  <a:lnTo>
                    <a:pt x="0" y="167"/>
                  </a:lnTo>
                  <a:lnTo>
                    <a:pt x="100" y="28"/>
                  </a:lnTo>
                  <a:lnTo>
                    <a:pt x="2" y="28"/>
                  </a:lnTo>
                  <a:lnTo>
                    <a:pt x="2" y="0"/>
                  </a:lnTo>
                  <a:lnTo>
                    <a:pt x="146" y="0"/>
                  </a:lnTo>
                  <a:lnTo>
                    <a:pt x="146" y="9"/>
                  </a:lnTo>
                  <a:lnTo>
                    <a:pt x="49" y="1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" name="Google Shape;268;p24"/>
            <p:cNvSpPr/>
            <p:nvPr/>
          </p:nvSpPr>
          <p:spPr>
            <a:xfrm>
              <a:off x="6123" y="3291"/>
              <a:ext cx="34" cy="59"/>
            </a:xfrm>
            <a:custGeom>
              <a:avLst/>
              <a:gdLst/>
              <a:ahLst/>
              <a:cxnLst/>
              <a:rect l="l" t="t" r="r" b="b"/>
              <a:pathLst>
                <a:path w="152" h="251" extrusionOk="0">
                  <a:moveTo>
                    <a:pt x="121" y="247"/>
                  </a:moveTo>
                  <a:lnTo>
                    <a:pt x="121" y="234"/>
                  </a:lnTo>
                  <a:cubicBezTo>
                    <a:pt x="110" y="245"/>
                    <a:pt x="95" y="251"/>
                    <a:pt x="74" y="251"/>
                  </a:cubicBezTo>
                  <a:cubicBezTo>
                    <a:pt x="52" y="251"/>
                    <a:pt x="34" y="243"/>
                    <a:pt x="20" y="227"/>
                  </a:cubicBezTo>
                  <a:cubicBezTo>
                    <a:pt x="7" y="211"/>
                    <a:pt x="0" y="190"/>
                    <a:pt x="0" y="164"/>
                  </a:cubicBezTo>
                  <a:cubicBezTo>
                    <a:pt x="0" y="138"/>
                    <a:pt x="8" y="115"/>
                    <a:pt x="23" y="96"/>
                  </a:cubicBezTo>
                  <a:cubicBezTo>
                    <a:pt x="39" y="78"/>
                    <a:pt x="58" y="68"/>
                    <a:pt x="80" y="68"/>
                  </a:cubicBezTo>
                  <a:cubicBezTo>
                    <a:pt x="98" y="68"/>
                    <a:pt x="112" y="73"/>
                    <a:pt x="121" y="81"/>
                  </a:cubicBezTo>
                  <a:lnTo>
                    <a:pt x="121" y="0"/>
                  </a:lnTo>
                  <a:lnTo>
                    <a:pt x="152" y="0"/>
                  </a:lnTo>
                  <a:lnTo>
                    <a:pt x="152" y="247"/>
                  </a:lnTo>
                  <a:lnTo>
                    <a:pt x="121" y="247"/>
                  </a:lnTo>
                  <a:close/>
                  <a:moveTo>
                    <a:pt x="121" y="112"/>
                  </a:moveTo>
                  <a:cubicBezTo>
                    <a:pt x="113" y="101"/>
                    <a:pt x="102" y="95"/>
                    <a:pt x="89" y="95"/>
                  </a:cubicBezTo>
                  <a:cubicBezTo>
                    <a:pt x="72" y="95"/>
                    <a:pt x="58" y="101"/>
                    <a:pt x="48" y="113"/>
                  </a:cubicBezTo>
                  <a:cubicBezTo>
                    <a:pt x="38" y="126"/>
                    <a:pt x="33" y="142"/>
                    <a:pt x="33" y="161"/>
                  </a:cubicBezTo>
                  <a:cubicBezTo>
                    <a:pt x="33" y="203"/>
                    <a:pt x="52" y="225"/>
                    <a:pt x="90" y="225"/>
                  </a:cubicBezTo>
                  <a:cubicBezTo>
                    <a:pt x="95" y="225"/>
                    <a:pt x="101" y="223"/>
                    <a:pt x="108" y="220"/>
                  </a:cubicBezTo>
                  <a:cubicBezTo>
                    <a:pt x="115" y="217"/>
                    <a:pt x="119" y="213"/>
                    <a:pt x="121" y="210"/>
                  </a:cubicBezTo>
                  <a:lnTo>
                    <a:pt x="121" y="1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" name="Google Shape;269;p24"/>
            <p:cNvSpPr/>
            <p:nvPr/>
          </p:nvSpPr>
          <p:spPr>
            <a:xfrm>
              <a:off x="6164" y="3287"/>
              <a:ext cx="38" cy="63"/>
            </a:xfrm>
            <a:custGeom>
              <a:avLst/>
              <a:gdLst/>
              <a:ahLst/>
              <a:cxnLst/>
              <a:rect l="l" t="t" r="r" b="b"/>
              <a:pathLst>
                <a:path w="163" h="270" extrusionOk="0">
                  <a:moveTo>
                    <a:pt x="160" y="182"/>
                  </a:moveTo>
                  <a:lnTo>
                    <a:pt x="33" y="182"/>
                  </a:lnTo>
                  <a:cubicBezTo>
                    <a:pt x="33" y="202"/>
                    <a:pt x="39" y="218"/>
                    <a:pt x="50" y="229"/>
                  </a:cubicBezTo>
                  <a:cubicBezTo>
                    <a:pt x="60" y="239"/>
                    <a:pt x="73" y="244"/>
                    <a:pt x="89" y="244"/>
                  </a:cubicBezTo>
                  <a:cubicBezTo>
                    <a:pt x="107" y="244"/>
                    <a:pt x="121" y="238"/>
                    <a:pt x="133" y="228"/>
                  </a:cubicBezTo>
                  <a:lnTo>
                    <a:pt x="147" y="250"/>
                  </a:lnTo>
                  <a:cubicBezTo>
                    <a:pt x="142" y="255"/>
                    <a:pt x="134" y="259"/>
                    <a:pt x="124" y="263"/>
                  </a:cubicBezTo>
                  <a:cubicBezTo>
                    <a:pt x="112" y="268"/>
                    <a:pt x="98" y="270"/>
                    <a:pt x="83" y="270"/>
                  </a:cubicBezTo>
                  <a:cubicBezTo>
                    <a:pt x="60" y="270"/>
                    <a:pt x="42" y="262"/>
                    <a:pt x="26" y="247"/>
                  </a:cubicBezTo>
                  <a:cubicBezTo>
                    <a:pt x="9" y="231"/>
                    <a:pt x="0" y="209"/>
                    <a:pt x="0" y="181"/>
                  </a:cubicBezTo>
                  <a:cubicBezTo>
                    <a:pt x="0" y="152"/>
                    <a:pt x="9" y="128"/>
                    <a:pt x="27" y="111"/>
                  </a:cubicBezTo>
                  <a:cubicBezTo>
                    <a:pt x="43" y="95"/>
                    <a:pt x="61" y="87"/>
                    <a:pt x="83" y="87"/>
                  </a:cubicBezTo>
                  <a:cubicBezTo>
                    <a:pt x="108" y="87"/>
                    <a:pt x="128" y="94"/>
                    <a:pt x="142" y="109"/>
                  </a:cubicBezTo>
                  <a:cubicBezTo>
                    <a:pt x="156" y="122"/>
                    <a:pt x="163" y="140"/>
                    <a:pt x="163" y="163"/>
                  </a:cubicBezTo>
                  <a:cubicBezTo>
                    <a:pt x="163" y="170"/>
                    <a:pt x="162" y="176"/>
                    <a:pt x="160" y="182"/>
                  </a:cubicBezTo>
                  <a:close/>
                  <a:moveTo>
                    <a:pt x="84" y="114"/>
                  </a:moveTo>
                  <a:cubicBezTo>
                    <a:pt x="71" y="114"/>
                    <a:pt x="59" y="118"/>
                    <a:pt x="49" y="127"/>
                  </a:cubicBezTo>
                  <a:cubicBezTo>
                    <a:pt x="40" y="136"/>
                    <a:pt x="35" y="146"/>
                    <a:pt x="34" y="159"/>
                  </a:cubicBezTo>
                  <a:lnTo>
                    <a:pt x="132" y="159"/>
                  </a:lnTo>
                  <a:cubicBezTo>
                    <a:pt x="132" y="146"/>
                    <a:pt x="128" y="136"/>
                    <a:pt x="120" y="127"/>
                  </a:cubicBezTo>
                  <a:cubicBezTo>
                    <a:pt x="111" y="118"/>
                    <a:pt x="99" y="114"/>
                    <a:pt x="84" y="114"/>
                  </a:cubicBezTo>
                  <a:close/>
                  <a:moveTo>
                    <a:pt x="139" y="1"/>
                  </a:moveTo>
                  <a:lnTo>
                    <a:pt x="89" y="56"/>
                  </a:lnTo>
                  <a:lnTo>
                    <a:pt x="71" y="56"/>
                  </a:lnTo>
                  <a:lnTo>
                    <a:pt x="23" y="0"/>
                  </a:lnTo>
                  <a:lnTo>
                    <a:pt x="51" y="0"/>
                  </a:lnTo>
                  <a:lnTo>
                    <a:pt x="80" y="32"/>
                  </a:lnTo>
                  <a:lnTo>
                    <a:pt x="107" y="1"/>
                  </a:lnTo>
                  <a:lnTo>
                    <a:pt x="13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" name="Google Shape;270;p24"/>
            <p:cNvSpPr/>
            <p:nvPr/>
          </p:nvSpPr>
          <p:spPr>
            <a:xfrm>
              <a:off x="6209" y="3291"/>
              <a:ext cx="14" cy="59"/>
            </a:xfrm>
            <a:custGeom>
              <a:avLst/>
              <a:gdLst/>
              <a:ahLst/>
              <a:cxnLst/>
              <a:rect l="l" t="t" r="r" b="b"/>
              <a:pathLst>
                <a:path w="61" h="251" extrusionOk="0">
                  <a:moveTo>
                    <a:pt x="0" y="198"/>
                  </a:moveTo>
                  <a:lnTo>
                    <a:pt x="0" y="0"/>
                  </a:lnTo>
                  <a:lnTo>
                    <a:pt x="31" y="0"/>
                  </a:lnTo>
                  <a:lnTo>
                    <a:pt x="31" y="193"/>
                  </a:lnTo>
                  <a:cubicBezTo>
                    <a:pt x="31" y="202"/>
                    <a:pt x="34" y="209"/>
                    <a:pt x="39" y="215"/>
                  </a:cubicBezTo>
                  <a:cubicBezTo>
                    <a:pt x="45" y="220"/>
                    <a:pt x="52" y="223"/>
                    <a:pt x="61" y="223"/>
                  </a:cubicBezTo>
                  <a:lnTo>
                    <a:pt x="61" y="251"/>
                  </a:lnTo>
                  <a:cubicBezTo>
                    <a:pt x="20" y="251"/>
                    <a:pt x="0" y="233"/>
                    <a:pt x="0" y="19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" name="Google Shape;271;p24"/>
            <p:cNvSpPr/>
            <p:nvPr/>
          </p:nvSpPr>
          <p:spPr>
            <a:xfrm>
              <a:off x="6229" y="3287"/>
              <a:ext cx="34" cy="63"/>
            </a:xfrm>
            <a:custGeom>
              <a:avLst/>
              <a:gdLst/>
              <a:ahLst/>
              <a:cxnLst/>
              <a:rect l="l" t="t" r="r" b="b"/>
              <a:pathLst>
                <a:path w="150" h="269" extrusionOk="0">
                  <a:moveTo>
                    <a:pt x="108" y="245"/>
                  </a:moveTo>
                  <a:cubicBezTo>
                    <a:pt x="96" y="261"/>
                    <a:pt x="76" y="269"/>
                    <a:pt x="51" y="269"/>
                  </a:cubicBezTo>
                  <a:cubicBezTo>
                    <a:pt x="37" y="269"/>
                    <a:pt x="25" y="264"/>
                    <a:pt x="15" y="254"/>
                  </a:cubicBezTo>
                  <a:cubicBezTo>
                    <a:pt x="5" y="244"/>
                    <a:pt x="0" y="231"/>
                    <a:pt x="0" y="216"/>
                  </a:cubicBezTo>
                  <a:cubicBezTo>
                    <a:pt x="0" y="199"/>
                    <a:pt x="7" y="184"/>
                    <a:pt x="23" y="171"/>
                  </a:cubicBezTo>
                  <a:cubicBezTo>
                    <a:pt x="39" y="159"/>
                    <a:pt x="59" y="153"/>
                    <a:pt x="83" y="153"/>
                  </a:cubicBezTo>
                  <a:cubicBezTo>
                    <a:pt x="89" y="153"/>
                    <a:pt x="97" y="154"/>
                    <a:pt x="105" y="157"/>
                  </a:cubicBezTo>
                  <a:cubicBezTo>
                    <a:pt x="105" y="129"/>
                    <a:pt x="92" y="114"/>
                    <a:pt x="67" y="114"/>
                  </a:cubicBezTo>
                  <a:cubicBezTo>
                    <a:pt x="47" y="114"/>
                    <a:pt x="32" y="120"/>
                    <a:pt x="22" y="130"/>
                  </a:cubicBezTo>
                  <a:lnTo>
                    <a:pt x="9" y="104"/>
                  </a:lnTo>
                  <a:cubicBezTo>
                    <a:pt x="15" y="99"/>
                    <a:pt x="23" y="95"/>
                    <a:pt x="33" y="92"/>
                  </a:cubicBezTo>
                  <a:cubicBezTo>
                    <a:pt x="44" y="88"/>
                    <a:pt x="54" y="86"/>
                    <a:pt x="63" y="86"/>
                  </a:cubicBezTo>
                  <a:cubicBezTo>
                    <a:pt x="89" y="86"/>
                    <a:pt x="107" y="92"/>
                    <a:pt x="119" y="104"/>
                  </a:cubicBezTo>
                  <a:cubicBezTo>
                    <a:pt x="131" y="115"/>
                    <a:pt x="136" y="134"/>
                    <a:pt x="136" y="159"/>
                  </a:cubicBezTo>
                  <a:lnTo>
                    <a:pt x="136" y="222"/>
                  </a:lnTo>
                  <a:cubicBezTo>
                    <a:pt x="136" y="238"/>
                    <a:pt x="141" y="248"/>
                    <a:pt x="150" y="253"/>
                  </a:cubicBezTo>
                  <a:lnTo>
                    <a:pt x="150" y="269"/>
                  </a:lnTo>
                  <a:cubicBezTo>
                    <a:pt x="137" y="269"/>
                    <a:pt x="128" y="267"/>
                    <a:pt x="122" y="263"/>
                  </a:cubicBezTo>
                  <a:cubicBezTo>
                    <a:pt x="115" y="260"/>
                    <a:pt x="111" y="254"/>
                    <a:pt x="108" y="245"/>
                  </a:cubicBezTo>
                  <a:close/>
                  <a:moveTo>
                    <a:pt x="105" y="179"/>
                  </a:moveTo>
                  <a:cubicBezTo>
                    <a:pt x="95" y="177"/>
                    <a:pt x="88" y="176"/>
                    <a:pt x="84" y="176"/>
                  </a:cubicBezTo>
                  <a:cubicBezTo>
                    <a:pt x="69" y="176"/>
                    <a:pt x="56" y="180"/>
                    <a:pt x="46" y="188"/>
                  </a:cubicBezTo>
                  <a:cubicBezTo>
                    <a:pt x="36" y="196"/>
                    <a:pt x="31" y="206"/>
                    <a:pt x="31" y="217"/>
                  </a:cubicBezTo>
                  <a:cubicBezTo>
                    <a:pt x="31" y="235"/>
                    <a:pt x="42" y="244"/>
                    <a:pt x="63" y="244"/>
                  </a:cubicBezTo>
                  <a:cubicBezTo>
                    <a:pt x="79" y="244"/>
                    <a:pt x="93" y="237"/>
                    <a:pt x="105" y="222"/>
                  </a:cubicBezTo>
                  <a:lnTo>
                    <a:pt x="105" y="179"/>
                  </a:lnTo>
                  <a:close/>
                  <a:moveTo>
                    <a:pt x="112" y="0"/>
                  </a:moveTo>
                  <a:lnTo>
                    <a:pt x="75" y="55"/>
                  </a:lnTo>
                  <a:lnTo>
                    <a:pt x="52" y="55"/>
                  </a:lnTo>
                  <a:lnTo>
                    <a:pt x="80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" name="Google Shape;272;p24"/>
            <p:cNvSpPr/>
            <p:nvPr/>
          </p:nvSpPr>
          <p:spPr>
            <a:xfrm>
              <a:off x="6266" y="3308"/>
              <a:ext cx="37" cy="42"/>
            </a:xfrm>
            <a:custGeom>
              <a:avLst/>
              <a:gdLst/>
              <a:ahLst/>
              <a:cxnLst/>
              <a:rect l="l" t="t" r="r" b="b"/>
              <a:pathLst>
                <a:path w="161" h="180" extrusionOk="0">
                  <a:moveTo>
                    <a:pt x="84" y="180"/>
                  </a:moveTo>
                  <a:lnTo>
                    <a:pt x="76" y="180"/>
                  </a:lnTo>
                  <a:lnTo>
                    <a:pt x="0" y="0"/>
                  </a:lnTo>
                  <a:lnTo>
                    <a:pt x="34" y="0"/>
                  </a:lnTo>
                  <a:lnTo>
                    <a:pt x="81" y="123"/>
                  </a:lnTo>
                  <a:lnTo>
                    <a:pt x="128" y="0"/>
                  </a:lnTo>
                  <a:lnTo>
                    <a:pt x="161" y="0"/>
                  </a:lnTo>
                  <a:lnTo>
                    <a:pt x="84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" name="Google Shape;273;p24"/>
            <p:cNvSpPr/>
            <p:nvPr/>
          </p:nvSpPr>
          <p:spPr>
            <a:xfrm>
              <a:off x="6306" y="3287"/>
              <a:ext cx="35" cy="63"/>
            </a:xfrm>
            <a:custGeom>
              <a:avLst/>
              <a:gdLst/>
              <a:ahLst/>
              <a:cxnLst/>
              <a:rect l="l" t="t" r="r" b="b"/>
              <a:pathLst>
                <a:path w="150" h="269" extrusionOk="0">
                  <a:moveTo>
                    <a:pt x="108" y="245"/>
                  </a:moveTo>
                  <a:cubicBezTo>
                    <a:pt x="96" y="261"/>
                    <a:pt x="77" y="269"/>
                    <a:pt x="51" y="269"/>
                  </a:cubicBezTo>
                  <a:cubicBezTo>
                    <a:pt x="37" y="269"/>
                    <a:pt x="25" y="264"/>
                    <a:pt x="15" y="254"/>
                  </a:cubicBezTo>
                  <a:cubicBezTo>
                    <a:pt x="5" y="244"/>
                    <a:pt x="0" y="231"/>
                    <a:pt x="0" y="216"/>
                  </a:cubicBezTo>
                  <a:cubicBezTo>
                    <a:pt x="0" y="199"/>
                    <a:pt x="8" y="184"/>
                    <a:pt x="23" y="171"/>
                  </a:cubicBezTo>
                  <a:cubicBezTo>
                    <a:pt x="39" y="159"/>
                    <a:pt x="59" y="153"/>
                    <a:pt x="83" y="153"/>
                  </a:cubicBezTo>
                  <a:cubicBezTo>
                    <a:pt x="90" y="153"/>
                    <a:pt x="97" y="154"/>
                    <a:pt x="105" y="157"/>
                  </a:cubicBezTo>
                  <a:cubicBezTo>
                    <a:pt x="105" y="129"/>
                    <a:pt x="93" y="114"/>
                    <a:pt x="67" y="114"/>
                  </a:cubicBezTo>
                  <a:cubicBezTo>
                    <a:pt x="48" y="114"/>
                    <a:pt x="33" y="120"/>
                    <a:pt x="22" y="130"/>
                  </a:cubicBezTo>
                  <a:lnTo>
                    <a:pt x="9" y="104"/>
                  </a:lnTo>
                  <a:cubicBezTo>
                    <a:pt x="15" y="99"/>
                    <a:pt x="23" y="95"/>
                    <a:pt x="34" y="92"/>
                  </a:cubicBezTo>
                  <a:cubicBezTo>
                    <a:pt x="44" y="88"/>
                    <a:pt x="54" y="86"/>
                    <a:pt x="64" y="86"/>
                  </a:cubicBezTo>
                  <a:cubicBezTo>
                    <a:pt x="89" y="86"/>
                    <a:pt x="108" y="92"/>
                    <a:pt x="119" y="104"/>
                  </a:cubicBezTo>
                  <a:cubicBezTo>
                    <a:pt x="131" y="115"/>
                    <a:pt x="137" y="134"/>
                    <a:pt x="137" y="159"/>
                  </a:cubicBezTo>
                  <a:lnTo>
                    <a:pt x="137" y="222"/>
                  </a:lnTo>
                  <a:cubicBezTo>
                    <a:pt x="137" y="238"/>
                    <a:pt x="141" y="248"/>
                    <a:pt x="150" y="253"/>
                  </a:cubicBezTo>
                  <a:lnTo>
                    <a:pt x="150" y="269"/>
                  </a:lnTo>
                  <a:cubicBezTo>
                    <a:pt x="138" y="269"/>
                    <a:pt x="128" y="267"/>
                    <a:pt x="122" y="263"/>
                  </a:cubicBezTo>
                  <a:cubicBezTo>
                    <a:pt x="116" y="260"/>
                    <a:pt x="111" y="254"/>
                    <a:pt x="108" y="245"/>
                  </a:cubicBezTo>
                  <a:close/>
                  <a:moveTo>
                    <a:pt x="105" y="179"/>
                  </a:moveTo>
                  <a:cubicBezTo>
                    <a:pt x="96" y="177"/>
                    <a:pt x="89" y="176"/>
                    <a:pt x="85" y="176"/>
                  </a:cubicBezTo>
                  <a:cubicBezTo>
                    <a:pt x="69" y="176"/>
                    <a:pt x="56" y="180"/>
                    <a:pt x="46" y="188"/>
                  </a:cubicBezTo>
                  <a:cubicBezTo>
                    <a:pt x="36" y="196"/>
                    <a:pt x="31" y="206"/>
                    <a:pt x="31" y="217"/>
                  </a:cubicBezTo>
                  <a:cubicBezTo>
                    <a:pt x="31" y="235"/>
                    <a:pt x="42" y="244"/>
                    <a:pt x="64" y="244"/>
                  </a:cubicBezTo>
                  <a:cubicBezTo>
                    <a:pt x="79" y="244"/>
                    <a:pt x="93" y="237"/>
                    <a:pt x="105" y="222"/>
                  </a:cubicBezTo>
                  <a:lnTo>
                    <a:pt x="105" y="179"/>
                  </a:lnTo>
                  <a:close/>
                  <a:moveTo>
                    <a:pt x="113" y="0"/>
                  </a:moveTo>
                  <a:lnTo>
                    <a:pt x="75" y="55"/>
                  </a:lnTo>
                  <a:lnTo>
                    <a:pt x="52" y="55"/>
                  </a:lnTo>
                  <a:lnTo>
                    <a:pt x="80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" name="Google Shape;274;p24"/>
            <p:cNvSpPr/>
            <p:nvPr/>
          </p:nvSpPr>
          <p:spPr>
            <a:xfrm>
              <a:off x="6348" y="3307"/>
              <a:ext cx="32" cy="42"/>
            </a:xfrm>
            <a:custGeom>
              <a:avLst/>
              <a:gdLst/>
              <a:ahLst/>
              <a:cxnLst/>
              <a:rect l="l" t="t" r="r" b="b"/>
              <a:pathLst>
                <a:path w="139" h="180" extrusionOk="0">
                  <a:moveTo>
                    <a:pt x="108" y="180"/>
                  </a:moveTo>
                  <a:lnTo>
                    <a:pt x="108" y="77"/>
                  </a:lnTo>
                  <a:cubicBezTo>
                    <a:pt x="108" y="59"/>
                    <a:pt x="105" y="45"/>
                    <a:pt x="100" y="38"/>
                  </a:cubicBezTo>
                  <a:cubicBezTo>
                    <a:pt x="94" y="30"/>
                    <a:pt x="84" y="27"/>
                    <a:pt x="71" y="27"/>
                  </a:cubicBezTo>
                  <a:cubicBezTo>
                    <a:pt x="64" y="27"/>
                    <a:pt x="57" y="29"/>
                    <a:pt x="49" y="33"/>
                  </a:cubicBezTo>
                  <a:cubicBezTo>
                    <a:pt x="41" y="37"/>
                    <a:pt x="35" y="43"/>
                    <a:pt x="31" y="49"/>
                  </a:cubicBezTo>
                  <a:lnTo>
                    <a:pt x="31" y="180"/>
                  </a:lnTo>
                  <a:lnTo>
                    <a:pt x="0" y="180"/>
                  </a:lnTo>
                  <a:lnTo>
                    <a:pt x="0" y="4"/>
                  </a:lnTo>
                  <a:lnTo>
                    <a:pt x="21" y="4"/>
                  </a:lnTo>
                  <a:lnTo>
                    <a:pt x="31" y="26"/>
                  </a:lnTo>
                  <a:cubicBezTo>
                    <a:pt x="41" y="9"/>
                    <a:pt x="58" y="0"/>
                    <a:pt x="81" y="0"/>
                  </a:cubicBezTo>
                  <a:cubicBezTo>
                    <a:pt x="120" y="0"/>
                    <a:pt x="139" y="24"/>
                    <a:pt x="139" y="71"/>
                  </a:cubicBezTo>
                  <a:lnTo>
                    <a:pt x="139" y="180"/>
                  </a:lnTo>
                  <a:lnTo>
                    <a:pt x="108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" name="Google Shape;275;p24"/>
            <p:cNvSpPr/>
            <p:nvPr/>
          </p:nvSpPr>
          <p:spPr>
            <a:xfrm>
              <a:off x="6388" y="3287"/>
              <a:ext cx="17" cy="62"/>
            </a:xfrm>
            <a:custGeom>
              <a:avLst/>
              <a:gdLst/>
              <a:ahLst/>
              <a:cxnLst/>
              <a:rect l="l" t="t" r="r" b="b"/>
              <a:pathLst>
                <a:path w="76" h="266" extrusionOk="0">
                  <a:moveTo>
                    <a:pt x="25" y="266"/>
                  </a:moveTo>
                  <a:lnTo>
                    <a:pt x="25" y="116"/>
                  </a:lnTo>
                  <a:lnTo>
                    <a:pt x="0" y="116"/>
                  </a:lnTo>
                  <a:lnTo>
                    <a:pt x="0" y="90"/>
                  </a:lnTo>
                  <a:lnTo>
                    <a:pt x="56" y="90"/>
                  </a:lnTo>
                  <a:lnTo>
                    <a:pt x="56" y="266"/>
                  </a:lnTo>
                  <a:lnTo>
                    <a:pt x="25" y="266"/>
                  </a:lnTo>
                  <a:close/>
                  <a:moveTo>
                    <a:pt x="76" y="0"/>
                  </a:moveTo>
                  <a:lnTo>
                    <a:pt x="39" y="55"/>
                  </a:lnTo>
                  <a:lnTo>
                    <a:pt x="16" y="55"/>
                  </a:lnTo>
                  <a:lnTo>
                    <a:pt x="44" y="0"/>
                  </a:lnTo>
                  <a:lnTo>
                    <a:pt x="7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0950" tIns="30475" rIns="60950" bIns="304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90414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0" name="Google Shape;280;p25"/>
          <p:cNvGrpSpPr/>
          <p:nvPr/>
        </p:nvGrpSpPr>
        <p:grpSpPr>
          <a:xfrm>
            <a:off x="5740401" y="18143"/>
            <a:ext cx="6451600" cy="6839857"/>
            <a:chOff x="0" y="0"/>
            <a:chExt cx="6400800" cy="10287000"/>
          </a:xfrm>
        </p:grpSpPr>
        <p:sp>
          <p:nvSpPr>
            <p:cNvPr id="281" name="Google Shape;281;p25"/>
            <p:cNvSpPr/>
            <p:nvPr/>
          </p:nvSpPr>
          <p:spPr>
            <a:xfrm>
              <a:off x="0" y="0"/>
              <a:ext cx="6400800" cy="10287000"/>
            </a:xfrm>
            <a:prstGeom prst="rect">
              <a:avLst/>
            </a:prstGeom>
            <a:solidFill>
              <a:schemeClr val="accent1">
                <a:alpha val="74509"/>
              </a:schemeClr>
            </a:solidFill>
            <a:ln>
              <a:noFill/>
            </a:ln>
          </p:spPr>
          <p:txBody>
            <a:bodyPr spcFirstLastPara="1" wrap="square" lIns="60950" tIns="30475" rIns="60950" bIns="3047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67"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82" name="Google Shape;282;p25"/>
            <p:cNvGrpSpPr/>
            <p:nvPr/>
          </p:nvGrpSpPr>
          <p:grpSpPr>
            <a:xfrm>
              <a:off x="807244" y="649418"/>
              <a:ext cx="4731789" cy="2385517"/>
              <a:chOff x="6750844" y="3074840"/>
              <a:chExt cx="4731789" cy="2385517"/>
            </a:xfrm>
          </p:grpSpPr>
          <p:sp>
            <p:nvSpPr>
              <p:cNvPr id="283" name="Google Shape;283;p25"/>
              <p:cNvSpPr txBox="1"/>
              <p:nvPr/>
            </p:nvSpPr>
            <p:spPr>
              <a:xfrm>
                <a:off x="6921519" y="3284776"/>
                <a:ext cx="4561114" cy="217558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400"/>
                  <a:buFont typeface="Arial"/>
                  <a:buNone/>
                  <a:tabLst/>
                  <a:defRPr/>
                </a:pPr>
                <a:r>
                  <a:rPr kumimoji="0" lang="cs-CZ" sz="4400" b="1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  <a:ea typeface="Arial"/>
                    <a:cs typeface="Arial"/>
                    <a:sym typeface="Arial"/>
                  </a:rPr>
                  <a:t>Podpora práce učitelů</a:t>
                </a:r>
                <a:endParaRPr kumimoji="0" sz="44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284" name="Google Shape;284;p25"/>
              <p:cNvGrpSpPr/>
              <p:nvPr/>
            </p:nvGrpSpPr>
            <p:grpSpPr>
              <a:xfrm>
                <a:off x="6750844" y="3074840"/>
                <a:ext cx="685800" cy="685801"/>
                <a:chOff x="6363494" y="2731939"/>
                <a:chExt cx="685800" cy="685801"/>
              </a:xfrm>
            </p:grpSpPr>
            <p:cxnSp>
              <p:nvCxnSpPr>
                <p:cNvPr id="285" name="Google Shape;285;p25"/>
                <p:cNvCxnSpPr/>
                <p:nvPr/>
              </p:nvCxnSpPr>
              <p:spPr>
                <a:xfrm rot="10800000">
                  <a:off x="6363494" y="2731940"/>
                  <a:ext cx="0" cy="685800"/>
                </a:xfrm>
                <a:prstGeom prst="straightConnector1">
                  <a:avLst/>
                </a:prstGeom>
                <a:noFill/>
                <a:ln w="38100" cap="sq" cmpd="sng">
                  <a:solidFill>
                    <a:schemeClr val="lt1"/>
                  </a:solidFill>
                  <a:prstDash val="solid"/>
                  <a:bevel/>
                  <a:headEnd type="none" w="sm" len="sm"/>
                  <a:tailEnd type="none" w="sm" len="sm"/>
                </a:ln>
              </p:spPr>
            </p:cxnSp>
            <p:cxnSp>
              <p:nvCxnSpPr>
                <p:cNvPr id="286" name="Google Shape;286;p25"/>
                <p:cNvCxnSpPr/>
                <p:nvPr/>
              </p:nvCxnSpPr>
              <p:spPr>
                <a:xfrm>
                  <a:off x="6363494" y="2731939"/>
                  <a:ext cx="685800" cy="0"/>
                </a:xfrm>
                <a:prstGeom prst="straightConnector1">
                  <a:avLst/>
                </a:prstGeom>
                <a:noFill/>
                <a:ln w="38100" cap="sq" cmpd="sng">
                  <a:solidFill>
                    <a:schemeClr val="lt1"/>
                  </a:solidFill>
                  <a:prstDash val="solid"/>
                  <a:bevel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287" name="Google Shape;287;p25"/>
              <p:cNvGrpSpPr/>
              <p:nvPr/>
            </p:nvGrpSpPr>
            <p:grpSpPr>
              <a:xfrm rot="10800000">
                <a:off x="10529999" y="4650345"/>
                <a:ext cx="685801" cy="716559"/>
                <a:chOff x="6684850" y="4577195"/>
                <a:chExt cx="685801" cy="716559"/>
              </a:xfrm>
            </p:grpSpPr>
            <p:cxnSp>
              <p:nvCxnSpPr>
                <p:cNvPr id="288" name="Google Shape;288;p25"/>
                <p:cNvCxnSpPr/>
                <p:nvPr/>
              </p:nvCxnSpPr>
              <p:spPr>
                <a:xfrm rot="10800000">
                  <a:off x="6684850" y="4607954"/>
                  <a:ext cx="0" cy="685800"/>
                </a:xfrm>
                <a:prstGeom prst="straightConnector1">
                  <a:avLst/>
                </a:prstGeom>
                <a:noFill/>
                <a:ln w="38100" cap="sq" cmpd="sng">
                  <a:solidFill>
                    <a:schemeClr val="lt1"/>
                  </a:solidFill>
                  <a:prstDash val="solid"/>
                  <a:bevel/>
                  <a:headEnd type="none" w="sm" len="sm"/>
                  <a:tailEnd type="none" w="sm" len="sm"/>
                </a:ln>
              </p:spPr>
            </p:cxnSp>
            <p:cxnSp>
              <p:nvCxnSpPr>
                <p:cNvPr id="289" name="Google Shape;289;p25"/>
                <p:cNvCxnSpPr/>
                <p:nvPr/>
              </p:nvCxnSpPr>
              <p:spPr>
                <a:xfrm>
                  <a:off x="6684851" y="4577195"/>
                  <a:ext cx="685800" cy="0"/>
                </a:xfrm>
                <a:prstGeom prst="straightConnector1">
                  <a:avLst/>
                </a:prstGeom>
                <a:noFill/>
                <a:ln w="38100" cap="sq" cmpd="sng">
                  <a:solidFill>
                    <a:schemeClr val="lt1"/>
                  </a:solidFill>
                  <a:prstDash val="solid"/>
                  <a:bevel/>
                  <a:headEnd type="none" w="sm" len="sm"/>
                  <a:tailEnd type="none" w="sm" len="sm"/>
                </a:ln>
              </p:spPr>
            </p:cxnSp>
          </p:grpSp>
        </p:grpSp>
        <p:sp>
          <p:nvSpPr>
            <p:cNvPr id="290" name="Google Shape;290;p25"/>
            <p:cNvSpPr txBox="1"/>
            <p:nvPr/>
          </p:nvSpPr>
          <p:spPr>
            <a:xfrm>
              <a:off x="807244" y="3753314"/>
              <a:ext cx="4864100" cy="458260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  <a:tabLst/>
                <a:defRPr/>
              </a:pPr>
              <a:r>
                <a:rPr kumimoji="0" lang="cs-CZ" sz="32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Arial"/>
                  <a:cs typeface="Arial"/>
                  <a:sym typeface="Arial"/>
                </a:rPr>
                <a:t>Podpora budování kapacit pro rozvoj základních </a:t>
              </a:r>
              <a:r>
                <a:rPr kumimoji="0" lang="cs-CZ" sz="32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Arial"/>
                  <a:cs typeface="Arial"/>
                  <a:sym typeface="Arial"/>
                </a:rPr>
                <a:t>pre</a:t>
              </a:r>
              <a:r>
                <a:rPr kumimoji="0" lang="cs-CZ" sz="32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Arial"/>
                  <a:cs typeface="Arial"/>
                  <a:sym typeface="Arial"/>
                </a:rPr>
                <a:t>/gramotností </a:t>
              </a:r>
              <a:br>
                <a:rPr kumimoji="0" lang="cs-CZ" sz="32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Arial"/>
                  <a:cs typeface="Arial"/>
                  <a:sym typeface="Arial"/>
                </a:rPr>
              </a:br>
              <a:r>
                <a:rPr kumimoji="0" lang="cs-CZ" sz="32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Arial"/>
                  <a:cs typeface="Arial"/>
                  <a:sym typeface="Arial"/>
                </a:rPr>
                <a:t>v předškolním </a:t>
              </a:r>
              <a:br>
                <a:rPr kumimoji="0" lang="cs-CZ" sz="32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Arial"/>
                  <a:cs typeface="Arial"/>
                  <a:sym typeface="Arial"/>
                </a:rPr>
              </a:br>
              <a:r>
                <a:rPr kumimoji="0" lang="cs-CZ" sz="32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Arial"/>
                  <a:cs typeface="Arial"/>
                  <a:sym typeface="Arial"/>
                </a:rPr>
                <a:t>a základním </a:t>
              </a:r>
              <a:r>
                <a:rPr kumimoji="0" lang="cs-CZ" sz="3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Arial"/>
                  <a:cs typeface="Arial"/>
                  <a:sym typeface="Arial"/>
                </a:rPr>
                <a:t>vzdělávání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  <a:tabLst/>
                <a:defRPr/>
              </a:pPr>
              <a:endParaRPr lang="cs-CZ" sz="3200" kern="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  <a:tabLst/>
                <a:defRPr/>
              </a:pPr>
              <a:r>
                <a:rPr kumimoji="0" lang="cs-CZ" sz="3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Arial"/>
                  <a:cs typeface="Arial"/>
                  <a:sym typeface="Arial"/>
                </a:rPr>
                <a:t>OP ČG Praha</a:t>
              </a:r>
              <a:r>
                <a:rPr kumimoji="0" lang="cs-CZ" sz="3200" b="0" i="0" u="none" strike="noStrike" kern="0" cap="none" spc="0" normalizeH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Arial"/>
                  <a:cs typeface="Arial"/>
                  <a:sym typeface="Arial"/>
                </a:rPr>
                <a:t> 30.5. 2019</a:t>
              </a:r>
              <a:endParaRPr kumimoji="0" sz="3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  <a:tabLst/>
                <a:defRPr/>
              </a:pPr>
              <a:endParaRPr kumimoji="0" sz="3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291" name="Google Shape;291;p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5741" y="14677"/>
            <a:ext cx="5714660" cy="68179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51490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79EF4B-31A5-4B09-B0AD-DFF5A14205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/>
              <a:t>Minikonference</a:t>
            </a:r>
            <a:r>
              <a:rPr lang="cs-CZ"/>
              <a:t> </a:t>
            </a:r>
            <a:br>
              <a:rPr lang="cs-CZ"/>
            </a:br>
            <a:r>
              <a:rPr lang="cs-CZ"/>
              <a:t>op </a:t>
            </a:r>
            <a:r>
              <a:rPr lang="cs-CZ" dirty="0" err="1"/>
              <a:t>čg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F2E8772-6E38-4EB5-8959-A5E84E29A00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Gymnázium na </a:t>
            </a:r>
            <a:r>
              <a:rPr lang="cs-CZ" dirty="0" err="1" smtClean="0"/>
              <a:t>zatlance</a:t>
            </a:r>
            <a:r>
              <a:rPr lang="cs-CZ"/>
              <a:t>, </a:t>
            </a:r>
            <a:r>
              <a:rPr lang="cs-CZ" smtClean="0"/>
              <a:t>Praha 5 </a:t>
            </a:r>
            <a:r>
              <a:rPr lang="cs-CZ" dirty="0" smtClean="0"/>
              <a:t>30. 5. 2019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711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47EA25-3354-4DA2-A5B1-7AF04EBAE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Doporučení ČŠI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067D899-CE98-494C-BAE9-A674A01A31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2800" b="1" i="1" dirty="0"/>
              <a:t>Individuálně</a:t>
            </a:r>
          </a:p>
          <a:p>
            <a:r>
              <a:rPr lang="cs-CZ" sz="2800" dirty="0"/>
              <a:t>Přečtěte si doporučení a vyznačte v nich místa, která vám nejsou úplně jasná, nebo o kterých byste si chtěli povídat s ostatními. </a:t>
            </a:r>
          </a:p>
          <a:p>
            <a:r>
              <a:rPr lang="cs-CZ" sz="2800" dirty="0"/>
              <a:t>Na čem už pracujete, nebo to „umíte“?</a:t>
            </a:r>
          </a:p>
          <a:p>
            <a:r>
              <a:rPr lang="cs-CZ" sz="2800" dirty="0"/>
              <a:t>Na co jste se ještě nezaměřovali a zdá se vám, že je to důležité?</a:t>
            </a:r>
          </a:p>
          <a:p>
            <a:pPr marL="0" indent="0">
              <a:buNone/>
            </a:pPr>
            <a:r>
              <a:rPr lang="cs-CZ" sz="2800" b="1" i="1" dirty="0"/>
              <a:t>Své přemýšlení sdílejte s ostatními ve skupině. </a:t>
            </a:r>
          </a:p>
          <a:p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046949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DADE4A-4FC7-4702-888E-3FF34F2DE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Doporučení ČŠI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335E509-FB9F-4F7B-8AF8-2C20070C06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/>
              <a:t>Ve skupině</a:t>
            </a:r>
          </a:p>
          <a:p>
            <a:pPr marL="0" indent="0">
              <a:buNone/>
            </a:pPr>
            <a:r>
              <a:rPr lang="cs-CZ" sz="2400" dirty="0"/>
              <a:t>Za skupinu vyberte jednu až dvě priority, na které byste se chtěli v následujícím období zaměřit. </a:t>
            </a:r>
          </a:p>
        </p:txBody>
      </p:sp>
    </p:spTree>
    <p:extLst>
      <p:ext uri="{BB962C8B-B14F-4D97-AF65-F5344CB8AC3E}">
        <p14:creationId xmlns:p14="http://schemas.microsoft.com/office/powerpoint/2010/main" val="666423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5D910F-CF1A-4B92-9335-5268721E7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PETRŮV EFEKT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B9D781E-4083-4587-9057-F2BA8C3B32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sz="2400" b="1" dirty="0"/>
              <a:t>Ve skupině</a:t>
            </a:r>
          </a:p>
          <a:p>
            <a:r>
              <a:rPr lang="cs-CZ" sz="2400" dirty="0"/>
              <a:t>Přečtete si text Petrův efekt a povídejte si o tom, co vás po jeho přečtení napadá.</a:t>
            </a:r>
          </a:p>
          <a:p>
            <a:pPr marL="0" indent="0">
              <a:buNone/>
            </a:pPr>
            <a:r>
              <a:rPr lang="cs-CZ" sz="2400" b="1" dirty="0"/>
              <a:t>Individuálně</a:t>
            </a:r>
          </a:p>
          <a:p>
            <a:r>
              <a:rPr lang="cs-CZ" sz="2400" dirty="0"/>
              <a:t>Vyberte si knihu a čtěte si v ní 10 minut. </a:t>
            </a:r>
          </a:p>
          <a:p>
            <a:pPr marL="0" indent="0">
              <a:buNone/>
            </a:pPr>
            <a:r>
              <a:rPr lang="cs-CZ" sz="2400" b="1" dirty="0"/>
              <a:t>Ve dvojici  si zvolte jedno z těchto zadání:</a:t>
            </a:r>
          </a:p>
          <a:p>
            <a:r>
              <a:rPr lang="cs-CZ" sz="2400" dirty="0"/>
              <a:t>Povídejte si volně o svých knihách. </a:t>
            </a:r>
          </a:p>
          <a:p>
            <a:r>
              <a:rPr lang="cs-CZ" sz="2400" dirty="0"/>
              <a:t>Povídejte si o tom, proč jste si vybrali právě tuto knihu, čím vás při čtení zaujala. </a:t>
            </a:r>
          </a:p>
        </p:txBody>
      </p:sp>
    </p:spTree>
    <p:extLst>
      <p:ext uri="{BB962C8B-B14F-4D97-AF65-F5344CB8AC3E}">
        <p14:creationId xmlns:p14="http://schemas.microsoft.com/office/powerpoint/2010/main" val="1482465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643C38-23B9-4CD2-B0BA-394A31A1F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Jak školy vytvářejí příležitosti pro rozvoj čtenářství učitelů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4BBA511-A84B-4BFB-9D9D-A07BA3A9F0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r>
              <a:rPr lang="cs-CZ" sz="2800" dirty="0"/>
              <a:t>Co Vás zaujalo? </a:t>
            </a:r>
          </a:p>
        </p:txBody>
      </p:sp>
    </p:spTree>
    <p:extLst>
      <p:ext uri="{BB962C8B-B14F-4D97-AF65-F5344CB8AC3E}">
        <p14:creationId xmlns:p14="http://schemas.microsoft.com/office/powerpoint/2010/main" val="3470584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522758-8AFF-413F-B9D6-EF22B62ED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reflexe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805AAED-39DF-4D45-B385-A352D07565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sz="2800" dirty="0"/>
          </a:p>
          <a:p>
            <a:r>
              <a:rPr lang="cs-CZ" sz="2800" dirty="0"/>
              <a:t>Vidíte v Petrově efektu nějakou příležitost pro práci v </a:t>
            </a:r>
            <a:r>
              <a:rPr lang="cs-CZ" sz="2800" dirty="0" err="1"/>
              <a:t>MAPech</a:t>
            </a:r>
            <a:r>
              <a:rPr lang="cs-CZ" sz="2800" dirty="0"/>
              <a:t>? 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566913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42"/>
          <p:cNvSpPr/>
          <p:nvPr/>
        </p:nvSpPr>
        <p:spPr>
          <a:xfrm>
            <a:off x="1645348" y="5340707"/>
            <a:ext cx="9062400" cy="62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33"/>
              <a:buFont typeface="Arial"/>
              <a:buNone/>
              <a:tabLst/>
              <a:defRPr/>
            </a:pPr>
            <a:r>
              <a:rPr kumimoji="0" lang="cs-CZ" sz="1733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Podpora budování kapacit pro rozvoj základních pre/gramotností v předškolním </a:t>
            </a:r>
            <a:br>
              <a:rPr kumimoji="0" lang="cs-CZ" sz="1733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</a:br>
            <a:r>
              <a:rPr kumimoji="0" lang="cs-CZ" sz="1733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a základním vzdělávání - Podpora práce učitelů (PPUČ) je financován Evropskou unií.</a:t>
            </a: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323F4F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41" name="Google Shape;441;p4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45350" y="2117840"/>
            <a:ext cx="9261349" cy="12367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08514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Galerie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36</TotalTime>
  <Words>208</Words>
  <Application>Microsoft Office PowerPoint</Application>
  <PresentationFormat>Širokoúhlá obrazovka</PresentationFormat>
  <Paragraphs>30</Paragraphs>
  <Slides>9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9</vt:i4>
      </vt:variant>
    </vt:vector>
  </HeadingPairs>
  <TitlesOfParts>
    <vt:vector size="14" baseType="lpstr">
      <vt:lpstr>Arial</vt:lpstr>
      <vt:lpstr>Calibri</vt:lpstr>
      <vt:lpstr>Gill Sans MT</vt:lpstr>
      <vt:lpstr>Galerie</vt:lpstr>
      <vt:lpstr>Motiv Office</vt:lpstr>
      <vt:lpstr>Prezentace aplikace PowerPoint</vt:lpstr>
      <vt:lpstr>Prezentace aplikace PowerPoint</vt:lpstr>
      <vt:lpstr>Minikonference  op čg</vt:lpstr>
      <vt:lpstr>Doporučení ČŠI</vt:lpstr>
      <vt:lpstr>Doporučení ČŠI</vt:lpstr>
      <vt:lpstr>PETRŮV EFEKT</vt:lpstr>
      <vt:lpstr>Jak školy vytvářejí příležitosti pro rozvoj čtenářství učitelů</vt:lpstr>
      <vt:lpstr>reflexe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user</dc:creator>
  <cp:lastModifiedBy>Koubek Petr</cp:lastModifiedBy>
  <cp:revision>10</cp:revision>
  <dcterms:created xsi:type="dcterms:W3CDTF">2019-05-28T12:25:46Z</dcterms:created>
  <dcterms:modified xsi:type="dcterms:W3CDTF">2019-05-30T07:41:55Z</dcterms:modified>
</cp:coreProperties>
</file>