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5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6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7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8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19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0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1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22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3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4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5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26.xml" ContentType="application/vnd.openxmlformats-officedocument.theme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27.xml" ContentType="application/vnd.openxmlformats-officedocument.theme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28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29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30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31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32.xml" ContentType="application/vnd.openxmlformats-officedocument.theme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33.xml" ContentType="application/vnd.openxmlformats-officedocument.theme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34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35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theme/theme36.xml" ContentType="application/vnd.openxmlformats-officedocument.theme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theme/theme37.xml" ContentType="application/vnd.openxmlformats-officedocument.theme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674" r:id="rId2"/>
    <p:sldMasterId id="2147483677" r:id="rId3"/>
    <p:sldMasterId id="2147483734" r:id="rId4"/>
    <p:sldMasterId id="2147483742" r:id="rId5"/>
    <p:sldMasterId id="2147483749" r:id="rId6"/>
    <p:sldMasterId id="2147483761" r:id="rId7"/>
    <p:sldMasterId id="2147483777" r:id="rId8"/>
    <p:sldMasterId id="2147483785" r:id="rId9"/>
    <p:sldMasterId id="2147483792" r:id="rId10"/>
    <p:sldMasterId id="2147483804" r:id="rId11"/>
    <p:sldMasterId id="2147483837" r:id="rId12"/>
    <p:sldMasterId id="2147483848" r:id="rId13"/>
    <p:sldMasterId id="2147483855" r:id="rId14"/>
    <p:sldMasterId id="2147483867" r:id="rId15"/>
    <p:sldMasterId id="2147483897" r:id="rId16"/>
    <p:sldMasterId id="2147483908" r:id="rId17"/>
    <p:sldMasterId id="2147483915" r:id="rId18"/>
    <p:sldMasterId id="2147483927" r:id="rId19"/>
    <p:sldMasterId id="2147483957" r:id="rId20"/>
    <p:sldMasterId id="2147483970" r:id="rId21"/>
    <p:sldMasterId id="2147483982" r:id="rId22"/>
    <p:sldMasterId id="2147483998" r:id="rId23"/>
    <p:sldMasterId id="2147484011" r:id="rId24"/>
    <p:sldMasterId id="2147484018" r:id="rId25"/>
    <p:sldMasterId id="2147484030" r:id="rId26"/>
    <p:sldMasterId id="2147484046" r:id="rId27"/>
    <p:sldMasterId id="2147484057" r:id="rId28"/>
    <p:sldMasterId id="2147484064" r:id="rId29"/>
    <p:sldMasterId id="2147484076" r:id="rId30"/>
    <p:sldMasterId id="2147484101" r:id="rId31"/>
    <p:sldMasterId id="2147484112" r:id="rId32"/>
    <p:sldMasterId id="2147484124" r:id="rId33"/>
    <p:sldMasterId id="2147484136" r:id="rId34"/>
    <p:sldMasterId id="2147484161" r:id="rId35"/>
    <p:sldMasterId id="2147484172" r:id="rId36"/>
    <p:sldMasterId id="2147484179" r:id="rId37"/>
    <p:sldMasterId id="2147484191" r:id="rId38"/>
  </p:sldMasterIdLst>
  <p:notesMasterIdLst>
    <p:notesMasterId r:id="rId50"/>
  </p:notesMasterIdLst>
  <p:sldIdLst>
    <p:sldId id="613" r:id="rId39"/>
    <p:sldId id="418" r:id="rId40"/>
    <p:sldId id="618" r:id="rId41"/>
    <p:sldId id="587" r:id="rId42"/>
    <p:sldId id="615" r:id="rId43"/>
    <p:sldId id="616" r:id="rId44"/>
    <p:sldId id="612" r:id="rId45"/>
    <p:sldId id="611" r:id="rId46"/>
    <p:sldId id="608" r:id="rId47"/>
    <p:sldId id="571" r:id="rId48"/>
    <p:sldId id="614" r:id="rId49"/>
  </p:sldIdLst>
  <p:sldSz cx="18288000" cy="10287000"/>
  <p:notesSz cx="6858000" cy="9144000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FF99"/>
    <a:srgbClr val="F26B6C"/>
    <a:srgbClr val="EB9803"/>
    <a:srgbClr val="64D4EA"/>
    <a:srgbClr val="4CCCE6"/>
    <a:srgbClr val="6CD5EA"/>
    <a:srgbClr val="2BC3E1"/>
    <a:srgbClr val="57CFE7"/>
    <a:srgbClr val="AAC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40" autoAdjust="0"/>
  </p:normalViewPr>
  <p:slideViewPr>
    <p:cSldViewPr>
      <p:cViewPr varScale="1">
        <p:scale>
          <a:sx n="47" d="100"/>
          <a:sy n="47" d="100"/>
        </p:scale>
        <p:origin x="344" y="4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437C1-8D8A-41EC-BB18-8FE46D25B33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90ED4EE-7773-4AFF-BFEF-C3E48FEF58CE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1800" b="1" dirty="0" smtClean="0"/>
            <a:t>Digitální gramotnost</a:t>
          </a:r>
          <a:endParaRPr lang="cs-CZ" sz="1800" b="1" dirty="0"/>
        </a:p>
      </dgm:t>
    </dgm:pt>
    <dgm:pt modelId="{005E16C5-3BDC-430D-92EB-1505448106CA}" type="parTrans" cxnId="{D9DAD91E-AC0E-4D02-A051-F25425B20555}">
      <dgm:prSet/>
      <dgm:spPr/>
      <dgm:t>
        <a:bodyPr/>
        <a:lstStyle/>
        <a:p>
          <a:endParaRPr lang="cs-CZ"/>
        </a:p>
      </dgm:t>
    </dgm:pt>
    <dgm:pt modelId="{88CF7050-C91C-43B4-9334-8E6E5B70CAF4}" type="sibTrans" cxnId="{D9DAD91E-AC0E-4D02-A051-F25425B20555}">
      <dgm:prSet/>
      <dgm:spPr/>
      <dgm:t>
        <a:bodyPr/>
        <a:lstStyle/>
        <a:p>
          <a:endParaRPr lang="cs-CZ"/>
        </a:p>
      </dgm:t>
    </dgm:pt>
    <dgm:pt modelId="{9EA795E6-6961-4836-98F3-3EA7C421DC79}">
      <dgm:prSet phldrT="[Text]" custT="1"/>
      <dgm:spPr/>
      <dgm:t>
        <a:bodyPr/>
        <a:lstStyle/>
        <a:p>
          <a:r>
            <a:rPr lang="cs-CZ" sz="1700" b="1" dirty="0" smtClean="0"/>
            <a:t>Český </a:t>
          </a:r>
          <a:r>
            <a:rPr lang="cs-CZ" sz="1700" b="1" dirty="0" smtClean="0"/>
            <a:t>jazyk</a:t>
          </a:r>
          <a:endParaRPr lang="cs-CZ" sz="1700" b="1" dirty="0"/>
        </a:p>
      </dgm:t>
    </dgm:pt>
    <dgm:pt modelId="{09D064E7-C6D8-451D-86DC-AF0D1B299E9F}" type="parTrans" cxnId="{7A0077AE-C4B8-4AB0-950D-A17BDF1678F0}">
      <dgm:prSet/>
      <dgm:spPr/>
      <dgm:t>
        <a:bodyPr/>
        <a:lstStyle/>
        <a:p>
          <a:endParaRPr lang="cs-CZ"/>
        </a:p>
      </dgm:t>
    </dgm:pt>
    <dgm:pt modelId="{26A79875-D394-4DB9-931C-870FBCFA9D4B}" type="sibTrans" cxnId="{7A0077AE-C4B8-4AB0-950D-A17BDF1678F0}">
      <dgm:prSet/>
      <dgm:spPr/>
      <dgm:t>
        <a:bodyPr/>
        <a:lstStyle/>
        <a:p>
          <a:endParaRPr lang="cs-CZ"/>
        </a:p>
      </dgm:t>
    </dgm:pt>
    <dgm:pt modelId="{EF2C7C47-8948-4C3B-B6D6-BA0189ACB2E8}">
      <dgm:prSet phldrT="[Text]" custT="1"/>
      <dgm:spPr/>
      <dgm:t>
        <a:bodyPr/>
        <a:lstStyle/>
        <a:p>
          <a:r>
            <a:rPr lang="cs-CZ" sz="1700" b="1" dirty="0" smtClean="0"/>
            <a:t>Přírodopis</a:t>
          </a:r>
          <a:endParaRPr lang="cs-CZ" sz="1700" b="1" dirty="0"/>
        </a:p>
      </dgm:t>
    </dgm:pt>
    <dgm:pt modelId="{33EDA376-AACC-413F-B46B-729DD7706A91}" type="parTrans" cxnId="{B634AABF-90A4-41E2-92AF-AA497B123501}">
      <dgm:prSet/>
      <dgm:spPr/>
      <dgm:t>
        <a:bodyPr/>
        <a:lstStyle/>
        <a:p>
          <a:endParaRPr lang="cs-CZ"/>
        </a:p>
      </dgm:t>
    </dgm:pt>
    <dgm:pt modelId="{15423424-68A2-44B0-A4FA-95D98D6E7642}" type="sibTrans" cxnId="{B634AABF-90A4-41E2-92AF-AA497B123501}">
      <dgm:prSet/>
      <dgm:spPr/>
      <dgm:t>
        <a:bodyPr/>
        <a:lstStyle/>
        <a:p>
          <a:endParaRPr lang="cs-CZ"/>
        </a:p>
      </dgm:t>
    </dgm:pt>
    <dgm:pt modelId="{009A80A9-13ED-4E6C-BB37-5FFEC10B351E}">
      <dgm:prSet phldrT="[Text]" custT="1"/>
      <dgm:spPr/>
      <dgm:t>
        <a:bodyPr/>
        <a:lstStyle/>
        <a:p>
          <a:r>
            <a:rPr lang="cs-CZ" sz="1700" b="1" dirty="0" smtClean="0"/>
            <a:t>Člověk a jeho svět</a:t>
          </a:r>
          <a:endParaRPr lang="cs-CZ" sz="1700" b="1" dirty="0"/>
        </a:p>
      </dgm:t>
    </dgm:pt>
    <dgm:pt modelId="{4A399C17-D7ED-47E9-9E33-3E5A70E52C8E}" type="parTrans" cxnId="{9BA9E80E-74C1-4D34-8265-6B501FAE9644}">
      <dgm:prSet/>
      <dgm:spPr/>
      <dgm:t>
        <a:bodyPr/>
        <a:lstStyle/>
        <a:p>
          <a:endParaRPr lang="cs-CZ"/>
        </a:p>
      </dgm:t>
    </dgm:pt>
    <dgm:pt modelId="{AFB0737E-30F8-48F6-A632-93019E5E4B7A}" type="sibTrans" cxnId="{9BA9E80E-74C1-4D34-8265-6B501FAE9644}">
      <dgm:prSet/>
      <dgm:spPr/>
      <dgm:t>
        <a:bodyPr/>
        <a:lstStyle/>
        <a:p>
          <a:endParaRPr lang="cs-CZ"/>
        </a:p>
      </dgm:t>
    </dgm:pt>
    <dgm:pt modelId="{26C0294F-AE20-4D22-81A3-64FBE3495D45}">
      <dgm:prSet phldrT="[Text]" custT="1"/>
      <dgm:spPr/>
      <dgm:t>
        <a:bodyPr/>
        <a:lstStyle/>
        <a:p>
          <a:r>
            <a:rPr lang="cs-CZ" sz="1600" b="1" dirty="0" smtClean="0"/>
            <a:t>Zeměpis</a:t>
          </a:r>
          <a:endParaRPr lang="cs-CZ" sz="1600" b="1" dirty="0"/>
        </a:p>
      </dgm:t>
    </dgm:pt>
    <dgm:pt modelId="{EAADBBCB-33F3-479C-9258-E8C1C4A8C7A8}" type="parTrans" cxnId="{56276CD8-FC78-45DD-BC8C-1A4D8EB6473D}">
      <dgm:prSet/>
      <dgm:spPr/>
      <dgm:t>
        <a:bodyPr/>
        <a:lstStyle/>
        <a:p>
          <a:endParaRPr lang="cs-CZ"/>
        </a:p>
      </dgm:t>
    </dgm:pt>
    <dgm:pt modelId="{40EBBBCD-1A82-426E-B7D1-2BD1BB0F6FDD}" type="sibTrans" cxnId="{56276CD8-FC78-45DD-BC8C-1A4D8EB6473D}">
      <dgm:prSet/>
      <dgm:spPr/>
      <dgm:t>
        <a:bodyPr/>
        <a:lstStyle/>
        <a:p>
          <a:endParaRPr lang="cs-CZ"/>
        </a:p>
      </dgm:t>
    </dgm:pt>
    <dgm:pt modelId="{FBB4F722-66BB-478C-8DEA-F2C76BC294A0}">
      <dgm:prSet phldrT="[Text]" custT="1"/>
      <dgm:spPr/>
      <dgm:t>
        <a:bodyPr/>
        <a:lstStyle/>
        <a:p>
          <a:r>
            <a:rPr lang="cs-CZ" sz="1700" b="1" dirty="0" smtClean="0"/>
            <a:t>Chemie</a:t>
          </a:r>
          <a:endParaRPr lang="cs-CZ" sz="1700" b="1" dirty="0"/>
        </a:p>
      </dgm:t>
    </dgm:pt>
    <dgm:pt modelId="{7261A91B-61F9-4DC8-ABBB-484916109962}" type="parTrans" cxnId="{B2E56FCE-2E28-4D3A-A56E-2519C8EB5610}">
      <dgm:prSet/>
      <dgm:spPr/>
      <dgm:t>
        <a:bodyPr/>
        <a:lstStyle/>
        <a:p>
          <a:endParaRPr lang="cs-CZ"/>
        </a:p>
      </dgm:t>
    </dgm:pt>
    <dgm:pt modelId="{AA221299-1D58-4F57-BD93-F75C719DCAB7}" type="sibTrans" cxnId="{B2E56FCE-2E28-4D3A-A56E-2519C8EB5610}">
      <dgm:prSet/>
      <dgm:spPr/>
      <dgm:t>
        <a:bodyPr/>
        <a:lstStyle/>
        <a:p>
          <a:endParaRPr lang="cs-CZ"/>
        </a:p>
      </dgm:t>
    </dgm:pt>
    <dgm:pt modelId="{86DA8944-A299-4768-9FCB-E2EC5B78B6B7}">
      <dgm:prSet phldrT="[Text]"/>
      <dgm:spPr/>
      <dgm:t>
        <a:bodyPr/>
        <a:lstStyle/>
        <a:p>
          <a:r>
            <a:rPr lang="cs-CZ" b="1" dirty="0" smtClean="0"/>
            <a:t>Tělesná výchova</a:t>
          </a:r>
          <a:endParaRPr lang="cs-CZ" b="1" dirty="0"/>
        </a:p>
      </dgm:t>
    </dgm:pt>
    <dgm:pt modelId="{DF0FC1DA-814A-4E9E-A08C-5F4C4FCE85F2}" type="parTrans" cxnId="{C5502D03-A2D8-47AF-B23F-86DA96CB34AB}">
      <dgm:prSet/>
      <dgm:spPr/>
      <dgm:t>
        <a:bodyPr/>
        <a:lstStyle/>
        <a:p>
          <a:endParaRPr lang="cs-CZ"/>
        </a:p>
      </dgm:t>
    </dgm:pt>
    <dgm:pt modelId="{0DCB8FAD-69D9-471A-BE69-131F2E18CAFE}" type="sibTrans" cxnId="{C5502D03-A2D8-47AF-B23F-86DA96CB34AB}">
      <dgm:prSet/>
      <dgm:spPr/>
      <dgm:t>
        <a:bodyPr/>
        <a:lstStyle/>
        <a:p>
          <a:endParaRPr lang="cs-CZ"/>
        </a:p>
      </dgm:t>
    </dgm:pt>
    <dgm:pt modelId="{1F4E9891-7773-47CB-B027-18A45E8EEE6B}">
      <dgm:prSet phldrT="[Text]" custT="1"/>
      <dgm:spPr/>
      <dgm:t>
        <a:bodyPr/>
        <a:lstStyle/>
        <a:p>
          <a:r>
            <a:rPr lang="cs-CZ" sz="1700" b="1" dirty="0" smtClean="0"/>
            <a:t>Matematika</a:t>
          </a:r>
          <a:endParaRPr lang="cs-CZ" sz="1700" b="1" dirty="0"/>
        </a:p>
      </dgm:t>
    </dgm:pt>
    <dgm:pt modelId="{EE10A7C4-38E1-4EFF-A77C-B41BA0496DE2}" type="parTrans" cxnId="{5FD615F7-A963-4D15-A6C3-C34D8EABF7AA}">
      <dgm:prSet/>
      <dgm:spPr/>
      <dgm:t>
        <a:bodyPr/>
        <a:lstStyle/>
        <a:p>
          <a:endParaRPr lang="cs-CZ"/>
        </a:p>
      </dgm:t>
    </dgm:pt>
    <dgm:pt modelId="{7FEC8BAC-35EC-45A0-90A5-980397912D67}" type="sibTrans" cxnId="{5FD615F7-A963-4D15-A6C3-C34D8EABF7AA}">
      <dgm:prSet/>
      <dgm:spPr/>
      <dgm:t>
        <a:bodyPr/>
        <a:lstStyle/>
        <a:p>
          <a:endParaRPr lang="cs-CZ"/>
        </a:p>
      </dgm:t>
    </dgm:pt>
    <dgm:pt modelId="{107C5F2D-6BDC-4F68-82C8-CAC9FD60904F}">
      <dgm:prSet phldrT="[Text]" custT="1"/>
      <dgm:spPr/>
      <dgm:t>
        <a:bodyPr/>
        <a:lstStyle/>
        <a:p>
          <a:r>
            <a:rPr lang="cs-CZ" sz="1700" b="1" dirty="0" smtClean="0"/>
            <a:t>Cizí jazyk</a:t>
          </a:r>
          <a:endParaRPr lang="cs-CZ" sz="1700" b="1" dirty="0"/>
        </a:p>
      </dgm:t>
    </dgm:pt>
    <dgm:pt modelId="{EAE354A5-08D6-4BAC-8B83-F471C86F80F9}" type="parTrans" cxnId="{58A874EB-5378-41A1-A365-150D53F74DE4}">
      <dgm:prSet/>
      <dgm:spPr/>
      <dgm:t>
        <a:bodyPr/>
        <a:lstStyle/>
        <a:p>
          <a:endParaRPr lang="cs-CZ"/>
        </a:p>
      </dgm:t>
    </dgm:pt>
    <dgm:pt modelId="{763AF3D3-787C-4B5B-B7C2-08389B8342FB}" type="sibTrans" cxnId="{58A874EB-5378-41A1-A365-150D53F74DE4}">
      <dgm:prSet/>
      <dgm:spPr/>
      <dgm:t>
        <a:bodyPr/>
        <a:lstStyle/>
        <a:p>
          <a:endParaRPr lang="cs-CZ"/>
        </a:p>
      </dgm:t>
    </dgm:pt>
    <dgm:pt modelId="{B927A25A-0AD5-425E-9937-58A73990B6E0}">
      <dgm:prSet phldrT="[Text]" custT="1"/>
      <dgm:spPr/>
      <dgm:t>
        <a:bodyPr/>
        <a:lstStyle/>
        <a:p>
          <a:r>
            <a:rPr lang="cs-CZ" sz="1400" b="1" dirty="0" smtClean="0"/>
            <a:t>Výchova k občanství</a:t>
          </a:r>
          <a:endParaRPr lang="cs-CZ" sz="1400" b="1" dirty="0"/>
        </a:p>
      </dgm:t>
    </dgm:pt>
    <dgm:pt modelId="{3F53015E-A458-4BC9-92FE-003B495584C2}" type="parTrans" cxnId="{21FC0F02-83F5-4E45-B278-817EBE999E66}">
      <dgm:prSet/>
      <dgm:spPr/>
      <dgm:t>
        <a:bodyPr/>
        <a:lstStyle/>
        <a:p>
          <a:endParaRPr lang="cs-CZ"/>
        </a:p>
      </dgm:t>
    </dgm:pt>
    <dgm:pt modelId="{E790417D-4AF2-4D1A-9EC8-0A3708F337EF}" type="sibTrans" cxnId="{21FC0F02-83F5-4E45-B278-817EBE999E66}">
      <dgm:prSet/>
      <dgm:spPr/>
      <dgm:t>
        <a:bodyPr/>
        <a:lstStyle/>
        <a:p>
          <a:endParaRPr lang="cs-CZ"/>
        </a:p>
      </dgm:t>
    </dgm:pt>
    <dgm:pt modelId="{81A44E34-C5B2-45B9-885F-141390548697}">
      <dgm:prSet phldrT="[Text]" custT="1"/>
      <dgm:spPr/>
      <dgm:t>
        <a:bodyPr/>
        <a:lstStyle/>
        <a:p>
          <a:r>
            <a:rPr lang="cs-CZ" sz="1700" b="1" dirty="0" smtClean="0"/>
            <a:t>Fyzika</a:t>
          </a:r>
          <a:endParaRPr lang="cs-CZ" sz="1700" b="1" dirty="0"/>
        </a:p>
      </dgm:t>
    </dgm:pt>
    <dgm:pt modelId="{17B7E841-AFDA-4F45-84FD-473EDADF199E}" type="parTrans" cxnId="{DBEF183F-3968-4CE1-B927-18CA41A52A31}">
      <dgm:prSet/>
      <dgm:spPr/>
      <dgm:t>
        <a:bodyPr/>
        <a:lstStyle/>
        <a:p>
          <a:endParaRPr lang="cs-CZ"/>
        </a:p>
      </dgm:t>
    </dgm:pt>
    <dgm:pt modelId="{5676AD05-8465-4651-90E3-CF99927AE131}" type="sibTrans" cxnId="{DBEF183F-3968-4CE1-B927-18CA41A52A31}">
      <dgm:prSet/>
      <dgm:spPr/>
      <dgm:t>
        <a:bodyPr/>
        <a:lstStyle/>
        <a:p>
          <a:endParaRPr lang="cs-CZ"/>
        </a:p>
      </dgm:t>
    </dgm:pt>
    <dgm:pt modelId="{2888D503-1FAC-47C1-9598-6D16DF2EA996}">
      <dgm:prSet phldrT="[Text]" custT="1"/>
      <dgm:spPr/>
      <dgm:t>
        <a:bodyPr/>
        <a:lstStyle/>
        <a:p>
          <a:r>
            <a:rPr lang="cs-CZ" sz="1700" b="1" dirty="0" smtClean="0"/>
            <a:t>Dějepis</a:t>
          </a:r>
          <a:endParaRPr lang="cs-CZ" sz="1700" b="1" dirty="0"/>
        </a:p>
      </dgm:t>
    </dgm:pt>
    <dgm:pt modelId="{42F45992-47F2-4F6F-A7AA-B54CD7CFB20B}" type="parTrans" cxnId="{159448EA-0BE5-4A32-ABCF-1CF597149D4F}">
      <dgm:prSet/>
      <dgm:spPr/>
      <dgm:t>
        <a:bodyPr/>
        <a:lstStyle/>
        <a:p>
          <a:endParaRPr lang="cs-CZ"/>
        </a:p>
      </dgm:t>
    </dgm:pt>
    <dgm:pt modelId="{617D88BE-6026-444A-8810-B4660B3AF4FF}" type="sibTrans" cxnId="{159448EA-0BE5-4A32-ABCF-1CF597149D4F}">
      <dgm:prSet/>
      <dgm:spPr/>
      <dgm:t>
        <a:bodyPr/>
        <a:lstStyle/>
        <a:p>
          <a:endParaRPr lang="cs-CZ"/>
        </a:p>
      </dgm:t>
    </dgm:pt>
    <dgm:pt modelId="{E637E595-C12C-49B5-B3B8-350047B96602}">
      <dgm:prSet phldrT="[Text]"/>
      <dgm:spPr/>
      <dgm:t>
        <a:bodyPr/>
        <a:lstStyle/>
        <a:p>
          <a:r>
            <a:rPr lang="cs-CZ" b="1" dirty="0" smtClean="0"/>
            <a:t>Člověk a svět práce</a:t>
          </a:r>
          <a:endParaRPr lang="cs-CZ" b="1" dirty="0"/>
        </a:p>
      </dgm:t>
    </dgm:pt>
    <dgm:pt modelId="{9FA59EB2-B0C9-49E8-87DF-3E91ECCC6D5C}" type="parTrans" cxnId="{C572AE81-E555-4938-BA41-72943C280EE6}">
      <dgm:prSet/>
      <dgm:spPr/>
      <dgm:t>
        <a:bodyPr/>
        <a:lstStyle/>
        <a:p>
          <a:endParaRPr lang="cs-CZ"/>
        </a:p>
      </dgm:t>
    </dgm:pt>
    <dgm:pt modelId="{92106496-7814-4431-ADA6-7A7E811D3888}" type="sibTrans" cxnId="{C572AE81-E555-4938-BA41-72943C280EE6}">
      <dgm:prSet/>
      <dgm:spPr/>
      <dgm:t>
        <a:bodyPr/>
        <a:lstStyle/>
        <a:p>
          <a:endParaRPr lang="cs-CZ"/>
        </a:p>
      </dgm:t>
    </dgm:pt>
    <dgm:pt modelId="{1C5D1362-DCE1-45D4-BC11-82789F8AF51C}">
      <dgm:prSet phldrT="[Text]"/>
      <dgm:spPr/>
      <dgm:t>
        <a:bodyPr/>
        <a:lstStyle/>
        <a:p>
          <a:r>
            <a:rPr lang="cs-CZ" b="1" dirty="0" smtClean="0"/>
            <a:t>Výchova ke zdraví</a:t>
          </a:r>
          <a:endParaRPr lang="cs-CZ" b="1" dirty="0"/>
        </a:p>
      </dgm:t>
    </dgm:pt>
    <dgm:pt modelId="{AF7C34FD-1FA6-4C35-B91A-6F4364FE0BB4}" type="sibTrans" cxnId="{B74AF345-5430-4169-86D1-9B30001D21CF}">
      <dgm:prSet/>
      <dgm:spPr/>
      <dgm:t>
        <a:bodyPr/>
        <a:lstStyle/>
        <a:p>
          <a:endParaRPr lang="cs-CZ"/>
        </a:p>
      </dgm:t>
    </dgm:pt>
    <dgm:pt modelId="{941F6873-CB1D-4EA3-AAA7-22C9824F94F0}" type="parTrans" cxnId="{B74AF345-5430-4169-86D1-9B30001D21CF}">
      <dgm:prSet/>
      <dgm:spPr/>
      <dgm:t>
        <a:bodyPr/>
        <a:lstStyle/>
        <a:p>
          <a:endParaRPr lang="cs-CZ"/>
        </a:p>
      </dgm:t>
    </dgm:pt>
    <dgm:pt modelId="{3A2D3061-0865-4806-BEFE-07347296D867}">
      <dgm:prSet phldrT="[Text]" custT="1"/>
      <dgm:spPr/>
      <dgm:t>
        <a:bodyPr/>
        <a:lstStyle/>
        <a:p>
          <a:r>
            <a:rPr lang="cs-CZ" sz="1700" b="1" dirty="0" smtClean="0"/>
            <a:t>Informatika</a:t>
          </a:r>
          <a:endParaRPr lang="cs-CZ" sz="1700" b="1" dirty="0"/>
        </a:p>
      </dgm:t>
    </dgm:pt>
    <dgm:pt modelId="{CF8FAC03-1C36-4CBF-B100-2EAD4FE63139}" type="parTrans" cxnId="{1E8CFBEA-7875-4FFB-AF3D-64E31A261C54}">
      <dgm:prSet/>
      <dgm:spPr/>
      <dgm:t>
        <a:bodyPr/>
        <a:lstStyle/>
        <a:p>
          <a:endParaRPr lang="cs-CZ"/>
        </a:p>
      </dgm:t>
    </dgm:pt>
    <dgm:pt modelId="{DD24664E-FA01-4CD9-BA5A-1FACFA9492FD}" type="sibTrans" cxnId="{1E8CFBEA-7875-4FFB-AF3D-64E31A261C54}">
      <dgm:prSet/>
      <dgm:spPr/>
      <dgm:t>
        <a:bodyPr/>
        <a:lstStyle/>
        <a:p>
          <a:endParaRPr lang="cs-CZ"/>
        </a:p>
      </dgm:t>
    </dgm:pt>
    <dgm:pt modelId="{5757212F-CF98-4C62-8038-0D0594B1327B}">
      <dgm:prSet phldrT="[Text]"/>
      <dgm:spPr/>
      <dgm:t>
        <a:bodyPr/>
        <a:lstStyle/>
        <a:p>
          <a:r>
            <a:rPr lang="cs-CZ" b="1" dirty="0" smtClean="0"/>
            <a:t>Hudební výchova</a:t>
          </a:r>
          <a:endParaRPr lang="cs-CZ" b="1" dirty="0"/>
        </a:p>
      </dgm:t>
    </dgm:pt>
    <dgm:pt modelId="{5C09F4E0-6412-4D46-9DAB-49B94FFB294E}" type="parTrans" cxnId="{CCB0CFD9-1CBA-4D74-BAA4-DA40A12A42B0}">
      <dgm:prSet/>
      <dgm:spPr/>
      <dgm:t>
        <a:bodyPr/>
        <a:lstStyle/>
        <a:p>
          <a:endParaRPr lang="cs-CZ"/>
        </a:p>
      </dgm:t>
    </dgm:pt>
    <dgm:pt modelId="{F3BA5C92-709E-48F3-BC1D-987069B8922E}" type="sibTrans" cxnId="{CCB0CFD9-1CBA-4D74-BAA4-DA40A12A42B0}">
      <dgm:prSet/>
      <dgm:spPr/>
      <dgm:t>
        <a:bodyPr/>
        <a:lstStyle/>
        <a:p>
          <a:endParaRPr lang="cs-CZ"/>
        </a:p>
      </dgm:t>
    </dgm:pt>
    <dgm:pt modelId="{5839A911-9D24-49C7-9DF3-82812701969A}">
      <dgm:prSet phldrT="[Text]"/>
      <dgm:spPr/>
      <dgm:t>
        <a:bodyPr/>
        <a:lstStyle/>
        <a:p>
          <a:r>
            <a:rPr lang="cs-CZ" b="1" dirty="0" smtClean="0"/>
            <a:t>Výtvarná výchova</a:t>
          </a:r>
          <a:endParaRPr lang="cs-CZ" b="1" dirty="0"/>
        </a:p>
      </dgm:t>
    </dgm:pt>
    <dgm:pt modelId="{84991AD1-701E-43B7-AC72-108958D8D500}" type="parTrans" cxnId="{B67C2D24-1D94-446C-B662-AE4DA576A0DB}">
      <dgm:prSet/>
      <dgm:spPr/>
      <dgm:t>
        <a:bodyPr/>
        <a:lstStyle/>
        <a:p>
          <a:endParaRPr lang="cs-CZ"/>
        </a:p>
      </dgm:t>
    </dgm:pt>
    <dgm:pt modelId="{783E562E-5F4B-477C-8652-4B3666B57C2A}" type="sibTrans" cxnId="{B67C2D24-1D94-446C-B662-AE4DA576A0DB}">
      <dgm:prSet/>
      <dgm:spPr/>
      <dgm:t>
        <a:bodyPr/>
        <a:lstStyle/>
        <a:p>
          <a:endParaRPr lang="cs-CZ"/>
        </a:p>
      </dgm:t>
    </dgm:pt>
    <dgm:pt modelId="{2B7B9DF4-C8D6-4720-8887-7C3A4CEA3F4D}" type="pres">
      <dgm:prSet presAssocID="{1F8437C1-8D8A-41EC-BB18-8FE46D25B33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BAD6D1B-3E9B-48A5-97A8-8A36A3814F9A}" type="pres">
      <dgm:prSet presAssocID="{A90ED4EE-7773-4AFF-BFEF-C3E48FEF58CE}" presName="centerShape" presStyleLbl="node0" presStyleIdx="0" presStyleCnt="1" custScaleX="215044" custScaleY="215044"/>
      <dgm:spPr/>
      <dgm:t>
        <a:bodyPr/>
        <a:lstStyle/>
        <a:p>
          <a:endParaRPr lang="cs-CZ"/>
        </a:p>
      </dgm:t>
    </dgm:pt>
    <dgm:pt modelId="{9F7FD442-2D41-47A3-8D5A-922477AF64B3}" type="pres">
      <dgm:prSet presAssocID="{09D064E7-C6D8-451D-86DC-AF0D1B299E9F}" presName="parTrans" presStyleLbl="sibTrans2D1" presStyleIdx="0" presStyleCnt="16" custAng="10800000"/>
      <dgm:spPr/>
      <dgm:t>
        <a:bodyPr/>
        <a:lstStyle/>
        <a:p>
          <a:endParaRPr lang="cs-CZ"/>
        </a:p>
      </dgm:t>
    </dgm:pt>
    <dgm:pt modelId="{57AA0CC1-2953-42C6-A592-4E515AA49144}" type="pres">
      <dgm:prSet presAssocID="{09D064E7-C6D8-451D-86DC-AF0D1B299E9F}" presName="connectorText" presStyleLbl="sibTrans2D1" presStyleIdx="0" presStyleCnt="16"/>
      <dgm:spPr/>
      <dgm:t>
        <a:bodyPr/>
        <a:lstStyle/>
        <a:p>
          <a:endParaRPr lang="cs-CZ"/>
        </a:p>
      </dgm:t>
    </dgm:pt>
    <dgm:pt modelId="{B2971F46-FFD0-41B3-977E-1D3FF4607A90}" type="pres">
      <dgm:prSet presAssocID="{9EA795E6-6961-4836-98F3-3EA7C421DC79}" presName="node" presStyleLbl="node1" presStyleIdx="0" presStyleCnt="16" custScaleX="113608" custScaleY="113608" custRadScaleRad="100789" custRadScaleInc="-295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105C9E-760A-42ED-BC7C-43A88BB189FD}" type="pres">
      <dgm:prSet presAssocID="{EAE354A5-08D6-4BAC-8B83-F471C86F80F9}" presName="parTrans" presStyleLbl="sibTrans2D1" presStyleIdx="1" presStyleCnt="16" custAng="10899151"/>
      <dgm:spPr/>
      <dgm:t>
        <a:bodyPr/>
        <a:lstStyle/>
        <a:p>
          <a:endParaRPr lang="cs-CZ"/>
        </a:p>
      </dgm:t>
    </dgm:pt>
    <dgm:pt modelId="{D7A5A40F-FEDA-4CEF-8D14-988ACF82D752}" type="pres">
      <dgm:prSet presAssocID="{EAE354A5-08D6-4BAC-8B83-F471C86F80F9}" presName="connectorText" presStyleLbl="sibTrans2D1" presStyleIdx="1" presStyleCnt="16"/>
      <dgm:spPr/>
      <dgm:t>
        <a:bodyPr/>
        <a:lstStyle/>
        <a:p>
          <a:endParaRPr lang="cs-CZ"/>
        </a:p>
      </dgm:t>
    </dgm:pt>
    <dgm:pt modelId="{620E9AE5-770E-49C4-B15A-29D7E06299EA}" type="pres">
      <dgm:prSet presAssocID="{107C5F2D-6BDC-4F68-82C8-CAC9FD60904F}" presName="node" presStyleLbl="node1" presStyleIdx="1" presStyleCnt="16" custScaleX="113608" custScaleY="113608" custRadScaleRad="102228" custRadScaleInc="-77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3A949D-41AB-4DCA-A883-D7C843F1DD8F}" type="pres">
      <dgm:prSet presAssocID="{EE10A7C4-38E1-4EFF-A77C-B41BA0496DE2}" presName="parTrans" presStyleLbl="sibTrans2D1" presStyleIdx="2" presStyleCnt="16" custAng="10722490"/>
      <dgm:spPr/>
      <dgm:t>
        <a:bodyPr/>
        <a:lstStyle/>
        <a:p>
          <a:endParaRPr lang="cs-CZ"/>
        </a:p>
      </dgm:t>
    </dgm:pt>
    <dgm:pt modelId="{6B5D7133-51C3-4562-AA57-C9A8E46B87C0}" type="pres">
      <dgm:prSet presAssocID="{EE10A7C4-38E1-4EFF-A77C-B41BA0496DE2}" presName="connectorText" presStyleLbl="sibTrans2D1" presStyleIdx="2" presStyleCnt="16"/>
      <dgm:spPr/>
      <dgm:t>
        <a:bodyPr/>
        <a:lstStyle/>
        <a:p>
          <a:endParaRPr lang="cs-CZ"/>
        </a:p>
      </dgm:t>
    </dgm:pt>
    <dgm:pt modelId="{83600C18-7302-4AAD-9E0A-8D3ACC0FC393}" type="pres">
      <dgm:prSet presAssocID="{1F4E9891-7773-47CB-B027-18A45E8EEE6B}" presName="node" presStyleLbl="node1" presStyleIdx="2" presStyleCnt="16" custScaleX="113608" custScaleY="113608" custRadScaleRad="101885" custRadScaleInc="-933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3D57BC-4352-4E89-BA9D-1846DDF07DF8}" type="pres">
      <dgm:prSet presAssocID="{CF8FAC03-1C36-4CBF-B100-2EAD4FE63139}" presName="parTrans" presStyleLbl="sibTrans2D1" presStyleIdx="3" presStyleCnt="16" custAng="10882956"/>
      <dgm:spPr/>
      <dgm:t>
        <a:bodyPr/>
        <a:lstStyle/>
        <a:p>
          <a:endParaRPr lang="cs-CZ"/>
        </a:p>
      </dgm:t>
    </dgm:pt>
    <dgm:pt modelId="{037592DF-A355-418A-89F0-F7007CBF78EB}" type="pres">
      <dgm:prSet presAssocID="{CF8FAC03-1C36-4CBF-B100-2EAD4FE63139}" presName="connectorText" presStyleLbl="sibTrans2D1" presStyleIdx="3" presStyleCnt="16"/>
      <dgm:spPr/>
      <dgm:t>
        <a:bodyPr/>
        <a:lstStyle/>
        <a:p>
          <a:endParaRPr lang="cs-CZ"/>
        </a:p>
      </dgm:t>
    </dgm:pt>
    <dgm:pt modelId="{97192B33-94FA-402D-9F96-584C027D5185}" type="pres">
      <dgm:prSet presAssocID="{3A2D3061-0865-4806-BEFE-07347296D867}" presName="node" presStyleLbl="node1" presStyleIdx="3" presStyleCnt="16" custScaleX="113608" custScaleY="113608" custRadScaleRad="100738" custRadScaleInc="-88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5F2DB2-30F0-41B2-843E-1C80052B5DA4}" type="pres">
      <dgm:prSet presAssocID="{4A399C17-D7ED-47E9-9E33-3E5A70E52C8E}" presName="parTrans" presStyleLbl="sibTrans2D1" presStyleIdx="4" presStyleCnt="16" custAng="10749986"/>
      <dgm:spPr/>
      <dgm:t>
        <a:bodyPr/>
        <a:lstStyle/>
        <a:p>
          <a:endParaRPr lang="cs-CZ"/>
        </a:p>
      </dgm:t>
    </dgm:pt>
    <dgm:pt modelId="{F4E3BEAB-9ADB-44CA-B1D7-072BA5AEB7B4}" type="pres">
      <dgm:prSet presAssocID="{4A399C17-D7ED-47E9-9E33-3E5A70E52C8E}" presName="connectorText" presStyleLbl="sibTrans2D1" presStyleIdx="4" presStyleCnt="16"/>
      <dgm:spPr/>
      <dgm:t>
        <a:bodyPr/>
        <a:lstStyle/>
        <a:p>
          <a:endParaRPr lang="cs-CZ"/>
        </a:p>
      </dgm:t>
    </dgm:pt>
    <dgm:pt modelId="{D4617174-172C-4F07-A624-FCFECAC6AF43}" type="pres">
      <dgm:prSet presAssocID="{009A80A9-13ED-4E6C-BB37-5FFEC10B351E}" presName="node" presStyleLbl="node1" presStyleIdx="4" presStyleCnt="16" custScaleX="113608" custScaleY="113608" custRadScaleRad="100000" custRadScaleInc="-123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BB8755-265C-47E8-94B6-5908DD82C689}" type="pres">
      <dgm:prSet presAssocID="{42F45992-47F2-4F6F-A7AA-B54CD7CFB20B}" presName="parTrans" presStyleLbl="sibTrans2D1" presStyleIdx="5" presStyleCnt="16" custAng="10876452"/>
      <dgm:spPr/>
      <dgm:t>
        <a:bodyPr/>
        <a:lstStyle/>
        <a:p>
          <a:endParaRPr lang="cs-CZ"/>
        </a:p>
      </dgm:t>
    </dgm:pt>
    <dgm:pt modelId="{EB3BABD1-8D5C-4CF7-ACA9-8B4D95A2A197}" type="pres">
      <dgm:prSet presAssocID="{42F45992-47F2-4F6F-A7AA-B54CD7CFB20B}" presName="connectorText" presStyleLbl="sibTrans2D1" presStyleIdx="5" presStyleCnt="16"/>
      <dgm:spPr/>
      <dgm:t>
        <a:bodyPr/>
        <a:lstStyle/>
        <a:p>
          <a:endParaRPr lang="cs-CZ"/>
        </a:p>
      </dgm:t>
    </dgm:pt>
    <dgm:pt modelId="{906BD25E-94E9-4EDB-9CBC-D2103EC5403F}" type="pres">
      <dgm:prSet presAssocID="{2888D503-1FAC-47C1-9598-6D16DF2EA996}" presName="node" presStyleLbl="node1" presStyleIdx="5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070AA5-35CA-4571-9515-0DFB4BB669B6}" type="pres">
      <dgm:prSet presAssocID="{3F53015E-A458-4BC9-92FE-003B495584C2}" presName="parTrans" presStyleLbl="sibTrans2D1" presStyleIdx="6" presStyleCnt="16" custAng="10893655"/>
      <dgm:spPr/>
      <dgm:t>
        <a:bodyPr/>
        <a:lstStyle/>
        <a:p>
          <a:endParaRPr lang="cs-CZ"/>
        </a:p>
      </dgm:t>
    </dgm:pt>
    <dgm:pt modelId="{02102143-2204-41D0-9770-67E61ED1C390}" type="pres">
      <dgm:prSet presAssocID="{3F53015E-A458-4BC9-92FE-003B495584C2}" presName="connectorText" presStyleLbl="sibTrans2D1" presStyleIdx="6" presStyleCnt="16"/>
      <dgm:spPr/>
      <dgm:t>
        <a:bodyPr/>
        <a:lstStyle/>
        <a:p>
          <a:endParaRPr lang="cs-CZ"/>
        </a:p>
      </dgm:t>
    </dgm:pt>
    <dgm:pt modelId="{D102729D-7D72-4D23-9628-D6CFD575CDDA}" type="pres">
      <dgm:prSet presAssocID="{B927A25A-0AD5-425E-9937-58A73990B6E0}" presName="node" presStyleLbl="node1" presStyleIdx="6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DDB214-E1B3-4D3F-9CF6-9228B71594C1}" type="pres">
      <dgm:prSet presAssocID="{17B7E841-AFDA-4F45-84FD-473EDADF199E}" presName="parTrans" presStyleLbl="sibTrans2D1" presStyleIdx="7" presStyleCnt="16" custAng="10808439"/>
      <dgm:spPr/>
      <dgm:t>
        <a:bodyPr/>
        <a:lstStyle/>
        <a:p>
          <a:endParaRPr lang="cs-CZ"/>
        </a:p>
      </dgm:t>
    </dgm:pt>
    <dgm:pt modelId="{0882AC87-C1F9-45B2-87DB-C26C35A09103}" type="pres">
      <dgm:prSet presAssocID="{17B7E841-AFDA-4F45-84FD-473EDADF199E}" presName="connectorText" presStyleLbl="sibTrans2D1" presStyleIdx="7" presStyleCnt="16"/>
      <dgm:spPr/>
      <dgm:t>
        <a:bodyPr/>
        <a:lstStyle/>
        <a:p>
          <a:endParaRPr lang="cs-CZ"/>
        </a:p>
      </dgm:t>
    </dgm:pt>
    <dgm:pt modelId="{D19FEE74-E73D-4CF3-976E-CDFD6AF7E027}" type="pres">
      <dgm:prSet presAssocID="{81A44E34-C5B2-45B9-885F-141390548697}" presName="node" presStyleLbl="node1" presStyleIdx="7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DCFA35-4BEE-460F-939F-10F5661F4F3F}" type="pres">
      <dgm:prSet presAssocID="{33EDA376-AACC-413F-B46B-729DD7706A91}" presName="parTrans" presStyleLbl="sibTrans2D1" presStyleIdx="8" presStyleCnt="16" custAng="10676965"/>
      <dgm:spPr/>
      <dgm:t>
        <a:bodyPr/>
        <a:lstStyle/>
        <a:p>
          <a:endParaRPr lang="cs-CZ"/>
        </a:p>
      </dgm:t>
    </dgm:pt>
    <dgm:pt modelId="{AC773F44-83F9-43FA-997E-B2A7869DC6D4}" type="pres">
      <dgm:prSet presAssocID="{33EDA376-AACC-413F-B46B-729DD7706A91}" presName="connectorText" presStyleLbl="sibTrans2D1" presStyleIdx="8" presStyleCnt="16"/>
      <dgm:spPr/>
      <dgm:t>
        <a:bodyPr/>
        <a:lstStyle/>
        <a:p>
          <a:endParaRPr lang="cs-CZ"/>
        </a:p>
      </dgm:t>
    </dgm:pt>
    <dgm:pt modelId="{776CDB88-4AEF-42D0-9FDD-BE76A5E294D6}" type="pres">
      <dgm:prSet presAssocID="{EF2C7C47-8948-4C3B-B6D6-BA0189ACB2E8}" presName="node" presStyleLbl="node1" presStyleIdx="8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C24B1C-4018-4D51-BE80-78717AA15219}" type="pres">
      <dgm:prSet presAssocID="{EAADBBCB-33F3-479C-9258-E8C1C4A8C7A8}" presName="parTrans" presStyleLbl="sibTrans2D1" presStyleIdx="9" presStyleCnt="16" custAng="10948538"/>
      <dgm:spPr/>
      <dgm:t>
        <a:bodyPr/>
        <a:lstStyle/>
        <a:p>
          <a:endParaRPr lang="cs-CZ"/>
        </a:p>
      </dgm:t>
    </dgm:pt>
    <dgm:pt modelId="{8912146C-54D4-4CFF-BE3F-112F52FF5B6D}" type="pres">
      <dgm:prSet presAssocID="{EAADBBCB-33F3-479C-9258-E8C1C4A8C7A8}" presName="connectorText" presStyleLbl="sibTrans2D1" presStyleIdx="9" presStyleCnt="16"/>
      <dgm:spPr/>
      <dgm:t>
        <a:bodyPr/>
        <a:lstStyle/>
        <a:p>
          <a:endParaRPr lang="cs-CZ"/>
        </a:p>
      </dgm:t>
    </dgm:pt>
    <dgm:pt modelId="{879614D1-37DA-4D7A-A006-0C3B6F50A6E8}" type="pres">
      <dgm:prSet presAssocID="{26C0294F-AE20-4D22-81A3-64FBE3495D45}" presName="node" presStyleLbl="node1" presStyleIdx="9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42E800-0ECB-486E-9579-315FFA6116BC}" type="pres">
      <dgm:prSet presAssocID="{7261A91B-61F9-4DC8-ABBB-484916109962}" presName="parTrans" presStyleLbl="sibTrans2D1" presStyleIdx="10" presStyleCnt="16" custAng="10755695"/>
      <dgm:spPr/>
      <dgm:t>
        <a:bodyPr/>
        <a:lstStyle/>
        <a:p>
          <a:endParaRPr lang="cs-CZ"/>
        </a:p>
      </dgm:t>
    </dgm:pt>
    <dgm:pt modelId="{5F974FC6-892B-4560-9691-32FF0AE0260A}" type="pres">
      <dgm:prSet presAssocID="{7261A91B-61F9-4DC8-ABBB-484916109962}" presName="connectorText" presStyleLbl="sibTrans2D1" presStyleIdx="10" presStyleCnt="16"/>
      <dgm:spPr/>
      <dgm:t>
        <a:bodyPr/>
        <a:lstStyle/>
        <a:p>
          <a:endParaRPr lang="cs-CZ"/>
        </a:p>
      </dgm:t>
    </dgm:pt>
    <dgm:pt modelId="{753C2BEE-C9A5-4E31-BE26-DC7AB49198B5}" type="pres">
      <dgm:prSet presAssocID="{FBB4F722-66BB-478C-8DEA-F2C76BC294A0}" presName="node" presStyleLbl="node1" presStyleIdx="10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49EA4D-4BA3-4F56-802A-DF080CFF7A1E}" type="pres">
      <dgm:prSet presAssocID="{5C09F4E0-6412-4D46-9DAB-49B94FFB294E}" presName="parTrans" presStyleLbl="sibTrans2D1" presStyleIdx="11" presStyleCnt="16" custAng="10791475"/>
      <dgm:spPr/>
      <dgm:t>
        <a:bodyPr/>
        <a:lstStyle/>
        <a:p>
          <a:endParaRPr lang="cs-CZ"/>
        </a:p>
      </dgm:t>
    </dgm:pt>
    <dgm:pt modelId="{64E71DCA-0E07-4980-A68E-B4122C52CC27}" type="pres">
      <dgm:prSet presAssocID="{5C09F4E0-6412-4D46-9DAB-49B94FFB294E}" presName="connectorText" presStyleLbl="sibTrans2D1" presStyleIdx="11" presStyleCnt="16"/>
      <dgm:spPr/>
      <dgm:t>
        <a:bodyPr/>
        <a:lstStyle/>
        <a:p>
          <a:endParaRPr lang="cs-CZ"/>
        </a:p>
      </dgm:t>
    </dgm:pt>
    <dgm:pt modelId="{C9E0204C-5F55-452A-AE89-3B8A9D8635BE}" type="pres">
      <dgm:prSet presAssocID="{5757212F-CF98-4C62-8038-0D0594B1327B}" presName="node" presStyleLbl="node1" presStyleIdx="11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F06C07-7179-4F9E-AB1E-E0E3C4C64CBA}" type="pres">
      <dgm:prSet presAssocID="{84991AD1-701E-43B7-AC72-108958D8D500}" presName="parTrans" presStyleLbl="sibTrans2D1" presStyleIdx="12" presStyleCnt="16" custAng="10800000"/>
      <dgm:spPr/>
      <dgm:t>
        <a:bodyPr/>
        <a:lstStyle/>
        <a:p>
          <a:endParaRPr lang="cs-CZ"/>
        </a:p>
      </dgm:t>
    </dgm:pt>
    <dgm:pt modelId="{624DA8AB-EB65-47B2-888B-789C41EFE597}" type="pres">
      <dgm:prSet presAssocID="{84991AD1-701E-43B7-AC72-108958D8D500}" presName="connectorText" presStyleLbl="sibTrans2D1" presStyleIdx="12" presStyleCnt="16"/>
      <dgm:spPr/>
      <dgm:t>
        <a:bodyPr/>
        <a:lstStyle/>
        <a:p>
          <a:endParaRPr lang="cs-CZ"/>
        </a:p>
      </dgm:t>
    </dgm:pt>
    <dgm:pt modelId="{4544A95A-9E69-4283-85C1-EC9CE468D043}" type="pres">
      <dgm:prSet presAssocID="{5839A911-9D24-49C7-9DF3-82812701969A}" presName="node" presStyleLbl="node1" presStyleIdx="12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0269B7-55E7-408E-B76B-35FADA09CDF7}" type="pres">
      <dgm:prSet presAssocID="{941F6873-CB1D-4EA3-AAA7-22C9824F94F0}" presName="parTrans" presStyleLbl="sibTrans2D1" presStyleIdx="13" presStyleCnt="16" custAng="11174824"/>
      <dgm:spPr/>
      <dgm:t>
        <a:bodyPr/>
        <a:lstStyle/>
        <a:p>
          <a:endParaRPr lang="cs-CZ"/>
        </a:p>
      </dgm:t>
    </dgm:pt>
    <dgm:pt modelId="{6AC4FB46-BC66-4B7F-B00B-7B6E67B77899}" type="pres">
      <dgm:prSet presAssocID="{941F6873-CB1D-4EA3-AAA7-22C9824F94F0}" presName="connectorText" presStyleLbl="sibTrans2D1" presStyleIdx="13" presStyleCnt="16"/>
      <dgm:spPr/>
      <dgm:t>
        <a:bodyPr/>
        <a:lstStyle/>
        <a:p>
          <a:endParaRPr lang="cs-CZ"/>
        </a:p>
      </dgm:t>
    </dgm:pt>
    <dgm:pt modelId="{BBD20C13-D9F8-47BC-9F96-743EC140EF74}" type="pres">
      <dgm:prSet presAssocID="{1C5D1362-DCE1-45D4-BC11-82789F8AF51C}" presName="node" presStyleLbl="node1" presStyleIdx="13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8F502A-7E67-4D14-BF96-02B37E429814}" type="pres">
      <dgm:prSet presAssocID="{DF0FC1DA-814A-4E9E-A08C-5F4C4FCE85F2}" presName="parTrans" presStyleLbl="sibTrans2D1" presStyleIdx="14" presStyleCnt="16" custAng="10916723"/>
      <dgm:spPr/>
      <dgm:t>
        <a:bodyPr/>
        <a:lstStyle/>
        <a:p>
          <a:endParaRPr lang="cs-CZ"/>
        </a:p>
      </dgm:t>
    </dgm:pt>
    <dgm:pt modelId="{B551D5F8-069B-4724-A7D6-425B89A72527}" type="pres">
      <dgm:prSet presAssocID="{DF0FC1DA-814A-4E9E-A08C-5F4C4FCE85F2}" presName="connectorText" presStyleLbl="sibTrans2D1" presStyleIdx="14" presStyleCnt="16"/>
      <dgm:spPr/>
      <dgm:t>
        <a:bodyPr/>
        <a:lstStyle/>
        <a:p>
          <a:endParaRPr lang="cs-CZ"/>
        </a:p>
      </dgm:t>
    </dgm:pt>
    <dgm:pt modelId="{4341ADD4-405D-4FE5-A498-62E8AF180C14}" type="pres">
      <dgm:prSet presAssocID="{86DA8944-A299-4768-9FCB-E2EC5B78B6B7}" presName="node" presStyleLbl="node1" presStyleIdx="14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FACBA4-32A3-4407-BB5F-667E4B9DD041}" type="pres">
      <dgm:prSet presAssocID="{9FA59EB2-B0C9-49E8-87DF-3E91ECCC6D5C}" presName="parTrans" presStyleLbl="sibTrans2D1" presStyleIdx="15" presStyleCnt="16" custAng="10792104"/>
      <dgm:spPr/>
      <dgm:t>
        <a:bodyPr/>
        <a:lstStyle/>
        <a:p>
          <a:endParaRPr lang="cs-CZ"/>
        </a:p>
      </dgm:t>
    </dgm:pt>
    <dgm:pt modelId="{FF3F4C10-0D46-4A5B-BFD7-C9942D3B2835}" type="pres">
      <dgm:prSet presAssocID="{9FA59EB2-B0C9-49E8-87DF-3E91ECCC6D5C}" presName="connectorText" presStyleLbl="sibTrans2D1" presStyleIdx="15" presStyleCnt="16"/>
      <dgm:spPr/>
      <dgm:t>
        <a:bodyPr/>
        <a:lstStyle/>
        <a:p>
          <a:endParaRPr lang="cs-CZ"/>
        </a:p>
      </dgm:t>
    </dgm:pt>
    <dgm:pt modelId="{B9827290-9732-4AF1-A666-E76BEB87BF4E}" type="pres">
      <dgm:prSet presAssocID="{E637E595-C12C-49B5-B3B8-350047B96602}" presName="node" presStyleLbl="node1" presStyleIdx="15" presStyleCnt="16" custScaleX="113608" custScaleY="1136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EEA6A6A-C202-4DBB-9766-376403A16786}" type="presOf" srcId="{26C0294F-AE20-4D22-81A3-64FBE3495D45}" destId="{879614D1-37DA-4D7A-A006-0C3B6F50A6E8}" srcOrd="0" destOrd="0" presId="urn:microsoft.com/office/officeart/2005/8/layout/radial5"/>
    <dgm:cxn modelId="{568BCA17-D43E-48AA-8236-BBE62BD914CF}" type="presOf" srcId="{09D064E7-C6D8-451D-86DC-AF0D1B299E9F}" destId="{9F7FD442-2D41-47A3-8D5A-922477AF64B3}" srcOrd="0" destOrd="0" presId="urn:microsoft.com/office/officeart/2005/8/layout/radial5"/>
    <dgm:cxn modelId="{5C400BF4-D35F-42F6-A4EA-F3E2B19BD2AA}" type="presOf" srcId="{1F4E9891-7773-47CB-B027-18A45E8EEE6B}" destId="{83600C18-7302-4AAD-9E0A-8D3ACC0FC393}" srcOrd="0" destOrd="0" presId="urn:microsoft.com/office/officeart/2005/8/layout/radial5"/>
    <dgm:cxn modelId="{EDFC138B-C5DD-4B83-9422-17681EECE02C}" type="presOf" srcId="{3A2D3061-0865-4806-BEFE-07347296D867}" destId="{97192B33-94FA-402D-9F96-584C027D5185}" srcOrd="0" destOrd="0" presId="urn:microsoft.com/office/officeart/2005/8/layout/radial5"/>
    <dgm:cxn modelId="{B2E56FCE-2E28-4D3A-A56E-2519C8EB5610}" srcId="{A90ED4EE-7773-4AFF-BFEF-C3E48FEF58CE}" destId="{FBB4F722-66BB-478C-8DEA-F2C76BC294A0}" srcOrd="10" destOrd="0" parTransId="{7261A91B-61F9-4DC8-ABBB-484916109962}" sibTransId="{AA221299-1D58-4F57-BD93-F75C719DCAB7}"/>
    <dgm:cxn modelId="{1433C986-5275-4F02-88D2-430A4F76DCC1}" type="presOf" srcId="{A90ED4EE-7773-4AFF-BFEF-C3E48FEF58CE}" destId="{8BAD6D1B-3E9B-48A5-97A8-8A36A3814F9A}" srcOrd="0" destOrd="0" presId="urn:microsoft.com/office/officeart/2005/8/layout/radial5"/>
    <dgm:cxn modelId="{5FD615F7-A963-4D15-A6C3-C34D8EABF7AA}" srcId="{A90ED4EE-7773-4AFF-BFEF-C3E48FEF58CE}" destId="{1F4E9891-7773-47CB-B027-18A45E8EEE6B}" srcOrd="2" destOrd="0" parTransId="{EE10A7C4-38E1-4EFF-A77C-B41BA0496DE2}" sibTransId="{7FEC8BAC-35EC-45A0-90A5-980397912D67}"/>
    <dgm:cxn modelId="{20D6B33C-ABBF-4EB9-8CBA-6EA4E52730B9}" type="presOf" srcId="{9FA59EB2-B0C9-49E8-87DF-3E91ECCC6D5C}" destId="{FF3F4C10-0D46-4A5B-BFD7-C9942D3B2835}" srcOrd="1" destOrd="0" presId="urn:microsoft.com/office/officeart/2005/8/layout/radial5"/>
    <dgm:cxn modelId="{83F78071-6B2E-4A11-9A95-F69F06A250C0}" type="presOf" srcId="{84991AD1-701E-43B7-AC72-108958D8D500}" destId="{624DA8AB-EB65-47B2-888B-789C41EFE597}" srcOrd="1" destOrd="0" presId="urn:microsoft.com/office/officeart/2005/8/layout/radial5"/>
    <dgm:cxn modelId="{9BA9E80E-74C1-4D34-8265-6B501FAE9644}" srcId="{A90ED4EE-7773-4AFF-BFEF-C3E48FEF58CE}" destId="{009A80A9-13ED-4E6C-BB37-5FFEC10B351E}" srcOrd="4" destOrd="0" parTransId="{4A399C17-D7ED-47E9-9E33-3E5A70E52C8E}" sibTransId="{AFB0737E-30F8-48F6-A632-93019E5E4B7A}"/>
    <dgm:cxn modelId="{14F971E7-8CA0-4CD2-AFE0-F386E01841DC}" type="presOf" srcId="{42F45992-47F2-4F6F-A7AA-B54CD7CFB20B}" destId="{EB3BABD1-8D5C-4CF7-ACA9-8B4D95A2A197}" srcOrd="1" destOrd="0" presId="urn:microsoft.com/office/officeart/2005/8/layout/radial5"/>
    <dgm:cxn modelId="{8A9472A3-390F-4546-B5D8-8C637E842D57}" type="presOf" srcId="{5757212F-CF98-4C62-8038-0D0594B1327B}" destId="{C9E0204C-5F55-452A-AE89-3B8A9D8635BE}" srcOrd="0" destOrd="0" presId="urn:microsoft.com/office/officeart/2005/8/layout/radial5"/>
    <dgm:cxn modelId="{00A753C8-8E6D-4158-B6B8-5A2BAC7DE7C0}" type="presOf" srcId="{EAADBBCB-33F3-479C-9258-E8C1C4A8C7A8}" destId="{8912146C-54D4-4CFF-BE3F-112F52FF5B6D}" srcOrd="1" destOrd="0" presId="urn:microsoft.com/office/officeart/2005/8/layout/radial5"/>
    <dgm:cxn modelId="{B634AABF-90A4-41E2-92AF-AA497B123501}" srcId="{A90ED4EE-7773-4AFF-BFEF-C3E48FEF58CE}" destId="{EF2C7C47-8948-4C3B-B6D6-BA0189ACB2E8}" srcOrd="8" destOrd="0" parTransId="{33EDA376-AACC-413F-B46B-729DD7706A91}" sibTransId="{15423424-68A2-44B0-A4FA-95D98D6E7642}"/>
    <dgm:cxn modelId="{B67C2D24-1D94-446C-B662-AE4DA576A0DB}" srcId="{A90ED4EE-7773-4AFF-BFEF-C3E48FEF58CE}" destId="{5839A911-9D24-49C7-9DF3-82812701969A}" srcOrd="12" destOrd="0" parTransId="{84991AD1-701E-43B7-AC72-108958D8D500}" sibTransId="{783E562E-5F4B-477C-8652-4B3666B57C2A}"/>
    <dgm:cxn modelId="{1A6E893D-EABC-4912-92B4-565C000A4ECD}" type="presOf" srcId="{EE10A7C4-38E1-4EFF-A77C-B41BA0496DE2}" destId="{993A949D-41AB-4DCA-A883-D7C843F1DD8F}" srcOrd="0" destOrd="0" presId="urn:microsoft.com/office/officeart/2005/8/layout/radial5"/>
    <dgm:cxn modelId="{9A3C6513-B6EC-42E7-9723-56BDB7D10762}" type="presOf" srcId="{DF0FC1DA-814A-4E9E-A08C-5F4C4FCE85F2}" destId="{B551D5F8-069B-4724-A7D6-425B89A72527}" srcOrd="1" destOrd="0" presId="urn:microsoft.com/office/officeart/2005/8/layout/radial5"/>
    <dgm:cxn modelId="{C572AE81-E555-4938-BA41-72943C280EE6}" srcId="{A90ED4EE-7773-4AFF-BFEF-C3E48FEF58CE}" destId="{E637E595-C12C-49B5-B3B8-350047B96602}" srcOrd="15" destOrd="0" parTransId="{9FA59EB2-B0C9-49E8-87DF-3E91ECCC6D5C}" sibTransId="{92106496-7814-4431-ADA6-7A7E811D3888}"/>
    <dgm:cxn modelId="{C5502D03-A2D8-47AF-B23F-86DA96CB34AB}" srcId="{A90ED4EE-7773-4AFF-BFEF-C3E48FEF58CE}" destId="{86DA8944-A299-4768-9FCB-E2EC5B78B6B7}" srcOrd="14" destOrd="0" parTransId="{DF0FC1DA-814A-4E9E-A08C-5F4C4FCE85F2}" sibTransId="{0DCB8FAD-69D9-471A-BE69-131F2E18CAFE}"/>
    <dgm:cxn modelId="{ED0F52E9-C1D9-4A42-95B2-F2A1C95B889A}" type="presOf" srcId="{5839A911-9D24-49C7-9DF3-82812701969A}" destId="{4544A95A-9E69-4283-85C1-EC9CE468D043}" srcOrd="0" destOrd="0" presId="urn:microsoft.com/office/officeart/2005/8/layout/radial5"/>
    <dgm:cxn modelId="{A454BE9F-810A-4A19-AB45-8968E97E5D73}" type="presOf" srcId="{B927A25A-0AD5-425E-9937-58A73990B6E0}" destId="{D102729D-7D72-4D23-9628-D6CFD575CDDA}" srcOrd="0" destOrd="0" presId="urn:microsoft.com/office/officeart/2005/8/layout/radial5"/>
    <dgm:cxn modelId="{4FCE8075-3258-4292-9F71-4560D3779F42}" type="presOf" srcId="{EF2C7C47-8948-4C3B-B6D6-BA0189ACB2E8}" destId="{776CDB88-4AEF-42D0-9FDD-BE76A5E294D6}" srcOrd="0" destOrd="0" presId="urn:microsoft.com/office/officeart/2005/8/layout/radial5"/>
    <dgm:cxn modelId="{CCB0CFD9-1CBA-4D74-BAA4-DA40A12A42B0}" srcId="{A90ED4EE-7773-4AFF-BFEF-C3E48FEF58CE}" destId="{5757212F-CF98-4C62-8038-0D0594B1327B}" srcOrd="11" destOrd="0" parTransId="{5C09F4E0-6412-4D46-9DAB-49B94FFB294E}" sibTransId="{F3BA5C92-709E-48F3-BC1D-987069B8922E}"/>
    <dgm:cxn modelId="{1D13767D-7034-4097-956B-4CD643E5242E}" type="presOf" srcId="{EAE354A5-08D6-4BAC-8B83-F471C86F80F9}" destId="{65105C9E-760A-42ED-BC7C-43A88BB189FD}" srcOrd="0" destOrd="0" presId="urn:microsoft.com/office/officeart/2005/8/layout/radial5"/>
    <dgm:cxn modelId="{274B5DEE-0C70-4EA9-85C3-2571FD9245E7}" type="presOf" srcId="{941F6873-CB1D-4EA3-AAA7-22C9824F94F0}" destId="{E10269B7-55E7-408E-B76B-35FADA09CDF7}" srcOrd="0" destOrd="0" presId="urn:microsoft.com/office/officeart/2005/8/layout/radial5"/>
    <dgm:cxn modelId="{67EA67E6-308B-4CD6-A4A2-E6A692F7BDA5}" type="presOf" srcId="{42F45992-47F2-4F6F-A7AA-B54CD7CFB20B}" destId="{4BBB8755-265C-47E8-94B6-5908DD82C689}" srcOrd="0" destOrd="0" presId="urn:microsoft.com/office/officeart/2005/8/layout/radial5"/>
    <dgm:cxn modelId="{7EFC264C-7FD9-4D50-B52F-B552994B033F}" type="presOf" srcId="{1C5D1362-DCE1-45D4-BC11-82789F8AF51C}" destId="{BBD20C13-D9F8-47BC-9F96-743EC140EF74}" srcOrd="0" destOrd="0" presId="urn:microsoft.com/office/officeart/2005/8/layout/radial5"/>
    <dgm:cxn modelId="{BFFAFC32-1998-4709-BD7D-4C4097921C81}" type="presOf" srcId="{33EDA376-AACC-413F-B46B-729DD7706A91}" destId="{B6DCFA35-4BEE-460F-939F-10F5661F4F3F}" srcOrd="0" destOrd="0" presId="urn:microsoft.com/office/officeart/2005/8/layout/radial5"/>
    <dgm:cxn modelId="{5B4E392F-B1EA-4896-B468-DA167B3A93F8}" type="presOf" srcId="{E637E595-C12C-49B5-B3B8-350047B96602}" destId="{B9827290-9732-4AF1-A666-E76BEB87BF4E}" srcOrd="0" destOrd="0" presId="urn:microsoft.com/office/officeart/2005/8/layout/radial5"/>
    <dgm:cxn modelId="{E3747F9B-A332-4C7D-B338-20428D290D7F}" type="presOf" srcId="{7261A91B-61F9-4DC8-ABBB-484916109962}" destId="{D942E800-0ECB-486E-9579-315FFA6116BC}" srcOrd="0" destOrd="0" presId="urn:microsoft.com/office/officeart/2005/8/layout/radial5"/>
    <dgm:cxn modelId="{5251F184-E7C5-4F10-9D75-A78BFC19E901}" type="presOf" srcId="{1F8437C1-8D8A-41EC-BB18-8FE46D25B339}" destId="{2B7B9DF4-C8D6-4720-8887-7C3A4CEA3F4D}" srcOrd="0" destOrd="0" presId="urn:microsoft.com/office/officeart/2005/8/layout/radial5"/>
    <dgm:cxn modelId="{1364177D-E3E7-43FB-AD61-A95C8F878479}" type="presOf" srcId="{17B7E841-AFDA-4F45-84FD-473EDADF199E}" destId="{0882AC87-C1F9-45B2-87DB-C26C35A09103}" srcOrd="1" destOrd="0" presId="urn:microsoft.com/office/officeart/2005/8/layout/radial5"/>
    <dgm:cxn modelId="{7A0077AE-C4B8-4AB0-950D-A17BDF1678F0}" srcId="{A90ED4EE-7773-4AFF-BFEF-C3E48FEF58CE}" destId="{9EA795E6-6961-4836-98F3-3EA7C421DC79}" srcOrd="0" destOrd="0" parTransId="{09D064E7-C6D8-451D-86DC-AF0D1B299E9F}" sibTransId="{26A79875-D394-4DB9-931C-870FBCFA9D4B}"/>
    <dgm:cxn modelId="{434B4FE1-1621-4AD7-902A-2D9F363A1AFA}" type="presOf" srcId="{5C09F4E0-6412-4D46-9DAB-49B94FFB294E}" destId="{E549EA4D-4BA3-4F56-802A-DF080CFF7A1E}" srcOrd="0" destOrd="0" presId="urn:microsoft.com/office/officeart/2005/8/layout/radial5"/>
    <dgm:cxn modelId="{BAB97CBF-0C14-4ADA-96FA-D1C668142C07}" type="presOf" srcId="{CF8FAC03-1C36-4CBF-B100-2EAD4FE63139}" destId="{037592DF-A355-418A-89F0-F7007CBF78EB}" srcOrd="1" destOrd="0" presId="urn:microsoft.com/office/officeart/2005/8/layout/radial5"/>
    <dgm:cxn modelId="{C5FB1BEB-A6DE-4689-BA47-21A1E38FB7D8}" type="presOf" srcId="{4A399C17-D7ED-47E9-9E33-3E5A70E52C8E}" destId="{F4E3BEAB-9ADB-44CA-B1D7-072BA5AEB7B4}" srcOrd="1" destOrd="0" presId="urn:microsoft.com/office/officeart/2005/8/layout/radial5"/>
    <dgm:cxn modelId="{982B1055-0F0F-4D54-81E8-DC454B564459}" type="presOf" srcId="{4A399C17-D7ED-47E9-9E33-3E5A70E52C8E}" destId="{B65F2DB2-30F0-41B2-843E-1C80052B5DA4}" srcOrd="0" destOrd="0" presId="urn:microsoft.com/office/officeart/2005/8/layout/radial5"/>
    <dgm:cxn modelId="{A0AB20F4-0928-4CEA-8384-A0A6F523BF80}" type="presOf" srcId="{9FA59EB2-B0C9-49E8-87DF-3E91ECCC6D5C}" destId="{F1FACBA4-32A3-4407-BB5F-667E4B9DD041}" srcOrd="0" destOrd="0" presId="urn:microsoft.com/office/officeart/2005/8/layout/radial5"/>
    <dgm:cxn modelId="{56276CD8-FC78-45DD-BC8C-1A4D8EB6473D}" srcId="{A90ED4EE-7773-4AFF-BFEF-C3E48FEF58CE}" destId="{26C0294F-AE20-4D22-81A3-64FBE3495D45}" srcOrd="9" destOrd="0" parTransId="{EAADBBCB-33F3-479C-9258-E8C1C4A8C7A8}" sibTransId="{40EBBBCD-1A82-426E-B7D1-2BD1BB0F6FDD}"/>
    <dgm:cxn modelId="{1E8CFBEA-7875-4FFB-AF3D-64E31A261C54}" srcId="{A90ED4EE-7773-4AFF-BFEF-C3E48FEF58CE}" destId="{3A2D3061-0865-4806-BEFE-07347296D867}" srcOrd="3" destOrd="0" parTransId="{CF8FAC03-1C36-4CBF-B100-2EAD4FE63139}" sibTransId="{DD24664E-FA01-4CD9-BA5A-1FACFA9492FD}"/>
    <dgm:cxn modelId="{F0E7C9A0-AF9A-42FB-B428-530CFAE177B7}" type="presOf" srcId="{33EDA376-AACC-413F-B46B-729DD7706A91}" destId="{AC773F44-83F9-43FA-997E-B2A7869DC6D4}" srcOrd="1" destOrd="0" presId="urn:microsoft.com/office/officeart/2005/8/layout/radial5"/>
    <dgm:cxn modelId="{BACB4CDC-4B37-4071-82B3-89655BDDC14F}" type="presOf" srcId="{DF0FC1DA-814A-4E9E-A08C-5F4C4FCE85F2}" destId="{638F502A-7E67-4D14-BF96-02B37E429814}" srcOrd="0" destOrd="0" presId="urn:microsoft.com/office/officeart/2005/8/layout/radial5"/>
    <dgm:cxn modelId="{FA68E6FD-075E-4772-921E-99BF0D8E2DF8}" type="presOf" srcId="{3F53015E-A458-4BC9-92FE-003B495584C2}" destId="{80070AA5-35CA-4571-9515-0DFB4BB669B6}" srcOrd="0" destOrd="0" presId="urn:microsoft.com/office/officeart/2005/8/layout/radial5"/>
    <dgm:cxn modelId="{4DC39E14-A479-4498-82EF-29259F91330E}" type="presOf" srcId="{2888D503-1FAC-47C1-9598-6D16DF2EA996}" destId="{906BD25E-94E9-4EDB-9CBC-D2103EC5403F}" srcOrd="0" destOrd="0" presId="urn:microsoft.com/office/officeart/2005/8/layout/radial5"/>
    <dgm:cxn modelId="{21FC0F02-83F5-4E45-B278-817EBE999E66}" srcId="{A90ED4EE-7773-4AFF-BFEF-C3E48FEF58CE}" destId="{B927A25A-0AD5-425E-9937-58A73990B6E0}" srcOrd="6" destOrd="0" parTransId="{3F53015E-A458-4BC9-92FE-003B495584C2}" sibTransId="{E790417D-4AF2-4D1A-9EC8-0A3708F337EF}"/>
    <dgm:cxn modelId="{ABD4DB75-FA42-47C4-86C0-3C058C94AA57}" type="presOf" srcId="{941F6873-CB1D-4EA3-AAA7-22C9824F94F0}" destId="{6AC4FB46-BC66-4B7F-B00B-7B6E67B77899}" srcOrd="1" destOrd="0" presId="urn:microsoft.com/office/officeart/2005/8/layout/radial5"/>
    <dgm:cxn modelId="{34366F4B-FDDB-46BB-A57F-C720203E4F32}" type="presOf" srcId="{09D064E7-C6D8-451D-86DC-AF0D1B299E9F}" destId="{57AA0CC1-2953-42C6-A592-4E515AA49144}" srcOrd="1" destOrd="0" presId="urn:microsoft.com/office/officeart/2005/8/layout/radial5"/>
    <dgm:cxn modelId="{F3A2933D-0A34-4B93-8285-06FEFFEC1320}" type="presOf" srcId="{107C5F2D-6BDC-4F68-82C8-CAC9FD60904F}" destId="{620E9AE5-770E-49C4-B15A-29D7E06299EA}" srcOrd="0" destOrd="0" presId="urn:microsoft.com/office/officeart/2005/8/layout/radial5"/>
    <dgm:cxn modelId="{CFD112ED-7984-4D47-970A-DD32FB562019}" type="presOf" srcId="{9EA795E6-6961-4836-98F3-3EA7C421DC79}" destId="{B2971F46-FFD0-41B3-977E-1D3FF4607A90}" srcOrd="0" destOrd="0" presId="urn:microsoft.com/office/officeart/2005/8/layout/radial5"/>
    <dgm:cxn modelId="{31883041-DFF1-4D7F-BE76-FE6B155B783A}" type="presOf" srcId="{3F53015E-A458-4BC9-92FE-003B495584C2}" destId="{02102143-2204-41D0-9770-67E61ED1C390}" srcOrd="1" destOrd="0" presId="urn:microsoft.com/office/officeart/2005/8/layout/radial5"/>
    <dgm:cxn modelId="{77E45C29-E4F3-4D48-BE94-E4E2CA1263EB}" type="presOf" srcId="{7261A91B-61F9-4DC8-ABBB-484916109962}" destId="{5F974FC6-892B-4560-9691-32FF0AE0260A}" srcOrd="1" destOrd="0" presId="urn:microsoft.com/office/officeart/2005/8/layout/radial5"/>
    <dgm:cxn modelId="{D9DAD91E-AC0E-4D02-A051-F25425B20555}" srcId="{1F8437C1-8D8A-41EC-BB18-8FE46D25B339}" destId="{A90ED4EE-7773-4AFF-BFEF-C3E48FEF58CE}" srcOrd="0" destOrd="0" parTransId="{005E16C5-3BDC-430D-92EB-1505448106CA}" sibTransId="{88CF7050-C91C-43B4-9334-8E6E5B70CAF4}"/>
    <dgm:cxn modelId="{EE54B86D-D7AE-419F-AE12-F88D86F5B2C9}" type="presOf" srcId="{EE10A7C4-38E1-4EFF-A77C-B41BA0496DE2}" destId="{6B5D7133-51C3-4562-AA57-C9A8E46B87C0}" srcOrd="1" destOrd="0" presId="urn:microsoft.com/office/officeart/2005/8/layout/radial5"/>
    <dgm:cxn modelId="{159448EA-0BE5-4A32-ABCF-1CF597149D4F}" srcId="{A90ED4EE-7773-4AFF-BFEF-C3E48FEF58CE}" destId="{2888D503-1FAC-47C1-9598-6D16DF2EA996}" srcOrd="5" destOrd="0" parTransId="{42F45992-47F2-4F6F-A7AA-B54CD7CFB20B}" sibTransId="{617D88BE-6026-444A-8810-B4660B3AF4FF}"/>
    <dgm:cxn modelId="{085EAF6D-9A4C-44B5-9E37-AE82725B1226}" type="presOf" srcId="{81A44E34-C5B2-45B9-885F-141390548697}" destId="{D19FEE74-E73D-4CF3-976E-CDFD6AF7E027}" srcOrd="0" destOrd="0" presId="urn:microsoft.com/office/officeart/2005/8/layout/radial5"/>
    <dgm:cxn modelId="{B88C393C-1296-460F-B7C0-1ACF770E507C}" type="presOf" srcId="{CF8FAC03-1C36-4CBF-B100-2EAD4FE63139}" destId="{433D57BC-4352-4E89-BA9D-1846DDF07DF8}" srcOrd="0" destOrd="0" presId="urn:microsoft.com/office/officeart/2005/8/layout/radial5"/>
    <dgm:cxn modelId="{58A874EB-5378-41A1-A365-150D53F74DE4}" srcId="{A90ED4EE-7773-4AFF-BFEF-C3E48FEF58CE}" destId="{107C5F2D-6BDC-4F68-82C8-CAC9FD60904F}" srcOrd="1" destOrd="0" parTransId="{EAE354A5-08D6-4BAC-8B83-F471C86F80F9}" sibTransId="{763AF3D3-787C-4B5B-B7C2-08389B8342FB}"/>
    <dgm:cxn modelId="{DBEF183F-3968-4CE1-B927-18CA41A52A31}" srcId="{A90ED4EE-7773-4AFF-BFEF-C3E48FEF58CE}" destId="{81A44E34-C5B2-45B9-885F-141390548697}" srcOrd="7" destOrd="0" parTransId="{17B7E841-AFDA-4F45-84FD-473EDADF199E}" sibTransId="{5676AD05-8465-4651-90E3-CF99927AE131}"/>
    <dgm:cxn modelId="{6EB3595C-A457-4DA3-8952-8A9376A8F43B}" type="presOf" srcId="{5C09F4E0-6412-4D46-9DAB-49B94FFB294E}" destId="{64E71DCA-0E07-4980-A68E-B4122C52CC27}" srcOrd="1" destOrd="0" presId="urn:microsoft.com/office/officeart/2005/8/layout/radial5"/>
    <dgm:cxn modelId="{286A4E5A-FB0C-4B87-B1EA-766E6CBB1C3B}" type="presOf" srcId="{84991AD1-701E-43B7-AC72-108958D8D500}" destId="{CDF06C07-7179-4F9E-AB1E-E0E3C4C64CBA}" srcOrd="0" destOrd="0" presId="urn:microsoft.com/office/officeart/2005/8/layout/radial5"/>
    <dgm:cxn modelId="{1177AD39-0FF3-4D86-9C98-7BBB71035CB8}" type="presOf" srcId="{EAADBBCB-33F3-479C-9258-E8C1C4A8C7A8}" destId="{2EC24B1C-4018-4D51-BE80-78717AA15219}" srcOrd="0" destOrd="0" presId="urn:microsoft.com/office/officeart/2005/8/layout/radial5"/>
    <dgm:cxn modelId="{81883615-D708-4F46-877F-C1D1D1A6F621}" type="presOf" srcId="{009A80A9-13ED-4E6C-BB37-5FFEC10B351E}" destId="{D4617174-172C-4F07-A624-FCFECAC6AF43}" srcOrd="0" destOrd="0" presId="urn:microsoft.com/office/officeart/2005/8/layout/radial5"/>
    <dgm:cxn modelId="{D434CC4F-A3E2-405E-B145-F7BE03173293}" type="presOf" srcId="{86DA8944-A299-4768-9FCB-E2EC5B78B6B7}" destId="{4341ADD4-405D-4FE5-A498-62E8AF180C14}" srcOrd="0" destOrd="0" presId="urn:microsoft.com/office/officeart/2005/8/layout/radial5"/>
    <dgm:cxn modelId="{B74AF345-5430-4169-86D1-9B30001D21CF}" srcId="{A90ED4EE-7773-4AFF-BFEF-C3E48FEF58CE}" destId="{1C5D1362-DCE1-45D4-BC11-82789F8AF51C}" srcOrd="13" destOrd="0" parTransId="{941F6873-CB1D-4EA3-AAA7-22C9824F94F0}" sibTransId="{AF7C34FD-1FA6-4C35-B91A-6F4364FE0BB4}"/>
    <dgm:cxn modelId="{123A0D0C-6629-40A5-836F-35B361BE13D4}" type="presOf" srcId="{EAE354A5-08D6-4BAC-8B83-F471C86F80F9}" destId="{D7A5A40F-FEDA-4CEF-8D14-988ACF82D752}" srcOrd="1" destOrd="0" presId="urn:microsoft.com/office/officeart/2005/8/layout/radial5"/>
    <dgm:cxn modelId="{412D7DA0-E741-4804-B85D-9A82E1744BEA}" type="presOf" srcId="{17B7E841-AFDA-4F45-84FD-473EDADF199E}" destId="{38DDB214-E1B3-4D3F-9CF6-9228B71594C1}" srcOrd="0" destOrd="0" presId="urn:microsoft.com/office/officeart/2005/8/layout/radial5"/>
    <dgm:cxn modelId="{6FEA286A-2603-4874-A7FD-7EF02E3F335D}" type="presOf" srcId="{FBB4F722-66BB-478C-8DEA-F2C76BC294A0}" destId="{753C2BEE-C9A5-4E31-BE26-DC7AB49198B5}" srcOrd="0" destOrd="0" presId="urn:microsoft.com/office/officeart/2005/8/layout/radial5"/>
    <dgm:cxn modelId="{D1F86C03-48F9-4DD5-A447-2A55BBBD8326}" type="presParOf" srcId="{2B7B9DF4-C8D6-4720-8887-7C3A4CEA3F4D}" destId="{8BAD6D1B-3E9B-48A5-97A8-8A36A3814F9A}" srcOrd="0" destOrd="0" presId="urn:microsoft.com/office/officeart/2005/8/layout/radial5"/>
    <dgm:cxn modelId="{3E364FB5-AC68-463C-ADEB-09E79EEC22D0}" type="presParOf" srcId="{2B7B9DF4-C8D6-4720-8887-7C3A4CEA3F4D}" destId="{9F7FD442-2D41-47A3-8D5A-922477AF64B3}" srcOrd="1" destOrd="0" presId="urn:microsoft.com/office/officeart/2005/8/layout/radial5"/>
    <dgm:cxn modelId="{F588D7EB-0642-4AED-92AA-27188E427EDE}" type="presParOf" srcId="{9F7FD442-2D41-47A3-8D5A-922477AF64B3}" destId="{57AA0CC1-2953-42C6-A592-4E515AA49144}" srcOrd="0" destOrd="0" presId="urn:microsoft.com/office/officeart/2005/8/layout/radial5"/>
    <dgm:cxn modelId="{7EABB13F-8F9E-4410-8E1D-4819E91F2EEC}" type="presParOf" srcId="{2B7B9DF4-C8D6-4720-8887-7C3A4CEA3F4D}" destId="{B2971F46-FFD0-41B3-977E-1D3FF4607A90}" srcOrd="2" destOrd="0" presId="urn:microsoft.com/office/officeart/2005/8/layout/radial5"/>
    <dgm:cxn modelId="{DFF22AC2-0B6B-443F-B62E-26BACF8D39EB}" type="presParOf" srcId="{2B7B9DF4-C8D6-4720-8887-7C3A4CEA3F4D}" destId="{65105C9E-760A-42ED-BC7C-43A88BB189FD}" srcOrd="3" destOrd="0" presId="urn:microsoft.com/office/officeart/2005/8/layout/radial5"/>
    <dgm:cxn modelId="{609FEBF2-02A6-493C-99A5-EEEED06BCBCF}" type="presParOf" srcId="{65105C9E-760A-42ED-BC7C-43A88BB189FD}" destId="{D7A5A40F-FEDA-4CEF-8D14-988ACF82D752}" srcOrd="0" destOrd="0" presId="urn:microsoft.com/office/officeart/2005/8/layout/radial5"/>
    <dgm:cxn modelId="{B4BC40D9-BDA0-4500-B513-32AA0B5BBE3B}" type="presParOf" srcId="{2B7B9DF4-C8D6-4720-8887-7C3A4CEA3F4D}" destId="{620E9AE5-770E-49C4-B15A-29D7E06299EA}" srcOrd="4" destOrd="0" presId="urn:microsoft.com/office/officeart/2005/8/layout/radial5"/>
    <dgm:cxn modelId="{7D0D1520-002C-44BA-868E-3E6D8B18FA9F}" type="presParOf" srcId="{2B7B9DF4-C8D6-4720-8887-7C3A4CEA3F4D}" destId="{993A949D-41AB-4DCA-A883-D7C843F1DD8F}" srcOrd="5" destOrd="0" presId="urn:microsoft.com/office/officeart/2005/8/layout/radial5"/>
    <dgm:cxn modelId="{83FDDB1A-B31D-4171-965B-EB7DDC178E8D}" type="presParOf" srcId="{993A949D-41AB-4DCA-A883-D7C843F1DD8F}" destId="{6B5D7133-51C3-4562-AA57-C9A8E46B87C0}" srcOrd="0" destOrd="0" presId="urn:microsoft.com/office/officeart/2005/8/layout/radial5"/>
    <dgm:cxn modelId="{47B78A69-B468-490D-8500-A5D47628EB2E}" type="presParOf" srcId="{2B7B9DF4-C8D6-4720-8887-7C3A4CEA3F4D}" destId="{83600C18-7302-4AAD-9E0A-8D3ACC0FC393}" srcOrd="6" destOrd="0" presId="urn:microsoft.com/office/officeart/2005/8/layout/radial5"/>
    <dgm:cxn modelId="{44D46CB8-AFEC-41A1-8168-3B1F6FA4E28C}" type="presParOf" srcId="{2B7B9DF4-C8D6-4720-8887-7C3A4CEA3F4D}" destId="{433D57BC-4352-4E89-BA9D-1846DDF07DF8}" srcOrd="7" destOrd="0" presId="urn:microsoft.com/office/officeart/2005/8/layout/radial5"/>
    <dgm:cxn modelId="{2009B6F2-DE10-485D-B022-638B1E533A37}" type="presParOf" srcId="{433D57BC-4352-4E89-BA9D-1846DDF07DF8}" destId="{037592DF-A355-418A-89F0-F7007CBF78EB}" srcOrd="0" destOrd="0" presId="urn:microsoft.com/office/officeart/2005/8/layout/radial5"/>
    <dgm:cxn modelId="{42992A13-8743-4013-8746-55B18D4F21DB}" type="presParOf" srcId="{2B7B9DF4-C8D6-4720-8887-7C3A4CEA3F4D}" destId="{97192B33-94FA-402D-9F96-584C027D5185}" srcOrd="8" destOrd="0" presId="urn:microsoft.com/office/officeart/2005/8/layout/radial5"/>
    <dgm:cxn modelId="{1C0E7459-8856-4CF6-AADF-933D71F27001}" type="presParOf" srcId="{2B7B9DF4-C8D6-4720-8887-7C3A4CEA3F4D}" destId="{B65F2DB2-30F0-41B2-843E-1C80052B5DA4}" srcOrd="9" destOrd="0" presId="urn:microsoft.com/office/officeart/2005/8/layout/radial5"/>
    <dgm:cxn modelId="{4DCC46FF-B7DF-4709-824A-4DCABD527063}" type="presParOf" srcId="{B65F2DB2-30F0-41B2-843E-1C80052B5DA4}" destId="{F4E3BEAB-9ADB-44CA-B1D7-072BA5AEB7B4}" srcOrd="0" destOrd="0" presId="urn:microsoft.com/office/officeart/2005/8/layout/radial5"/>
    <dgm:cxn modelId="{04B7986B-6F76-41B4-96C6-E0E9475B14FD}" type="presParOf" srcId="{2B7B9DF4-C8D6-4720-8887-7C3A4CEA3F4D}" destId="{D4617174-172C-4F07-A624-FCFECAC6AF43}" srcOrd="10" destOrd="0" presId="urn:microsoft.com/office/officeart/2005/8/layout/radial5"/>
    <dgm:cxn modelId="{40CAEA88-0561-4076-B34C-431819E09089}" type="presParOf" srcId="{2B7B9DF4-C8D6-4720-8887-7C3A4CEA3F4D}" destId="{4BBB8755-265C-47E8-94B6-5908DD82C689}" srcOrd="11" destOrd="0" presId="urn:microsoft.com/office/officeart/2005/8/layout/radial5"/>
    <dgm:cxn modelId="{3157E45A-C98C-467D-8594-7A7138B21611}" type="presParOf" srcId="{4BBB8755-265C-47E8-94B6-5908DD82C689}" destId="{EB3BABD1-8D5C-4CF7-ACA9-8B4D95A2A197}" srcOrd="0" destOrd="0" presId="urn:microsoft.com/office/officeart/2005/8/layout/radial5"/>
    <dgm:cxn modelId="{F7A5C7C6-ECA9-4506-894B-424644369089}" type="presParOf" srcId="{2B7B9DF4-C8D6-4720-8887-7C3A4CEA3F4D}" destId="{906BD25E-94E9-4EDB-9CBC-D2103EC5403F}" srcOrd="12" destOrd="0" presId="urn:microsoft.com/office/officeart/2005/8/layout/radial5"/>
    <dgm:cxn modelId="{46946306-C7EF-4349-B3D9-A4D1544EC727}" type="presParOf" srcId="{2B7B9DF4-C8D6-4720-8887-7C3A4CEA3F4D}" destId="{80070AA5-35CA-4571-9515-0DFB4BB669B6}" srcOrd="13" destOrd="0" presId="urn:microsoft.com/office/officeart/2005/8/layout/radial5"/>
    <dgm:cxn modelId="{DD0FC0E8-6451-4FB8-B82C-B1F2526EFC0A}" type="presParOf" srcId="{80070AA5-35CA-4571-9515-0DFB4BB669B6}" destId="{02102143-2204-41D0-9770-67E61ED1C390}" srcOrd="0" destOrd="0" presId="urn:microsoft.com/office/officeart/2005/8/layout/radial5"/>
    <dgm:cxn modelId="{B5FC6031-8881-45C9-937D-EF375A8E6ACC}" type="presParOf" srcId="{2B7B9DF4-C8D6-4720-8887-7C3A4CEA3F4D}" destId="{D102729D-7D72-4D23-9628-D6CFD575CDDA}" srcOrd="14" destOrd="0" presId="urn:microsoft.com/office/officeart/2005/8/layout/radial5"/>
    <dgm:cxn modelId="{80D6880F-F0C0-47DC-A94D-1C08EF94C0EF}" type="presParOf" srcId="{2B7B9DF4-C8D6-4720-8887-7C3A4CEA3F4D}" destId="{38DDB214-E1B3-4D3F-9CF6-9228B71594C1}" srcOrd="15" destOrd="0" presId="urn:microsoft.com/office/officeart/2005/8/layout/radial5"/>
    <dgm:cxn modelId="{E24C3951-1D6A-478B-AE3B-DA0D14EFCAC6}" type="presParOf" srcId="{38DDB214-E1B3-4D3F-9CF6-9228B71594C1}" destId="{0882AC87-C1F9-45B2-87DB-C26C35A09103}" srcOrd="0" destOrd="0" presId="urn:microsoft.com/office/officeart/2005/8/layout/radial5"/>
    <dgm:cxn modelId="{BCBFD4E0-6CF7-4BF4-A018-9CA0F796D2B9}" type="presParOf" srcId="{2B7B9DF4-C8D6-4720-8887-7C3A4CEA3F4D}" destId="{D19FEE74-E73D-4CF3-976E-CDFD6AF7E027}" srcOrd="16" destOrd="0" presId="urn:microsoft.com/office/officeart/2005/8/layout/radial5"/>
    <dgm:cxn modelId="{B7080297-299B-444C-8158-257A56AEE7E7}" type="presParOf" srcId="{2B7B9DF4-C8D6-4720-8887-7C3A4CEA3F4D}" destId="{B6DCFA35-4BEE-460F-939F-10F5661F4F3F}" srcOrd="17" destOrd="0" presId="urn:microsoft.com/office/officeart/2005/8/layout/radial5"/>
    <dgm:cxn modelId="{4D19A7F8-67EF-4D1A-B041-FD385801ED12}" type="presParOf" srcId="{B6DCFA35-4BEE-460F-939F-10F5661F4F3F}" destId="{AC773F44-83F9-43FA-997E-B2A7869DC6D4}" srcOrd="0" destOrd="0" presId="urn:microsoft.com/office/officeart/2005/8/layout/radial5"/>
    <dgm:cxn modelId="{EF03A361-34FF-4D49-9A6A-1D2D3FA60423}" type="presParOf" srcId="{2B7B9DF4-C8D6-4720-8887-7C3A4CEA3F4D}" destId="{776CDB88-4AEF-42D0-9FDD-BE76A5E294D6}" srcOrd="18" destOrd="0" presId="urn:microsoft.com/office/officeart/2005/8/layout/radial5"/>
    <dgm:cxn modelId="{2DE773C8-F570-41FD-A6F6-A4471DA473A4}" type="presParOf" srcId="{2B7B9DF4-C8D6-4720-8887-7C3A4CEA3F4D}" destId="{2EC24B1C-4018-4D51-BE80-78717AA15219}" srcOrd="19" destOrd="0" presId="urn:microsoft.com/office/officeart/2005/8/layout/radial5"/>
    <dgm:cxn modelId="{B1D8FEAF-2774-4D82-BB07-480E19B03B40}" type="presParOf" srcId="{2EC24B1C-4018-4D51-BE80-78717AA15219}" destId="{8912146C-54D4-4CFF-BE3F-112F52FF5B6D}" srcOrd="0" destOrd="0" presId="urn:microsoft.com/office/officeart/2005/8/layout/radial5"/>
    <dgm:cxn modelId="{253F53FC-6D75-4735-A93F-BF27792E182B}" type="presParOf" srcId="{2B7B9DF4-C8D6-4720-8887-7C3A4CEA3F4D}" destId="{879614D1-37DA-4D7A-A006-0C3B6F50A6E8}" srcOrd="20" destOrd="0" presId="urn:microsoft.com/office/officeart/2005/8/layout/radial5"/>
    <dgm:cxn modelId="{AD5D33D8-01E5-4A5C-9260-F6B832E76584}" type="presParOf" srcId="{2B7B9DF4-C8D6-4720-8887-7C3A4CEA3F4D}" destId="{D942E800-0ECB-486E-9579-315FFA6116BC}" srcOrd="21" destOrd="0" presId="urn:microsoft.com/office/officeart/2005/8/layout/radial5"/>
    <dgm:cxn modelId="{9FBACC29-FC19-42B3-8C71-D2B4046BAFE0}" type="presParOf" srcId="{D942E800-0ECB-486E-9579-315FFA6116BC}" destId="{5F974FC6-892B-4560-9691-32FF0AE0260A}" srcOrd="0" destOrd="0" presId="urn:microsoft.com/office/officeart/2005/8/layout/radial5"/>
    <dgm:cxn modelId="{657328E9-EFC8-4DE8-9122-1734F3B72379}" type="presParOf" srcId="{2B7B9DF4-C8D6-4720-8887-7C3A4CEA3F4D}" destId="{753C2BEE-C9A5-4E31-BE26-DC7AB49198B5}" srcOrd="22" destOrd="0" presId="urn:microsoft.com/office/officeart/2005/8/layout/radial5"/>
    <dgm:cxn modelId="{1F34E09E-7116-450D-ADDD-B1D65F1FC4BE}" type="presParOf" srcId="{2B7B9DF4-C8D6-4720-8887-7C3A4CEA3F4D}" destId="{E549EA4D-4BA3-4F56-802A-DF080CFF7A1E}" srcOrd="23" destOrd="0" presId="urn:microsoft.com/office/officeart/2005/8/layout/radial5"/>
    <dgm:cxn modelId="{0B62D338-837B-48E4-8047-2884EA469E6E}" type="presParOf" srcId="{E549EA4D-4BA3-4F56-802A-DF080CFF7A1E}" destId="{64E71DCA-0E07-4980-A68E-B4122C52CC27}" srcOrd="0" destOrd="0" presId="urn:microsoft.com/office/officeart/2005/8/layout/radial5"/>
    <dgm:cxn modelId="{E746EE1F-C9D3-4EFF-87D2-06F357C96DB2}" type="presParOf" srcId="{2B7B9DF4-C8D6-4720-8887-7C3A4CEA3F4D}" destId="{C9E0204C-5F55-452A-AE89-3B8A9D8635BE}" srcOrd="24" destOrd="0" presId="urn:microsoft.com/office/officeart/2005/8/layout/radial5"/>
    <dgm:cxn modelId="{6814D4BB-7520-49FA-A69F-91A83443E94A}" type="presParOf" srcId="{2B7B9DF4-C8D6-4720-8887-7C3A4CEA3F4D}" destId="{CDF06C07-7179-4F9E-AB1E-E0E3C4C64CBA}" srcOrd="25" destOrd="0" presId="urn:microsoft.com/office/officeart/2005/8/layout/radial5"/>
    <dgm:cxn modelId="{A2B9D469-547A-43ED-865C-75E28669345C}" type="presParOf" srcId="{CDF06C07-7179-4F9E-AB1E-E0E3C4C64CBA}" destId="{624DA8AB-EB65-47B2-888B-789C41EFE597}" srcOrd="0" destOrd="0" presId="urn:microsoft.com/office/officeart/2005/8/layout/radial5"/>
    <dgm:cxn modelId="{153E7C25-B1FA-448F-92C8-75FF6A18DFA7}" type="presParOf" srcId="{2B7B9DF4-C8D6-4720-8887-7C3A4CEA3F4D}" destId="{4544A95A-9E69-4283-85C1-EC9CE468D043}" srcOrd="26" destOrd="0" presId="urn:microsoft.com/office/officeart/2005/8/layout/radial5"/>
    <dgm:cxn modelId="{937E8B69-9440-47BD-BAAA-CB873095DE92}" type="presParOf" srcId="{2B7B9DF4-C8D6-4720-8887-7C3A4CEA3F4D}" destId="{E10269B7-55E7-408E-B76B-35FADA09CDF7}" srcOrd="27" destOrd="0" presId="urn:microsoft.com/office/officeart/2005/8/layout/radial5"/>
    <dgm:cxn modelId="{14442E28-8961-406C-97DF-D865F105DCB8}" type="presParOf" srcId="{E10269B7-55E7-408E-B76B-35FADA09CDF7}" destId="{6AC4FB46-BC66-4B7F-B00B-7B6E67B77899}" srcOrd="0" destOrd="0" presId="urn:microsoft.com/office/officeart/2005/8/layout/radial5"/>
    <dgm:cxn modelId="{1B515FEF-9C65-43F8-9B7A-8A57912D227A}" type="presParOf" srcId="{2B7B9DF4-C8D6-4720-8887-7C3A4CEA3F4D}" destId="{BBD20C13-D9F8-47BC-9F96-743EC140EF74}" srcOrd="28" destOrd="0" presId="urn:microsoft.com/office/officeart/2005/8/layout/radial5"/>
    <dgm:cxn modelId="{796DF983-74B5-487F-A1FF-603AFDBD1BC4}" type="presParOf" srcId="{2B7B9DF4-C8D6-4720-8887-7C3A4CEA3F4D}" destId="{638F502A-7E67-4D14-BF96-02B37E429814}" srcOrd="29" destOrd="0" presId="urn:microsoft.com/office/officeart/2005/8/layout/radial5"/>
    <dgm:cxn modelId="{0CA4DBD9-E4AD-44DB-92DF-33B1B01515F2}" type="presParOf" srcId="{638F502A-7E67-4D14-BF96-02B37E429814}" destId="{B551D5F8-069B-4724-A7D6-425B89A72527}" srcOrd="0" destOrd="0" presId="urn:microsoft.com/office/officeart/2005/8/layout/radial5"/>
    <dgm:cxn modelId="{C5E6D13E-ACC6-4685-9703-7BBDA2FEDEA5}" type="presParOf" srcId="{2B7B9DF4-C8D6-4720-8887-7C3A4CEA3F4D}" destId="{4341ADD4-405D-4FE5-A498-62E8AF180C14}" srcOrd="30" destOrd="0" presId="urn:microsoft.com/office/officeart/2005/8/layout/radial5"/>
    <dgm:cxn modelId="{1C89BF1C-31EE-484D-8CC1-6E1C9F79A010}" type="presParOf" srcId="{2B7B9DF4-C8D6-4720-8887-7C3A4CEA3F4D}" destId="{F1FACBA4-32A3-4407-BB5F-667E4B9DD041}" srcOrd="31" destOrd="0" presId="urn:microsoft.com/office/officeart/2005/8/layout/radial5"/>
    <dgm:cxn modelId="{47B6DBCF-7CC2-49AF-BADE-BC5598E55CF4}" type="presParOf" srcId="{F1FACBA4-32A3-4407-BB5F-667E4B9DD041}" destId="{FF3F4C10-0D46-4A5B-BFD7-C9942D3B2835}" srcOrd="0" destOrd="0" presId="urn:microsoft.com/office/officeart/2005/8/layout/radial5"/>
    <dgm:cxn modelId="{2C3E3FB8-2645-4879-A5B0-C06BF9600D5D}" type="presParOf" srcId="{2B7B9DF4-C8D6-4720-8887-7C3A4CEA3F4D}" destId="{B9827290-9732-4AF1-A666-E76BEB87BF4E}" srcOrd="3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D6D1B-3E9B-48A5-97A8-8A36A3814F9A}">
      <dsp:nvSpPr>
        <dsp:cNvPr id="0" name=""/>
        <dsp:cNvSpPr/>
      </dsp:nvSpPr>
      <dsp:spPr>
        <a:xfrm>
          <a:off x="5368083" y="3313929"/>
          <a:ext cx="2065432" cy="2065432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Digitální gramotnost</a:t>
          </a:r>
          <a:endParaRPr lang="cs-CZ" sz="1800" b="1" kern="1200" dirty="0"/>
        </a:p>
      </dsp:txBody>
      <dsp:txXfrm>
        <a:off x="5670559" y="3616405"/>
        <a:ext cx="1460480" cy="1460480"/>
      </dsp:txXfrm>
    </dsp:sp>
    <dsp:sp modelId="{9F7FD442-2D41-47A3-8D5A-922477AF64B3}">
      <dsp:nvSpPr>
        <dsp:cNvPr id="0" name=""/>
        <dsp:cNvSpPr/>
      </dsp:nvSpPr>
      <dsp:spPr>
        <a:xfrm rot="5379904">
          <a:off x="5837920" y="1923430"/>
          <a:ext cx="1101896" cy="764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 rot="10800000">
        <a:off x="5951908" y="1961651"/>
        <a:ext cx="872579" cy="458633"/>
      </dsp:txXfrm>
    </dsp:sp>
    <dsp:sp modelId="{B2971F46-FFD0-41B3-977E-1D3FF4607A90}">
      <dsp:nvSpPr>
        <dsp:cNvPr id="0" name=""/>
        <dsp:cNvSpPr/>
      </dsp:nvSpPr>
      <dsp:spPr>
        <a:xfrm>
          <a:off x="5740341" y="-42126"/>
          <a:ext cx="1277070" cy="127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Český </a:t>
          </a:r>
          <a:r>
            <a:rPr lang="cs-CZ" sz="1700" b="1" kern="1200" dirty="0" smtClean="0"/>
            <a:t>jazyk</a:t>
          </a:r>
          <a:endParaRPr lang="cs-CZ" sz="1700" b="1" kern="1200" dirty="0"/>
        </a:p>
      </dsp:txBody>
      <dsp:txXfrm>
        <a:off x="5927364" y="144897"/>
        <a:ext cx="903024" cy="903024"/>
      </dsp:txXfrm>
    </dsp:sp>
    <dsp:sp modelId="{65105C9E-760A-42ED-BC7C-43A88BB189FD}">
      <dsp:nvSpPr>
        <dsp:cNvPr id="0" name=""/>
        <dsp:cNvSpPr/>
      </dsp:nvSpPr>
      <dsp:spPr>
        <a:xfrm rot="6797014">
          <a:off x="6595044" y="2029491"/>
          <a:ext cx="1146146" cy="764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6755025" y="2077048"/>
        <a:ext cx="916829" cy="458633"/>
      </dsp:txXfrm>
    </dsp:sp>
    <dsp:sp modelId="{620E9AE5-770E-49C4-B15A-29D7E06299EA}">
      <dsp:nvSpPr>
        <dsp:cNvPr id="0" name=""/>
        <dsp:cNvSpPr/>
      </dsp:nvSpPr>
      <dsp:spPr>
        <a:xfrm>
          <a:off x="7175509" y="144306"/>
          <a:ext cx="1277070" cy="127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Cizí jazyk</a:t>
          </a:r>
          <a:endParaRPr lang="cs-CZ" sz="1700" b="1" kern="1200" dirty="0"/>
        </a:p>
      </dsp:txBody>
      <dsp:txXfrm>
        <a:off x="7362532" y="331329"/>
        <a:ext cx="903024" cy="903024"/>
      </dsp:txXfrm>
    </dsp:sp>
    <dsp:sp modelId="{993A949D-41AB-4DCA-A883-D7C843F1DD8F}">
      <dsp:nvSpPr>
        <dsp:cNvPr id="0" name=""/>
        <dsp:cNvSpPr/>
      </dsp:nvSpPr>
      <dsp:spPr>
        <a:xfrm rot="7959486">
          <a:off x="7271461" y="2470338"/>
          <a:ext cx="1139328" cy="764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7463815" y="2538895"/>
        <a:ext cx="910011" cy="458633"/>
      </dsp:txXfrm>
    </dsp:sp>
    <dsp:sp modelId="{83600C18-7302-4AAD-9E0A-8D3ACC0FC393}">
      <dsp:nvSpPr>
        <dsp:cNvPr id="0" name=""/>
        <dsp:cNvSpPr/>
      </dsp:nvSpPr>
      <dsp:spPr>
        <a:xfrm>
          <a:off x="8414101" y="957245"/>
          <a:ext cx="1277070" cy="127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Matematika</a:t>
          </a:r>
          <a:endParaRPr lang="cs-CZ" sz="1700" b="1" kern="1200" dirty="0"/>
        </a:p>
      </dsp:txBody>
      <dsp:txXfrm>
        <a:off x="8601124" y="1144268"/>
        <a:ext cx="903024" cy="903024"/>
      </dsp:txXfrm>
    </dsp:sp>
    <dsp:sp modelId="{433D57BC-4352-4E89-BA9D-1846DDF07DF8}">
      <dsp:nvSpPr>
        <dsp:cNvPr id="0" name=""/>
        <dsp:cNvSpPr/>
      </dsp:nvSpPr>
      <dsp:spPr>
        <a:xfrm rot="9473394">
          <a:off x="7726690" y="3145482"/>
          <a:ext cx="1116530" cy="764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7947575" y="3255204"/>
        <a:ext cx="887213" cy="458633"/>
      </dsp:txXfrm>
    </dsp:sp>
    <dsp:sp modelId="{97192B33-94FA-402D-9F96-584C027D5185}">
      <dsp:nvSpPr>
        <dsp:cNvPr id="0" name=""/>
        <dsp:cNvSpPr/>
      </dsp:nvSpPr>
      <dsp:spPr>
        <a:xfrm>
          <a:off x="9227030" y="2202112"/>
          <a:ext cx="1277070" cy="127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Informatika</a:t>
          </a:r>
          <a:endParaRPr lang="cs-CZ" sz="1700" b="1" kern="1200" dirty="0"/>
        </a:p>
      </dsp:txBody>
      <dsp:txXfrm>
        <a:off x="9414053" y="2389135"/>
        <a:ext cx="903024" cy="903024"/>
      </dsp:txXfrm>
    </dsp:sp>
    <dsp:sp modelId="{B65F2DB2-30F0-41B2-843E-1C80052B5DA4}">
      <dsp:nvSpPr>
        <dsp:cNvPr id="0" name=""/>
        <dsp:cNvSpPr/>
      </dsp:nvSpPr>
      <dsp:spPr>
        <a:xfrm rot="10741623">
          <a:off x="7890886" y="3959485"/>
          <a:ext cx="1101862" cy="764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8120186" y="4110416"/>
        <a:ext cx="872545" cy="458633"/>
      </dsp:txXfrm>
    </dsp:sp>
    <dsp:sp modelId="{D4617174-172C-4F07-A624-FCFECAC6AF43}">
      <dsp:nvSpPr>
        <dsp:cNvPr id="0" name=""/>
        <dsp:cNvSpPr/>
      </dsp:nvSpPr>
      <dsp:spPr>
        <a:xfrm>
          <a:off x="9512490" y="3698987"/>
          <a:ext cx="1277070" cy="127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Člověk a jeho svět</a:t>
          </a:r>
          <a:endParaRPr lang="cs-CZ" sz="1700" b="1" kern="1200" dirty="0"/>
        </a:p>
      </dsp:txBody>
      <dsp:txXfrm>
        <a:off x="9699513" y="3886010"/>
        <a:ext cx="903024" cy="903024"/>
      </dsp:txXfrm>
    </dsp:sp>
    <dsp:sp modelId="{4BBB8755-265C-47E8-94B6-5908DD82C689}">
      <dsp:nvSpPr>
        <dsp:cNvPr id="0" name=""/>
        <dsp:cNvSpPr/>
      </dsp:nvSpPr>
      <dsp:spPr>
        <a:xfrm rot="12226452">
          <a:off x="7735529" y="4745517"/>
          <a:ext cx="1101862" cy="764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7955116" y="4944618"/>
        <a:ext cx="872545" cy="458633"/>
      </dsp:txXfrm>
    </dsp:sp>
    <dsp:sp modelId="{906BD25E-94E9-4EDB-9CBC-D2103EC5403F}">
      <dsp:nvSpPr>
        <dsp:cNvPr id="0" name=""/>
        <dsp:cNvSpPr/>
      </dsp:nvSpPr>
      <dsp:spPr>
        <a:xfrm>
          <a:off x="9227031" y="5143264"/>
          <a:ext cx="1277070" cy="127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Dějepis</a:t>
          </a:r>
          <a:endParaRPr lang="cs-CZ" sz="1700" b="1" kern="1200" dirty="0"/>
        </a:p>
      </dsp:txBody>
      <dsp:txXfrm>
        <a:off x="9414054" y="5330287"/>
        <a:ext cx="903024" cy="903024"/>
      </dsp:txXfrm>
    </dsp:sp>
    <dsp:sp modelId="{80070AA5-35CA-4571-9515-0DFB4BB669B6}">
      <dsp:nvSpPr>
        <dsp:cNvPr id="0" name=""/>
        <dsp:cNvSpPr/>
      </dsp:nvSpPr>
      <dsp:spPr>
        <a:xfrm rot="13593655">
          <a:off x="7293090" y="5407672"/>
          <a:ext cx="1101862" cy="764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7486586" y="5643804"/>
        <a:ext cx="872545" cy="458633"/>
      </dsp:txXfrm>
    </dsp:sp>
    <dsp:sp modelId="{D102729D-7D72-4D23-9628-D6CFD575CDDA}">
      <dsp:nvSpPr>
        <dsp:cNvPr id="0" name=""/>
        <dsp:cNvSpPr/>
      </dsp:nvSpPr>
      <dsp:spPr>
        <a:xfrm>
          <a:off x="8414082" y="6359928"/>
          <a:ext cx="1277070" cy="127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Výchova k občanství</a:t>
          </a:r>
          <a:endParaRPr lang="cs-CZ" sz="1400" b="1" kern="1200" dirty="0"/>
        </a:p>
      </dsp:txBody>
      <dsp:txXfrm>
        <a:off x="8601105" y="6546951"/>
        <a:ext cx="903024" cy="903024"/>
      </dsp:txXfrm>
    </dsp:sp>
    <dsp:sp modelId="{38DDB214-E1B3-4D3F-9CF6-9228B71594C1}">
      <dsp:nvSpPr>
        <dsp:cNvPr id="0" name=""/>
        <dsp:cNvSpPr/>
      </dsp:nvSpPr>
      <dsp:spPr>
        <a:xfrm rot="14858439">
          <a:off x="6630934" y="5850111"/>
          <a:ext cx="1101862" cy="764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6789210" y="6109027"/>
        <a:ext cx="872545" cy="458633"/>
      </dsp:txXfrm>
    </dsp:sp>
    <dsp:sp modelId="{D19FEE74-E73D-4CF3-976E-CDFD6AF7E027}">
      <dsp:nvSpPr>
        <dsp:cNvPr id="0" name=""/>
        <dsp:cNvSpPr/>
      </dsp:nvSpPr>
      <dsp:spPr>
        <a:xfrm>
          <a:off x="7197418" y="7172877"/>
          <a:ext cx="1277070" cy="127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Fyzika</a:t>
          </a:r>
          <a:endParaRPr lang="cs-CZ" sz="1700" b="1" kern="1200" dirty="0"/>
        </a:p>
      </dsp:txBody>
      <dsp:txXfrm>
        <a:off x="7384441" y="7359900"/>
        <a:ext cx="903024" cy="903024"/>
      </dsp:txXfrm>
    </dsp:sp>
    <dsp:sp modelId="{B6DCFA35-4BEE-460F-939F-10F5661F4F3F}">
      <dsp:nvSpPr>
        <dsp:cNvPr id="0" name=""/>
        <dsp:cNvSpPr/>
      </dsp:nvSpPr>
      <dsp:spPr>
        <a:xfrm rot="16076965">
          <a:off x="5849868" y="6005474"/>
          <a:ext cx="1101862" cy="764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5968629" y="6272937"/>
        <a:ext cx="872545" cy="458633"/>
      </dsp:txXfrm>
    </dsp:sp>
    <dsp:sp modelId="{776CDB88-4AEF-42D0-9FDD-BE76A5E294D6}">
      <dsp:nvSpPr>
        <dsp:cNvPr id="0" name=""/>
        <dsp:cNvSpPr/>
      </dsp:nvSpPr>
      <dsp:spPr>
        <a:xfrm>
          <a:off x="5762264" y="7458347"/>
          <a:ext cx="1277070" cy="127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Přírodopis</a:t>
          </a:r>
          <a:endParaRPr lang="cs-CZ" sz="1700" b="1" kern="1200" dirty="0"/>
        </a:p>
      </dsp:txBody>
      <dsp:txXfrm>
        <a:off x="5949287" y="7645370"/>
        <a:ext cx="903024" cy="903024"/>
      </dsp:txXfrm>
    </dsp:sp>
    <dsp:sp modelId="{2EC24B1C-4018-4D51-BE80-78717AA15219}">
      <dsp:nvSpPr>
        <dsp:cNvPr id="0" name=""/>
        <dsp:cNvSpPr/>
      </dsp:nvSpPr>
      <dsp:spPr>
        <a:xfrm rot="17698538">
          <a:off x="5068802" y="5850111"/>
          <a:ext cx="1101862" cy="764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 rot="10800000">
        <a:off x="5135048" y="6106925"/>
        <a:ext cx="872545" cy="458633"/>
      </dsp:txXfrm>
    </dsp:sp>
    <dsp:sp modelId="{879614D1-37DA-4D7A-A006-0C3B6F50A6E8}">
      <dsp:nvSpPr>
        <dsp:cNvPr id="0" name=""/>
        <dsp:cNvSpPr/>
      </dsp:nvSpPr>
      <dsp:spPr>
        <a:xfrm>
          <a:off x="4327111" y="7172877"/>
          <a:ext cx="1277070" cy="127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Zeměpis</a:t>
          </a:r>
          <a:endParaRPr lang="cs-CZ" sz="1600" b="1" kern="1200" dirty="0"/>
        </a:p>
      </dsp:txBody>
      <dsp:txXfrm>
        <a:off x="4514134" y="7359900"/>
        <a:ext cx="903024" cy="903024"/>
      </dsp:txXfrm>
    </dsp:sp>
    <dsp:sp modelId="{D942E800-0ECB-486E-9579-315FFA6116BC}">
      <dsp:nvSpPr>
        <dsp:cNvPr id="0" name=""/>
        <dsp:cNvSpPr/>
      </dsp:nvSpPr>
      <dsp:spPr>
        <a:xfrm rot="18855695">
          <a:off x="4406647" y="5407672"/>
          <a:ext cx="1101862" cy="764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 rot="10800000">
        <a:off x="4441281" y="5642664"/>
        <a:ext cx="872545" cy="458633"/>
      </dsp:txXfrm>
    </dsp:sp>
    <dsp:sp modelId="{753C2BEE-C9A5-4E31-BE26-DC7AB49198B5}">
      <dsp:nvSpPr>
        <dsp:cNvPr id="0" name=""/>
        <dsp:cNvSpPr/>
      </dsp:nvSpPr>
      <dsp:spPr>
        <a:xfrm>
          <a:off x="3110446" y="6359928"/>
          <a:ext cx="1277070" cy="127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Chemie</a:t>
          </a:r>
          <a:endParaRPr lang="cs-CZ" sz="1700" b="1" kern="1200" dirty="0"/>
        </a:p>
      </dsp:txBody>
      <dsp:txXfrm>
        <a:off x="3297469" y="6546951"/>
        <a:ext cx="903024" cy="903024"/>
      </dsp:txXfrm>
    </dsp:sp>
    <dsp:sp modelId="{E549EA4D-4BA3-4F56-802A-DF080CFF7A1E}">
      <dsp:nvSpPr>
        <dsp:cNvPr id="0" name=""/>
        <dsp:cNvSpPr/>
      </dsp:nvSpPr>
      <dsp:spPr>
        <a:xfrm rot="20241475">
          <a:off x="3964208" y="4745517"/>
          <a:ext cx="1101862" cy="764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 rot="10800000">
        <a:off x="3973045" y="4942535"/>
        <a:ext cx="872545" cy="458633"/>
      </dsp:txXfrm>
    </dsp:sp>
    <dsp:sp modelId="{C9E0204C-5F55-452A-AE89-3B8A9D8635BE}">
      <dsp:nvSpPr>
        <dsp:cNvPr id="0" name=""/>
        <dsp:cNvSpPr/>
      </dsp:nvSpPr>
      <dsp:spPr>
        <a:xfrm>
          <a:off x="2297497" y="5143264"/>
          <a:ext cx="1277070" cy="127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Hudební výchova</a:t>
          </a:r>
          <a:endParaRPr lang="cs-CZ" sz="1600" b="1" kern="1200" dirty="0"/>
        </a:p>
      </dsp:txBody>
      <dsp:txXfrm>
        <a:off x="2484520" y="5330287"/>
        <a:ext cx="903024" cy="903024"/>
      </dsp:txXfrm>
    </dsp:sp>
    <dsp:sp modelId="{CDF06C07-7179-4F9E-AB1E-E0E3C4C64CBA}">
      <dsp:nvSpPr>
        <dsp:cNvPr id="0" name=""/>
        <dsp:cNvSpPr/>
      </dsp:nvSpPr>
      <dsp:spPr>
        <a:xfrm>
          <a:off x="3808844" y="3964451"/>
          <a:ext cx="1101862" cy="764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 rot="10800000">
        <a:off x="3808844" y="4117329"/>
        <a:ext cx="872545" cy="458633"/>
      </dsp:txXfrm>
    </dsp:sp>
    <dsp:sp modelId="{4544A95A-9E69-4283-85C1-EC9CE468D043}">
      <dsp:nvSpPr>
        <dsp:cNvPr id="0" name=""/>
        <dsp:cNvSpPr/>
      </dsp:nvSpPr>
      <dsp:spPr>
        <a:xfrm>
          <a:off x="2012027" y="3708110"/>
          <a:ext cx="1277070" cy="127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Výtvarná výchova</a:t>
          </a:r>
          <a:endParaRPr lang="cs-CZ" sz="1600" b="1" kern="1200" dirty="0"/>
        </a:p>
      </dsp:txBody>
      <dsp:txXfrm>
        <a:off x="2199050" y="3895133"/>
        <a:ext cx="903024" cy="903024"/>
      </dsp:txXfrm>
    </dsp:sp>
    <dsp:sp modelId="{E10269B7-55E7-408E-B76B-35FADA09CDF7}">
      <dsp:nvSpPr>
        <dsp:cNvPr id="0" name=""/>
        <dsp:cNvSpPr/>
      </dsp:nvSpPr>
      <dsp:spPr>
        <a:xfrm rot="1724824">
          <a:off x="3964208" y="3183384"/>
          <a:ext cx="1101862" cy="764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 rot="10800000">
        <a:off x="3978340" y="3281118"/>
        <a:ext cx="872545" cy="458633"/>
      </dsp:txXfrm>
    </dsp:sp>
    <dsp:sp modelId="{BBD20C13-D9F8-47BC-9F96-743EC140EF74}">
      <dsp:nvSpPr>
        <dsp:cNvPr id="0" name=""/>
        <dsp:cNvSpPr/>
      </dsp:nvSpPr>
      <dsp:spPr>
        <a:xfrm>
          <a:off x="2297497" y="2272957"/>
          <a:ext cx="1277070" cy="127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Výchova ke zdraví</a:t>
          </a:r>
          <a:endParaRPr lang="cs-CZ" sz="1600" b="1" kern="1200" dirty="0"/>
        </a:p>
      </dsp:txBody>
      <dsp:txXfrm>
        <a:off x="2484520" y="2459980"/>
        <a:ext cx="903024" cy="903024"/>
      </dsp:txXfrm>
    </dsp:sp>
    <dsp:sp modelId="{638F502A-7E67-4D14-BF96-02B37E429814}">
      <dsp:nvSpPr>
        <dsp:cNvPr id="0" name=""/>
        <dsp:cNvSpPr/>
      </dsp:nvSpPr>
      <dsp:spPr>
        <a:xfrm rot="2816723">
          <a:off x="4406647" y="2521229"/>
          <a:ext cx="1101862" cy="764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 rot="10800000">
        <a:off x="4443029" y="2590326"/>
        <a:ext cx="872545" cy="458633"/>
      </dsp:txXfrm>
    </dsp:sp>
    <dsp:sp modelId="{4341ADD4-405D-4FE5-A498-62E8AF180C14}">
      <dsp:nvSpPr>
        <dsp:cNvPr id="0" name=""/>
        <dsp:cNvSpPr/>
      </dsp:nvSpPr>
      <dsp:spPr>
        <a:xfrm>
          <a:off x="3110446" y="1056292"/>
          <a:ext cx="1277070" cy="127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Tělesná výchova</a:t>
          </a:r>
          <a:endParaRPr lang="cs-CZ" sz="1600" b="1" kern="1200" dirty="0"/>
        </a:p>
      </dsp:txBody>
      <dsp:txXfrm>
        <a:off x="3297469" y="1243315"/>
        <a:ext cx="903024" cy="903024"/>
      </dsp:txXfrm>
    </dsp:sp>
    <dsp:sp modelId="{F1FACBA4-32A3-4407-BB5F-667E4B9DD041}">
      <dsp:nvSpPr>
        <dsp:cNvPr id="0" name=""/>
        <dsp:cNvSpPr/>
      </dsp:nvSpPr>
      <dsp:spPr>
        <a:xfrm rot="4042104">
          <a:off x="5068802" y="2078790"/>
          <a:ext cx="1101862" cy="764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 rot="10800000">
        <a:off x="5139339" y="2125838"/>
        <a:ext cx="872545" cy="458633"/>
      </dsp:txXfrm>
    </dsp:sp>
    <dsp:sp modelId="{B9827290-9732-4AF1-A666-E76BEB87BF4E}">
      <dsp:nvSpPr>
        <dsp:cNvPr id="0" name=""/>
        <dsp:cNvSpPr/>
      </dsp:nvSpPr>
      <dsp:spPr>
        <a:xfrm>
          <a:off x="4327111" y="243343"/>
          <a:ext cx="1277070" cy="127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Člověk a svět práce</a:t>
          </a:r>
          <a:endParaRPr lang="cs-CZ" sz="1600" b="1" kern="1200" dirty="0"/>
        </a:p>
      </dsp:txBody>
      <dsp:txXfrm>
        <a:off x="4514134" y="430366"/>
        <a:ext cx="903024" cy="903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22.06.2018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602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46128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12072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9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7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08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18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16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06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078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2244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5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6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71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4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8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283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63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05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1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5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8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78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473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43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41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9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93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50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90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2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0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2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01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2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1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2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8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0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your </a:t>
            </a:r>
            <a:r>
              <a:rPr lang="en-US" sz="2800" b="1" smtClean="0">
                <a:solidFill>
                  <a:schemeClr val="bg1"/>
                </a:solidFill>
              </a:rPr>
              <a:t>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4537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9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74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45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15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9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20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10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3318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5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0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8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05107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59017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73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1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5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38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56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6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5229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2224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9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9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4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02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51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4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6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7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7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4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4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10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65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4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12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01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48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28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33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2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91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642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49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2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573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4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7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1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83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9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8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19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your </a:t>
            </a:r>
            <a:r>
              <a:rPr lang="en-US" sz="2800" b="1" smtClean="0">
                <a:solidFill>
                  <a:schemeClr val="bg1"/>
                </a:solidFill>
              </a:rPr>
              <a:t>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12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59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84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5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261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0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810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94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3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4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0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07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81791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50641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1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509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83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3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79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05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5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440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863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6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41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8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 userDrawn="1"/>
        </p:nvSpPr>
        <p:spPr>
          <a:xfrm>
            <a:off x="9994216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930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44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901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9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63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71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74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4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23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199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22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06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74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656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80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8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4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5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5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92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55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2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92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6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16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97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67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2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10188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4916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2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8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2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734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9994216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175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3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2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6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5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9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3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4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127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5484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268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2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218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9994216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227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3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5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5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2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12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8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your </a:t>
            </a:r>
            <a:r>
              <a:rPr lang="en-US" sz="2800" b="1" smtClean="0">
                <a:solidFill>
                  <a:schemeClr val="bg1"/>
                </a:solidFill>
              </a:rPr>
              <a:t>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8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26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14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17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121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706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43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7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28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7578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69447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167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5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5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30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9257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855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523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562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24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9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3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1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55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06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3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4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74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7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457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29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7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8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9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8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37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4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08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19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5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79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4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7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3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your </a:t>
            </a:r>
            <a:r>
              <a:rPr lang="en-US" sz="2800" b="1" smtClean="0">
                <a:solidFill>
                  <a:schemeClr val="bg1"/>
                </a:solidFill>
              </a:rPr>
              <a:t>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1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10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1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25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01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13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33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41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85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4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9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28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7583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31509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0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49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6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60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07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sp>
        <p:nvSpPr>
          <p:cNvPr id="11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7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73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3711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2317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7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3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8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70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91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92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8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4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0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7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47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037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19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1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1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0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5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  <p:sp>
        <p:nvSpPr>
          <p:cNvPr id="11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2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5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6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50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03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7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6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6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7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2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1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0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1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6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28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0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8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your </a:t>
            </a:r>
            <a:r>
              <a:rPr lang="en-US" sz="2800" b="1" smtClean="0">
                <a:solidFill>
                  <a:schemeClr val="bg1"/>
                </a:solidFill>
              </a:rPr>
              <a:t>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43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8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9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2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3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5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9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69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4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55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1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9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71299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7331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79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67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3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60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042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81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2196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4384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85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6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24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36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1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62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24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360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76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55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58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6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2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6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7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73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171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14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4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2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3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5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6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2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0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0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40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69174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4615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9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0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458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9994216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293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0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1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3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8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24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5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your </a:t>
            </a:r>
            <a:r>
              <a:rPr lang="en-US" sz="2800" b="1" smtClean="0">
                <a:solidFill>
                  <a:schemeClr val="bg1"/>
                </a:solidFill>
              </a:rPr>
              <a:t>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</a:t>
            </a:r>
          </a:p>
          <a:p>
            <a:r>
              <a:rPr lang="en-US" smtClean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5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10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1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18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13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399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2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</a:t>
            </a:r>
            <a:r>
              <a:rPr lang="en-US" sz="2800" b="1" smtClean="0">
                <a:solidFill>
                  <a:schemeClr val="accent2"/>
                </a:solidFill>
              </a:rPr>
              <a:t>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8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2.xml"/><Relationship Id="rId21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18" Type="http://schemas.openxmlformats.org/officeDocument/2006/relationships/slideLayout" Target="../slideLayouts/slideLayout183.xml"/><Relationship Id="rId26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68.xml"/><Relationship Id="rId21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82.xml"/><Relationship Id="rId25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20" Type="http://schemas.openxmlformats.org/officeDocument/2006/relationships/slideLayout" Target="../slideLayouts/slideLayout185.xml"/><Relationship Id="rId29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24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23" Type="http://schemas.openxmlformats.org/officeDocument/2006/relationships/slideLayout" Target="../slideLayouts/slideLayout188.xml"/><Relationship Id="rId28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75.xml"/><Relationship Id="rId19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Relationship Id="rId22" Type="http://schemas.openxmlformats.org/officeDocument/2006/relationships/slideLayout" Target="../slideLayouts/slideLayout187.xml"/><Relationship Id="rId27" Type="http://schemas.openxmlformats.org/officeDocument/2006/relationships/slideLayout" Target="../slideLayouts/slideLayout192.xml"/><Relationship Id="rId30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18" Type="http://schemas.openxmlformats.org/officeDocument/2006/relationships/slideLayout" Target="../slideLayouts/slideLayout246.xml"/><Relationship Id="rId26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31.xml"/><Relationship Id="rId21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17" Type="http://schemas.openxmlformats.org/officeDocument/2006/relationships/slideLayout" Target="../slideLayouts/slideLayout245.xml"/><Relationship Id="rId25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30.xml"/><Relationship Id="rId16" Type="http://schemas.openxmlformats.org/officeDocument/2006/relationships/slideLayout" Target="../slideLayouts/slideLayout244.xml"/><Relationship Id="rId20" Type="http://schemas.openxmlformats.org/officeDocument/2006/relationships/slideLayout" Target="../slideLayouts/slideLayout248.xml"/><Relationship Id="rId29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24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33.xml"/><Relationship Id="rId15" Type="http://schemas.openxmlformats.org/officeDocument/2006/relationships/slideLayout" Target="../slideLayouts/slideLayout243.xml"/><Relationship Id="rId23" Type="http://schemas.openxmlformats.org/officeDocument/2006/relationships/slideLayout" Target="../slideLayouts/slideLayout251.xml"/><Relationship Id="rId28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38.xml"/><Relationship Id="rId19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slideLayout" Target="../slideLayouts/slideLayout242.xml"/><Relationship Id="rId22" Type="http://schemas.openxmlformats.org/officeDocument/2006/relationships/slideLayout" Target="../slideLayouts/slideLayout250.xml"/><Relationship Id="rId27" Type="http://schemas.openxmlformats.org/officeDocument/2006/relationships/slideLayout" Target="../slideLayouts/slideLayout255.xml"/><Relationship Id="rId30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slideLayout" Target="../slideLayouts/slideLayout292.xml"/><Relationship Id="rId2" Type="http://schemas.openxmlformats.org/officeDocument/2006/relationships/slideLayout" Target="../slideLayouts/slideLayout282.xml"/><Relationship Id="rId16" Type="http://schemas.openxmlformats.org/officeDocument/2006/relationships/theme" Target="../theme/theme2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Relationship Id="rId14" Type="http://schemas.openxmlformats.org/officeDocument/2006/relationships/slideLayout" Target="../slideLayouts/slideLayout29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0.xml"/><Relationship Id="rId7" Type="http://schemas.openxmlformats.org/officeDocument/2006/relationships/theme" Target="../theme/theme24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6.xml"/><Relationship Id="rId16" Type="http://schemas.openxmlformats.org/officeDocument/2006/relationships/theme" Target="../theme/theme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5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slideLayout" Target="../slideLayouts/slideLayout33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344.xml"/><Relationship Id="rId10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2.xml"/><Relationship Id="rId7" Type="http://schemas.openxmlformats.org/officeDocument/2006/relationships/theme" Target="../theme/theme28.xml"/><Relationship Id="rId2" Type="http://schemas.openxmlformats.org/officeDocument/2006/relationships/slideLayout" Target="../slideLayouts/slideLayout351.xml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53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3.xml"/><Relationship Id="rId3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62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57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11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65.xml"/><Relationship Id="rId4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slideLayout" Target="../slideLayouts/slideLayout379.xml"/><Relationship Id="rId18" Type="http://schemas.openxmlformats.org/officeDocument/2006/relationships/slideLayout" Target="../slideLayouts/slideLayout384.xml"/><Relationship Id="rId3" Type="http://schemas.openxmlformats.org/officeDocument/2006/relationships/slideLayout" Target="../slideLayouts/slideLayout369.xml"/><Relationship Id="rId21" Type="http://schemas.openxmlformats.org/officeDocument/2006/relationships/slideLayout" Target="../slideLayouts/slideLayout387.xml"/><Relationship Id="rId7" Type="http://schemas.openxmlformats.org/officeDocument/2006/relationships/slideLayout" Target="../slideLayouts/slideLayout373.xml"/><Relationship Id="rId12" Type="http://schemas.openxmlformats.org/officeDocument/2006/relationships/slideLayout" Target="../slideLayouts/slideLayout378.xml"/><Relationship Id="rId17" Type="http://schemas.openxmlformats.org/officeDocument/2006/relationships/slideLayout" Target="../slideLayouts/slideLayout383.xml"/><Relationship Id="rId25" Type="http://schemas.openxmlformats.org/officeDocument/2006/relationships/theme" Target="../theme/theme30.xml"/><Relationship Id="rId2" Type="http://schemas.openxmlformats.org/officeDocument/2006/relationships/slideLayout" Target="../slideLayouts/slideLayout368.xml"/><Relationship Id="rId16" Type="http://schemas.openxmlformats.org/officeDocument/2006/relationships/slideLayout" Target="../slideLayouts/slideLayout382.xml"/><Relationship Id="rId20" Type="http://schemas.openxmlformats.org/officeDocument/2006/relationships/slideLayout" Target="../slideLayouts/slideLayout386.xml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24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71.xml"/><Relationship Id="rId15" Type="http://schemas.openxmlformats.org/officeDocument/2006/relationships/slideLayout" Target="../slideLayouts/slideLayout381.xml"/><Relationship Id="rId23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76.xml"/><Relationship Id="rId19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80.xml"/><Relationship Id="rId22" Type="http://schemas.openxmlformats.org/officeDocument/2006/relationships/slideLayout" Target="../slideLayouts/slideLayout38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7.xml"/><Relationship Id="rId2" Type="http://schemas.openxmlformats.org/officeDocument/2006/relationships/slideLayout" Target="../slideLayouts/slideLayout392.xml"/><Relationship Id="rId1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6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7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402.xml"/><Relationship Id="rId1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6.xml"/><Relationship Id="rId11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9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9.xml"/><Relationship Id="rId3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8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413.xml"/><Relationship Id="rId1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7.xml"/><Relationship Id="rId11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2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0.xml"/><Relationship Id="rId13" Type="http://schemas.openxmlformats.org/officeDocument/2006/relationships/slideLayout" Target="../slideLayouts/slideLayout435.xml"/><Relationship Id="rId18" Type="http://schemas.openxmlformats.org/officeDocument/2006/relationships/slideLayout" Target="../slideLayouts/slideLayout440.xml"/><Relationship Id="rId26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25.xml"/><Relationship Id="rId21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29.xml"/><Relationship Id="rId12" Type="http://schemas.openxmlformats.org/officeDocument/2006/relationships/slideLayout" Target="../slideLayouts/slideLayout434.xml"/><Relationship Id="rId17" Type="http://schemas.openxmlformats.org/officeDocument/2006/relationships/slideLayout" Target="../slideLayouts/slideLayout439.xml"/><Relationship Id="rId25" Type="http://schemas.openxmlformats.org/officeDocument/2006/relationships/slideLayout" Target="../slideLayouts/slideLayout447.xml"/><Relationship Id="rId2" Type="http://schemas.openxmlformats.org/officeDocument/2006/relationships/slideLayout" Target="../slideLayouts/slideLayout424.xml"/><Relationship Id="rId16" Type="http://schemas.openxmlformats.org/officeDocument/2006/relationships/slideLayout" Target="../slideLayouts/slideLayout438.xml"/><Relationship Id="rId20" Type="http://schemas.openxmlformats.org/officeDocument/2006/relationships/slideLayout" Target="../slideLayouts/slideLayout442.xml"/><Relationship Id="rId29" Type="http://schemas.openxmlformats.org/officeDocument/2006/relationships/slideLayout" Target="../slideLayouts/slideLayout451.xml"/><Relationship Id="rId1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8.xml"/><Relationship Id="rId11" Type="http://schemas.openxmlformats.org/officeDocument/2006/relationships/slideLayout" Target="../slideLayouts/slideLayout433.xml"/><Relationship Id="rId24" Type="http://schemas.openxmlformats.org/officeDocument/2006/relationships/slideLayout" Target="../slideLayouts/slideLayout446.xml"/><Relationship Id="rId5" Type="http://schemas.openxmlformats.org/officeDocument/2006/relationships/slideLayout" Target="../slideLayouts/slideLayout427.xml"/><Relationship Id="rId15" Type="http://schemas.openxmlformats.org/officeDocument/2006/relationships/slideLayout" Target="../slideLayouts/slideLayout437.xml"/><Relationship Id="rId23" Type="http://schemas.openxmlformats.org/officeDocument/2006/relationships/slideLayout" Target="../slideLayouts/slideLayout445.xml"/><Relationship Id="rId28" Type="http://schemas.openxmlformats.org/officeDocument/2006/relationships/slideLayout" Target="../slideLayouts/slideLayout450.xml"/><Relationship Id="rId10" Type="http://schemas.openxmlformats.org/officeDocument/2006/relationships/slideLayout" Target="../slideLayouts/slideLayout432.xml"/><Relationship Id="rId19" Type="http://schemas.openxmlformats.org/officeDocument/2006/relationships/slideLayout" Target="../slideLayouts/slideLayout441.xml"/><Relationship Id="rId4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31.xml"/><Relationship Id="rId14" Type="http://schemas.openxmlformats.org/officeDocument/2006/relationships/slideLayout" Target="../slideLayouts/slideLayout436.xml"/><Relationship Id="rId22" Type="http://schemas.openxmlformats.org/officeDocument/2006/relationships/slideLayout" Target="../slideLayouts/slideLayout444.xml"/><Relationship Id="rId27" Type="http://schemas.openxmlformats.org/officeDocument/2006/relationships/slideLayout" Target="../slideLayouts/slideLayout449.xml"/><Relationship Id="rId30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5.xml"/><Relationship Id="rId7" Type="http://schemas.openxmlformats.org/officeDocument/2006/relationships/theme" Target="../theme/theme36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5" Type="http://schemas.openxmlformats.org/officeDocument/2006/relationships/slideLayout" Target="../slideLayouts/slideLayout467.xml"/><Relationship Id="rId4" Type="http://schemas.openxmlformats.org/officeDocument/2006/relationships/slideLayout" Target="../slideLayouts/slideLayout46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6.xml"/><Relationship Id="rId3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75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70.xml"/><Relationship Id="rId1" Type="http://schemas.openxmlformats.org/officeDocument/2006/relationships/slideLayout" Target="../slideLayouts/slideLayout469.xml"/><Relationship Id="rId6" Type="http://schemas.openxmlformats.org/officeDocument/2006/relationships/slideLayout" Target="../slideLayouts/slideLayout474.xml"/><Relationship Id="rId11" Type="http://schemas.openxmlformats.org/officeDocument/2006/relationships/slideLayout" Target="../slideLayouts/slideLayout479.xml"/><Relationship Id="rId5" Type="http://schemas.openxmlformats.org/officeDocument/2006/relationships/slideLayout" Target="../slideLayouts/slideLayout473.xml"/><Relationship Id="rId10" Type="http://schemas.openxmlformats.org/officeDocument/2006/relationships/slideLayout" Target="../slideLayouts/slideLayout478.xml"/><Relationship Id="rId4" Type="http://schemas.openxmlformats.org/officeDocument/2006/relationships/slideLayout" Target="../slideLayouts/slideLayout472.xml"/><Relationship Id="rId9" Type="http://schemas.openxmlformats.org/officeDocument/2006/relationships/slideLayout" Target="../slideLayouts/slideLayout47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7.xml"/><Relationship Id="rId13" Type="http://schemas.openxmlformats.org/officeDocument/2006/relationships/slideLayout" Target="../slideLayouts/slideLayout492.xml"/><Relationship Id="rId18" Type="http://schemas.openxmlformats.org/officeDocument/2006/relationships/slideLayout" Target="../slideLayouts/slideLayout497.xml"/><Relationship Id="rId26" Type="http://schemas.openxmlformats.org/officeDocument/2006/relationships/slideLayout" Target="../slideLayouts/slideLayout505.xml"/><Relationship Id="rId3" Type="http://schemas.openxmlformats.org/officeDocument/2006/relationships/slideLayout" Target="../slideLayouts/slideLayout482.xml"/><Relationship Id="rId21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486.xml"/><Relationship Id="rId12" Type="http://schemas.openxmlformats.org/officeDocument/2006/relationships/slideLayout" Target="../slideLayouts/slideLayout491.xml"/><Relationship Id="rId17" Type="http://schemas.openxmlformats.org/officeDocument/2006/relationships/slideLayout" Target="../slideLayouts/slideLayout496.xml"/><Relationship Id="rId25" Type="http://schemas.openxmlformats.org/officeDocument/2006/relationships/slideLayout" Target="../slideLayouts/slideLayout504.xml"/><Relationship Id="rId2" Type="http://schemas.openxmlformats.org/officeDocument/2006/relationships/slideLayout" Target="../slideLayouts/slideLayout481.xml"/><Relationship Id="rId16" Type="http://schemas.openxmlformats.org/officeDocument/2006/relationships/slideLayout" Target="../slideLayouts/slideLayout495.xml"/><Relationship Id="rId20" Type="http://schemas.openxmlformats.org/officeDocument/2006/relationships/slideLayout" Target="../slideLayouts/slideLayout499.xml"/><Relationship Id="rId29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480.xml"/><Relationship Id="rId6" Type="http://schemas.openxmlformats.org/officeDocument/2006/relationships/slideLayout" Target="../slideLayouts/slideLayout485.xml"/><Relationship Id="rId11" Type="http://schemas.openxmlformats.org/officeDocument/2006/relationships/slideLayout" Target="../slideLayouts/slideLayout490.xml"/><Relationship Id="rId24" Type="http://schemas.openxmlformats.org/officeDocument/2006/relationships/slideLayout" Target="../slideLayouts/slideLayout503.xml"/><Relationship Id="rId5" Type="http://schemas.openxmlformats.org/officeDocument/2006/relationships/slideLayout" Target="../slideLayouts/slideLayout484.xml"/><Relationship Id="rId15" Type="http://schemas.openxmlformats.org/officeDocument/2006/relationships/slideLayout" Target="../slideLayouts/slideLayout494.xml"/><Relationship Id="rId23" Type="http://schemas.openxmlformats.org/officeDocument/2006/relationships/slideLayout" Target="../slideLayouts/slideLayout502.xml"/><Relationship Id="rId28" Type="http://schemas.openxmlformats.org/officeDocument/2006/relationships/slideLayout" Target="../slideLayouts/slideLayout507.xml"/><Relationship Id="rId10" Type="http://schemas.openxmlformats.org/officeDocument/2006/relationships/slideLayout" Target="../slideLayouts/slideLayout489.xml"/><Relationship Id="rId19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83.xml"/><Relationship Id="rId9" Type="http://schemas.openxmlformats.org/officeDocument/2006/relationships/slideLayout" Target="../slideLayouts/slideLayout488.xml"/><Relationship Id="rId14" Type="http://schemas.openxmlformats.org/officeDocument/2006/relationships/slideLayout" Target="../slideLayouts/slideLayout493.xml"/><Relationship Id="rId22" Type="http://schemas.openxmlformats.org/officeDocument/2006/relationships/slideLayout" Target="../slideLayouts/slideLayout501.xml"/><Relationship Id="rId27" Type="http://schemas.openxmlformats.org/officeDocument/2006/relationships/slideLayout" Target="../slideLayouts/slideLayout506.xml"/><Relationship Id="rId30" Type="http://schemas.openxmlformats.org/officeDocument/2006/relationships/theme" Target="../theme/theme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76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4239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9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35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94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36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83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4247" r:id="rId25"/>
    <p:sldLayoutId id="2147484248" r:id="rId26"/>
    <p:sldLayoutId id="2147484249" r:id="rId27"/>
    <p:sldLayoutId id="2147484250" r:id="rId28"/>
    <p:sldLayoutId id="2147484251" r:id="rId29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96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14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72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4245" r:id="rId12"/>
    <p:sldLayoutId id="2147484246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65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  <p:sldLayoutId id="2147483948" r:id="rId21"/>
    <p:sldLayoutId id="2147483949" r:id="rId22"/>
    <p:sldLayoutId id="2147483950" r:id="rId23"/>
    <p:sldLayoutId id="2147483951" r:id="rId24"/>
    <p:sldLayoutId id="2147483952" r:id="rId25"/>
    <p:sldLayoutId id="2147483953" r:id="rId26"/>
    <p:sldLayoutId id="2147483954" r:id="rId27"/>
    <p:sldLayoutId id="2147483955" r:id="rId28"/>
    <p:sldLayoutId id="2147483956" r:id="rId29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4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2" r:id="rId2"/>
    <p:sldLayoutId id="2147483731" r:id="rId3"/>
    <p:sldLayoutId id="2147483701" r:id="rId4"/>
    <p:sldLayoutId id="2147483700" r:id="rId5"/>
    <p:sldLayoutId id="2147483699" r:id="rId6"/>
    <p:sldLayoutId id="2147483668" r:id="rId7"/>
    <p:sldLayoutId id="2147483670" r:id="rId8"/>
    <p:sldLayoutId id="2147483671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14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82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14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1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2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27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52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70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52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6" r:id="rId8"/>
    <p:sldLayoutId id="2147483727" r:id="rId9"/>
    <p:sldLayoutId id="2147483682" r:id="rId10"/>
    <p:sldLayoutId id="2147483683" r:id="rId11"/>
    <p:sldLayoutId id="2147483685" r:id="rId12"/>
    <p:sldLayoutId id="2147483686" r:id="rId13"/>
    <p:sldLayoutId id="2147483688" r:id="rId14"/>
    <p:sldLayoutId id="2147483733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49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  <p:sldLayoutId id="2147484093" r:id="rId17"/>
    <p:sldLayoutId id="2147484094" r:id="rId18"/>
    <p:sldLayoutId id="2147484095" r:id="rId19"/>
    <p:sldLayoutId id="2147484096" r:id="rId20"/>
    <p:sldLayoutId id="2147484097" r:id="rId21"/>
    <p:sldLayoutId id="2147484098" r:id="rId22"/>
    <p:sldLayoutId id="2147484099" r:id="rId23"/>
    <p:sldLayoutId id="2147484100" r:id="rId2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95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21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58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87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  <p:sldLayoutId id="2147484154" r:id="rId18"/>
    <p:sldLayoutId id="2147484155" r:id="rId19"/>
    <p:sldLayoutId id="2147484156" r:id="rId20"/>
    <p:sldLayoutId id="2147484157" r:id="rId21"/>
    <p:sldLayoutId id="2147484158" r:id="rId22"/>
    <p:sldLayoutId id="2147484159" r:id="rId23"/>
    <p:sldLayoutId id="2147484160" r:id="rId24"/>
    <p:sldLayoutId id="2147484222" r:id="rId25"/>
    <p:sldLayoutId id="2147484223" r:id="rId26"/>
    <p:sldLayoutId id="2147484224" r:id="rId27"/>
    <p:sldLayoutId id="2147484225" r:id="rId28"/>
    <p:sldLayoutId id="2147484226" r:id="rId29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22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74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54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66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  <p:sldLayoutId id="2147484205" r:id="rId14"/>
    <p:sldLayoutId id="2147484206" r:id="rId15"/>
    <p:sldLayoutId id="2147484207" r:id="rId16"/>
    <p:sldLayoutId id="2147484208" r:id="rId17"/>
    <p:sldLayoutId id="2147484209" r:id="rId18"/>
    <p:sldLayoutId id="2147484210" r:id="rId19"/>
    <p:sldLayoutId id="2147484211" r:id="rId20"/>
    <p:sldLayoutId id="2147484212" r:id="rId21"/>
    <p:sldLayoutId id="2147484213" r:id="rId22"/>
    <p:sldLayoutId id="2147484214" r:id="rId23"/>
    <p:sldLayoutId id="2147484215" r:id="rId24"/>
    <p:sldLayoutId id="2147484216" r:id="rId25"/>
    <p:sldLayoutId id="2147484217" r:id="rId26"/>
    <p:sldLayoutId id="2147484218" r:id="rId27"/>
    <p:sldLayoutId id="2147484219" r:id="rId28"/>
    <p:sldLayoutId id="2147484220" r:id="rId29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26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664" r:id="rId8"/>
    <p:sldLayoutId id="2147483693" r:id="rId9"/>
    <p:sldLayoutId id="2147483680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22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75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90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3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829" r:id="rId8"/>
    <p:sldLayoutId id="2147483830" r:id="rId9"/>
    <p:sldLayoutId id="2147483831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54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oo.gl/jZkBLq" TargetMode="External"/><Relationship Id="rId1" Type="http://schemas.openxmlformats.org/officeDocument/2006/relationships/slideLayout" Target="../slideLayouts/slideLayout19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30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1700" y="4589502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Děkuji</a:t>
            </a:r>
            <a:endParaRPr lang="ru-RU" sz="6600" b="1" dirty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56325" y="44577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1445875" y="51435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0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0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4" b="13884"/>
          <a:stretch>
            <a:fillRect/>
          </a:stretch>
        </p:blipFill>
        <p:spPr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15" name="Rectangle 1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alpha val="2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887200" y="0"/>
            <a:ext cx="6400800" cy="10287000"/>
            <a:chOff x="0" y="0"/>
            <a:chExt cx="6400800" cy="10287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smtClean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68350" y="2032278"/>
              <a:ext cx="4864100" cy="1371600"/>
              <a:chOff x="6711950" y="4457700"/>
              <a:chExt cx="4864100" cy="13716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63443" y="4589502"/>
                <a:ext cx="4561114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b="1" dirty="0" err="1">
                    <a:solidFill>
                      <a:schemeClr val="bg1"/>
                    </a:solidFill>
                    <a:ea typeface="Roboto Condensed" panose="02000000000000000000" pitchFamily="2" charset="0"/>
                    <a:cs typeface="Lato Semibold" panose="020F0502020204030203" pitchFamily="34" charset="0"/>
                  </a:rPr>
                  <a:t>Digitální</a:t>
                </a:r>
                <a:r>
                  <a:rPr lang="en-US" sz="3400" b="1" dirty="0">
                    <a:solidFill>
                      <a:schemeClr val="bg1"/>
                    </a:solidFill>
                    <a:ea typeface="Roboto Condensed" panose="02000000000000000000" pitchFamily="2" charset="0"/>
                    <a:cs typeface="Lato Semibold" panose="020F0502020204030203" pitchFamily="34" charset="0"/>
                  </a:rPr>
                  <a:t> </a:t>
                </a:r>
                <a:r>
                  <a:rPr lang="en-US" sz="3400" b="1" dirty="0" err="1">
                    <a:solidFill>
                      <a:schemeClr val="bg1"/>
                    </a:solidFill>
                    <a:ea typeface="Roboto Condensed" panose="02000000000000000000" pitchFamily="2" charset="0"/>
                    <a:cs typeface="Lato Semibold" panose="020F0502020204030203" pitchFamily="34" charset="0"/>
                  </a:rPr>
                  <a:t>gramotnost</a:t>
                </a:r>
                <a:r>
                  <a:rPr lang="en-US" sz="3400" b="1" dirty="0">
                    <a:solidFill>
                      <a:schemeClr val="bg1"/>
                    </a:solidFill>
                    <a:ea typeface="Roboto Condensed" panose="02000000000000000000" pitchFamily="2" charset="0"/>
                    <a:cs typeface="Lato Semibold" panose="020F0502020204030203" pitchFamily="34" charset="0"/>
                  </a:rPr>
                  <a:t/>
                </a:r>
                <a:br>
                  <a:rPr lang="en-US" sz="3400" b="1" dirty="0">
                    <a:solidFill>
                      <a:schemeClr val="bg1"/>
                    </a:solidFill>
                    <a:ea typeface="Roboto Condensed" panose="02000000000000000000" pitchFamily="2" charset="0"/>
                    <a:cs typeface="Lato Semibold" panose="020F0502020204030203" pitchFamily="34" charset="0"/>
                  </a:rPr>
                </a:br>
                <a:r>
                  <a:rPr lang="en-US" sz="3400" b="1" dirty="0" err="1">
                    <a:solidFill>
                      <a:schemeClr val="bg1"/>
                    </a:solidFill>
                    <a:ea typeface="Roboto Condensed" panose="02000000000000000000" pitchFamily="2" charset="0"/>
                    <a:cs typeface="Lato Semibold" panose="020F0502020204030203" pitchFamily="34" charset="0"/>
                  </a:rPr>
                  <a:t>Informatické</a:t>
                </a:r>
                <a:r>
                  <a:rPr lang="en-US" sz="3400" b="1" dirty="0">
                    <a:solidFill>
                      <a:schemeClr val="bg1"/>
                    </a:solidFill>
                    <a:ea typeface="Roboto Condensed" panose="02000000000000000000" pitchFamily="2" charset="0"/>
                    <a:cs typeface="Lato Semibold" panose="020F0502020204030203" pitchFamily="34" charset="0"/>
                  </a:rPr>
                  <a:t> </a:t>
                </a:r>
                <a:r>
                  <a:rPr lang="en-US" sz="3400" b="1" dirty="0" err="1">
                    <a:solidFill>
                      <a:schemeClr val="bg1"/>
                    </a:solidFill>
                    <a:ea typeface="Roboto Condensed" panose="02000000000000000000" pitchFamily="2" charset="0"/>
                    <a:cs typeface="Lato Semibold" panose="020F0502020204030203" pitchFamily="34" charset="0"/>
                  </a:rPr>
                  <a:t>myšlení</a:t>
                </a:r>
                <a:endParaRPr lang="ru-RU" sz="3400" b="1" dirty="0">
                  <a:solidFill>
                    <a:schemeClr val="bg1"/>
                  </a:solidFill>
                  <a:ea typeface="Lato Semibold" panose="020F0502020204030203" pitchFamily="34" charset="0"/>
                  <a:cs typeface="Lato Semibold" panose="020F0502020204030203" pitchFamily="34" charset="0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6711950" y="4457700"/>
                <a:ext cx="685800" cy="685800"/>
                <a:chOff x="6324600" y="4114799"/>
                <a:chExt cx="685800" cy="6858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6324600" y="4114799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324600" y="4114799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 rot="10800000">
                <a:off x="10890250" y="5143500"/>
                <a:ext cx="685800" cy="685800"/>
                <a:chOff x="6324600" y="4114799"/>
                <a:chExt cx="685800" cy="6858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6324600" y="4114799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324600" y="4114799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TextBox 13"/>
            <p:cNvSpPr txBox="1"/>
            <p:nvPr/>
          </p:nvSpPr>
          <p:spPr>
            <a:xfrm>
              <a:off x="768350" y="4998571"/>
              <a:ext cx="48641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800" b="1" dirty="0" smtClean="0">
                  <a:solidFill>
                    <a:schemeClr val="bg1"/>
                  </a:solidFill>
                </a:rPr>
                <a:t> </a:t>
              </a:r>
              <a:r>
                <a:rPr lang="cs-CZ" sz="2800" b="1" dirty="0" smtClean="0">
                  <a:solidFill>
                    <a:schemeClr val="bg1"/>
                  </a:solidFill>
                </a:rPr>
                <a:t>Třetí setkání odborného panelu k digitální gramotnosti a informatickému myšlení</a:t>
              </a:r>
              <a:endParaRPr lang="cs-CZ" sz="2800" b="1" dirty="0" smtClean="0">
                <a:solidFill>
                  <a:schemeClr val="bg1"/>
                </a:solidFill>
              </a:endParaRPr>
            </a:p>
            <a:p>
              <a:pPr algn="r"/>
              <a:r>
                <a:rPr lang="cs-CZ" sz="2800" b="1" dirty="0" smtClean="0">
                  <a:solidFill>
                    <a:schemeClr val="bg1"/>
                  </a:solidFill>
                </a:rPr>
                <a:t>22. 6</a:t>
              </a:r>
              <a:r>
                <a:rPr lang="cs-CZ" sz="2800" b="1" dirty="0" smtClean="0">
                  <a:solidFill>
                    <a:schemeClr val="bg1"/>
                  </a:solidFill>
                </a:rPr>
                <a:t>. </a:t>
              </a:r>
              <a:r>
                <a:rPr lang="cs-CZ" sz="2800" b="1" dirty="0" smtClean="0">
                  <a:solidFill>
                    <a:schemeClr val="bg1"/>
                  </a:solidFill>
                </a:rPr>
                <a:t>2018</a:t>
              </a:r>
              <a:endParaRPr lang="uk-UA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2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00100"/>
            <a:ext cx="15506700" cy="715581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n</a:t>
            </a:r>
            <a:r>
              <a:rPr lang="cs-CZ" dirty="0" smtClean="0">
                <a:solidFill>
                  <a:schemeClr val="accent1"/>
                </a:solidFill>
              </a:rPr>
              <a:t>a co se dnes zaměříme</a:t>
            </a:r>
            <a:endParaRPr lang="uk-UA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3</a:t>
            </a:fld>
            <a:endParaRPr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3619500"/>
            <a:ext cx="155067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5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algn="ctr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Jaký je rozdíl mezi informatickým myšlením a digitální gramotností?</a:t>
            </a:r>
          </a:p>
          <a:p>
            <a:pPr algn="r"/>
            <a:r>
              <a:rPr lang="cs-CZ" sz="4000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 jak je rozvíjet…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823576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d</a:t>
            </a:r>
            <a:r>
              <a:rPr lang="cs-CZ" dirty="0" smtClean="0">
                <a:solidFill>
                  <a:schemeClr val="accent1"/>
                </a:solidFill>
              </a:rPr>
              <a:t>igitální gramotnost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4000" dirty="0" smtClean="0"/>
              <a:t>NÚV, 2016</a:t>
            </a:r>
            <a:r>
              <a:rPr lang="cs-CZ" sz="4000" dirty="0"/>
              <a:t/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4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362200" y="2640155"/>
            <a:ext cx="14554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DG: soubor </a:t>
            </a:r>
            <a:r>
              <a:rPr lang="cs-CZ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digitálních kompetencí (vědomostí, dovedností, postojů, hodnot), které jedinec potřebuje k bezpečnému, sebejistému, kritickému a tvořivému využívání digitálních technologií při práci, při učení, ve volném čase i při svém zapojení do společenského </a:t>
            </a:r>
            <a:r>
              <a:rPr lang="cs-CZ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života</a:t>
            </a:r>
            <a:r>
              <a:rPr lang="cs-CZ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průřezové </a:t>
            </a:r>
            <a:r>
              <a:rPr lang="cs-CZ" sz="3200" dirty="0">
                <a:ea typeface="Calibri" panose="020F0502020204030204" pitchFamily="34" charset="0"/>
                <a:cs typeface="Times New Roman" panose="02020603050405020304" pitchFamily="18" charset="0"/>
              </a:rPr>
              <a:t>klíčové kompetence, tj. kompetence, bez kterých není možné rozvíjet u žáků plnohodnotně další klíčové </a:t>
            </a:r>
            <a:r>
              <a:rPr lang="cs-CZ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kompetence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základní </a:t>
            </a:r>
            <a:r>
              <a:rPr lang="cs-CZ" sz="3200" dirty="0">
                <a:ea typeface="Calibri" panose="020F0502020204030204" pitchFamily="34" charset="0"/>
                <a:cs typeface="Times New Roman" panose="02020603050405020304" pitchFamily="18" charset="0"/>
              </a:rPr>
              <a:t>charakteristikou je </a:t>
            </a:r>
            <a:r>
              <a:rPr lang="cs-CZ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schopnost aplikace v kontextu </a:t>
            </a:r>
            <a:r>
              <a:rPr lang="cs-CZ" sz="3200" dirty="0">
                <a:ea typeface="Calibri" panose="020F0502020204030204" pitchFamily="34" charset="0"/>
                <a:cs typeface="Times New Roman" panose="02020603050405020304" pitchFamily="18" charset="0"/>
              </a:rPr>
              <a:t>– využití digitálních technologií při nejrůznějších činnostech, při řešení nejrůznějších </a:t>
            </a:r>
            <a:r>
              <a:rPr lang="cs-CZ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problémů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proměnlivost </a:t>
            </a:r>
            <a:r>
              <a:rPr lang="cs-CZ" sz="3200" dirty="0">
                <a:ea typeface="Calibri" panose="020F0502020204030204" pitchFamily="34" charset="0"/>
                <a:cs typeface="Times New Roman" panose="02020603050405020304" pitchFamily="18" charset="0"/>
              </a:rPr>
              <a:t>v čase v závislosti na tom, jak se mění způsob a šíře využívání digitálních technologií ve společnosti a v životě </a:t>
            </a:r>
            <a:r>
              <a:rPr lang="cs-CZ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člověka</a:t>
            </a:r>
            <a:endParaRPr lang="cs-CZ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34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6040100" cy="1269578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i</a:t>
            </a:r>
            <a:r>
              <a:rPr lang="cs-CZ" dirty="0" smtClean="0">
                <a:solidFill>
                  <a:schemeClr val="accent1"/>
                </a:solidFill>
              </a:rPr>
              <a:t>nformatické myšlení</a:t>
            </a:r>
            <a:r>
              <a:rPr lang="cs-CZ" dirty="0"/>
              <a:t/>
            </a:r>
            <a:br>
              <a:rPr lang="cs-CZ" dirty="0"/>
            </a:br>
            <a:r>
              <a:rPr lang="cs-CZ" sz="4000" dirty="0" smtClean="0"/>
              <a:t>NÚV </a:t>
            </a:r>
            <a:r>
              <a:rPr lang="cs-CZ" sz="4000" dirty="0" smtClean="0"/>
              <a:t>2016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5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314574" y="2324100"/>
            <a:ext cx="1574482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200" b="1" dirty="0" smtClean="0"/>
              <a:t>IM: způsob </a:t>
            </a:r>
            <a:r>
              <a:rPr lang="cs-CZ" sz="3200" b="1" dirty="0"/>
              <a:t>uvažování, které jedinci umožňuje rozpoznávat informatické aspekty světa a využívat informatických prostředků k porozumění a uvažování o přirozených i umělých systémech a procesech.</a:t>
            </a:r>
          </a:p>
          <a:p>
            <a:r>
              <a:rPr lang="en-US" sz="3200" dirty="0" err="1"/>
              <a:t>Informaticky</a:t>
            </a:r>
            <a:r>
              <a:rPr lang="en-US" sz="3200" dirty="0"/>
              <a:t> </a:t>
            </a:r>
            <a:r>
              <a:rPr lang="en-US" sz="3200" dirty="0" err="1"/>
              <a:t>myslící</a:t>
            </a:r>
            <a:r>
              <a:rPr lang="en-US" sz="3200" dirty="0"/>
              <a:t> </a:t>
            </a:r>
            <a:r>
              <a:rPr lang="en-US" sz="3200" dirty="0" err="1"/>
              <a:t>jedinec</a:t>
            </a:r>
            <a:r>
              <a:rPr lang="en-US" sz="3200" dirty="0"/>
              <a:t> (</a:t>
            </a:r>
            <a:r>
              <a:rPr lang="en-US" sz="3200" dirty="0" err="1"/>
              <a:t>žák</a:t>
            </a:r>
            <a:r>
              <a:rPr lang="en-US" sz="3200" dirty="0"/>
              <a:t>) </a:t>
            </a:r>
            <a:r>
              <a:rPr lang="en-US" sz="3200" dirty="0" err="1"/>
              <a:t>při</a:t>
            </a:r>
            <a:r>
              <a:rPr lang="en-US" sz="3200" dirty="0"/>
              <a:t> </a:t>
            </a:r>
            <a:r>
              <a:rPr lang="en-US" sz="3200" dirty="0" err="1"/>
              <a:t>řešení</a:t>
            </a:r>
            <a:r>
              <a:rPr lang="en-US" sz="3200" dirty="0"/>
              <a:t> </a:t>
            </a:r>
            <a:r>
              <a:rPr lang="en-US" sz="3200" dirty="0" err="1"/>
              <a:t>nejrůznějších</a:t>
            </a:r>
            <a:r>
              <a:rPr lang="en-US" sz="3200" dirty="0"/>
              <a:t> </a:t>
            </a:r>
            <a:r>
              <a:rPr lang="en-US" sz="3200" dirty="0" err="1"/>
              <a:t>životních</a:t>
            </a:r>
            <a:r>
              <a:rPr lang="en-US" sz="3200" dirty="0"/>
              <a:t> </a:t>
            </a:r>
            <a:r>
              <a:rPr lang="en-US" sz="3200" dirty="0" err="1"/>
              <a:t>situací</a:t>
            </a:r>
            <a:r>
              <a:rPr lang="en-US" sz="3200" dirty="0"/>
              <a:t> </a:t>
            </a:r>
            <a:r>
              <a:rPr lang="en-US" sz="3200" dirty="0" err="1"/>
              <a:t>cílevědomě</a:t>
            </a:r>
            <a:r>
              <a:rPr lang="en-US" sz="3200" dirty="0"/>
              <a:t> a </a:t>
            </a:r>
            <a:r>
              <a:rPr lang="en-US" sz="3200" dirty="0" err="1"/>
              <a:t>systematicky</a:t>
            </a:r>
            <a:r>
              <a:rPr lang="en-US" sz="3200" dirty="0"/>
              <a:t> </a:t>
            </a:r>
            <a:r>
              <a:rPr lang="en-US" sz="3200" dirty="0" err="1"/>
              <a:t>volí</a:t>
            </a:r>
            <a:r>
              <a:rPr lang="en-US" sz="3200" dirty="0"/>
              <a:t> a </a:t>
            </a:r>
            <a:r>
              <a:rPr lang="en-US" sz="3200" dirty="0" err="1"/>
              <a:t>uplatňuje</a:t>
            </a:r>
            <a:r>
              <a:rPr lang="en-US" sz="3200" dirty="0"/>
              <a:t> </a:t>
            </a:r>
            <a:r>
              <a:rPr lang="en-US" sz="3200" dirty="0" err="1"/>
              <a:t>optimální</a:t>
            </a:r>
            <a:r>
              <a:rPr lang="en-US" sz="3200" dirty="0"/>
              <a:t> </a:t>
            </a:r>
            <a:r>
              <a:rPr lang="en-US" sz="3200" dirty="0" err="1"/>
              <a:t>postupy</a:t>
            </a:r>
            <a:r>
              <a:rPr lang="en-US" sz="3200" dirty="0"/>
              <a:t>. K </a:t>
            </a:r>
            <a:r>
              <a:rPr lang="en-US" sz="3200" dirty="0" err="1"/>
              <a:t>tomu</a:t>
            </a:r>
            <a:r>
              <a:rPr lang="en-US" sz="3200" dirty="0"/>
              <a:t> </a:t>
            </a:r>
            <a:r>
              <a:rPr lang="en-US" sz="3200" dirty="0" err="1"/>
              <a:t>využije</a:t>
            </a:r>
            <a:r>
              <a:rPr lang="en-US" sz="3200" dirty="0"/>
              <a:t> </a:t>
            </a:r>
            <a:r>
              <a:rPr lang="en-US" sz="3200" dirty="0" err="1"/>
              <a:t>schopnosti</a:t>
            </a:r>
            <a:r>
              <a:rPr lang="en-US" sz="3200" dirty="0"/>
              <a:t>: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pPr marL="63658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err="1"/>
              <a:t>r</a:t>
            </a:r>
            <a:r>
              <a:rPr lang="en-US" sz="2800" dirty="0" err="1" smtClean="0"/>
              <a:t>ozpoznávat</a:t>
            </a:r>
            <a:r>
              <a:rPr lang="en-US" sz="2800" dirty="0" smtClean="0"/>
              <a:t> </a:t>
            </a:r>
            <a:r>
              <a:rPr lang="en-US" sz="2800" dirty="0"/>
              <a:t>a </a:t>
            </a:r>
            <a:r>
              <a:rPr lang="en-US" sz="2800" dirty="0" err="1"/>
              <a:t>formulovat</a:t>
            </a:r>
            <a:r>
              <a:rPr lang="en-US" sz="2800" dirty="0"/>
              <a:t> </a:t>
            </a:r>
            <a:r>
              <a:rPr lang="en-US" sz="2800" dirty="0" err="1"/>
              <a:t>problémy</a:t>
            </a:r>
            <a:r>
              <a:rPr lang="en-US" sz="2800" dirty="0"/>
              <a:t> s </a:t>
            </a:r>
            <a:r>
              <a:rPr lang="en-US" sz="2800" dirty="0" err="1"/>
              <a:t>ohledem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jejich</a:t>
            </a:r>
            <a:r>
              <a:rPr lang="en-US" sz="2800" dirty="0"/>
              <a:t> </a:t>
            </a:r>
            <a:r>
              <a:rPr lang="en-US" sz="2800" dirty="0" err="1"/>
              <a:t>řešitelnost</a:t>
            </a:r>
            <a:endParaRPr lang="en-US" sz="2800" dirty="0"/>
          </a:p>
          <a:p>
            <a:pPr marL="63658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err="1"/>
              <a:t>z</a:t>
            </a:r>
            <a:r>
              <a:rPr lang="en-US" sz="2800" dirty="0" err="1" smtClean="0"/>
              <a:t>ískávat</a:t>
            </a:r>
            <a:r>
              <a:rPr lang="en-US" sz="2800" dirty="0"/>
              <a:t>, </a:t>
            </a:r>
            <a:r>
              <a:rPr lang="en-US" sz="2800" dirty="0" err="1"/>
              <a:t>zaznamenávat</a:t>
            </a:r>
            <a:r>
              <a:rPr lang="en-US" sz="2800" dirty="0"/>
              <a:t>, </a:t>
            </a:r>
            <a:r>
              <a:rPr lang="en-US" sz="2800" dirty="0" err="1"/>
              <a:t>uspořádávat</a:t>
            </a:r>
            <a:r>
              <a:rPr lang="en-US" sz="2800" dirty="0"/>
              <a:t>, </a:t>
            </a:r>
            <a:r>
              <a:rPr lang="en-US" sz="2800" dirty="0" err="1"/>
              <a:t>strukturovat</a:t>
            </a:r>
            <a:r>
              <a:rPr lang="en-US" sz="2800" dirty="0"/>
              <a:t>, </a:t>
            </a:r>
            <a:r>
              <a:rPr lang="en-US" sz="2800" dirty="0" err="1"/>
              <a:t>předávat</a:t>
            </a:r>
            <a:r>
              <a:rPr lang="en-US" sz="2800" dirty="0"/>
              <a:t> data a </a:t>
            </a:r>
            <a:r>
              <a:rPr lang="en-US" sz="2800" dirty="0" err="1"/>
              <a:t>informace</a:t>
            </a:r>
            <a:endParaRPr lang="en-US" sz="2800" dirty="0"/>
          </a:p>
          <a:p>
            <a:pPr marL="63658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err="1"/>
              <a:t>r</a:t>
            </a:r>
            <a:r>
              <a:rPr lang="en-US" sz="2800" dirty="0" err="1" smtClean="0"/>
              <a:t>ozkládat</a:t>
            </a:r>
            <a:r>
              <a:rPr lang="en-US" sz="2800" dirty="0" smtClean="0"/>
              <a:t> </a:t>
            </a:r>
            <a:r>
              <a:rPr lang="en-US" sz="2800" dirty="0" err="1"/>
              <a:t>systémy</a:t>
            </a:r>
            <a:r>
              <a:rPr lang="en-US" sz="2800" dirty="0"/>
              <a:t> a </a:t>
            </a:r>
            <a:r>
              <a:rPr lang="en-US" sz="2800" dirty="0" err="1"/>
              <a:t>procesy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části</a:t>
            </a:r>
            <a:r>
              <a:rPr lang="en-US" sz="2800" dirty="0"/>
              <a:t>, </a:t>
            </a:r>
            <a:r>
              <a:rPr lang="en-US" sz="2800" dirty="0" err="1"/>
              <a:t>odhalovat</a:t>
            </a:r>
            <a:r>
              <a:rPr lang="en-US" sz="2800" dirty="0"/>
              <a:t> </a:t>
            </a:r>
            <a:r>
              <a:rPr lang="en-US" sz="2800" dirty="0" err="1"/>
              <a:t>jejich</a:t>
            </a:r>
            <a:r>
              <a:rPr lang="en-US" sz="2800" dirty="0"/>
              <a:t> </a:t>
            </a:r>
            <a:r>
              <a:rPr lang="en-US" sz="2800" dirty="0" err="1"/>
              <a:t>vztahy</a:t>
            </a:r>
            <a:r>
              <a:rPr lang="en-US" sz="2800" dirty="0"/>
              <a:t> a </a:t>
            </a:r>
            <a:r>
              <a:rPr lang="en-US" sz="2800" dirty="0" err="1"/>
              <a:t>strukturu</a:t>
            </a:r>
            <a:r>
              <a:rPr lang="en-US" sz="2800" dirty="0"/>
              <a:t>, </a:t>
            </a:r>
            <a:r>
              <a:rPr lang="en-US" sz="2800" dirty="0" err="1"/>
              <a:t>modelovat</a:t>
            </a:r>
            <a:r>
              <a:rPr lang="en-US" sz="2800" dirty="0"/>
              <a:t> </a:t>
            </a:r>
            <a:r>
              <a:rPr lang="en-US" sz="2800" dirty="0" err="1"/>
              <a:t>situace</a:t>
            </a:r>
            <a:endParaRPr lang="en-US" sz="2800" dirty="0"/>
          </a:p>
          <a:p>
            <a:pPr marL="63658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err="1"/>
              <a:t>v</a:t>
            </a:r>
            <a:r>
              <a:rPr lang="en-US" sz="2800" dirty="0" err="1" smtClean="0"/>
              <a:t>ytvářet</a:t>
            </a:r>
            <a:r>
              <a:rPr lang="en-US" sz="2800" dirty="0" smtClean="0"/>
              <a:t> </a:t>
            </a:r>
            <a:r>
              <a:rPr lang="en-US" sz="2800" dirty="0"/>
              <a:t>a </a:t>
            </a:r>
            <a:r>
              <a:rPr lang="en-US" sz="2800" dirty="0" err="1"/>
              <a:t>formulovat</a:t>
            </a:r>
            <a:r>
              <a:rPr lang="en-US" sz="2800" dirty="0"/>
              <a:t> </a:t>
            </a:r>
            <a:r>
              <a:rPr lang="en-US" sz="2800" dirty="0" err="1"/>
              <a:t>postupy</a:t>
            </a:r>
            <a:r>
              <a:rPr lang="en-US" sz="2800" dirty="0"/>
              <a:t> a </a:t>
            </a:r>
            <a:r>
              <a:rPr lang="en-US" sz="2800" dirty="0" err="1"/>
              <a:t>řešení</a:t>
            </a:r>
            <a:r>
              <a:rPr lang="en-US" sz="2800" dirty="0"/>
              <a:t>, </a:t>
            </a:r>
            <a:r>
              <a:rPr lang="en-US" sz="2800" dirty="0" err="1"/>
              <a:t>která</a:t>
            </a:r>
            <a:r>
              <a:rPr lang="en-US" sz="2800" dirty="0"/>
              <a:t> </a:t>
            </a:r>
            <a:r>
              <a:rPr lang="en-US" sz="2800" dirty="0" err="1"/>
              <a:t>lze</a:t>
            </a:r>
            <a:r>
              <a:rPr lang="en-US" sz="2800" dirty="0"/>
              <a:t> </a:t>
            </a:r>
            <a:r>
              <a:rPr lang="en-US" sz="2800" dirty="0" err="1"/>
              <a:t>přenechat</a:t>
            </a:r>
            <a:r>
              <a:rPr lang="en-US" sz="2800" dirty="0"/>
              <a:t> k </a:t>
            </a:r>
            <a:r>
              <a:rPr lang="en-US" sz="2800" dirty="0" err="1"/>
              <a:t>vykonání</a:t>
            </a:r>
            <a:r>
              <a:rPr lang="en-US" sz="2800" dirty="0"/>
              <a:t> </a:t>
            </a:r>
            <a:r>
              <a:rPr lang="en-US" sz="2800" dirty="0" err="1"/>
              <a:t>jinému</a:t>
            </a:r>
            <a:r>
              <a:rPr lang="en-US" sz="2800" dirty="0"/>
              <a:t> </a:t>
            </a:r>
            <a:r>
              <a:rPr lang="en-US" sz="2800" dirty="0" err="1"/>
              <a:t>člověku</a:t>
            </a:r>
            <a:r>
              <a:rPr lang="en-US" sz="2800" dirty="0"/>
              <a:t> </a:t>
            </a:r>
            <a:r>
              <a:rPr lang="en-US" sz="2800" dirty="0" err="1"/>
              <a:t>nebo</a:t>
            </a:r>
            <a:r>
              <a:rPr lang="en-US" sz="2800" dirty="0"/>
              <a:t> </a:t>
            </a:r>
            <a:r>
              <a:rPr lang="en-US" sz="2800" dirty="0" err="1"/>
              <a:t>stroji</a:t>
            </a:r>
            <a:endParaRPr lang="en-US" sz="2800" dirty="0"/>
          </a:p>
          <a:p>
            <a:pPr marL="63658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err="1"/>
              <a:t>v</a:t>
            </a:r>
            <a:r>
              <a:rPr lang="en-US" sz="2800" dirty="0" err="1" smtClean="0"/>
              <a:t>ytvářet</a:t>
            </a:r>
            <a:r>
              <a:rPr lang="en-US" sz="2800" dirty="0" smtClean="0"/>
              <a:t> </a:t>
            </a:r>
            <a:r>
              <a:rPr lang="en-US" sz="2800" dirty="0" err="1"/>
              <a:t>formální</a:t>
            </a:r>
            <a:r>
              <a:rPr lang="en-US" sz="2800" dirty="0"/>
              <a:t> </a:t>
            </a:r>
            <a:r>
              <a:rPr lang="en-US" sz="2800" dirty="0" err="1"/>
              <a:t>popisy</a:t>
            </a:r>
            <a:r>
              <a:rPr lang="en-US" sz="2800" dirty="0"/>
              <a:t> </a:t>
            </a:r>
            <a:r>
              <a:rPr lang="en-US" sz="2800" dirty="0" err="1"/>
              <a:t>skutečných</a:t>
            </a:r>
            <a:r>
              <a:rPr lang="en-US" sz="2800" dirty="0"/>
              <a:t> </a:t>
            </a:r>
            <a:r>
              <a:rPr lang="en-US" sz="2800" dirty="0" err="1"/>
              <a:t>situací</a:t>
            </a:r>
            <a:r>
              <a:rPr lang="en-US" sz="2800" dirty="0"/>
              <a:t> a </a:t>
            </a:r>
            <a:r>
              <a:rPr lang="en-US" sz="2800" dirty="0" err="1"/>
              <a:t>pracovních</a:t>
            </a:r>
            <a:r>
              <a:rPr lang="en-US" sz="2800" dirty="0"/>
              <a:t> </a:t>
            </a:r>
            <a:r>
              <a:rPr lang="en-US" sz="2800" dirty="0" err="1"/>
              <a:t>postupů</a:t>
            </a:r>
            <a:endParaRPr lang="en-US" sz="2800" dirty="0"/>
          </a:p>
          <a:p>
            <a:pPr marL="63658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err="1"/>
              <a:t>t</a:t>
            </a:r>
            <a:r>
              <a:rPr lang="en-US" sz="2800" dirty="0" err="1" smtClean="0"/>
              <a:t>estovat</a:t>
            </a:r>
            <a:r>
              <a:rPr lang="en-US" sz="2800" dirty="0"/>
              <a:t>, </a:t>
            </a:r>
            <a:r>
              <a:rPr lang="en-US" sz="2800" dirty="0" err="1"/>
              <a:t>analyzovat</a:t>
            </a:r>
            <a:r>
              <a:rPr lang="en-US" sz="2800" dirty="0"/>
              <a:t>, </a:t>
            </a:r>
            <a:r>
              <a:rPr lang="en-US" sz="2800" dirty="0" err="1"/>
              <a:t>vyhodnocovat</a:t>
            </a:r>
            <a:r>
              <a:rPr lang="en-US" sz="2800" dirty="0"/>
              <a:t>, </a:t>
            </a:r>
            <a:r>
              <a:rPr lang="en-US" sz="2800" dirty="0" err="1"/>
              <a:t>porovnávat</a:t>
            </a:r>
            <a:r>
              <a:rPr lang="en-US" sz="2800" dirty="0"/>
              <a:t> a </a:t>
            </a:r>
            <a:r>
              <a:rPr lang="en-US" sz="2800" dirty="0" err="1"/>
              <a:t>vylepšovat</a:t>
            </a:r>
            <a:r>
              <a:rPr lang="en-US" sz="2800" dirty="0"/>
              <a:t> </a:t>
            </a:r>
            <a:r>
              <a:rPr lang="en-US" sz="2800" dirty="0" err="1"/>
              <a:t>uvažovaná</a:t>
            </a:r>
            <a:r>
              <a:rPr lang="en-US" sz="2800" dirty="0"/>
              <a:t> </a:t>
            </a:r>
            <a:r>
              <a:rPr lang="en-US" sz="2800" dirty="0" err="1"/>
              <a:t>řešení</a:t>
            </a:r>
            <a:endParaRPr lang="en-US" sz="2800" dirty="0"/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2382500" cy="1269578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r</a:t>
            </a:r>
            <a:r>
              <a:rPr lang="cs-CZ" dirty="0" smtClean="0">
                <a:solidFill>
                  <a:schemeClr val="accent1"/>
                </a:solidFill>
              </a:rPr>
              <a:t>evize rámcových vzdělávacích programů</a:t>
            </a:r>
            <a:r>
              <a:rPr lang="cs-CZ" dirty="0" smtClean="0">
                <a:solidFill>
                  <a:schemeClr val="accent1"/>
                </a:solidFill>
              </a:rPr>
              <a:t/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sz="4000" dirty="0" smtClean="0"/>
              <a:t>NÚV 2018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6</a:t>
            </a:fld>
            <a:endParaRPr/>
          </a:p>
        </p:txBody>
      </p:sp>
      <p:sp>
        <p:nvSpPr>
          <p:cNvPr id="6" name="TextovéPole 5"/>
          <p:cNvSpPr txBox="1"/>
          <p:nvPr/>
        </p:nvSpPr>
        <p:spPr>
          <a:xfrm>
            <a:off x="940076" y="3009900"/>
            <a:ext cx="48511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cs-CZ" sz="4000" b="1" dirty="0" smtClean="0">
                <a:solidFill>
                  <a:srgbClr val="92D050"/>
                </a:solidFill>
              </a:rPr>
              <a:t>Informatika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Data, informace a modelování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Algoritmizace a programování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Informační systémy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Počítač a jeho </a:t>
            </a:r>
            <a:r>
              <a:rPr lang="cs-CZ" sz="2800" dirty="0" smtClean="0"/>
              <a:t>ovládání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89838" y="3009900"/>
            <a:ext cx="5181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cs-CZ" sz="4000" b="1" dirty="0" smtClean="0">
                <a:solidFill>
                  <a:srgbClr val="FFC000"/>
                </a:solidFill>
              </a:rPr>
              <a:t>Digitální gramotnost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Člověk, společnost a digitální technologie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Tvorba digitálního obsahu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Informace, sdílení a komunikace v digitálním </a:t>
            </a:r>
            <a:r>
              <a:rPr lang="cs-CZ" sz="2800" dirty="0" smtClean="0"/>
              <a:t>světě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2573000" y="2994097"/>
            <a:ext cx="4953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cs-CZ" sz="4000" b="1" dirty="0" smtClean="0">
                <a:solidFill>
                  <a:schemeClr val="tx2"/>
                </a:solidFill>
              </a:rPr>
              <a:t>Ostatní VO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Jazyk a jazyková komunikace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Matematika a její aplikace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Člověk a společnost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Člověk a příroda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Umění a kultura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Člověk a zdraví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Člověk a svět práce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40076" y="2239470"/>
            <a:ext cx="390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92D050"/>
                </a:solidFill>
              </a:rPr>
              <a:t>Vzdělávací oblast</a:t>
            </a:r>
            <a:endParaRPr lang="cs-CZ" sz="2800" dirty="0">
              <a:solidFill>
                <a:srgbClr val="92D0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89838" y="223947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Průřezové kompetence (klíčové)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5786532" y="2517043"/>
            <a:ext cx="381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goo.gl/jZkBLq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532" y="15575"/>
            <a:ext cx="2501468" cy="250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5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5506700" cy="1269578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r</a:t>
            </a:r>
            <a:r>
              <a:rPr lang="cs-CZ" dirty="0" smtClean="0">
                <a:solidFill>
                  <a:schemeClr val="accent1"/>
                </a:solidFill>
              </a:rPr>
              <a:t>evize rámcových vzdělávacích programů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4000" dirty="0" smtClean="0"/>
              <a:t>v čem spočívá změna</a:t>
            </a:r>
            <a:endParaRPr lang="uk-UA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7</a:t>
            </a:fld>
            <a:endParaRPr/>
          </a:p>
        </p:txBody>
      </p:sp>
      <p:sp>
        <p:nvSpPr>
          <p:cNvPr id="4" name="TextovéPole 3"/>
          <p:cNvSpPr txBox="1"/>
          <p:nvPr/>
        </p:nvSpPr>
        <p:spPr>
          <a:xfrm>
            <a:off x="876300" y="2476500"/>
            <a:ext cx="73533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600" b="1" dirty="0" smtClean="0"/>
              <a:t>Doposud (většinou)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b="1" dirty="0" smtClean="0"/>
              <a:t>Digitální technologie jako cíl </a:t>
            </a:r>
            <a:r>
              <a:rPr lang="cs-CZ" sz="2800" dirty="0" smtClean="0"/>
              <a:t>- zaměřeno na ovládání technologií (</a:t>
            </a:r>
            <a:r>
              <a:rPr lang="cs-CZ" sz="2800" i="1" dirty="0" smtClean="0">
                <a:solidFill>
                  <a:srgbClr val="FF0000"/>
                </a:solidFill>
              </a:rPr>
              <a:t>tabulkový procesor</a:t>
            </a:r>
            <a:r>
              <a:rPr lang="cs-CZ" sz="2800" dirty="0" smtClean="0"/>
              <a:t>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Schopnost pracovat s DT jako cíl jednoho oboru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Aplikační rovina se měla stát součástí ostatních oborů, popis ale nebyl rozpracován</a:t>
            </a:r>
          </a:p>
          <a:p>
            <a:pPr>
              <a:spcAft>
                <a:spcPts val="1200"/>
              </a:spcAft>
            </a:pP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372600" y="2476500"/>
            <a:ext cx="70104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600" b="1" dirty="0" smtClean="0"/>
              <a:t>Jinak (a lépe)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b="1" dirty="0" smtClean="0"/>
              <a:t>Digitální technologie jako prostředek </a:t>
            </a:r>
            <a:r>
              <a:rPr lang="cs-CZ" sz="2800" dirty="0" smtClean="0"/>
              <a:t>- zaměřeno na činnosti/problémy při kterých se DT využívají (</a:t>
            </a:r>
            <a:r>
              <a:rPr lang="cs-CZ" sz="2800" i="1" dirty="0" smtClean="0">
                <a:solidFill>
                  <a:srgbClr val="FF0000"/>
                </a:solidFill>
              </a:rPr>
              <a:t>zpracování dat</a:t>
            </a:r>
            <a:r>
              <a:rPr lang="cs-CZ" sz="2800" dirty="0" smtClean="0"/>
              <a:t>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Schopnost pracovat s DT jako dílčí cíle jednotlivých oborů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Aplikační rovina popsána v DG jako kompetence, jež mají základ ve (všech) vzdělávacích oborech a uplatňují (rozvíjejí) se při školní práci ve všech předmětech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/>
              <a:t>Vzdělávací obor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Informatika</a:t>
            </a:r>
            <a:r>
              <a:rPr lang="cs-CZ" sz="2800" dirty="0" smtClean="0"/>
              <a:t> zaměřen na rozvoj </a:t>
            </a: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informatického myšlení </a:t>
            </a:r>
            <a:r>
              <a:rPr lang="cs-CZ" sz="2800" dirty="0" smtClean="0"/>
              <a:t>a porozumění principům, na kterých DT pracují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3176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71411"/>
            <a:ext cx="15506700" cy="1269578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r</a:t>
            </a:r>
            <a:r>
              <a:rPr lang="cs-CZ" dirty="0" smtClean="0">
                <a:solidFill>
                  <a:schemeClr val="accent1"/>
                </a:solidFill>
              </a:rPr>
              <a:t>evize rámcových vzdělávacích programů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4000" dirty="0" smtClean="0"/>
              <a:t>v čem spočívá změna</a:t>
            </a:r>
            <a:endParaRPr lang="uk-UA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8</a:t>
            </a:fld>
            <a:endParaRPr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47752921"/>
              </p:ext>
            </p:extLst>
          </p:nvPr>
        </p:nvGraphicFramePr>
        <p:xfrm>
          <a:off x="3429000" y="1333500"/>
          <a:ext cx="12801600" cy="8693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4099" flipV="1">
            <a:off x="13824167" y="2553810"/>
            <a:ext cx="2052911" cy="13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9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otazy?</a:t>
            </a:r>
            <a:br>
              <a:rPr lang="cs-CZ" dirty="0" smtClean="0"/>
            </a:br>
            <a:r>
              <a:rPr lang="cs-CZ" dirty="0" smtClean="0">
                <a:solidFill>
                  <a:schemeClr val="accent1"/>
                </a:solidFill>
              </a:rPr>
              <a:t>kontakt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page</a:t>
            </a:r>
          </a:p>
          <a:p>
            <a:pPr algn="l"/>
            <a:r>
              <a:rPr lang="en-US" smtClean="0"/>
              <a:t>0</a:t>
            </a:r>
            <a:fld id="{37D409AB-2201-4E18-8A34-C31753AD9B06}" type="slidenum">
              <a:rPr smtClean="0"/>
              <a:pPr algn="l"/>
              <a:t>9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2552700"/>
            <a:ext cx="10417770" cy="54864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smtClean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00200" y="3401402"/>
            <a:ext cx="3886200" cy="2859868"/>
            <a:chOff x="10515600" y="3924300"/>
            <a:chExt cx="3886200" cy="2859868"/>
          </a:xfrm>
        </p:grpSpPr>
        <p:sp>
          <p:nvSpPr>
            <p:cNvPr id="10" name="TextBox 9"/>
            <p:cNvSpPr txBox="1"/>
            <p:nvPr/>
          </p:nvSpPr>
          <p:spPr>
            <a:xfrm>
              <a:off x="10515600" y="3924300"/>
              <a:ext cx="365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>
                  <a:solidFill>
                    <a:schemeClr val="bg1"/>
                  </a:solidFill>
                </a:rPr>
                <a:t>Daniela Růžičková</a:t>
              </a:r>
              <a:endParaRPr lang="uk-UA" sz="3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15600" y="5029842"/>
              <a:ext cx="3886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2400" dirty="0" smtClean="0">
                  <a:solidFill>
                    <a:schemeClr val="bg1"/>
                  </a:solidFill>
                </a:rPr>
                <a:t>NÚV</a:t>
              </a:r>
            </a:p>
            <a:p>
              <a:pPr>
                <a:lnSpc>
                  <a:spcPct val="150000"/>
                </a:lnSpc>
              </a:pPr>
              <a:r>
                <a:rPr lang="cs-CZ" sz="2400" dirty="0" smtClean="0">
                  <a:solidFill>
                    <a:schemeClr val="bg1"/>
                  </a:solidFill>
                </a:rPr>
                <a:t>Weilova 1271, Praha 10</a:t>
              </a:r>
            </a:p>
            <a:p>
              <a:pPr>
                <a:lnSpc>
                  <a:spcPct val="150000"/>
                </a:lnSpc>
              </a:pPr>
              <a:r>
                <a:rPr lang="cs-CZ" sz="2400" dirty="0">
                  <a:solidFill>
                    <a:schemeClr val="bg1"/>
                  </a:solidFill>
                </a:rPr>
                <a:t>d</a:t>
              </a:r>
              <a:r>
                <a:rPr lang="cs-CZ" sz="2400" dirty="0" smtClean="0">
                  <a:solidFill>
                    <a:schemeClr val="bg1"/>
                  </a:solidFill>
                </a:rPr>
                <a:t>aniela.ruzickova@nuv.cz</a:t>
              </a:r>
              <a:endParaRPr lang="uk-UA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0" y="25527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0" b="9586"/>
          <a:stretch/>
        </p:blipFill>
        <p:spPr>
          <a:xfrm>
            <a:off x="10417770" y="2552700"/>
            <a:ext cx="787023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 SLID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SLIDES WITH IMAG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PORTFOLIO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GENARAL LAYOUT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TEAM SLID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SLIDES WITH IMAG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PORTFOLIO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GENARAL LAYOUTS">
  <a:themeElements>
    <a:clrScheme name="SIMPLICITY - Fresh Green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89C800"/>
      </a:accent3>
      <a:accent4>
        <a:srgbClr val="89C800"/>
      </a:accent4>
      <a:accent5>
        <a:srgbClr val="89C800"/>
      </a:accent5>
      <a:accent6>
        <a:srgbClr val="89C800"/>
      </a:accent6>
      <a:hlink>
        <a:srgbClr val="669600"/>
      </a:hlink>
      <a:folHlink>
        <a:srgbClr val="C4FF44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4_TEAM SLID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4_SLIDES WITH IMAG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4_PORTFOLIO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WITH IMAG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NUV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UV" id="{57E119CC-F276-42EB-849D-D583D961693B}" vid="{8EF8F40B-466C-4875-B276-C7E8A6599CBB}"/>
    </a:ext>
  </a:extLst>
</a:theme>
</file>

<file path=ppt/theme/theme21.xml><?xml version="1.0" encoding="utf-8"?>
<a:theme xmlns:a="http://schemas.openxmlformats.org/drawingml/2006/main" name="5_SLIDES WITH IMAG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5_PORTFOLIO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_Bright Blue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ght Blue" id="{76B4930B-7DF5-4CFE-B9A9-19BB7070649D}" vid="{4114BC02-2ECF-4B45-BB32-D50E6D01EBC3}"/>
    </a:ext>
  </a:extLst>
</a:theme>
</file>

<file path=ppt/theme/theme24.xml><?xml version="1.0" encoding="utf-8"?>
<a:theme xmlns:a="http://schemas.openxmlformats.org/drawingml/2006/main" name="5_TEAM SLID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6_SLIDES WITH IMAG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6_PORTFOLIO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_GENARAL LAYOUT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6_TEAM SLID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7_SLIDES WITH IMAG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RTFOLIO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7_PORTFOLIO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4_GENARAL LAYOUT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7_TEAM SLID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8_SLIDES WITH IMAG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8_PORTFOLIO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5_GENARAL LAYOUTS">
  <a:themeElements>
    <a:clrScheme name="SIMPLICITY - Fresh Green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89C800"/>
      </a:accent3>
      <a:accent4>
        <a:srgbClr val="89C800"/>
      </a:accent4>
      <a:accent5>
        <a:srgbClr val="89C800"/>
      </a:accent5>
      <a:accent6>
        <a:srgbClr val="89C800"/>
      </a:accent6>
      <a:hlink>
        <a:srgbClr val="669600"/>
      </a:hlink>
      <a:folHlink>
        <a:srgbClr val="C4FF44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8_TEAM SLID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9_SLIDES WITH IMAG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9_PORTFOLIO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right Blue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ght Blue" id="{76B4930B-7DF5-4CFE-B9A9-19BB7070649D}" vid="{4114BC02-2ECF-4B45-BB32-D50E6D01EBC3}"/>
    </a:ext>
  </a:extLst>
</a:theme>
</file>

<file path=ppt/theme/theme5.xml><?xml version="1.0" encoding="utf-8"?>
<a:theme xmlns:a="http://schemas.openxmlformats.org/drawingml/2006/main" name="1_TEAM SLID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LIDES WITH IMAG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PORTFOLIO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GENARAL LAYOUT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TEAM SLID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6912</TotalTime>
  <Words>541</Words>
  <Application>Microsoft Office PowerPoint</Application>
  <PresentationFormat>Vlastní</PresentationFormat>
  <Paragraphs>91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38</vt:i4>
      </vt:variant>
      <vt:variant>
        <vt:lpstr>Nadpisy snímků</vt:lpstr>
      </vt:variant>
      <vt:variant>
        <vt:i4>11</vt:i4>
      </vt:variant>
    </vt:vector>
  </HeadingPairs>
  <TitlesOfParts>
    <vt:vector size="56" baseType="lpstr">
      <vt:lpstr>Arial</vt:lpstr>
      <vt:lpstr>Calibri</vt:lpstr>
      <vt:lpstr>Lato Semibold</vt:lpstr>
      <vt:lpstr>Roboto</vt:lpstr>
      <vt:lpstr>Roboto Condensed</vt:lpstr>
      <vt:lpstr>Times New Roman</vt:lpstr>
      <vt:lpstr>Wingdings</vt:lpstr>
      <vt:lpstr>TEAM SLIDES</vt:lpstr>
      <vt:lpstr>SLIDES WITH IMAGES</vt:lpstr>
      <vt:lpstr>PORTFOLIO</vt:lpstr>
      <vt:lpstr>Bright Blue</vt:lpstr>
      <vt:lpstr>1_TEAM SLIDES</vt:lpstr>
      <vt:lpstr>1_SLIDES WITH IMAGES</vt:lpstr>
      <vt:lpstr>1_PORTFOLIO</vt:lpstr>
      <vt:lpstr>GENARAL LAYOUTS</vt:lpstr>
      <vt:lpstr>2_TEAM SLIDES</vt:lpstr>
      <vt:lpstr>2_SLIDES WITH IMAGES</vt:lpstr>
      <vt:lpstr>2_PORTFOLIO</vt:lpstr>
      <vt:lpstr>1_GENARAL LAYOUTS</vt:lpstr>
      <vt:lpstr>3_TEAM SLIDES</vt:lpstr>
      <vt:lpstr>3_SLIDES WITH IMAGES</vt:lpstr>
      <vt:lpstr>3_PORTFOLIO</vt:lpstr>
      <vt:lpstr>2_GENARAL LAYOUTS</vt:lpstr>
      <vt:lpstr>4_TEAM SLIDES</vt:lpstr>
      <vt:lpstr>4_SLIDES WITH IMAGES</vt:lpstr>
      <vt:lpstr>4_PORTFOLIO</vt:lpstr>
      <vt:lpstr>NUV</vt:lpstr>
      <vt:lpstr>5_SLIDES WITH IMAGES</vt:lpstr>
      <vt:lpstr>5_PORTFOLIO</vt:lpstr>
      <vt:lpstr>1_Bright Blue</vt:lpstr>
      <vt:lpstr>5_TEAM SLIDES</vt:lpstr>
      <vt:lpstr>6_SLIDES WITH IMAGES</vt:lpstr>
      <vt:lpstr>6_PORTFOLIO</vt:lpstr>
      <vt:lpstr>3_GENARAL LAYOUTS</vt:lpstr>
      <vt:lpstr>6_TEAM SLIDES</vt:lpstr>
      <vt:lpstr>7_SLIDES WITH IMAGES</vt:lpstr>
      <vt:lpstr>7_PORTFOLIO</vt:lpstr>
      <vt:lpstr>4_GENARAL LAYOUTS</vt:lpstr>
      <vt:lpstr>7_TEAM SLIDES</vt:lpstr>
      <vt:lpstr>8_SLIDES WITH IMAGES</vt:lpstr>
      <vt:lpstr>8_PORTFOLIO</vt:lpstr>
      <vt:lpstr>5_GENARAL LAYOUTS</vt:lpstr>
      <vt:lpstr>8_TEAM SLIDES</vt:lpstr>
      <vt:lpstr>9_SLIDES WITH IMAGES</vt:lpstr>
      <vt:lpstr>9_PORTFOLIO</vt:lpstr>
      <vt:lpstr>Prezentace aplikace PowerPoint</vt:lpstr>
      <vt:lpstr>Prezentace aplikace PowerPoint</vt:lpstr>
      <vt:lpstr>na co se dnes zaměříme</vt:lpstr>
      <vt:lpstr>digitální gramotnost NÚV, 2016 </vt:lpstr>
      <vt:lpstr>informatické myšlení NÚV 2016</vt:lpstr>
      <vt:lpstr>revize rámcových vzdělávacích programů NÚV 2018</vt:lpstr>
      <vt:lpstr>revize rámcových vzdělávacích programů v čem spočívá změna</vt:lpstr>
      <vt:lpstr>revize rámcových vzdělávacích programů v čem spočívá změna</vt:lpstr>
      <vt:lpstr>dotazy? kontakt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Růžičková Daniela</cp:lastModifiedBy>
  <cp:revision>941</cp:revision>
  <dcterms:created xsi:type="dcterms:W3CDTF">2015-01-20T11:47:48Z</dcterms:created>
  <dcterms:modified xsi:type="dcterms:W3CDTF">2018-06-22T04:18:14Z</dcterms:modified>
</cp:coreProperties>
</file>